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xml" ContentType="application/vnd.openxmlformats-officedocument.presentationml.tags+xml"/>
  <Override PartName="/ppt/notesSlides/notesSlide36.xml" ContentType="application/vnd.openxmlformats-officedocument.presentationml.notesSlide+xml"/>
  <Override PartName="/ppt/tags/tag2.xml" ContentType="application/vnd.openxmlformats-officedocument.presentationml.tags+xml"/>
  <Override PartName="/ppt/notesSlides/notesSlide37.xml" ContentType="application/vnd.openxmlformats-officedocument.presentationml.notesSlide+xml"/>
  <Override PartName="/ppt/tags/tag3.xml" ContentType="application/vnd.openxmlformats-officedocument.presentationml.tags+xml"/>
  <Override PartName="/ppt/notesSlides/notesSlide38.xml" ContentType="application/vnd.openxmlformats-officedocument.presentationml.notesSlide+xml"/>
  <Override PartName="/ppt/tags/tag4.xml" ContentType="application/vnd.openxmlformats-officedocument.presentationml.tags+xml"/>
  <Override PartName="/ppt/notesSlides/notesSlide39.xml" ContentType="application/vnd.openxmlformats-officedocument.presentationml.notesSlide+xml"/>
  <Override PartName="/ppt/tags/tag5.xml" ContentType="application/vnd.openxmlformats-officedocument.presentationml.tags+xml"/>
  <Override PartName="/ppt/notesSlides/notesSlide40.xml" ContentType="application/vnd.openxmlformats-officedocument.presentationml.notesSlide+xml"/>
  <Override PartName="/ppt/tags/tag6.xml" ContentType="application/vnd.openxmlformats-officedocument.presentationml.tags+xml"/>
  <Override PartName="/ppt/notesSlides/notesSlide41.xml" ContentType="application/vnd.openxmlformats-officedocument.presentationml.notesSlide+xml"/>
  <Override PartName="/ppt/tags/tag7.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8.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9.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10.xml" ContentType="application/vnd.openxmlformats-officedocument.presentationml.tags+xml"/>
  <Override PartName="/ppt/notesSlides/notesSlide48.xml" ContentType="application/vnd.openxmlformats-officedocument.presentationml.notesSlide+xml"/>
  <Override PartName="/ppt/tags/tag11.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12.xml" ContentType="application/vnd.openxmlformats-officedocument.presentationml.tags+xml"/>
  <Override PartName="/ppt/notesSlides/notesSlide51.xml" ContentType="application/vnd.openxmlformats-officedocument.presentationml.notesSlide+xml"/>
  <Override PartName="/ppt/tags/tag13.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tags/tag14.xml" ContentType="application/vnd.openxmlformats-officedocument.presentationml.tags+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tags/tag15.xml" ContentType="application/vnd.openxmlformats-officedocument.presentationml.tags+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2"/>
    <p:sldMasterId id="2147483671" r:id="rId3"/>
    <p:sldMasterId id="2147483680" r:id="rId4"/>
  </p:sldMasterIdLst>
  <p:notesMasterIdLst>
    <p:notesMasterId r:id="rId136"/>
  </p:notesMasterIdLst>
  <p:handoutMasterIdLst>
    <p:handoutMasterId r:id="rId137"/>
  </p:handoutMasterIdLst>
  <p:sldIdLst>
    <p:sldId id="641" r:id="rId5"/>
    <p:sldId id="517" r:id="rId6"/>
    <p:sldId id="862" r:id="rId7"/>
    <p:sldId id="885" r:id="rId8"/>
    <p:sldId id="887" r:id="rId9"/>
    <p:sldId id="864" r:id="rId10"/>
    <p:sldId id="865" r:id="rId11"/>
    <p:sldId id="889" r:id="rId12"/>
    <p:sldId id="861" r:id="rId13"/>
    <p:sldId id="692" r:id="rId14"/>
    <p:sldId id="735" r:id="rId15"/>
    <p:sldId id="622" r:id="rId16"/>
    <p:sldId id="932" r:id="rId17"/>
    <p:sldId id="624" r:id="rId18"/>
    <p:sldId id="696" r:id="rId19"/>
    <p:sldId id="695" r:id="rId20"/>
    <p:sldId id="697" r:id="rId21"/>
    <p:sldId id="891" r:id="rId22"/>
    <p:sldId id="728" r:id="rId23"/>
    <p:sldId id="684" r:id="rId24"/>
    <p:sldId id="651" r:id="rId25"/>
    <p:sldId id="729" r:id="rId26"/>
    <p:sldId id="699" r:id="rId27"/>
    <p:sldId id="892" r:id="rId28"/>
    <p:sldId id="700" r:id="rId29"/>
    <p:sldId id="701" r:id="rId30"/>
    <p:sldId id="702" r:id="rId31"/>
    <p:sldId id="733" r:id="rId32"/>
    <p:sldId id="711" r:id="rId33"/>
    <p:sldId id="654" r:id="rId34"/>
    <p:sldId id="723" r:id="rId35"/>
    <p:sldId id="719" r:id="rId36"/>
    <p:sldId id="670" r:id="rId37"/>
    <p:sldId id="893" r:id="rId38"/>
    <p:sldId id="888" r:id="rId39"/>
    <p:sldId id="870" r:id="rId40"/>
    <p:sldId id="838" r:id="rId41"/>
    <p:sldId id="807" r:id="rId42"/>
    <p:sldId id="835" r:id="rId43"/>
    <p:sldId id="837" r:id="rId44"/>
    <p:sldId id="811" r:id="rId45"/>
    <p:sldId id="842" r:id="rId46"/>
    <p:sldId id="817" r:id="rId47"/>
    <p:sldId id="894" r:id="rId48"/>
    <p:sldId id="818" r:id="rId49"/>
    <p:sldId id="853" r:id="rId50"/>
    <p:sldId id="843" r:id="rId51"/>
    <p:sldId id="849" r:id="rId52"/>
    <p:sldId id="860" r:id="rId53"/>
    <p:sldId id="855" r:id="rId54"/>
    <p:sldId id="854" r:id="rId55"/>
    <p:sldId id="859" r:id="rId56"/>
    <p:sldId id="848" r:id="rId57"/>
    <p:sldId id="831" r:id="rId58"/>
    <p:sldId id="827" r:id="rId59"/>
    <p:sldId id="856" r:id="rId60"/>
    <p:sldId id="857" r:id="rId61"/>
    <p:sldId id="845" r:id="rId62"/>
    <p:sldId id="890" r:id="rId63"/>
    <p:sldId id="869" r:id="rId64"/>
    <p:sldId id="898" r:id="rId65"/>
    <p:sldId id="904" r:id="rId66"/>
    <p:sldId id="903" r:id="rId67"/>
    <p:sldId id="905" r:id="rId68"/>
    <p:sldId id="258" r:id="rId69"/>
    <p:sldId id="287" r:id="rId70"/>
    <p:sldId id="895" r:id="rId71"/>
    <p:sldId id="909" r:id="rId72"/>
    <p:sldId id="908" r:id="rId73"/>
    <p:sldId id="896" r:id="rId74"/>
    <p:sldId id="884" r:id="rId75"/>
    <p:sldId id="912" r:id="rId76"/>
    <p:sldId id="897" r:id="rId77"/>
    <p:sldId id="914" r:id="rId78"/>
    <p:sldId id="911" r:id="rId79"/>
    <p:sldId id="929" r:id="rId80"/>
    <p:sldId id="930" r:id="rId81"/>
    <p:sldId id="913" r:id="rId82"/>
    <p:sldId id="928" r:id="rId83"/>
    <p:sldId id="917" r:id="rId84"/>
    <p:sldId id="916" r:id="rId85"/>
    <p:sldId id="918" r:id="rId86"/>
    <p:sldId id="919" r:id="rId87"/>
    <p:sldId id="920" r:id="rId88"/>
    <p:sldId id="934" r:id="rId89"/>
    <p:sldId id="931" r:id="rId90"/>
    <p:sldId id="927" r:id="rId91"/>
    <p:sldId id="925" r:id="rId92"/>
    <p:sldId id="921" r:id="rId93"/>
    <p:sldId id="883" r:id="rId94"/>
    <p:sldId id="882" r:id="rId95"/>
    <p:sldId id="935" r:id="rId96"/>
    <p:sldId id="936" r:id="rId97"/>
    <p:sldId id="937" r:id="rId98"/>
    <p:sldId id="259" r:id="rId99"/>
    <p:sldId id="907" r:id="rId100"/>
    <p:sldId id="906" r:id="rId101"/>
    <p:sldId id="874" r:id="rId102"/>
    <p:sldId id="926" r:id="rId103"/>
    <p:sldId id="337" r:id="rId104"/>
    <p:sldId id="336" r:id="rId105"/>
    <p:sldId id="328" r:id="rId106"/>
    <p:sldId id="329" r:id="rId107"/>
    <p:sldId id="331" r:id="rId108"/>
    <p:sldId id="332" r:id="rId109"/>
    <p:sldId id="334" r:id="rId110"/>
    <p:sldId id="338" r:id="rId111"/>
    <p:sldId id="333" r:id="rId112"/>
    <p:sldId id="339" r:id="rId113"/>
    <p:sldId id="340" r:id="rId114"/>
    <p:sldId id="813" r:id="rId115"/>
    <p:sldId id="816" r:id="rId116"/>
    <p:sldId id="819" r:id="rId117"/>
    <p:sldId id="829" r:id="rId118"/>
    <p:sldId id="850" r:id="rId119"/>
    <p:sldId id="727" r:id="rId120"/>
    <p:sldId id="716" r:id="rId121"/>
    <p:sldId id="676" r:id="rId122"/>
    <p:sldId id="718" r:id="rId123"/>
    <p:sldId id="664" r:id="rId124"/>
    <p:sldId id="725" r:id="rId125"/>
    <p:sldId id="722" r:id="rId126"/>
    <p:sldId id="720" r:id="rId127"/>
    <p:sldId id="633" r:id="rId128"/>
    <p:sldId id="665" r:id="rId129"/>
    <p:sldId id="703" r:id="rId130"/>
    <p:sldId id="680" r:id="rId131"/>
    <p:sldId id="715" r:id="rId132"/>
    <p:sldId id="717" r:id="rId133"/>
    <p:sldId id="685" r:id="rId134"/>
    <p:sldId id="688" r:id="rId1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9C0B639-5302-3448-BF49-1CA157FD6C8E}">
          <p14:sldIdLst>
            <p14:sldId id="641"/>
          </p14:sldIdLst>
        </p14:section>
        <p14:section name="Motivation" id="{5A7BC5E3-5971-2043-9EC7-65AA6EA009CB}">
          <p14:sldIdLst>
            <p14:sldId id="517"/>
            <p14:sldId id="862"/>
            <p14:sldId id="885"/>
            <p14:sldId id="887"/>
            <p14:sldId id="864"/>
            <p14:sldId id="865"/>
          </p14:sldIdLst>
        </p14:section>
        <p14:section name="Salus" id="{1FDA745F-2D73-41AE-BF21-2EF7277D683B}">
          <p14:sldIdLst>
            <p14:sldId id="889"/>
            <p14:sldId id="861"/>
            <p14:sldId id="692"/>
            <p14:sldId id="735"/>
            <p14:sldId id="622"/>
            <p14:sldId id="932"/>
            <p14:sldId id="624"/>
            <p14:sldId id="696"/>
            <p14:sldId id="695"/>
            <p14:sldId id="697"/>
            <p14:sldId id="891"/>
            <p14:sldId id="728"/>
            <p14:sldId id="684"/>
            <p14:sldId id="651"/>
            <p14:sldId id="729"/>
            <p14:sldId id="699"/>
            <p14:sldId id="892"/>
            <p14:sldId id="700"/>
            <p14:sldId id="701"/>
            <p14:sldId id="702"/>
            <p14:sldId id="733"/>
            <p14:sldId id="711"/>
            <p14:sldId id="654"/>
            <p14:sldId id="723"/>
            <p14:sldId id="719"/>
            <p14:sldId id="670"/>
            <p14:sldId id="893"/>
          </p14:sldIdLst>
        </p14:section>
        <p14:section name="Fluid" id="{BBB7549B-FE01-4449-B021-CB8B05A9A73C}">
          <p14:sldIdLst>
            <p14:sldId id="888"/>
            <p14:sldId id="870"/>
            <p14:sldId id="838"/>
            <p14:sldId id="807"/>
            <p14:sldId id="835"/>
            <p14:sldId id="837"/>
            <p14:sldId id="811"/>
            <p14:sldId id="842"/>
            <p14:sldId id="817"/>
            <p14:sldId id="894"/>
            <p14:sldId id="818"/>
            <p14:sldId id="853"/>
            <p14:sldId id="843"/>
            <p14:sldId id="849"/>
            <p14:sldId id="860"/>
            <p14:sldId id="855"/>
            <p14:sldId id="854"/>
            <p14:sldId id="859"/>
            <p14:sldId id="848"/>
            <p14:sldId id="831"/>
            <p14:sldId id="827"/>
            <p14:sldId id="856"/>
            <p14:sldId id="857"/>
            <p14:sldId id="845"/>
          </p14:sldIdLst>
        </p14:section>
        <p14:section name="Orloj" id="{768FB5BE-7A45-47D8-9977-ED1155CC5999}">
          <p14:sldIdLst>
            <p14:sldId id="890"/>
            <p14:sldId id="869"/>
            <p14:sldId id="898"/>
            <p14:sldId id="904"/>
            <p14:sldId id="903"/>
            <p14:sldId id="905"/>
            <p14:sldId id="258"/>
            <p14:sldId id="287"/>
            <p14:sldId id="895"/>
            <p14:sldId id="909"/>
            <p14:sldId id="908"/>
            <p14:sldId id="896"/>
            <p14:sldId id="884"/>
            <p14:sldId id="912"/>
            <p14:sldId id="897"/>
            <p14:sldId id="914"/>
            <p14:sldId id="911"/>
            <p14:sldId id="929"/>
            <p14:sldId id="930"/>
            <p14:sldId id="913"/>
            <p14:sldId id="928"/>
            <p14:sldId id="917"/>
            <p14:sldId id="916"/>
            <p14:sldId id="918"/>
            <p14:sldId id="919"/>
            <p14:sldId id="920"/>
            <p14:sldId id="934"/>
            <p14:sldId id="931"/>
            <p14:sldId id="927"/>
            <p14:sldId id="925"/>
            <p14:sldId id="921"/>
          </p14:sldIdLst>
        </p14:section>
        <p14:section name="Conclusion" id="{576ADF42-30F8-4ED3-AFD4-5F55E5AAD02C}">
          <p14:sldIdLst>
            <p14:sldId id="883"/>
            <p14:sldId id="882"/>
            <p14:sldId id="935"/>
          </p14:sldIdLst>
        </p14:section>
        <p14:section name="orloj-backup" id="{CA154B96-34DA-4D28-950E-4628572B5B93}">
          <p14:sldIdLst>
            <p14:sldId id="936"/>
            <p14:sldId id="937"/>
            <p14:sldId id="259"/>
            <p14:sldId id="907"/>
            <p14:sldId id="906"/>
            <p14:sldId id="874"/>
            <p14:sldId id="926"/>
            <p14:sldId id="337"/>
            <p14:sldId id="336"/>
            <p14:sldId id="328"/>
            <p14:sldId id="329"/>
            <p14:sldId id="331"/>
            <p14:sldId id="332"/>
            <p14:sldId id="334"/>
            <p14:sldId id="338"/>
            <p14:sldId id="333"/>
            <p14:sldId id="339"/>
            <p14:sldId id="340"/>
          </p14:sldIdLst>
        </p14:section>
        <p14:section name="fluid-backup" id="{E18DB19A-A9D7-424C-8D95-096E5931FE89}">
          <p14:sldIdLst>
            <p14:sldId id="813"/>
            <p14:sldId id="816"/>
            <p14:sldId id="819"/>
            <p14:sldId id="829"/>
            <p14:sldId id="850"/>
          </p14:sldIdLst>
        </p14:section>
        <p14:section name="Salus-backup" id="{D45CC4A7-CB76-45DC-88F8-EF0BDDB7E545}">
          <p14:sldIdLst>
            <p14:sldId id="727"/>
            <p14:sldId id="716"/>
            <p14:sldId id="676"/>
            <p14:sldId id="718"/>
            <p14:sldId id="664"/>
            <p14:sldId id="725"/>
            <p14:sldId id="722"/>
            <p14:sldId id="720"/>
            <p14:sldId id="633"/>
            <p14:sldId id="665"/>
            <p14:sldId id="703"/>
            <p14:sldId id="680"/>
            <p14:sldId id="715"/>
            <p14:sldId id="717"/>
            <p14:sldId id="685"/>
            <p14:sldId id="688"/>
          </p14:sldIdLst>
        </p14:section>
      </p14:sectionLst>
    </p:ext>
    <p:ext uri="{EFAFB233-063F-42B5-8137-9DF3F51BA10A}">
      <p15:sldGuideLst xmlns:p15="http://schemas.microsoft.com/office/powerpoint/2012/main">
        <p15:guide id="1" pos="438" userDrawn="1">
          <p15:clr>
            <a:srgbClr val="A4A3A4"/>
          </p15:clr>
        </p15:guide>
        <p15:guide id="2" orient="horz" pos="2682" userDrawn="1">
          <p15:clr>
            <a:srgbClr val="A4A3A4"/>
          </p15:clr>
        </p15:guide>
        <p15:guide id="4" pos="7242" userDrawn="1">
          <p15:clr>
            <a:srgbClr val="A4A3A4"/>
          </p15:clr>
        </p15:guide>
        <p15:guide id="5" orient="horz" pos="245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6500"/>
    <a:srgbClr val="252525"/>
    <a:srgbClr val="E46C09"/>
    <a:srgbClr val="FFA614"/>
    <a:srgbClr val="F79646"/>
    <a:srgbClr val="D9001F"/>
    <a:srgbClr val="09245F"/>
    <a:srgbClr val="063475"/>
    <a:srgbClr val="3B59B6"/>
    <a:srgbClr val="8064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56" autoAdjust="0"/>
    <p:restoredTop sz="73191" autoAdjust="0"/>
  </p:normalViewPr>
  <p:slideViewPr>
    <p:cSldViewPr snapToGrid="0">
      <p:cViewPr varScale="1">
        <p:scale>
          <a:sx n="121" d="100"/>
          <a:sy n="121" d="100"/>
        </p:scale>
        <p:origin x="1692" y="68"/>
      </p:cViewPr>
      <p:guideLst>
        <p:guide pos="438"/>
        <p:guide orient="horz" pos="2682"/>
        <p:guide pos="7242"/>
        <p:guide orient="horz" pos="2455"/>
      </p:guideLst>
    </p:cSldViewPr>
  </p:slideViewPr>
  <p:outlineViewPr>
    <p:cViewPr>
      <p:scale>
        <a:sx n="33" d="100"/>
        <a:sy n="33" d="100"/>
      </p:scale>
      <p:origin x="0" y="704"/>
    </p:cViewPr>
  </p:outlineViewPr>
  <p:notesTextViewPr>
    <p:cViewPr>
      <p:scale>
        <a:sx n="3" d="2"/>
        <a:sy n="3" d="2"/>
      </p:scale>
      <p:origin x="0" y="0"/>
    </p:cViewPr>
  </p:notesTextViewPr>
  <p:sorterViewPr>
    <p:cViewPr>
      <p:scale>
        <a:sx n="66" d="100"/>
        <a:sy n="66" d="100"/>
      </p:scale>
      <p:origin x="0" y="0"/>
    </p:cViewPr>
  </p:sorterViewPr>
  <p:notesViewPr>
    <p:cSldViewPr snapToGrid="0" showGuides="1">
      <p:cViewPr varScale="1">
        <p:scale>
          <a:sx n="101" d="100"/>
          <a:sy n="101" d="100"/>
        </p:scale>
        <p:origin x="4293" y="58"/>
      </p:cViewPr>
      <p:guideLst/>
    </p:cSldViewPr>
  </p:notesViewPr>
  <p:gridSpacing cx="360000" cy="3600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commentAuthors" Target="commentAuthor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presProps" Target="pres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1.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notesMaster" Target="notesMasters/notes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tableStyles" Target="tableStyles.xml"/><Relationship Id="rId3" Type="http://schemas.openxmlformats.org/officeDocument/2006/relationships/slideMaster" Target="slideMasters/slideMaster2.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3.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798A9FB-3EC7-E343-83C8-FFBCE6078DD5}" type="datetimeFigureOut">
              <a:rPr lang="en-US" smtClean="0"/>
              <a:t>5/4/2022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3384C56-0E71-3044-86C5-D01F290FABE9}" type="slidenum">
              <a:rPr lang="en-US" smtClean="0"/>
              <a:t>‹#›</a:t>
            </a:fld>
            <a:endParaRPr lang="en-US"/>
          </a:p>
        </p:txBody>
      </p:sp>
    </p:spTree>
    <p:extLst>
      <p:ext uri="{BB962C8B-B14F-4D97-AF65-F5344CB8AC3E}">
        <p14:creationId xmlns:p14="http://schemas.microsoft.com/office/powerpoint/2010/main" val="239849941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5/4/2022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232629"/>
                </a:solidFill>
                <a:effectLst/>
                <a:latin typeface="-apple-system"/>
              </a:rPr>
              <a:t>Good morning, everyone, and good evening, for people on the other side of the world, my name is [name].</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232629"/>
              </a:solidFill>
              <a:effectLst/>
              <a:latin typeface="-apple-system"/>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232629"/>
                </a:solidFill>
                <a:effectLst/>
                <a:latin typeface="-apple-system"/>
              </a:rPr>
              <a:t>Thanks for attending my defense, and welcome.</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232629"/>
              </a:solidFill>
              <a:effectLst/>
              <a:latin typeface="-apple-system"/>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232629"/>
                </a:solidFill>
                <a:effectLst/>
                <a:latin typeface="-apple-system"/>
              </a:rPr>
              <a:t>So my thesis is centered around the topic of ..</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168260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altLang="zh-CN" dirty="0"/>
              <a:t>To m</a:t>
            </a:r>
            <a:r>
              <a:rPr lang="en-US" dirty="0"/>
              <a:t>ake sure everyone is on the same page, let me briefly introduce the training and inference process of a DL model</a:t>
            </a:r>
          </a:p>
          <a:p>
            <a:pPr marL="0" indent="0">
              <a:buFont typeface="+mj-lt"/>
              <a:buNone/>
            </a:pPr>
            <a:endParaRPr lang="en-US" dirty="0"/>
          </a:p>
          <a:p>
            <a:pPr marL="0" indent="0">
              <a:buFont typeface="+mj-lt"/>
              <a:buNone/>
            </a:pPr>
            <a:r>
              <a:rPr lang="en-US" dirty="0"/>
              <a:t>DL models must be trained to get each layer’s parameters learn a certain task.</a:t>
            </a:r>
          </a:p>
          <a:p>
            <a:pPr marL="0" indent="0">
              <a:buFont typeface="+mj-lt"/>
              <a:buNone/>
            </a:pPr>
            <a:endParaRPr lang="en-US" dirty="0"/>
          </a:p>
          <a:p>
            <a:pPr marL="0" indent="0">
              <a:buFont typeface="+mj-lt"/>
              <a:buNone/>
            </a:pPr>
            <a:r>
              <a:rPr lang="en-US" dirty="0"/>
              <a:t>Using image classification as an example, training contains a forward pass where images are given as input, going through the network, generating certain results</a:t>
            </a:r>
          </a:p>
          <a:p>
            <a:pPr marL="0" indent="0">
              <a:buFont typeface="+mj-lt"/>
              <a:buNone/>
            </a:pPr>
            <a:endParaRPr lang="en-US" dirty="0"/>
          </a:p>
          <a:p>
            <a:pPr marL="0" indent="0">
              <a:buFont typeface="+mj-lt"/>
              <a:buNone/>
            </a:pPr>
            <a:r>
              <a:rPr lang="en-US" dirty="0"/>
              <a:t>Then a backward pass happens by calculating the errors and propagating the gradient toward smaller error to all previous layers.</a:t>
            </a:r>
          </a:p>
          <a:p>
            <a:pPr marL="0" indent="0">
              <a:buFont typeface="+mj-lt"/>
              <a:buNone/>
            </a:pPr>
            <a:endParaRPr lang="en-US" dirty="0"/>
          </a:p>
          <a:p>
            <a:pPr marL="0" indent="0">
              <a:buFont typeface="+mj-lt"/>
              <a:buNone/>
            </a:pPr>
            <a:r>
              <a:rPr lang="en-US" dirty="0"/>
              <a:t>This forward and backward pass happens in an iterative fashion.</a:t>
            </a:r>
          </a:p>
        </p:txBody>
      </p:sp>
      <p:sp>
        <p:nvSpPr>
          <p:cNvPr id="4" name="Slide Number Placeholder 3"/>
          <p:cNvSpPr>
            <a:spLocks noGrp="1"/>
          </p:cNvSpPr>
          <p:nvPr>
            <p:ph type="sldNum" sz="quarter" idx="10"/>
          </p:nvPr>
        </p:nvSpPr>
        <p:spPr/>
        <p:txBody>
          <a:bodyPr/>
          <a:lstStyle/>
          <a:p>
            <a:fld id="{DF61EA0F-A667-4B49-8422-0062BC55E249}" type="slidenum">
              <a:rPr lang="en-US" smtClean="0"/>
              <a:t>10</a:t>
            </a:fld>
            <a:endParaRPr lang="en-US"/>
          </a:p>
        </p:txBody>
      </p:sp>
    </p:spTree>
    <p:extLst>
      <p:ext uri="{BB962C8B-B14F-4D97-AF65-F5344CB8AC3E}">
        <p14:creationId xmlns:p14="http://schemas.microsoft.com/office/powerpoint/2010/main" val="181246755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Executing a request now has cost such resource usage and opportunity cost (may postpone other requests),</a:t>
            </a:r>
          </a:p>
          <a:p>
            <a:endParaRPr lang="en-US" altLang="zh-CN" dirty="0"/>
          </a:p>
          <a:p>
            <a:r>
              <a:rPr lang="en-US" altLang="zh-CN" dirty="0"/>
              <a:t>Executing it later may also have monetary penalty due to SLA</a:t>
            </a:r>
            <a:endParaRPr lang="zh-CN" altLang="en-US" dirty="0"/>
          </a:p>
        </p:txBody>
      </p:sp>
      <p:sp>
        <p:nvSpPr>
          <p:cNvPr id="4" name="灯片编号占位符 3"/>
          <p:cNvSpPr>
            <a:spLocks noGrp="1"/>
          </p:cNvSpPr>
          <p:nvPr>
            <p:ph type="sldNum" sz="quarter" idx="5"/>
          </p:nvPr>
        </p:nvSpPr>
        <p:spPr/>
        <p:txBody>
          <a:bodyPr/>
          <a:lstStyle/>
          <a:p>
            <a:fld id="{CD105C3E-EB7B-41FB-AD22-85DD4D0E3DA9}" type="slidenum">
              <a:rPr lang="zh-CN" altLang="en-US" smtClean="0"/>
              <a:t>108</a:t>
            </a:fld>
            <a:endParaRPr lang="zh-CN" altLang="en-US"/>
          </a:p>
        </p:txBody>
      </p:sp>
    </p:spTree>
    <p:extLst>
      <p:ext uri="{BB962C8B-B14F-4D97-AF65-F5344CB8AC3E}">
        <p14:creationId xmlns:p14="http://schemas.microsoft.com/office/powerpoint/2010/main" val="168448963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case study, we are tuning a simple classification model using synchronous SHA</a:t>
            </a:r>
          </a:p>
          <a:p>
            <a:endParaRPr lang="en-US" altLang="zh-CN" dirty="0"/>
          </a:p>
          <a:p>
            <a:r>
              <a:rPr lang="en-US" altLang="zh-CN" dirty="0"/>
              <a:t>We assume # worker is static, each trial uses exactly one worker</a:t>
            </a:r>
          </a:p>
          <a:p>
            <a:endParaRPr lang="en-US" altLang="zh-CN" dirty="0"/>
          </a:p>
          <a:p>
            <a:r>
              <a:rPr lang="en-US" altLang="zh-CN" dirty="0"/>
              <a:t>As shown in the left figure, there will be 4 stages, where each stage will choose the best one third of its previous stage’s trials and spend more resources on them</a:t>
            </a:r>
          </a:p>
          <a:p>
            <a:endParaRPr lang="en-US" altLang="zh-CN" dirty="0"/>
          </a:p>
          <a:p>
            <a:r>
              <a:rPr lang="en-US" altLang="zh-CN" b="1" dirty="0"/>
              <a:t>So # of trials is diminishing</a:t>
            </a:r>
          </a:p>
          <a:p>
            <a:endParaRPr lang="en-US" altLang="zh-CN" dirty="0"/>
          </a:p>
          <a:p>
            <a:r>
              <a:rPr lang="en-US" altLang="zh-CN" dirty="0"/>
              <a:t>It’s already clear from the figure that there aren’t enough trials to keep workers busy at later stages of the algorithm,</a:t>
            </a:r>
          </a:p>
          <a:p>
            <a:endParaRPr lang="en-US" altLang="zh-CN" dirty="0"/>
          </a:p>
          <a:p>
            <a:r>
              <a:rPr lang="en-US" altLang="zh-CN" dirty="0"/>
              <a:t>And quantitively, this table shows the avg util given different # of workers.</a:t>
            </a:r>
          </a:p>
          <a:p>
            <a:endParaRPr lang="en-US" altLang="zh-CN" dirty="0"/>
          </a:p>
          <a:p>
            <a:r>
              <a:rPr lang="en-US" altLang="zh-CN" dirty="0"/>
              <a:t>It’s obvious that the lack of elasticity is the problem. If distributed training were used, and training trials can be elastically scale up when there are idle workers, it will greatly improve the utilization.</a:t>
            </a:r>
          </a:p>
        </p:txBody>
      </p:sp>
      <p:sp>
        <p:nvSpPr>
          <p:cNvPr id="4" name="灯片编号占位符 3"/>
          <p:cNvSpPr>
            <a:spLocks noGrp="1"/>
          </p:cNvSpPr>
          <p:nvPr>
            <p:ph type="sldNum" sz="quarter" idx="5"/>
          </p:nvPr>
        </p:nvSpPr>
        <p:spPr/>
        <p:txBody>
          <a:bodyPr/>
          <a:lstStyle/>
          <a:p>
            <a:fld id="{DF61EA0F-A667-4B49-8422-0062BC55E249}" type="slidenum">
              <a:rPr lang="en-US" smtClean="0"/>
              <a:t>111</a:t>
            </a:fld>
            <a:endParaRPr lang="en-US"/>
          </a:p>
        </p:txBody>
      </p:sp>
    </p:spTree>
    <p:extLst>
      <p:ext uri="{BB962C8B-B14F-4D97-AF65-F5344CB8AC3E}">
        <p14:creationId xmlns:p14="http://schemas.microsoft.com/office/powerpoint/2010/main" val="87362571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Ok,</a:t>
            </a:r>
            <a:r>
              <a:rPr lang="zh-CN" altLang="en-US" dirty="0"/>
              <a:t> </a:t>
            </a:r>
            <a:r>
              <a:rPr lang="en-US" altLang="zh-CN" dirty="0"/>
              <a:t>that’s just a naïve way to implement the algo, you may say, we can easily increase the # of trials to saturate the cluster, without the hassle of elastic distributed training</a:t>
            </a:r>
          </a:p>
          <a:p>
            <a:endParaRPr lang="en-US" altLang="zh-CN" dirty="0"/>
          </a:p>
          <a:p>
            <a:r>
              <a:rPr lang="en-US" altLang="zh-CN" dirty="0"/>
              <a:t>That’s the technique used in ASHA, async SHA. Which is similar to SHA, but keeps adding new trials to the base stage, as long as there are idle workers.</a:t>
            </a:r>
          </a:p>
          <a:p>
            <a:r>
              <a:rPr lang="en-US" altLang="zh-CN" dirty="0"/>
              <a:t>So there are always n trials running given n workers.</a:t>
            </a:r>
          </a:p>
          <a:p>
            <a:endParaRPr lang="en-US" altLang="zh-CN" dirty="0"/>
          </a:p>
          <a:p>
            <a:r>
              <a:rPr lang="en-US" altLang="zh-CN" dirty="0"/>
              <a:t>We track the best val. acc over wall clock time &amp; GPU sec</a:t>
            </a:r>
          </a:p>
          <a:p>
            <a:endParaRPr lang="en-US" altLang="zh-CN" dirty="0"/>
          </a:p>
          <a:p>
            <a:r>
              <a:rPr lang="en-US" altLang="zh-CN" dirty="0"/>
              <a:t>Beyond a certain point, adding more workers doesn’t speed up the algorithm anymore,</a:t>
            </a:r>
          </a:p>
          <a:p>
            <a:r>
              <a:rPr lang="en-US" altLang="zh-CN" dirty="0"/>
              <a:t>and even though the cluster is still fully utilized, those busy workers are not doing anything useful toward the end goal</a:t>
            </a:r>
          </a:p>
        </p:txBody>
      </p:sp>
      <p:sp>
        <p:nvSpPr>
          <p:cNvPr id="4" name="灯片编号占位符 3"/>
          <p:cNvSpPr>
            <a:spLocks noGrp="1"/>
          </p:cNvSpPr>
          <p:nvPr>
            <p:ph type="sldNum" sz="quarter" idx="5"/>
          </p:nvPr>
        </p:nvSpPr>
        <p:spPr/>
        <p:txBody>
          <a:bodyPr/>
          <a:lstStyle/>
          <a:p>
            <a:fld id="{DF61EA0F-A667-4B49-8422-0062BC55E249}" type="slidenum">
              <a:rPr lang="en-US" smtClean="0"/>
              <a:t>112</a:t>
            </a:fld>
            <a:endParaRPr lang="en-US"/>
          </a:p>
        </p:txBody>
      </p:sp>
    </p:spTree>
    <p:extLst>
      <p:ext uri="{BB962C8B-B14F-4D97-AF65-F5344CB8AC3E}">
        <p14:creationId xmlns:p14="http://schemas.microsoft.com/office/powerpoint/2010/main" val="207925488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Fluid, we want to achieve the following goals,</a:t>
            </a:r>
          </a:p>
          <a:p>
            <a:endParaRPr lang="en-US" altLang="zh-CN" dirty="0"/>
          </a:p>
          <a:p>
            <a:r>
              <a:rPr lang="en-US" altLang="zh-CN" dirty="0"/>
              <a:t>1.</a:t>
            </a:r>
          </a:p>
          <a:p>
            <a:r>
              <a:rPr lang="en-US" altLang="zh-CN" dirty="0"/>
              <a:t>2.</a:t>
            </a:r>
          </a:p>
          <a:p>
            <a:r>
              <a:rPr lang="en-US" altLang="zh-CN" dirty="0"/>
              <a:t>3.</a:t>
            </a:r>
          </a:p>
          <a:p>
            <a:endParaRPr lang="en-US" altLang="zh-CN" dirty="0"/>
          </a:p>
          <a:p>
            <a:r>
              <a:rPr lang="en-US" altLang="zh-CN" dirty="0"/>
              <a:t>Given these goals, it’s not a trivial task to build such an engine</a:t>
            </a:r>
          </a:p>
          <a:p>
            <a:endParaRPr lang="en-US" altLang="zh-CN" dirty="0"/>
          </a:p>
          <a:p>
            <a:r>
              <a:rPr lang="en-US" altLang="zh-CN" dirty="0"/>
              <a:t>First of all, … makes it hard to maintain algo-awareness, such that we can still make decisions based on rich algorithm level info</a:t>
            </a:r>
          </a:p>
          <a:p>
            <a:endParaRPr lang="en-US" altLang="zh-CN" dirty="0"/>
          </a:p>
          <a:p>
            <a:r>
              <a:rPr lang="en-US" altLang="zh-CN" dirty="0"/>
              <a:t>Second, both trials and res can be added &amp; removed at any time, making resource planning challenging</a:t>
            </a:r>
          </a:p>
          <a:p>
            <a:endParaRPr lang="en-US" altLang="zh-CN" dirty="0"/>
          </a:p>
          <a:p>
            <a:r>
              <a:rPr lang="en-US" altLang="zh-CN" dirty="0"/>
              <a:t>Last, HP may change the structure of the model, so the training iteration time can’t be easily predicted, and we basically have a heterogeneous bag of trial to schedule</a:t>
            </a:r>
          </a:p>
          <a:p>
            <a:endParaRPr lang="en-US" altLang="zh-CN" dirty="0"/>
          </a:p>
          <a:p>
            <a:r>
              <a:rPr lang="en-US" altLang="zh-CN" dirty="0"/>
              <a:t>So let’s welcome Jiachen. She will introduce the TrialGroup abstraction and how our algorithm solve the challenges.</a:t>
            </a:r>
          </a:p>
          <a:p>
            <a:endParaRPr lang="zh-CN" altLang="en-US" dirty="0"/>
          </a:p>
        </p:txBody>
      </p:sp>
      <p:sp>
        <p:nvSpPr>
          <p:cNvPr id="4" name="灯片编号占位符 3"/>
          <p:cNvSpPr>
            <a:spLocks noGrp="1"/>
          </p:cNvSpPr>
          <p:nvPr>
            <p:ph type="sldNum" sz="quarter" idx="5"/>
          </p:nvPr>
        </p:nvSpPr>
        <p:spPr/>
        <p:txBody>
          <a:bodyPr/>
          <a:lstStyle/>
          <a:p>
            <a:fld id="{DF61EA0F-A667-4B49-8422-0062BC55E249}" type="slidenum">
              <a:rPr lang="en-US" smtClean="0"/>
              <a:t>113</a:t>
            </a:fld>
            <a:endParaRPr lang="en-US"/>
          </a:p>
        </p:txBody>
      </p:sp>
    </p:spTree>
    <p:extLst>
      <p:ext uri="{BB962C8B-B14F-4D97-AF65-F5344CB8AC3E}">
        <p14:creationId xmlns:p14="http://schemas.microsoft.com/office/powerpoint/2010/main" val="150938766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How fluid execute  these </a:t>
            </a:r>
            <a:r>
              <a:rPr lang="en-US" dirty="0">
                <a:cs typeface="Calibri"/>
              </a:rPr>
              <a:t>trial groups </a:t>
            </a:r>
            <a:r>
              <a:rPr lang="en-US">
                <a:cs typeface="Calibri"/>
              </a:rPr>
              <a:t>to achieve higher performance is through leveraging </a:t>
            </a:r>
            <a:r>
              <a:rPr lang="en-US" dirty="0">
                <a:cs typeface="Calibri"/>
              </a:rPr>
              <a:t>parallelism</a:t>
            </a:r>
            <a:endParaRPr lang="en-US">
              <a:cs typeface="Calibri"/>
            </a:endParaRPr>
          </a:p>
        </p:txBody>
      </p:sp>
      <p:sp>
        <p:nvSpPr>
          <p:cNvPr id="4" name="Slide Number Placeholder 3"/>
          <p:cNvSpPr>
            <a:spLocks noGrp="1"/>
          </p:cNvSpPr>
          <p:nvPr>
            <p:ph type="sldNum" sz="quarter" idx="5"/>
          </p:nvPr>
        </p:nvSpPr>
        <p:spPr/>
        <p:txBody>
          <a:bodyPr/>
          <a:lstStyle/>
          <a:p>
            <a:fld id="{DF61EA0F-A667-4B49-8422-0062BC55E249}" type="slidenum">
              <a:rPr lang="en-US" smtClean="0"/>
              <a:t>114</a:t>
            </a:fld>
            <a:endParaRPr lang="en-US"/>
          </a:p>
        </p:txBody>
      </p:sp>
    </p:spTree>
    <p:extLst>
      <p:ext uri="{BB962C8B-B14F-4D97-AF65-F5344CB8AC3E}">
        <p14:creationId xmlns:p14="http://schemas.microsoft.com/office/powerpoint/2010/main" val="295722075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Even difficult </a:t>
            </a:r>
          </a:p>
          <a:p>
            <a:r>
              <a:rPr lang="en-US">
                <a:cs typeface="Calibri"/>
              </a:rPr>
              <a:t>Refer to paper</a:t>
            </a:r>
            <a:endParaRPr lang="en-US" dirty="0">
              <a:cs typeface="Calibri"/>
            </a:endParaRPr>
          </a:p>
        </p:txBody>
      </p:sp>
      <p:sp>
        <p:nvSpPr>
          <p:cNvPr id="4" name="Slide Number Placeholder 3"/>
          <p:cNvSpPr>
            <a:spLocks noGrp="1"/>
          </p:cNvSpPr>
          <p:nvPr>
            <p:ph type="sldNum" sz="quarter" idx="5"/>
          </p:nvPr>
        </p:nvSpPr>
        <p:spPr/>
        <p:txBody>
          <a:bodyPr/>
          <a:lstStyle/>
          <a:p>
            <a:fld id="{DF61EA0F-A667-4B49-8422-0062BC55E249}" type="slidenum">
              <a:rPr lang="en-US" smtClean="0"/>
              <a:t>115</a:t>
            </a:fld>
            <a:endParaRPr lang="en-US"/>
          </a:p>
        </p:txBody>
      </p:sp>
    </p:spTree>
    <p:extLst>
      <p:ext uri="{BB962C8B-B14F-4D97-AF65-F5344CB8AC3E}">
        <p14:creationId xmlns:p14="http://schemas.microsoft.com/office/powerpoint/2010/main" val="88876834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117</a:t>
            </a:fld>
            <a:endParaRPr lang="en-US"/>
          </a:p>
        </p:txBody>
      </p:sp>
    </p:spTree>
    <p:extLst>
      <p:ext uri="{BB962C8B-B14F-4D97-AF65-F5344CB8AC3E}">
        <p14:creationId xmlns:p14="http://schemas.microsoft.com/office/powerpoint/2010/main" val="332016415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TODO:</a:t>
            </a:r>
            <a:r>
              <a:rPr lang="zh-CN" altLang="en-US" dirty="0"/>
              <a:t> </a:t>
            </a:r>
            <a:r>
              <a:rPr lang="en-US" altLang="zh-CN" dirty="0"/>
              <a:t>CDF</a:t>
            </a:r>
            <a:r>
              <a:rPr lang="zh-CN" altLang="en-US" dirty="0"/>
              <a:t> </a:t>
            </a:r>
            <a:r>
              <a:rPr lang="en-US" altLang="zh-CN" dirty="0"/>
              <a:t>of</a:t>
            </a:r>
            <a:r>
              <a:rPr lang="zh-CN" altLang="en-US" dirty="0"/>
              <a:t> </a:t>
            </a:r>
            <a:r>
              <a:rPr lang="en-US" altLang="zh-CN" dirty="0"/>
              <a:t>100</a:t>
            </a:r>
            <a:r>
              <a:rPr lang="zh-CN" altLang="en-US" dirty="0"/>
              <a:t> </a:t>
            </a:r>
            <a:r>
              <a:rPr lang="en-US" altLang="zh-CN" dirty="0"/>
              <a:t>job</a:t>
            </a:r>
            <a:r>
              <a:rPr lang="zh-CN" altLang="en-US" dirty="0"/>
              <a:t> </a:t>
            </a:r>
            <a:r>
              <a:rPr lang="en-US" altLang="zh-CN" dirty="0"/>
              <a:t>trace</a:t>
            </a:r>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122</a:t>
            </a:fld>
            <a:endParaRPr lang="en-US"/>
          </a:p>
        </p:txBody>
      </p:sp>
    </p:spTree>
    <p:extLst>
      <p:ext uri="{BB962C8B-B14F-4D97-AF65-F5344CB8AC3E}">
        <p14:creationId xmlns:p14="http://schemas.microsoft.com/office/powerpoint/2010/main" val="246790079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TODO:</a:t>
            </a:r>
            <a:r>
              <a:rPr lang="zh-CN" altLang="en-US" dirty="0"/>
              <a:t> </a:t>
            </a:r>
            <a:r>
              <a:rPr lang="en-US" altLang="zh-CN" dirty="0"/>
              <a:t>CDF</a:t>
            </a:r>
            <a:r>
              <a:rPr lang="zh-CN" altLang="en-US" dirty="0"/>
              <a:t> </a:t>
            </a:r>
            <a:r>
              <a:rPr lang="en-US" altLang="zh-CN" dirty="0"/>
              <a:t>of</a:t>
            </a:r>
            <a:r>
              <a:rPr lang="zh-CN" altLang="en-US" dirty="0"/>
              <a:t> </a:t>
            </a:r>
            <a:r>
              <a:rPr lang="en-US" altLang="zh-CN" dirty="0"/>
              <a:t>100</a:t>
            </a:r>
            <a:r>
              <a:rPr lang="zh-CN" altLang="en-US" dirty="0"/>
              <a:t> </a:t>
            </a:r>
            <a:r>
              <a:rPr lang="en-US" altLang="zh-CN" dirty="0"/>
              <a:t>job</a:t>
            </a:r>
            <a:r>
              <a:rPr lang="zh-CN" altLang="en-US" dirty="0"/>
              <a:t> </a:t>
            </a:r>
            <a:r>
              <a:rPr lang="en-US" altLang="zh-CN" dirty="0"/>
              <a:t>trace</a:t>
            </a:r>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123</a:t>
            </a:fld>
            <a:endParaRPr lang="en-US"/>
          </a:p>
        </p:txBody>
      </p:sp>
    </p:spTree>
    <p:extLst>
      <p:ext uri="{BB962C8B-B14F-4D97-AF65-F5344CB8AC3E}">
        <p14:creationId xmlns:p14="http://schemas.microsoft.com/office/powerpoint/2010/main" val="16027076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General-purpose coflow scheduling raises many challenges, and at least four remain unanswered in this work.</a:t>
            </a:r>
          </a:p>
          <a:p>
            <a:endParaRPr lang="en-US" baseline="0" dirty="0"/>
          </a:p>
          <a:p>
            <a:r>
              <a:rPr lang="en-US" baseline="0" dirty="0"/>
              <a:t>First, how to handle dependencies between multiple stages of a data-parallel job and multiple waves of a data-parallel job.</a:t>
            </a:r>
          </a:p>
          <a:p>
            <a:r>
              <a:rPr lang="en-US" baseline="0" dirty="0"/>
              <a:t>Second, how to emulate smallest-first scheduling without knowing flow sizes or the number of flows.</a:t>
            </a:r>
          </a:p>
          <a:p>
            <a:r>
              <a:rPr lang="en-US" baseline="0" dirty="0"/>
              <a:t>Third, how to handle master failure and support low latency coflows?</a:t>
            </a:r>
          </a:p>
          <a:p>
            <a:endParaRPr lang="en-US" baseline="0" dirty="0"/>
          </a:p>
          <a:p>
            <a:r>
              <a:rPr lang="en-US" baseline="0" dirty="0" err="1"/>
              <a:t>Baraat</a:t>
            </a:r>
            <a:r>
              <a:rPr lang="en-US" baseline="0" dirty="0"/>
              <a:t> addresses all three in the context of tasks, i.e., in the context of point-to-multipoint or multipoint-to-point coflows.</a:t>
            </a:r>
          </a:p>
          <a:p>
            <a:endParaRPr lang="en-US" baseline="0" dirty="0"/>
          </a:p>
          <a:p>
            <a:r>
              <a:rPr lang="en-US" baseline="0" dirty="0"/>
              <a:t>For data-parallel jobs, a more scenario is multipoint-to-multipoint scenario where matching plays an important role in addition to ordering.</a:t>
            </a:r>
          </a:p>
        </p:txBody>
      </p:sp>
      <p:sp>
        <p:nvSpPr>
          <p:cNvPr id="4" name="Slide Number Placeholder 3"/>
          <p:cNvSpPr>
            <a:spLocks noGrp="1"/>
          </p:cNvSpPr>
          <p:nvPr>
            <p:ph type="sldNum" sz="quarter" idx="10"/>
          </p:nvPr>
        </p:nvSpPr>
        <p:spPr/>
        <p:txBody>
          <a:bodyPr/>
          <a:lstStyle/>
          <a:p>
            <a:fld id="{DF61EA0F-A667-4B49-8422-0062BC55E249}" type="slidenum">
              <a:rPr lang="en-US" smtClean="0">
                <a:solidFill>
                  <a:prstClr val="black"/>
                </a:solidFill>
              </a:rPr>
              <a:pPr/>
              <a:t>125</a:t>
            </a:fld>
            <a:endParaRPr lang="en-US">
              <a:solidFill>
                <a:prstClr val="black"/>
              </a:solidFill>
            </a:endParaRPr>
          </a:p>
        </p:txBody>
      </p:sp>
    </p:spTree>
    <p:extLst>
      <p:ext uri="{BB962C8B-B14F-4D97-AF65-F5344CB8AC3E}">
        <p14:creationId xmlns:p14="http://schemas.microsoft.com/office/powerpoint/2010/main" val="9465484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Then there is inference. Since there’s a known set of model parameters. A simple forward pass will give classification result on inputs we give it.</a:t>
            </a:r>
          </a:p>
        </p:txBody>
      </p:sp>
      <p:sp>
        <p:nvSpPr>
          <p:cNvPr id="4" name="Slide Number Placeholder 3"/>
          <p:cNvSpPr>
            <a:spLocks noGrp="1"/>
          </p:cNvSpPr>
          <p:nvPr>
            <p:ph type="sldNum" sz="quarter" idx="10"/>
          </p:nvPr>
        </p:nvSpPr>
        <p:spPr/>
        <p:txBody>
          <a:bodyPr/>
          <a:lstStyle/>
          <a:p>
            <a:fld id="{DF61EA0F-A667-4B49-8422-0062BC55E249}" type="slidenum">
              <a:rPr lang="en-US" smtClean="0"/>
              <a:t>11</a:t>
            </a:fld>
            <a:endParaRPr lang="en-US"/>
          </a:p>
        </p:txBody>
      </p:sp>
    </p:spTree>
    <p:extLst>
      <p:ext uri="{BB962C8B-B14F-4D97-AF65-F5344CB8AC3E}">
        <p14:creationId xmlns:p14="http://schemas.microsoft.com/office/powerpoint/2010/main" val="271782655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is one of the major </a:t>
            </a:r>
            <a:r>
              <a:rPr lang="en-US" baseline="0" dirty="0" err="1"/>
              <a:t>reaons</a:t>
            </a:r>
            <a:r>
              <a:rPr lang="en-US" baseline="0" dirty="0"/>
              <a:t> for memory underutilization issue in cluster.</a:t>
            </a:r>
          </a:p>
          <a:p>
            <a:endParaRPr lang="en-US" baseline="0" dirty="0"/>
          </a:p>
          <a:p>
            <a:r>
              <a:rPr lang="en-US" baseline="0" dirty="0"/>
              <a:t>Most of time, more than 80% memory is allocated to applications.</a:t>
            </a:r>
          </a:p>
          <a:p>
            <a:r>
              <a:rPr lang="en-US" baseline="0" dirty="0"/>
              <a:t>However, the actually usage is lower than 50%. </a:t>
            </a:r>
          </a:p>
          <a:p>
            <a:r>
              <a:rPr lang="en-US" baseline="0" dirty="0"/>
              <a:t>Users/ Applications are requesting extra memory to protect their performance.</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Large portion of memory is not utilized, although they are allocated.</a:t>
            </a:r>
          </a:p>
          <a:p>
            <a:endParaRPr lang="en-US" dirty="0"/>
          </a:p>
          <a:p>
            <a:r>
              <a:rPr lang="en-US" dirty="0"/>
              <a:t>How can we use this part</a:t>
            </a:r>
            <a:r>
              <a:rPr lang="en-US" baseline="0" dirty="0"/>
              <a:t> memory?</a:t>
            </a:r>
          </a:p>
          <a:p>
            <a:endParaRPr lang="en-US" baseline="0" dirty="0"/>
          </a:p>
          <a:p>
            <a:endParaRPr lang="en-US" baseline="0" dirty="0"/>
          </a:p>
          <a:p>
            <a:r>
              <a:rPr lang="en-US" baseline="0" dirty="0"/>
              <a:t>To protect their performance. Their </a:t>
            </a:r>
            <a:endParaRPr lang="en-US" dirty="0"/>
          </a:p>
          <a:p>
            <a:endParaRPr lang="en-US" dirty="0"/>
          </a:p>
          <a:p>
            <a:r>
              <a:rPr lang="en-US" dirty="0"/>
              <a:t>Each machines are having different free memory</a:t>
            </a:r>
          </a:p>
          <a:p>
            <a:endParaRPr lang="en-US" dirty="0"/>
          </a:p>
          <a:p>
            <a:r>
              <a:rPr lang="en-US" dirty="0"/>
              <a:t>And</a:t>
            </a:r>
            <a:r>
              <a:rPr lang="en-US" baseline="0" dirty="0"/>
              <a:t> the used memory are imbalanced across the cluster</a:t>
            </a:r>
            <a:endParaRPr lang="en-US" dirty="0"/>
          </a:p>
          <a:p>
            <a:endParaRPr lang="en-US" dirty="0"/>
          </a:p>
          <a:p>
            <a:r>
              <a:rPr lang="en-US" dirty="0"/>
              <a:t>High priority</a:t>
            </a:r>
          </a:p>
          <a:p>
            <a:r>
              <a:rPr lang="en-US" dirty="0"/>
              <a:t>Middle</a:t>
            </a:r>
            <a:r>
              <a:rPr lang="en-US" baseline="0" dirty="0"/>
              <a:t> priority</a:t>
            </a:r>
          </a:p>
          <a:p>
            <a:r>
              <a:rPr lang="en-US" baseline="0" dirty="0"/>
              <a:t>Low priority</a:t>
            </a:r>
          </a:p>
          <a:p>
            <a:endParaRPr lang="en-US" baseline="0" dirty="0"/>
          </a:p>
          <a:p>
            <a:r>
              <a:rPr lang="en-US" baseline="0" dirty="0"/>
              <a:t>12k machines</a:t>
            </a:r>
            <a:endParaRPr lang="en-US" dirty="0"/>
          </a:p>
        </p:txBody>
      </p:sp>
      <p:sp>
        <p:nvSpPr>
          <p:cNvPr id="4" name="Slide Number Placeholder 3"/>
          <p:cNvSpPr>
            <a:spLocks noGrp="1"/>
          </p:cNvSpPr>
          <p:nvPr>
            <p:ph type="sldNum" sz="quarter" idx="10"/>
          </p:nvPr>
        </p:nvSpPr>
        <p:spPr/>
        <p:txBody>
          <a:bodyPr/>
          <a:lstStyle/>
          <a:p>
            <a:fld id="{C2059D9E-2165-3240-B226-7C51A845E418}" type="slidenum">
              <a:rPr lang="en-US" smtClean="0"/>
              <a:t>130</a:t>
            </a:fld>
            <a:endParaRPr lang="en-US"/>
          </a:p>
        </p:txBody>
      </p:sp>
      <p:sp>
        <p:nvSpPr>
          <p:cNvPr id="5" name="Date Placeholder 4"/>
          <p:cNvSpPr>
            <a:spLocks noGrp="1"/>
          </p:cNvSpPr>
          <p:nvPr>
            <p:ph type="dt" idx="11"/>
          </p:nvPr>
        </p:nvSpPr>
        <p:spPr/>
        <p:txBody>
          <a:bodyPr/>
          <a:lstStyle/>
          <a:p>
            <a:fld id="{A0B5FD2C-99D6-684D-B188-8BEACCABC0AE}" type="datetime1">
              <a:rPr lang="en-US" smtClean="0"/>
              <a:t>5/4/2022</a:t>
            </a:fld>
            <a:endParaRPr lang="en-US"/>
          </a:p>
        </p:txBody>
      </p:sp>
    </p:spTree>
    <p:extLst>
      <p:ext uri="{BB962C8B-B14F-4D97-AF65-F5344CB8AC3E}">
        <p14:creationId xmlns:p14="http://schemas.microsoft.com/office/powerpoint/2010/main" val="322898013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is one of the major </a:t>
            </a:r>
            <a:r>
              <a:rPr lang="en-US" baseline="0" dirty="0" err="1"/>
              <a:t>reaons</a:t>
            </a:r>
            <a:r>
              <a:rPr lang="en-US" baseline="0" dirty="0"/>
              <a:t> for memory underutilization issue in cluster.</a:t>
            </a:r>
          </a:p>
          <a:p>
            <a:endParaRPr lang="en-US" baseline="0" dirty="0"/>
          </a:p>
          <a:p>
            <a:r>
              <a:rPr lang="en-US" baseline="0" dirty="0"/>
              <a:t>Most of time, more than 80% memory is allocated to applications.</a:t>
            </a:r>
          </a:p>
          <a:p>
            <a:r>
              <a:rPr lang="en-US" baseline="0" dirty="0"/>
              <a:t>However, the actually usage is lower than 50%. </a:t>
            </a:r>
          </a:p>
          <a:p>
            <a:r>
              <a:rPr lang="en-US" baseline="0" dirty="0"/>
              <a:t>Users/ Applications are requesting extra memory to protect their performance.</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Large portion of memory is not utilized, although they are allocated.</a:t>
            </a:r>
          </a:p>
          <a:p>
            <a:endParaRPr lang="en-US" dirty="0"/>
          </a:p>
          <a:p>
            <a:r>
              <a:rPr lang="en-US" dirty="0"/>
              <a:t>How can we use this part</a:t>
            </a:r>
            <a:r>
              <a:rPr lang="en-US" baseline="0" dirty="0"/>
              <a:t> memory?</a:t>
            </a:r>
          </a:p>
          <a:p>
            <a:endParaRPr lang="en-US" baseline="0" dirty="0"/>
          </a:p>
          <a:p>
            <a:endParaRPr lang="en-US" baseline="0" dirty="0"/>
          </a:p>
          <a:p>
            <a:r>
              <a:rPr lang="en-US" baseline="0" dirty="0"/>
              <a:t>To protect their performance. Their </a:t>
            </a:r>
            <a:endParaRPr lang="en-US" dirty="0"/>
          </a:p>
          <a:p>
            <a:endParaRPr lang="en-US" dirty="0"/>
          </a:p>
          <a:p>
            <a:r>
              <a:rPr lang="en-US" dirty="0"/>
              <a:t>Each machines are having different free memory</a:t>
            </a:r>
          </a:p>
          <a:p>
            <a:endParaRPr lang="en-US" dirty="0"/>
          </a:p>
          <a:p>
            <a:r>
              <a:rPr lang="en-US" dirty="0"/>
              <a:t>And</a:t>
            </a:r>
            <a:r>
              <a:rPr lang="en-US" baseline="0" dirty="0"/>
              <a:t> the used memory are imbalanced across the cluster</a:t>
            </a:r>
            <a:endParaRPr lang="en-US" dirty="0"/>
          </a:p>
          <a:p>
            <a:endParaRPr lang="en-US" dirty="0"/>
          </a:p>
          <a:p>
            <a:r>
              <a:rPr lang="en-US" dirty="0"/>
              <a:t>High priority</a:t>
            </a:r>
          </a:p>
          <a:p>
            <a:r>
              <a:rPr lang="en-US" dirty="0"/>
              <a:t>Middle</a:t>
            </a:r>
            <a:r>
              <a:rPr lang="en-US" baseline="0" dirty="0"/>
              <a:t> priority</a:t>
            </a:r>
          </a:p>
          <a:p>
            <a:r>
              <a:rPr lang="en-US" baseline="0" dirty="0"/>
              <a:t>Low priority</a:t>
            </a:r>
          </a:p>
          <a:p>
            <a:endParaRPr lang="en-US" baseline="0" dirty="0"/>
          </a:p>
          <a:p>
            <a:r>
              <a:rPr lang="en-US" baseline="0" dirty="0"/>
              <a:t>12k machines</a:t>
            </a:r>
            <a:endParaRPr lang="en-US" dirty="0"/>
          </a:p>
        </p:txBody>
      </p:sp>
      <p:sp>
        <p:nvSpPr>
          <p:cNvPr id="4" name="Slide Number Placeholder 3"/>
          <p:cNvSpPr>
            <a:spLocks noGrp="1"/>
          </p:cNvSpPr>
          <p:nvPr>
            <p:ph type="sldNum" sz="quarter" idx="10"/>
          </p:nvPr>
        </p:nvSpPr>
        <p:spPr/>
        <p:txBody>
          <a:bodyPr/>
          <a:lstStyle/>
          <a:p>
            <a:fld id="{C2059D9E-2165-3240-B226-7C51A845E418}" type="slidenum">
              <a:rPr lang="en-US" smtClean="0"/>
              <a:t>131</a:t>
            </a:fld>
            <a:endParaRPr lang="en-US"/>
          </a:p>
        </p:txBody>
      </p:sp>
      <p:sp>
        <p:nvSpPr>
          <p:cNvPr id="5" name="Date Placeholder 4"/>
          <p:cNvSpPr>
            <a:spLocks noGrp="1"/>
          </p:cNvSpPr>
          <p:nvPr>
            <p:ph type="dt" idx="11"/>
          </p:nvPr>
        </p:nvSpPr>
        <p:spPr/>
        <p:txBody>
          <a:bodyPr/>
          <a:lstStyle/>
          <a:p>
            <a:fld id="{A0B5FD2C-99D6-684D-B188-8BEACCABC0AE}" type="datetime1">
              <a:rPr lang="en-US" smtClean="0"/>
              <a:t>5/4/2022</a:t>
            </a:fld>
            <a:endParaRPr lang="en-US"/>
          </a:p>
        </p:txBody>
      </p:sp>
    </p:spTree>
    <p:extLst>
      <p:ext uri="{BB962C8B-B14F-4D97-AF65-F5344CB8AC3E}">
        <p14:creationId xmlns:p14="http://schemas.microsoft.com/office/powerpoint/2010/main" val="4049552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out of the way, we notice that GPUs are becoming a popular choice for both training and inference.</a:t>
            </a:r>
          </a:p>
          <a:p>
            <a:endParaRPr lang="en-US" dirty="0"/>
          </a:p>
          <a:p>
            <a:r>
              <a:rPr lang="en-US" dirty="0"/>
              <a:t>Because GPUs are excellent at matrix operations which are the majority of computations involved in DL models</a:t>
            </a:r>
          </a:p>
        </p:txBody>
      </p:sp>
      <p:sp>
        <p:nvSpPr>
          <p:cNvPr id="4" name="Slide Number Placeholder 3"/>
          <p:cNvSpPr>
            <a:spLocks noGrp="1"/>
          </p:cNvSpPr>
          <p:nvPr>
            <p:ph type="sldNum" sz="quarter" idx="10"/>
          </p:nvPr>
        </p:nvSpPr>
        <p:spPr/>
        <p:txBody>
          <a:bodyPr/>
          <a:lstStyle/>
          <a:p>
            <a:fld id="{DF61EA0F-A667-4B49-8422-0062BC55E249}" type="slidenum">
              <a:rPr lang="en-US" smtClean="0"/>
              <a:t>12</a:t>
            </a:fld>
            <a:endParaRPr lang="en-US"/>
          </a:p>
        </p:txBody>
      </p:sp>
    </p:spTree>
    <p:extLst>
      <p:ext uri="{BB962C8B-B14F-4D97-AF65-F5344CB8AC3E}">
        <p14:creationId xmlns:p14="http://schemas.microsoft.com/office/powerpoint/2010/main" val="14732723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out of the way, we notice that GPUs are becoming a popular choice for both training and inference.</a:t>
            </a:r>
          </a:p>
          <a:p>
            <a:endParaRPr lang="en-US" dirty="0"/>
          </a:p>
          <a:p>
            <a:r>
              <a:rPr lang="en-US" dirty="0"/>
              <a:t>Because they are excellent at matrix operations which are the majority of computations involved in DL models</a:t>
            </a:r>
          </a:p>
        </p:txBody>
      </p:sp>
      <p:sp>
        <p:nvSpPr>
          <p:cNvPr id="4" name="Slide Number Placeholder 3"/>
          <p:cNvSpPr>
            <a:spLocks noGrp="1"/>
          </p:cNvSpPr>
          <p:nvPr>
            <p:ph type="sldNum" sz="quarter" idx="10"/>
          </p:nvPr>
        </p:nvSpPr>
        <p:spPr/>
        <p:txBody>
          <a:bodyPr/>
          <a:lstStyle/>
          <a:p>
            <a:fld id="{DF61EA0F-A667-4B49-8422-0062BC55E249}" type="slidenum">
              <a:rPr lang="en-US" smtClean="0"/>
              <a:t>13</a:t>
            </a:fld>
            <a:endParaRPr lang="en-US"/>
          </a:p>
        </p:txBody>
      </p:sp>
    </p:spTree>
    <p:extLst>
      <p:ext uri="{BB962C8B-B14F-4D97-AF65-F5344CB8AC3E}">
        <p14:creationId xmlns:p14="http://schemas.microsoft.com/office/powerpoint/2010/main" val="28478767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Unfortunately, the minimum granularity of GPU allocation is often the entire GPU: …</a:t>
            </a:r>
          </a:p>
          <a:p>
            <a:endParaRPr lang="en-US" altLang="zh-CN" dirty="0"/>
          </a:p>
          <a:p>
            <a:r>
              <a:rPr lang="en-US" altLang="zh-CN" dirty="0"/>
              <a:t>While this has the advantages of simpler hardware design and higher efficiency, it lacks flexibility in many aspects.</a:t>
            </a:r>
            <a:endParaRPr lang="zh-CN" altLang="en-US" dirty="0"/>
          </a:p>
        </p:txBody>
      </p:sp>
      <p:sp>
        <p:nvSpPr>
          <p:cNvPr id="4" name="灯片编号占位符 3"/>
          <p:cNvSpPr>
            <a:spLocks noGrp="1"/>
          </p:cNvSpPr>
          <p:nvPr>
            <p:ph type="sldNum" sz="quarter" idx="5"/>
          </p:nvPr>
        </p:nvSpPr>
        <p:spPr/>
        <p:txBody>
          <a:bodyPr/>
          <a:lstStyle/>
          <a:p>
            <a:fld id="{DF61EA0F-A667-4B49-8422-0062BC55E249}" type="slidenum">
              <a:rPr lang="en-US" smtClean="0"/>
              <a:t>14</a:t>
            </a:fld>
            <a:endParaRPr lang="en-US"/>
          </a:p>
        </p:txBody>
      </p:sp>
    </p:spTree>
    <p:extLst>
      <p:ext uri="{BB962C8B-B14F-4D97-AF65-F5344CB8AC3E}">
        <p14:creationId xmlns:p14="http://schemas.microsoft.com/office/powerpoint/2010/main" val="18782564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 focus on 2 consequences caused by this lack of flexibility:</a:t>
            </a:r>
          </a:p>
          <a:p>
            <a:endParaRPr lang="en-US" altLang="zh-CN" dirty="0"/>
          </a:p>
          <a:p>
            <a:r>
              <a:rPr lang="en-US" altLang="zh-CN" dirty="0"/>
              <a:t>The first is that it hinders the scheduling ability of GPU cluster managers: with exclusive access, starting or suspending job takes long time, it is often easier to just do the simple non-preemptive scheduling FIFO, which comes with its well-known drawback of HOL blocking.</a:t>
            </a:r>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15</a:t>
            </a:fld>
            <a:endParaRPr lang="en-US"/>
          </a:p>
        </p:txBody>
      </p:sp>
    </p:spTree>
    <p:extLst>
      <p:ext uri="{BB962C8B-B14F-4D97-AF65-F5344CB8AC3E}">
        <p14:creationId xmlns:p14="http://schemas.microsoft.com/office/powerpoint/2010/main" val="820442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second problem is underutilization. For many scenarios, a single job is relatively small and can’t utilize the whole GPU</a:t>
            </a:r>
          </a:p>
          <a:p>
            <a:endParaRPr lang="en-US" altLang="zh-CN" dirty="0"/>
          </a:p>
          <a:p>
            <a:endParaRPr lang="en-US" altLang="zh-CN" dirty="0"/>
          </a:p>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16</a:t>
            </a:fld>
            <a:endParaRPr lang="en-US"/>
          </a:p>
        </p:txBody>
      </p:sp>
    </p:spTree>
    <p:extLst>
      <p:ext uri="{BB962C8B-B14F-4D97-AF65-F5344CB8AC3E}">
        <p14:creationId xmlns:p14="http://schemas.microsoft.com/office/powerpoint/2010/main" val="1100251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prime example of the underutilization problem is the memory usage.</a:t>
            </a:r>
          </a:p>
          <a:p>
            <a:endParaRPr lang="en-US" dirty="0"/>
          </a:p>
          <a:p>
            <a:r>
              <a:rPr lang="en-US" dirty="0"/>
              <a:t>Here on the left, I’ve collected the peak memory usage for a various of models. [click] You can see the peak varies from tens of M to tens of G.</a:t>
            </a:r>
          </a:p>
          <a:p>
            <a:endParaRPr lang="en-US" dirty="0"/>
          </a:p>
          <a:p>
            <a:r>
              <a:rPr lang="en-US" dirty="0"/>
              <a:t>Not only is there variance across models, for a single model, during its runtime, it has this kind of peaks and valleys due to its iterative nature.</a:t>
            </a:r>
          </a:p>
          <a:p>
            <a:endParaRPr lang="en-US" dirty="0"/>
          </a:p>
          <a:p>
            <a:r>
              <a:rPr lang="en-US" dirty="0"/>
              <a:t>All those remain underutilized because the GPU is exclusively accessed and can’t be shared with other applications.</a:t>
            </a:r>
          </a:p>
        </p:txBody>
      </p:sp>
      <p:sp>
        <p:nvSpPr>
          <p:cNvPr id="4" name="Slide Number Placeholder 3"/>
          <p:cNvSpPr>
            <a:spLocks noGrp="1"/>
          </p:cNvSpPr>
          <p:nvPr>
            <p:ph type="sldNum" sz="quarter" idx="5"/>
          </p:nvPr>
        </p:nvSpPr>
        <p:spPr/>
        <p:txBody>
          <a:bodyPr/>
          <a:lstStyle/>
          <a:p>
            <a:fld id="{DF61EA0F-A667-4B49-8422-0062BC55E249}" type="slidenum">
              <a:rPr lang="en-US" smtClean="0"/>
              <a:t>17</a:t>
            </a:fld>
            <a:endParaRPr lang="en-US"/>
          </a:p>
        </p:txBody>
      </p:sp>
    </p:spTree>
    <p:extLst>
      <p:ext uri="{BB962C8B-B14F-4D97-AF65-F5344CB8AC3E}">
        <p14:creationId xmlns:p14="http://schemas.microsoft.com/office/powerpoint/2010/main" val="4068318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review what can be done with existing solutions.</a:t>
            </a:r>
          </a:p>
          <a:p>
            <a:endParaRPr lang="en-US" dirty="0"/>
          </a:p>
          <a:p>
            <a:r>
              <a:rPr lang="en-US" dirty="0"/>
              <a:t>First, you can statically partition the GPU by manually setting the maximum memory usage for each job, splitting the GPU into partitions. This is flexible in terms of scheduling because the user have the ultimate control of which job to run and when. But it isn’t the most efficient way to run things unfortunately, due to expensive GPU hardware context switches.</a:t>
            </a:r>
          </a:p>
          <a:p>
            <a:endParaRPr lang="en-US" dirty="0"/>
          </a:p>
          <a:p>
            <a:r>
              <a:rPr lang="en-US" dirty="0"/>
              <a:t>There is also NVIDIA’s solution, MPS, that use a single background service to consolidate GPU accesses. But then you are locked to the limited scheduling options provided by MPS. And most importantly, it doesn’t handle memory allocation and you are in the same situation as static partitioning.</a:t>
            </a:r>
          </a:p>
        </p:txBody>
      </p:sp>
      <p:sp>
        <p:nvSpPr>
          <p:cNvPr id="4" name="Slide Number Placeholder 3"/>
          <p:cNvSpPr>
            <a:spLocks noGrp="1"/>
          </p:cNvSpPr>
          <p:nvPr>
            <p:ph type="sldNum" sz="quarter" idx="5"/>
          </p:nvPr>
        </p:nvSpPr>
        <p:spPr/>
        <p:txBody>
          <a:bodyPr/>
          <a:lstStyle/>
          <a:p>
            <a:fld id="{DF61EA0F-A667-4B49-8422-0062BC55E249}" type="slidenum">
              <a:rPr lang="en-US" smtClean="0"/>
              <a:t>19</a:t>
            </a:fld>
            <a:endParaRPr lang="en-US"/>
          </a:p>
        </p:txBody>
      </p:sp>
    </p:spTree>
    <p:extLst>
      <p:ext uri="{BB962C8B-B14F-4D97-AF65-F5344CB8AC3E}">
        <p14:creationId xmlns:p14="http://schemas.microsoft.com/office/powerpoint/2010/main" val="593547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Ideally, we want something that is both efficient, flexible, and manages memory for us, all while minimizing the deployment overhead. So that means it shouldn’t require new hardware, nor should it require modifications from the user side.</a:t>
            </a:r>
            <a:endParaRPr lang="zh-CN" altLang="en-US" dirty="0"/>
          </a:p>
        </p:txBody>
      </p:sp>
      <p:sp>
        <p:nvSpPr>
          <p:cNvPr id="4" name="灯片编号占位符 3"/>
          <p:cNvSpPr>
            <a:spLocks noGrp="1"/>
          </p:cNvSpPr>
          <p:nvPr>
            <p:ph type="sldNum" sz="quarter" idx="5"/>
          </p:nvPr>
        </p:nvSpPr>
        <p:spPr/>
        <p:txBody>
          <a:bodyPr/>
          <a:lstStyle/>
          <a:p>
            <a:fld id="{DF61EA0F-A667-4B49-8422-0062BC55E249}" type="slidenum">
              <a:rPr lang="en-US" smtClean="0"/>
              <a:t>20</a:t>
            </a:fld>
            <a:endParaRPr lang="en-US"/>
          </a:p>
        </p:txBody>
      </p:sp>
    </p:spTree>
    <p:extLst>
      <p:ext uri="{BB962C8B-B14F-4D97-AF65-F5344CB8AC3E}">
        <p14:creationId xmlns:p14="http://schemas.microsoft.com/office/powerpoint/2010/main" val="1736550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DL becomes ubiquitous in its adoption in many data-driven tasks, …</a:t>
            </a:r>
          </a:p>
          <a:p>
            <a:pPr marL="0" indent="0">
              <a:buFont typeface="+mj-lt"/>
              <a:buNone/>
            </a:pPr>
            <a:endParaRPr lang="en-US" dirty="0"/>
          </a:p>
          <a:p>
            <a:pPr marL="0" indent="0">
              <a:buFont typeface="+mj-lt"/>
              <a:buNone/>
            </a:pPr>
            <a:r>
              <a:rPr lang="en-US" dirty="0"/>
              <a:t>While it is easier than ever to run state-of-the-art DL models on pre-packaged datasets, the infrastructure that supports DL in real-world applications is still in its early stages and becoming increasingly a major bottleneck.</a:t>
            </a:r>
          </a:p>
          <a:p>
            <a:pPr marL="0" indent="0">
              <a:buFont typeface="+mj-lt"/>
              <a:buNone/>
            </a:pPr>
            <a:endParaRPr lang="en-US" dirty="0"/>
          </a:p>
          <a:p>
            <a:pPr marL="0" indent="0">
              <a:buFont typeface="+mj-lt"/>
              <a:buNone/>
            </a:pPr>
            <a:r>
              <a:rPr lang="en-US" dirty="0"/>
              <a:t>Let’s take a closer look at what this infrastructure is about</a:t>
            </a:r>
          </a:p>
        </p:txBody>
      </p:sp>
      <p:sp>
        <p:nvSpPr>
          <p:cNvPr id="4" name="Slide Number Placeholder 3"/>
          <p:cNvSpPr>
            <a:spLocks noGrp="1"/>
          </p:cNvSpPr>
          <p:nvPr>
            <p:ph type="sldNum" sz="quarter" idx="10"/>
          </p:nvPr>
        </p:nvSpPr>
        <p:spPr/>
        <p:txBody>
          <a:bodyPr/>
          <a:lstStyle/>
          <a:p>
            <a:fld id="{DF61EA0F-A667-4B49-8422-0062BC55E249}" type="slidenum">
              <a:rPr lang="en-US" smtClean="0"/>
              <a:t>2</a:t>
            </a:fld>
            <a:endParaRPr lang="en-US"/>
          </a:p>
        </p:txBody>
      </p:sp>
    </p:spTree>
    <p:extLst>
      <p:ext uri="{BB962C8B-B14F-4D97-AF65-F5344CB8AC3E}">
        <p14:creationId xmlns:p14="http://schemas.microsoft.com/office/powerpoint/2010/main" val="20466349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Enter Salus, that is a consolidated execution service, providing two missing GPU sharing primitives:</a:t>
            </a:r>
          </a:p>
          <a:p>
            <a:r>
              <a:rPr lang="en-US" altLang="zh-CN" dirty="0"/>
              <a:t>Fast job switching and memory sharing.</a:t>
            </a:r>
          </a:p>
          <a:p>
            <a:endParaRPr lang="en-US" altLang="zh-CN" dirty="0"/>
          </a:p>
          <a:p>
            <a:r>
              <a:rPr lang="en-US" altLang="zh-CN" dirty="0"/>
              <a:t>It does this without modifying any user scripts, OS or hardware, with the goal to support new schedulers for GPUs and improve the GPU utilization.</a:t>
            </a:r>
          </a:p>
          <a:p>
            <a:endParaRPr lang="en-US" altLang="zh-CN" dirty="0"/>
          </a:p>
          <a:p>
            <a:r>
              <a:rPr lang="en-US" altLang="zh-CN" dirty="0"/>
              <a:t>So how does Salus interact with the rest of ecosystem?</a:t>
            </a:r>
            <a:endParaRPr lang="zh-CN" altLang="en-US" dirty="0"/>
          </a:p>
        </p:txBody>
      </p:sp>
      <p:sp>
        <p:nvSpPr>
          <p:cNvPr id="4" name="灯片编号占位符 3"/>
          <p:cNvSpPr>
            <a:spLocks noGrp="1"/>
          </p:cNvSpPr>
          <p:nvPr>
            <p:ph type="sldNum" sz="quarter" idx="5"/>
          </p:nvPr>
        </p:nvSpPr>
        <p:spPr/>
        <p:txBody>
          <a:bodyPr/>
          <a:lstStyle/>
          <a:p>
            <a:fld id="{DF61EA0F-A667-4B49-8422-0062BC55E249}" type="slidenum">
              <a:rPr lang="en-US" smtClean="0"/>
              <a:t>21</a:t>
            </a:fld>
            <a:endParaRPr lang="en-US"/>
          </a:p>
        </p:txBody>
      </p:sp>
    </p:spTree>
    <p:extLst>
      <p:ext uri="{BB962C8B-B14F-4D97-AF65-F5344CB8AC3E}">
        <p14:creationId xmlns:p14="http://schemas.microsoft.com/office/powerpoint/2010/main" val="11131595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 actually sits in between common DL frameworks and the hardware, with 2 components.</a:t>
            </a:r>
          </a:p>
          <a:p>
            <a:endParaRPr lang="en-US" altLang="zh-CN" dirty="0"/>
          </a:p>
          <a:p>
            <a:r>
              <a:rPr lang="en-US" altLang="zh-CN" dirty="0"/>
              <a:t>Adaptor: transfers computation graph</a:t>
            </a:r>
          </a:p>
          <a:p>
            <a:r>
              <a:rPr lang="en-US" altLang="zh-CN" dirty="0"/>
              <a:t>Execution service: consolidates all GPU access and does the scheduling</a:t>
            </a:r>
            <a:endParaRPr lang="zh-CN" altLang="en-US" dirty="0"/>
          </a:p>
        </p:txBody>
      </p:sp>
      <p:sp>
        <p:nvSpPr>
          <p:cNvPr id="4" name="灯片编号占位符 3"/>
          <p:cNvSpPr>
            <a:spLocks noGrp="1"/>
          </p:cNvSpPr>
          <p:nvPr>
            <p:ph type="sldNum" sz="quarter" idx="5"/>
          </p:nvPr>
        </p:nvSpPr>
        <p:spPr/>
        <p:txBody>
          <a:bodyPr/>
          <a:lstStyle/>
          <a:p>
            <a:fld id="{DF61EA0F-A667-4B49-8422-0062BC55E249}" type="slidenum">
              <a:rPr lang="en-US" smtClean="0"/>
              <a:t>22</a:t>
            </a:fld>
            <a:endParaRPr lang="en-US"/>
          </a:p>
        </p:txBody>
      </p:sp>
    </p:spTree>
    <p:extLst>
      <p:ext uri="{BB962C8B-B14F-4D97-AF65-F5344CB8AC3E}">
        <p14:creationId xmlns:p14="http://schemas.microsoft.com/office/powerpoint/2010/main" val="36494823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talk about how Salus implements these two sharing primitives</a:t>
            </a:r>
          </a:p>
        </p:txBody>
      </p:sp>
      <p:sp>
        <p:nvSpPr>
          <p:cNvPr id="4" name="Slide Number Placeholder 3"/>
          <p:cNvSpPr>
            <a:spLocks noGrp="1"/>
          </p:cNvSpPr>
          <p:nvPr>
            <p:ph type="sldNum" sz="quarter" idx="5"/>
          </p:nvPr>
        </p:nvSpPr>
        <p:spPr/>
        <p:txBody>
          <a:bodyPr/>
          <a:lstStyle/>
          <a:p>
            <a:fld id="{DF61EA0F-A667-4B49-8422-0062BC55E249}" type="slidenum">
              <a:rPr lang="en-US" smtClean="0"/>
              <a:t>23</a:t>
            </a:fld>
            <a:endParaRPr lang="en-US"/>
          </a:p>
        </p:txBody>
      </p:sp>
    </p:spTree>
    <p:extLst>
      <p:ext uri="{BB962C8B-B14F-4D97-AF65-F5344CB8AC3E}">
        <p14:creationId xmlns:p14="http://schemas.microsoft.com/office/powerpoint/2010/main" val="16266360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focus on the first one in this talk due to time constraints. Those interested can find more details in my thesis or the published paper.</a:t>
            </a:r>
          </a:p>
        </p:txBody>
      </p:sp>
      <p:sp>
        <p:nvSpPr>
          <p:cNvPr id="4" name="Slide Number Placeholder 3"/>
          <p:cNvSpPr>
            <a:spLocks noGrp="1"/>
          </p:cNvSpPr>
          <p:nvPr>
            <p:ph type="sldNum" sz="quarter" idx="5"/>
          </p:nvPr>
        </p:nvSpPr>
        <p:spPr/>
        <p:txBody>
          <a:bodyPr/>
          <a:lstStyle/>
          <a:p>
            <a:fld id="{DF61EA0F-A667-4B49-8422-0062BC55E249}" type="slidenum">
              <a:rPr lang="en-US" smtClean="0"/>
              <a:t>24</a:t>
            </a:fld>
            <a:endParaRPr lang="en-US"/>
          </a:p>
        </p:txBody>
      </p:sp>
    </p:spTree>
    <p:extLst>
      <p:ext uri="{BB962C8B-B14F-4D97-AF65-F5344CB8AC3E}">
        <p14:creationId xmlns:p14="http://schemas.microsoft.com/office/powerpoint/2010/main" val="10233986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Job switching is essentially swapping jobs in and 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thus bounded by data transfer speed</a:t>
            </a:r>
          </a:p>
        </p:txBody>
      </p:sp>
      <p:sp>
        <p:nvSpPr>
          <p:cNvPr id="4" name="Slide Number Placeholder 3"/>
          <p:cNvSpPr>
            <a:spLocks noGrp="1"/>
          </p:cNvSpPr>
          <p:nvPr>
            <p:ph type="sldNum" sz="quarter" idx="5"/>
          </p:nvPr>
        </p:nvSpPr>
        <p:spPr/>
        <p:txBody>
          <a:bodyPr/>
          <a:lstStyle/>
          <a:p>
            <a:fld id="{DF61EA0F-A667-4B49-8422-0062BC55E249}" type="slidenum">
              <a:rPr lang="en-US" smtClean="0"/>
              <a:t>25</a:t>
            </a:fld>
            <a:endParaRPr lang="en-US"/>
          </a:p>
        </p:txBody>
      </p:sp>
    </p:spTree>
    <p:extLst>
      <p:ext uri="{BB962C8B-B14F-4D97-AF65-F5344CB8AC3E}">
        <p14:creationId xmlns:p14="http://schemas.microsoft.com/office/powerpoint/2010/main" val="25839647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first understand what data are kept in GPU memory though.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Recall that DL models have the large differences in peak and average memory usage.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They are composed by 3 types of memory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model memory are typically parameters, and need to be kept across iterations, thus counting towards the average memory usage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ephemeral memory are typically scratch areas, or intermediate results. They contributes to the peak usage in each iteration, but can be discarded by the end of iteration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there’s some miscellaneous framework internal bookkeeping usages.</a:t>
            </a:r>
          </a:p>
        </p:txBody>
      </p:sp>
      <p:sp>
        <p:nvSpPr>
          <p:cNvPr id="4" name="Slide Number Placeholder 3"/>
          <p:cNvSpPr>
            <a:spLocks noGrp="1"/>
          </p:cNvSpPr>
          <p:nvPr>
            <p:ph type="sldNum" sz="quarter" idx="5"/>
          </p:nvPr>
        </p:nvSpPr>
        <p:spPr/>
        <p:txBody>
          <a:bodyPr/>
          <a:lstStyle/>
          <a:p>
            <a:fld id="{DF61EA0F-A667-4B49-8422-0062BC55E249}" type="slidenum">
              <a:rPr lang="en-US" smtClean="0"/>
              <a:t>26</a:t>
            </a:fld>
            <a:endParaRPr lang="en-US"/>
          </a:p>
        </p:txBody>
      </p:sp>
    </p:spTree>
    <p:extLst>
      <p:ext uri="{BB962C8B-B14F-4D97-AF65-F5344CB8AC3E}">
        <p14:creationId xmlns:p14="http://schemas.microsoft.com/office/powerpoint/2010/main" val="21455863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obvious solution to swap jobs is to just transfer the model data, but that still has non-negligible transfer time when compared with inference latency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on the other hand, model memory is much smaller than capacity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why not</a:t>
            </a:r>
          </a:p>
        </p:txBody>
      </p:sp>
      <p:sp>
        <p:nvSpPr>
          <p:cNvPr id="4" name="Slide Number Placeholder 3"/>
          <p:cNvSpPr>
            <a:spLocks noGrp="1"/>
          </p:cNvSpPr>
          <p:nvPr>
            <p:ph type="sldNum" sz="quarter" idx="5"/>
          </p:nvPr>
        </p:nvSpPr>
        <p:spPr/>
        <p:txBody>
          <a:bodyPr/>
          <a:lstStyle/>
          <a:p>
            <a:fld id="{DF61EA0F-A667-4B49-8422-0062BC55E249}" type="slidenum">
              <a:rPr lang="en-US" smtClean="0"/>
              <a:t>27</a:t>
            </a:fld>
            <a:endParaRPr lang="en-US"/>
          </a:p>
        </p:txBody>
      </p:sp>
    </p:spTree>
    <p:extLst>
      <p:ext uri="{BB962C8B-B14F-4D97-AF65-F5344CB8AC3E}">
        <p14:creationId xmlns:p14="http://schemas.microsoft.com/office/powerpoint/2010/main" val="33686063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That is how switching is done in Salus. The scheduler will determine which job’s iteration to run next. Therefore there are minimal switching overhead because all candidates are already loaded. And because the scheduling is done in software, it is easy to support additional policies.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Efficient job switching basically enables fine-grained time sharing. </a:t>
            </a:r>
            <a:r>
              <a:rPr lang="en-US" altLang="zh-CN" dirty="0"/>
              <a:t>But for the remaining free space between job’s peak usage and GPU’s capacity,</a:t>
            </a:r>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28</a:t>
            </a:fld>
            <a:endParaRPr lang="en-US"/>
          </a:p>
        </p:txBody>
      </p:sp>
    </p:spTree>
    <p:extLst>
      <p:ext uri="{BB962C8B-B14F-4D97-AF65-F5344CB8AC3E}">
        <p14:creationId xmlns:p14="http://schemas.microsoft.com/office/powerpoint/2010/main" val="2403699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up to the GPU lane abstraction in Salus to manage and place more jobs, achieving space share. Please refer to the paper for details.</a:t>
            </a:r>
          </a:p>
        </p:txBody>
      </p:sp>
      <p:sp>
        <p:nvSpPr>
          <p:cNvPr id="4" name="Slide Number Placeholder 3"/>
          <p:cNvSpPr>
            <a:spLocks noGrp="1"/>
          </p:cNvSpPr>
          <p:nvPr>
            <p:ph type="sldNum" sz="quarter" idx="5"/>
          </p:nvPr>
        </p:nvSpPr>
        <p:spPr/>
        <p:txBody>
          <a:bodyPr/>
          <a:lstStyle/>
          <a:p>
            <a:fld id="{DF61EA0F-A667-4B49-8422-0062BC55E249}" type="slidenum">
              <a:rPr lang="en-US" smtClean="0"/>
              <a:t>29</a:t>
            </a:fld>
            <a:endParaRPr lang="en-US"/>
          </a:p>
        </p:txBody>
      </p:sp>
    </p:spTree>
    <p:extLst>
      <p:ext uri="{BB962C8B-B14F-4D97-AF65-F5344CB8AC3E}">
        <p14:creationId xmlns:p14="http://schemas.microsoft.com/office/powerpoint/2010/main" val="267687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 take a look at evaluations, which is done using NVIDIA P100 GPUs with 15 workloads.</a:t>
            </a:r>
          </a:p>
          <a:p>
            <a:endParaRPr lang="en-US" baseline="0" dirty="0"/>
          </a:p>
        </p:txBody>
      </p:sp>
      <p:sp>
        <p:nvSpPr>
          <p:cNvPr id="4" name="Slide Number Placeholder 3"/>
          <p:cNvSpPr>
            <a:spLocks noGrp="1"/>
          </p:cNvSpPr>
          <p:nvPr>
            <p:ph type="sldNum" sz="quarter" idx="10"/>
          </p:nvPr>
        </p:nvSpPr>
        <p:spPr/>
        <p:txBody>
          <a:bodyPr/>
          <a:lstStyle/>
          <a:p>
            <a:fld id="{DF61EA0F-A667-4B49-8422-0062BC55E249}" type="slidenum">
              <a:rPr lang="en-US" smtClean="0"/>
              <a:t>30</a:t>
            </a:fld>
            <a:endParaRPr lang="en-US"/>
          </a:p>
        </p:txBody>
      </p:sp>
    </p:spTree>
    <p:extLst>
      <p:ext uri="{BB962C8B-B14F-4D97-AF65-F5344CB8AC3E}">
        <p14:creationId xmlns:p14="http://schemas.microsoft.com/office/powerpoint/2010/main" val="133632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first layer below applications are high-level frameworks.</a:t>
            </a:r>
          </a:p>
          <a:p>
            <a:endParaRPr lang="en-US" altLang="zh-CN" dirty="0"/>
          </a:p>
          <a:p>
            <a:r>
              <a:rPr lang="en-US" altLang="zh-CN" dirty="0"/>
              <a:t>Categorizing by use cases, we roughly have a split of the ecosystem between model training and model serving, because they have different sets of goals.</a:t>
            </a:r>
          </a:p>
          <a:p>
            <a:r>
              <a:rPr lang="en-US" altLang="zh-CN" dirty="0"/>
              <a:t>Model training values throughput and the ease of development, while model serving has constraints like latency or utilization.</a:t>
            </a:r>
          </a:p>
          <a:p>
            <a:endParaRPr lang="en-US" altLang="zh-CN" dirty="0"/>
          </a:p>
          <a:p>
            <a:r>
              <a:rPr lang="en-US" altLang="zh-CN" dirty="0"/>
              <a:t>Example frameworks in this space are Ray and its sister project Tune, </a:t>
            </a:r>
            <a:r>
              <a:rPr lang="en-US" altLang="zh-CN" dirty="0" err="1"/>
              <a:t>Keras</a:t>
            </a:r>
            <a:r>
              <a:rPr lang="en-US" altLang="zh-CN" dirty="0"/>
              <a:t>; </a:t>
            </a:r>
            <a:r>
              <a:rPr lang="en-US" altLang="zh-CN" dirty="0" err="1"/>
              <a:t>Tensorflow</a:t>
            </a:r>
            <a:r>
              <a:rPr lang="en-US" altLang="zh-CN" dirty="0"/>
              <a:t> Serving, Clipper</a:t>
            </a:r>
          </a:p>
          <a:p>
            <a:endParaRPr lang="en-US" altLang="zh-CN" dirty="0"/>
          </a:p>
          <a:p>
            <a:r>
              <a:rPr lang="en-US" altLang="zh-CN" dirty="0"/>
              <a:t>These high-level frameworks, again rely on a set of common low-level frameworks, like </a:t>
            </a:r>
            <a:r>
              <a:rPr lang="en-US" altLang="zh-CN" dirty="0" err="1"/>
              <a:t>Tensorflow</a:t>
            </a:r>
            <a:r>
              <a:rPr lang="en-US" altLang="zh-CN" dirty="0"/>
              <a:t>/</a:t>
            </a:r>
            <a:r>
              <a:rPr lang="en-US" altLang="zh-CN" dirty="0" err="1"/>
              <a:t>pytorch</a:t>
            </a:r>
            <a:r>
              <a:rPr lang="en-US" altLang="zh-CN" dirty="0"/>
              <a:t>, or the new kid on the block, DL compiler and separate runtimes like TVM, TensorRT, </a:t>
            </a:r>
            <a:r>
              <a:rPr lang="en-US" altLang="zh-CN" dirty="0" err="1"/>
              <a:t>ONNXRuntime</a:t>
            </a:r>
            <a:r>
              <a:rPr lang="en-US" altLang="zh-CN" dirty="0"/>
              <a:t>.</a:t>
            </a:r>
          </a:p>
          <a:p>
            <a:endParaRPr lang="en-US" altLang="zh-CN" dirty="0"/>
          </a:p>
          <a:p>
            <a:r>
              <a:rPr lang="en-US" altLang="zh-CN" dirty="0"/>
              <a:t>These low level infrastructures provides common abstraction over hardware, CPU, GPU, etc.</a:t>
            </a:r>
          </a:p>
        </p:txBody>
      </p:sp>
      <p:sp>
        <p:nvSpPr>
          <p:cNvPr id="4" name="灯片编号占位符 3"/>
          <p:cNvSpPr>
            <a:spLocks noGrp="1"/>
          </p:cNvSpPr>
          <p:nvPr>
            <p:ph type="sldNum" sz="quarter" idx="5"/>
          </p:nvPr>
        </p:nvSpPr>
        <p:spPr/>
        <p:txBody>
          <a:bodyPr/>
          <a:lstStyle/>
          <a:p>
            <a:fld id="{DF61EA0F-A667-4B49-8422-0062BC55E249}" type="slidenum">
              <a:rPr lang="en-US" smtClean="0"/>
              <a:t>3</a:t>
            </a:fld>
            <a:endParaRPr lang="en-US"/>
          </a:p>
        </p:txBody>
      </p:sp>
    </p:spTree>
    <p:extLst>
      <p:ext uri="{BB962C8B-B14F-4D97-AF65-F5344CB8AC3E}">
        <p14:creationId xmlns:p14="http://schemas.microsoft.com/office/powerpoint/2010/main" val="30203432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We’ll first demonstrate the flexibility in scheduler implementation by showing 4 schedulers made possible by Salus</a:t>
            </a:r>
          </a:p>
          <a:p>
            <a:endParaRPr lang="en-US" dirty="0"/>
          </a:p>
          <a:p>
            <a:r>
              <a:rPr lang="en-US" dirty="0"/>
              <a:t>The Job completion time CDF in the bottom are collected from 100 jobs,</a:t>
            </a:r>
          </a:p>
          <a:p>
            <a:r>
              <a:rPr lang="en-US" dirty="0"/>
              <a:t>arriving online following a production trace.</a:t>
            </a:r>
          </a:p>
          <a:p>
            <a:endParaRPr lang="en-US" dirty="0"/>
          </a:p>
          <a:p>
            <a:r>
              <a:rPr lang="en-US" dirty="0"/>
              <a:t>With the Salus, we are able to implement Shortest-remaining-time-first policy, which achieves over 3 times improvement in avg. JCT</a:t>
            </a:r>
          </a:p>
        </p:txBody>
      </p:sp>
      <p:sp>
        <p:nvSpPr>
          <p:cNvPr id="4" name="Slide Number Placeholder 3"/>
          <p:cNvSpPr>
            <a:spLocks noGrp="1"/>
          </p:cNvSpPr>
          <p:nvPr>
            <p:ph type="sldNum" sz="quarter" idx="5"/>
          </p:nvPr>
        </p:nvSpPr>
        <p:spPr/>
        <p:txBody>
          <a:bodyPr/>
          <a:lstStyle/>
          <a:p>
            <a:fld id="{DF61EA0F-A667-4B49-8422-0062BC55E249}" type="slidenum">
              <a:rPr lang="en-US" smtClean="0"/>
              <a:t>31</a:t>
            </a:fld>
            <a:endParaRPr lang="en-US"/>
          </a:p>
        </p:txBody>
      </p:sp>
    </p:spTree>
    <p:extLst>
      <p:ext uri="{BB962C8B-B14F-4D97-AF65-F5344CB8AC3E}">
        <p14:creationId xmlns:p14="http://schemas.microsoft.com/office/powerpoint/2010/main" val="25104409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a:p>
          <a:p>
            <a:r>
              <a:rPr lang="en-US" altLang="zh-CN" baseline="0" dirty="0"/>
              <a:t>Then we’ll turn to hyperparameter tuning and see how Salus can improve the </a:t>
            </a:r>
            <a:r>
              <a:rPr lang="en-US" altLang="zh-CN" baseline="0" dirty="0" err="1"/>
              <a:t>makespan</a:t>
            </a:r>
            <a:endParaRPr lang="en-US" altLang="zh-CN" baseline="0" dirty="0"/>
          </a:p>
          <a:p>
            <a:endParaRPr lang="en-US" altLang="zh-CN" dirty="0"/>
          </a:p>
          <a:p>
            <a:r>
              <a:rPr lang="en-US" altLang="zh-CN" dirty="0"/>
              <a:t>There are 300 exploration jobs in each tuning task. For </a:t>
            </a:r>
            <a:r>
              <a:rPr lang="en-US" altLang="zh-CN" dirty="0" err="1"/>
              <a:t>superres</a:t>
            </a:r>
            <a:r>
              <a:rPr lang="en-US" altLang="zh-CN" dirty="0"/>
              <a:t> model, Salus is able to finish in half the time due to relatively small model size.</a:t>
            </a:r>
          </a:p>
          <a:p>
            <a:endParaRPr lang="en-US" altLang="zh-CN" dirty="0"/>
          </a:p>
          <a:p>
            <a:r>
              <a:rPr lang="en-US" altLang="zh-CN" dirty="0"/>
              <a:t>In the case of resnet50, because a single model almost uses up a whole GPU, the improvement isn’t large. But Salus is still able to reduce the idle time between jobs and provide a little speed up.</a:t>
            </a:r>
            <a:endParaRPr lang="zh-CN" alt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32</a:t>
            </a:fld>
            <a:endParaRPr lang="en-US"/>
          </a:p>
        </p:txBody>
      </p:sp>
    </p:spTree>
    <p:extLst>
      <p:ext uri="{BB962C8B-B14F-4D97-AF65-F5344CB8AC3E}">
        <p14:creationId xmlns:p14="http://schemas.microsoft.com/office/powerpoint/2010/main" val="17837701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a:p>
          <a:p>
            <a:r>
              <a:rPr lang="en-US" altLang="zh-CN" baseline="0" dirty="0"/>
              <a:t>Finally, we measure the latency for inference use case</a:t>
            </a:r>
          </a:p>
          <a:p>
            <a:endParaRPr lang="en-US" altLang="zh-CN" dirty="0"/>
          </a:p>
          <a:p>
            <a:r>
              <a:rPr lang="en-US" altLang="zh-CN" dirty="0"/>
              <a:t>We were able to serve 42 models at the same time in 1 GPU with Salus, with only small overhead in latency. We would have used 42 GPUs if we ran each model separately, or 6 GPUs if MPS was used.</a:t>
            </a:r>
          </a:p>
        </p:txBody>
      </p:sp>
      <p:sp>
        <p:nvSpPr>
          <p:cNvPr id="4" name="Slide Number Placeholder 3"/>
          <p:cNvSpPr>
            <a:spLocks noGrp="1"/>
          </p:cNvSpPr>
          <p:nvPr>
            <p:ph type="sldNum" sz="quarter" idx="5"/>
          </p:nvPr>
        </p:nvSpPr>
        <p:spPr/>
        <p:txBody>
          <a:bodyPr/>
          <a:lstStyle/>
          <a:p>
            <a:fld id="{DF61EA0F-A667-4B49-8422-0062BC55E249}" type="slidenum">
              <a:rPr lang="en-US" smtClean="0"/>
              <a:t>33</a:t>
            </a:fld>
            <a:endParaRPr lang="en-US"/>
          </a:p>
        </p:txBody>
      </p:sp>
    </p:spTree>
    <p:extLst>
      <p:ext uri="{BB962C8B-B14F-4D97-AF65-F5344CB8AC3E}">
        <p14:creationId xmlns:p14="http://schemas.microsoft.com/office/powerpoint/2010/main" val="28283996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To summarize, we develop Salus to provide the missing, fine-grained GPU sharing primitives for deep learning applications.</a:t>
            </a:r>
          </a:p>
          <a:p>
            <a:endParaRPr lang="en-US" altLang="zh-CN" dirty="0"/>
          </a:p>
          <a:p>
            <a:r>
              <a:rPr lang="en-US" altLang="zh-CN" dirty="0"/>
              <a:t>The project is open sourced on GitHub, and we have prebuilt docker images available.</a:t>
            </a:r>
            <a:endParaRPr lang="zh-CN" alt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34</a:t>
            </a:fld>
            <a:endParaRPr lang="en-US"/>
          </a:p>
        </p:txBody>
      </p:sp>
    </p:spTree>
    <p:extLst>
      <p:ext uri="{BB962C8B-B14F-4D97-AF65-F5344CB8AC3E}">
        <p14:creationId xmlns:p14="http://schemas.microsoft.com/office/powerpoint/2010/main" val="16909558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is fluid</a:t>
            </a:r>
            <a:endParaRPr lang="zh-CN" altLang="en-US" dirty="0"/>
          </a:p>
        </p:txBody>
      </p:sp>
      <p:sp>
        <p:nvSpPr>
          <p:cNvPr id="4" name="灯片编号占位符 3"/>
          <p:cNvSpPr>
            <a:spLocks noGrp="1"/>
          </p:cNvSpPr>
          <p:nvPr>
            <p:ph type="sldNum" sz="quarter" idx="5"/>
          </p:nvPr>
        </p:nvSpPr>
        <p:spPr/>
        <p:txBody>
          <a:bodyPr/>
          <a:lstStyle/>
          <a:p>
            <a:fld id="{DF61EA0F-A667-4B49-8422-0062BC55E249}" type="slidenum">
              <a:rPr lang="en-US" smtClean="0"/>
              <a:t>35</a:t>
            </a:fld>
            <a:endParaRPr lang="en-US"/>
          </a:p>
        </p:txBody>
      </p:sp>
    </p:spTree>
    <p:extLst>
      <p:ext uri="{BB962C8B-B14F-4D97-AF65-F5344CB8AC3E}">
        <p14:creationId xmlns:p14="http://schemas.microsoft.com/office/powerpoint/2010/main" val="25434444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 resource-aware hyperparameter tuning engine.</a:t>
            </a:r>
            <a:endParaRPr lang="zh-CN" alt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36</a:t>
            </a:fld>
            <a:endParaRPr lang="en-US"/>
          </a:p>
        </p:txBody>
      </p:sp>
    </p:spTree>
    <p:extLst>
      <p:ext uri="{BB962C8B-B14F-4D97-AF65-F5344CB8AC3E}">
        <p14:creationId xmlns:p14="http://schemas.microsoft.com/office/powerpoint/2010/main" val="8244853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Let’s start with a brief intro of HP tuning today</a:t>
            </a:r>
          </a:p>
          <a:p>
            <a:endParaRPr lang="en-US" altLang="zh-CN" dirty="0"/>
          </a:p>
          <a:p>
            <a:r>
              <a:rPr lang="en-US" altLang="zh-CN" dirty="0"/>
              <a:t>So what are HPs? ….</a:t>
            </a:r>
          </a:p>
          <a:p>
            <a:endParaRPr lang="en-US" altLang="zh-CN" dirty="0"/>
          </a:p>
          <a:p>
            <a:r>
              <a:rPr lang="en-US" altLang="zh-CN" dirty="0"/>
              <a:t>There are lots of them, each with certain kind of range, and we want to find the best set for training,</a:t>
            </a:r>
          </a:p>
          <a:p>
            <a:endParaRPr lang="en-US" altLang="zh-CN" dirty="0"/>
          </a:p>
          <a:p>
            <a:r>
              <a:rPr lang="en-US" altLang="zh-CN" dirty="0"/>
              <a:t>So HP tuning is a search problem</a:t>
            </a:r>
          </a:p>
          <a:p>
            <a:endParaRPr lang="en-US" altLang="zh-CN" dirty="0"/>
          </a:p>
          <a:p>
            <a:r>
              <a:rPr lang="en-US" altLang="zh-CN" dirty="0"/>
              <a:t>Search space is … &amp; …</a:t>
            </a:r>
            <a:endParaRPr lang="zh-CN" altLang="en-US" dirty="0"/>
          </a:p>
        </p:txBody>
      </p:sp>
      <p:sp>
        <p:nvSpPr>
          <p:cNvPr id="4" name="灯片编号占位符 3"/>
          <p:cNvSpPr>
            <a:spLocks noGrp="1"/>
          </p:cNvSpPr>
          <p:nvPr>
            <p:ph type="sldNum" sz="quarter" idx="5"/>
          </p:nvPr>
        </p:nvSpPr>
        <p:spPr/>
        <p:txBody>
          <a:bodyPr/>
          <a:lstStyle/>
          <a:p>
            <a:fld id="{DF61EA0F-A667-4B49-8422-0062BC55E249}" type="slidenum">
              <a:rPr lang="en-US" smtClean="0"/>
              <a:t>37</a:t>
            </a:fld>
            <a:endParaRPr lang="en-US"/>
          </a:p>
        </p:txBody>
      </p:sp>
    </p:spTree>
    <p:extLst>
      <p:ext uri="{BB962C8B-B14F-4D97-AF65-F5344CB8AC3E}">
        <p14:creationId xmlns:p14="http://schemas.microsoft.com/office/powerpoint/2010/main" val="22936995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[click] And, how do we evaluate a set of hp config? We train a model and see if it works well.</a:t>
            </a:r>
          </a:p>
          <a:p>
            <a:endParaRPr lang="en-US" altLang="zh-CN" dirty="0"/>
          </a:p>
          <a:p>
            <a:r>
              <a:rPr lang="en-US" altLang="zh-CN" dirty="0"/>
              <a:t>That’s both time/res consuming</a:t>
            </a:r>
          </a:p>
          <a:p>
            <a:endParaRPr lang="en-US" altLang="zh-CN" dirty="0"/>
          </a:p>
          <a:p>
            <a:r>
              <a:rPr lang="en-US" altLang="zh-CN" dirty="0"/>
              <a:t>[click]</a:t>
            </a:r>
          </a:p>
          <a:p>
            <a:endParaRPr lang="en-US" altLang="zh-CN" dirty="0"/>
          </a:p>
          <a:p>
            <a:r>
              <a:rPr lang="en-US" altLang="zh-CN" dirty="0"/>
              <a:t>So naturally there are lots of algo &amp; tech to make the process as efficient as possible</a:t>
            </a:r>
          </a:p>
          <a:p>
            <a:endParaRPr lang="en-US" altLang="zh-CN" dirty="0"/>
          </a:p>
          <a:p>
            <a:r>
              <a:rPr lang="en-US" altLang="zh-CN" dirty="0"/>
              <a:t>We have the very basic random/grid</a:t>
            </a:r>
          </a:p>
          <a:p>
            <a:endParaRPr lang="en-US" altLang="zh-CN" dirty="0"/>
          </a:p>
          <a:p>
            <a:r>
              <a:rPr lang="en-US" altLang="zh-CN" dirty="0"/>
              <a:t>More advanced ones that use model-based config generation</a:t>
            </a:r>
          </a:p>
          <a:p>
            <a:endParaRPr lang="en-US" altLang="zh-CN" dirty="0"/>
          </a:p>
          <a:p>
            <a:r>
              <a:rPr lang="en-US" altLang="zh-CN" dirty="0"/>
              <a:t>There are also other techniques like early stopping, and the well-known one successive halving (</a:t>
            </a:r>
            <a:r>
              <a:rPr lang="en-US" altLang="zh-CN" b="0" i="0" dirty="0">
                <a:solidFill>
                  <a:srgbClr val="202124"/>
                </a:solidFill>
                <a:effectLst/>
                <a:latin typeface="Roboto" panose="020B0604020202020204" pitchFamily="2" charset="0"/>
              </a:rPr>
              <a:t>/ˈ</a:t>
            </a:r>
            <a:r>
              <a:rPr lang="en-US" altLang="zh-CN" b="0" i="0" dirty="0" err="1">
                <a:solidFill>
                  <a:srgbClr val="202124"/>
                </a:solidFill>
                <a:effectLst/>
                <a:latin typeface="Roboto" panose="020B0604020202020204" pitchFamily="2" charset="0"/>
              </a:rPr>
              <a:t>haviNG</a:t>
            </a:r>
            <a:r>
              <a:rPr lang="en-US" altLang="zh-CN" b="0" i="0" dirty="0">
                <a:solidFill>
                  <a:srgbClr val="202124"/>
                </a:solidFill>
                <a:effectLst/>
                <a:latin typeface="Roboto" panose="020B0604020202020204" pitchFamily="2" charset="0"/>
              </a:rPr>
              <a:t>/)</a:t>
            </a:r>
            <a:endParaRPr lang="en-US" altLang="zh-CN" dirty="0"/>
          </a:p>
        </p:txBody>
      </p:sp>
      <p:sp>
        <p:nvSpPr>
          <p:cNvPr id="4" name="灯片编号占位符 3"/>
          <p:cNvSpPr>
            <a:spLocks noGrp="1"/>
          </p:cNvSpPr>
          <p:nvPr>
            <p:ph type="sldNum" sz="quarter" idx="5"/>
          </p:nvPr>
        </p:nvSpPr>
        <p:spPr/>
        <p:txBody>
          <a:bodyPr/>
          <a:lstStyle/>
          <a:p>
            <a:fld id="{DF61EA0F-A667-4B49-8422-0062BC55E249}" type="slidenum">
              <a:rPr lang="en-US" smtClean="0"/>
              <a:t>38</a:t>
            </a:fld>
            <a:endParaRPr lang="en-US"/>
          </a:p>
        </p:txBody>
      </p:sp>
    </p:spTree>
    <p:extLst>
      <p:ext uri="{BB962C8B-B14F-4D97-AF65-F5344CB8AC3E}">
        <p14:creationId xmlns:p14="http://schemas.microsoft.com/office/powerpoint/2010/main" val="12198203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 exactly does the tuning process work? Here’s a simple illustration</a:t>
            </a:r>
          </a:p>
          <a:p>
            <a:endParaRPr lang="en-US" altLang="zh-CN" dirty="0"/>
          </a:p>
          <a:p>
            <a:r>
              <a:rPr lang="en-US" altLang="zh-CN" dirty="0"/>
              <a:t>One the left is a box representing a tuning algorithm, and on the right, a cluster.</a:t>
            </a:r>
          </a:p>
          <a:p>
            <a:endParaRPr lang="en-US" altLang="zh-CN" dirty="0"/>
          </a:p>
          <a:p>
            <a:r>
              <a:rPr lang="en-US" altLang="zh-CN" dirty="0"/>
              <a:t>[click]</a:t>
            </a:r>
          </a:p>
          <a:p>
            <a:endParaRPr lang="en-US" altLang="zh-CN" dirty="0"/>
          </a:p>
          <a:p>
            <a:r>
              <a:rPr lang="en-US" altLang="zh-CN" dirty="0"/>
              <a:t>The algorithm generates bunch of hyperparameter configs</a:t>
            </a:r>
          </a:p>
          <a:p>
            <a:endParaRPr lang="en-US" altLang="zh-CN" dirty="0"/>
          </a:p>
          <a:p>
            <a:r>
              <a:rPr lang="en-US" altLang="zh-CN" dirty="0"/>
              <a:t>[click]</a:t>
            </a:r>
          </a:p>
          <a:p>
            <a:endParaRPr lang="en-US" altLang="zh-CN" dirty="0"/>
          </a:p>
          <a:p>
            <a:r>
              <a:rPr lang="en-US" altLang="zh-CN" dirty="0"/>
              <a:t>Those are sent to the eval logic, which decides which config to evaluate next</a:t>
            </a:r>
          </a:p>
          <a:p>
            <a:endParaRPr lang="en-US" altLang="zh-CN" dirty="0"/>
          </a:p>
          <a:p>
            <a:r>
              <a:rPr lang="en-US" altLang="zh-CN" dirty="0"/>
              <a:t>[click]</a:t>
            </a:r>
          </a:p>
          <a:p>
            <a:endParaRPr lang="en-US" altLang="zh-CN" dirty="0"/>
          </a:p>
          <a:p>
            <a:r>
              <a:rPr lang="en-US" altLang="zh-CN" dirty="0"/>
              <a:t>and give it to the cluster to run, in the form of a training trial.</a:t>
            </a:r>
          </a:p>
          <a:p>
            <a:endParaRPr lang="en-US" altLang="zh-CN" dirty="0"/>
          </a:p>
          <a:p>
            <a:r>
              <a:rPr lang="en-US" altLang="zh-CN" dirty="0"/>
              <a:t>[click]</a:t>
            </a:r>
          </a:p>
          <a:p>
            <a:endParaRPr lang="en-US" altLang="zh-CN" dirty="0"/>
          </a:p>
          <a:p>
            <a:r>
              <a:rPr lang="en-US" altLang="zh-CN" dirty="0"/>
              <a:t>When the trial finishes, the result is propagated back,</a:t>
            </a:r>
          </a:p>
          <a:p>
            <a:endParaRPr lang="en-US" altLang="zh-CN" dirty="0"/>
          </a:p>
          <a:p>
            <a:r>
              <a:rPr lang="en-US" altLang="zh-CN" dirty="0"/>
              <a:t>which may be used to guide future generations, like Bayesian optimization.</a:t>
            </a:r>
          </a:p>
          <a:p>
            <a:endParaRPr lang="en-US" altLang="zh-CN" dirty="0"/>
          </a:p>
          <a:p>
            <a:endParaRPr lang="en-US" altLang="zh-CN" dirty="0"/>
          </a:p>
          <a:p>
            <a:endParaRPr lang="en-US" altLang="zh-CN" dirty="0"/>
          </a:p>
          <a:p>
            <a:r>
              <a:rPr lang="en-US" altLang="zh-CN" dirty="0"/>
              <a:t>That’s the whole picture, and as we can see, the topic of our talk today, trial execution …</a:t>
            </a:r>
            <a:endParaRPr lang="en-US" altLang="zh-CN" b="0" dirty="0"/>
          </a:p>
        </p:txBody>
      </p:sp>
      <p:sp>
        <p:nvSpPr>
          <p:cNvPr id="4" name="灯片编号占位符 3"/>
          <p:cNvSpPr>
            <a:spLocks noGrp="1"/>
          </p:cNvSpPr>
          <p:nvPr>
            <p:ph type="sldNum" sz="quarter" idx="5"/>
          </p:nvPr>
        </p:nvSpPr>
        <p:spPr/>
        <p:txBody>
          <a:bodyPr/>
          <a:lstStyle/>
          <a:p>
            <a:fld id="{DF61EA0F-A667-4B49-8422-0062BC55E249}" type="slidenum">
              <a:rPr lang="en-US" smtClean="0"/>
              <a:t>39</a:t>
            </a:fld>
            <a:endParaRPr lang="en-US"/>
          </a:p>
        </p:txBody>
      </p:sp>
    </p:spTree>
    <p:extLst>
      <p:ext uri="{BB962C8B-B14F-4D97-AF65-F5344CB8AC3E}">
        <p14:creationId xmlns:p14="http://schemas.microsoft.com/office/powerpoint/2010/main" val="41471008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trial execution, is </a:t>
            </a:r>
            <a:r>
              <a:rPr lang="en-US" altLang="zh-CN" b="1" dirty="0"/>
              <a:t>merely </a:t>
            </a:r>
            <a:r>
              <a:rPr lang="en-US" altLang="zh-CN" b="0" dirty="0"/>
              <a:t>a thing that is implicitly defined by the evaluation logic,</a:t>
            </a:r>
          </a:p>
          <a:p>
            <a:endParaRPr lang="en-US" altLang="zh-CN" b="0" dirty="0"/>
          </a:p>
          <a:p>
            <a:endParaRPr lang="en-US" altLang="zh-CN" b="0" dirty="0"/>
          </a:p>
          <a:p>
            <a:r>
              <a:rPr lang="en-US" altLang="zh-CN" b="0" dirty="0"/>
              <a:t>In other words, it’s the algo’s solo responsibility to </a:t>
            </a:r>
            <a:r>
              <a:rPr lang="en-US" altLang="zh-CN" b="1" dirty="0"/>
              <a:t>directly</a:t>
            </a:r>
            <a:r>
              <a:rPr lang="en-US" altLang="zh-CN" b="0" dirty="0"/>
              <a:t> instruct the cluster for trial execution.</a:t>
            </a:r>
          </a:p>
          <a:p>
            <a:endParaRPr lang="en-US" altLang="zh-CN" b="0" dirty="0"/>
          </a:p>
          <a:p>
            <a:r>
              <a:rPr lang="en-US" altLang="zh-CN" b="0" dirty="0"/>
              <a:t>In most cases, tuning algos do no more than a simple FIFO queue, and forget about it</a:t>
            </a:r>
          </a:p>
          <a:p>
            <a:endParaRPr lang="en-US" altLang="zh-CN" b="0" dirty="0"/>
          </a:p>
        </p:txBody>
      </p:sp>
      <p:sp>
        <p:nvSpPr>
          <p:cNvPr id="4" name="灯片编号占位符 3"/>
          <p:cNvSpPr>
            <a:spLocks noGrp="1"/>
          </p:cNvSpPr>
          <p:nvPr>
            <p:ph type="sldNum" sz="quarter" idx="5"/>
          </p:nvPr>
        </p:nvSpPr>
        <p:spPr/>
        <p:txBody>
          <a:bodyPr/>
          <a:lstStyle/>
          <a:p>
            <a:fld id="{DF61EA0F-A667-4B49-8422-0062BC55E249}" type="slidenum">
              <a:rPr lang="en-US" smtClean="0"/>
              <a:t>40</a:t>
            </a:fld>
            <a:endParaRPr lang="en-US"/>
          </a:p>
        </p:txBody>
      </p:sp>
    </p:spTree>
    <p:extLst>
      <p:ext uri="{BB962C8B-B14F-4D97-AF65-F5344CB8AC3E}">
        <p14:creationId xmlns:p14="http://schemas.microsoft.com/office/powerpoint/2010/main" val="2828346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identify 3 emerging trends that are creating challenges especially at the boundaries between layers</a:t>
            </a:r>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First, there are new application use cases beyond long-running batch processing jobs: however, their scheduling with respect to the cluster and lower level frameworks remain largely unchanged. There are therefore missing optimization opportunities from leveraging those application’s unique runtime characteristics.</a:t>
            </a:r>
          </a:p>
          <a:p>
            <a:endParaRPr lang="en-US" altLang="zh-CN" dirty="0"/>
          </a:p>
          <a:p>
            <a:r>
              <a:rPr lang="en-US" altLang="zh-CN" dirty="0"/>
              <a:t>Then, there are distinctly new types of hardware beyond CPU, but the abstraction layer, which is usually low-level frameworks, remain minimal in functionality and flexibility, compared with the situation of CPU and OS kernel.</a:t>
            </a:r>
          </a:p>
          <a:p>
            <a:endParaRPr lang="en-US" altLang="zh-CN" dirty="0"/>
          </a:p>
          <a:p>
            <a:r>
              <a:rPr lang="en-US" altLang="zh-CN" dirty="0"/>
              <a:t>Finally,</a:t>
            </a:r>
          </a:p>
          <a:p>
            <a:endParaRPr lang="en-US" altLang="zh-CN" dirty="0"/>
          </a:p>
        </p:txBody>
      </p:sp>
      <p:sp>
        <p:nvSpPr>
          <p:cNvPr id="4" name="灯片编号占位符 3"/>
          <p:cNvSpPr>
            <a:spLocks noGrp="1"/>
          </p:cNvSpPr>
          <p:nvPr>
            <p:ph type="sldNum" sz="quarter" idx="5"/>
          </p:nvPr>
        </p:nvSpPr>
        <p:spPr/>
        <p:txBody>
          <a:bodyPr/>
          <a:lstStyle/>
          <a:p>
            <a:fld id="{DF61EA0F-A667-4B49-8422-0062BC55E249}" type="slidenum">
              <a:rPr lang="en-US" smtClean="0"/>
              <a:t>4</a:t>
            </a:fld>
            <a:endParaRPr lang="en-US"/>
          </a:p>
        </p:txBody>
      </p:sp>
    </p:spTree>
    <p:extLst>
      <p:ext uri="{BB962C8B-B14F-4D97-AF65-F5344CB8AC3E}">
        <p14:creationId xmlns:p14="http://schemas.microsoft.com/office/powerpoint/2010/main" val="5024780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However, trial execution is not a trivial problem, at all.</a:t>
            </a:r>
          </a:p>
          <a:p>
            <a:endParaRPr lang="en-US" altLang="zh-CN" dirty="0"/>
          </a:p>
          <a:p>
            <a:r>
              <a:rPr lang="en-US" altLang="zh-CN" dirty="0"/>
              <a:t>Let me show you a GPU utilization heat map of 4 algo tuning a classification model.</a:t>
            </a:r>
          </a:p>
          <a:p>
            <a:endParaRPr lang="en-US" altLang="zh-CN" dirty="0"/>
          </a:p>
          <a:p>
            <a:r>
              <a:rPr lang="en-US" altLang="zh-CN" dirty="0"/>
              <a:t>The x axis of each heat map is time since started, and each row represents an individual worker. The brighter the color is, the higher utilization the worker is.</a:t>
            </a:r>
          </a:p>
          <a:p>
            <a:endParaRPr lang="en-US" altLang="zh-CN" dirty="0"/>
          </a:p>
          <a:p>
            <a:r>
              <a:rPr lang="en-US" altLang="zh-CN" dirty="0"/>
              <a:t>Under our measurement, the avg util is in the range of 20-40%, which is far less than ideal.</a:t>
            </a:r>
          </a:p>
          <a:p>
            <a:endParaRPr lang="en-US" altLang="zh-CN" dirty="0"/>
          </a:p>
          <a:p>
            <a:r>
              <a:rPr lang="en-US" altLang="zh-CN" dirty="0"/>
              <a:t>We can’t really blame the algorithms, though, as there are actually some tricky parts in the execution that could be easily overlooked.</a:t>
            </a:r>
          </a:p>
          <a:p>
            <a:endParaRPr lang="zh-CN" altLang="en-US" dirty="0"/>
          </a:p>
        </p:txBody>
      </p:sp>
      <p:sp>
        <p:nvSpPr>
          <p:cNvPr id="4" name="灯片编号占位符 3"/>
          <p:cNvSpPr>
            <a:spLocks noGrp="1"/>
          </p:cNvSpPr>
          <p:nvPr>
            <p:ph type="sldNum" sz="quarter" idx="5"/>
          </p:nvPr>
        </p:nvSpPr>
        <p:spPr/>
        <p:txBody>
          <a:bodyPr/>
          <a:lstStyle/>
          <a:p>
            <a:fld id="{DF61EA0F-A667-4B49-8422-0062BC55E249}" type="slidenum">
              <a:rPr lang="en-US" smtClean="0"/>
              <a:t>41</a:t>
            </a:fld>
            <a:endParaRPr lang="en-US"/>
          </a:p>
        </p:txBody>
      </p:sp>
    </p:spTree>
    <p:extLst>
      <p:ext uri="{BB962C8B-B14F-4D97-AF65-F5344CB8AC3E}">
        <p14:creationId xmlns:p14="http://schemas.microsoft.com/office/powerpoint/2010/main" val="26797924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There are some tricky parts in the execution that could be easily overlooked.</a:t>
            </a:r>
          </a:p>
          <a:p>
            <a:endParaRPr lang="en-US" altLang="zh-CN" dirty="0"/>
          </a:p>
          <a:p>
            <a:r>
              <a:rPr lang="en-US" altLang="zh-CN" dirty="0"/>
              <a:t>First, most tuning framework defaults to single trial single worker setup, or at most allow distributed training via some custom settings. In either case, the number of workers is statically set, and can’t be changed during runtime</a:t>
            </a:r>
          </a:p>
          <a:p>
            <a:endParaRPr lang="en-US" altLang="zh-CN" dirty="0"/>
          </a:p>
          <a:p>
            <a:r>
              <a:rPr lang="en-US" altLang="zh-CN" dirty="0"/>
              <a:t>Second, high util doesn’t equal to useful work. For example, in asynchronous successive halving, or ASHA for short, there’s always the same number of trials running as the # of workers.</a:t>
            </a:r>
          </a:p>
          <a:p>
            <a:endParaRPr lang="en-US" altLang="zh-CN" dirty="0"/>
          </a:p>
          <a:p>
            <a:r>
              <a:rPr lang="en-US" altLang="zh-CN" dirty="0"/>
              <a:t>This is done by starting new base stage trials whenever there’s an idle worker.</a:t>
            </a:r>
          </a:p>
          <a:p>
            <a:endParaRPr lang="en-US" altLang="zh-CN" dirty="0"/>
          </a:p>
          <a:p>
            <a:r>
              <a:rPr lang="en-US" altLang="zh-CN" dirty="0"/>
              <a:t>This certainly helps improve the utilization, but beyond a certain point, adding more workers doesn’t speed up the algorithm anymore.</a:t>
            </a:r>
          </a:p>
          <a:p>
            <a:endParaRPr lang="en-US" altLang="zh-CN" dirty="0"/>
          </a:p>
          <a:p>
            <a:r>
              <a:rPr lang="en-US" altLang="zh-CN" dirty="0"/>
              <a:t>Because those extra workers are busy computing trials from the base stage, and those trials are unlikely to be ever used for the final goal.</a:t>
            </a:r>
          </a:p>
          <a:p>
            <a:endParaRPr lang="en-US" altLang="zh-CN" dirty="0"/>
          </a:p>
          <a:p>
            <a:endParaRPr lang="en-US" altLang="zh-CN" dirty="0"/>
          </a:p>
          <a:p>
            <a:r>
              <a:rPr lang="en-US" altLang="zh-CN" dirty="0"/>
              <a:t>Now we know some of the tricky details, we can simply come up with “yet another HP tuning algorithm”</a:t>
            </a:r>
          </a:p>
        </p:txBody>
      </p:sp>
      <p:sp>
        <p:nvSpPr>
          <p:cNvPr id="4" name="灯片编号占位符 3"/>
          <p:cNvSpPr>
            <a:spLocks noGrp="1"/>
          </p:cNvSpPr>
          <p:nvPr>
            <p:ph type="sldNum" sz="quarter" idx="5"/>
          </p:nvPr>
        </p:nvSpPr>
        <p:spPr/>
        <p:txBody>
          <a:bodyPr/>
          <a:lstStyle/>
          <a:p>
            <a:fld id="{DF61EA0F-A667-4B49-8422-0062BC55E249}" type="slidenum">
              <a:rPr lang="en-US" smtClean="0"/>
              <a:t>42</a:t>
            </a:fld>
            <a:endParaRPr lang="en-US"/>
          </a:p>
        </p:txBody>
      </p:sp>
    </p:spTree>
    <p:extLst>
      <p:ext uri="{BB962C8B-B14F-4D97-AF65-F5344CB8AC3E}">
        <p14:creationId xmlns:p14="http://schemas.microsoft.com/office/powerpoint/2010/main" val="36192008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But that does not help with the ecosystem as a whole very much: most widely used algorithms would still be using FIFO under the hood.</a:t>
            </a:r>
          </a:p>
          <a:p>
            <a:endParaRPr lang="en-US" altLang="zh-CN" dirty="0"/>
          </a:p>
          <a:p>
            <a:r>
              <a:rPr lang="en-US" altLang="zh-CN" dirty="0"/>
              <a:t>The more fundamental problem is that the execution is </a:t>
            </a:r>
            <a:r>
              <a:rPr lang="en-US" altLang="zh-CN" b="1" i="0" dirty="0"/>
              <a:t>still </a:t>
            </a:r>
            <a:r>
              <a:rPr lang="en-US" altLang="zh-CN" i="1" dirty="0"/>
              <a:t>tightly coupled with </a:t>
            </a:r>
            <a:r>
              <a:rPr lang="en-US" altLang="zh-CN" dirty="0"/>
              <a:t>and </a:t>
            </a:r>
            <a:r>
              <a:rPr lang="en-US" altLang="zh-CN" i="1" dirty="0"/>
              <a:t>implicitly defined by </a:t>
            </a:r>
            <a:r>
              <a:rPr lang="en-US" altLang="zh-CN" dirty="0"/>
              <a:t>the algorithm, so it’s hard to apply any improvements in one algorithm to another.</a:t>
            </a:r>
          </a:p>
          <a:p>
            <a:endParaRPr lang="en-US" altLang="zh-CN" dirty="0"/>
          </a:p>
          <a:p>
            <a:r>
              <a:rPr lang="en-US" altLang="zh-CN" dirty="0"/>
              <a:t>And it is hard to improve the algorithm in the first place, without deep knowledge of the algorithm itself.</a:t>
            </a:r>
          </a:p>
          <a:p>
            <a:endParaRPr lang="en-US" altLang="zh-CN" dirty="0"/>
          </a:p>
          <a:p>
            <a:r>
              <a:rPr lang="en-US" altLang="zh-CN" dirty="0"/>
              <a:t>What else can we do?</a:t>
            </a:r>
            <a:endParaRPr lang="zh-CN" altLang="en-US" dirty="0"/>
          </a:p>
        </p:txBody>
      </p:sp>
      <p:sp>
        <p:nvSpPr>
          <p:cNvPr id="4" name="灯片编号占位符 3"/>
          <p:cNvSpPr>
            <a:spLocks noGrp="1"/>
          </p:cNvSpPr>
          <p:nvPr>
            <p:ph type="sldNum" sz="quarter" idx="5"/>
          </p:nvPr>
        </p:nvSpPr>
        <p:spPr/>
        <p:txBody>
          <a:bodyPr/>
          <a:lstStyle/>
          <a:p>
            <a:fld id="{DF61EA0F-A667-4B49-8422-0062BC55E249}" type="slidenum">
              <a:rPr lang="en-US" smtClean="0"/>
              <a:t>43</a:t>
            </a:fld>
            <a:endParaRPr lang="en-US"/>
          </a:p>
        </p:txBody>
      </p:sp>
    </p:spTree>
    <p:extLst>
      <p:ext uri="{BB962C8B-B14F-4D97-AF65-F5344CB8AC3E}">
        <p14:creationId xmlns:p14="http://schemas.microsoft.com/office/powerpoint/2010/main" val="27345105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the saying goes,</a:t>
            </a:r>
            <a:endParaRPr lang="zh-CN" altLang="en-US" dirty="0"/>
          </a:p>
        </p:txBody>
      </p:sp>
      <p:sp>
        <p:nvSpPr>
          <p:cNvPr id="4" name="灯片编号占位符 3"/>
          <p:cNvSpPr>
            <a:spLocks noGrp="1"/>
          </p:cNvSpPr>
          <p:nvPr>
            <p:ph type="sldNum" sz="quarter" idx="5"/>
          </p:nvPr>
        </p:nvSpPr>
        <p:spPr/>
        <p:txBody>
          <a:bodyPr/>
          <a:lstStyle/>
          <a:p>
            <a:fld id="{DF61EA0F-A667-4B49-8422-0062BC55E249}" type="slidenum">
              <a:rPr lang="en-US" smtClean="0"/>
              <a:t>44</a:t>
            </a:fld>
            <a:endParaRPr lang="en-US"/>
          </a:p>
        </p:txBody>
      </p:sp>
    </p:spTree>
    <p:extLst>
      <p:ext uri="{BB962C8B-B14F-4D97-AF65-F5344CB8AC3E}">
        <p14:creationId xmlns:p14="http://schemas.microsoft.com/office/powerpoint/2010/main" val="3545187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That is exactly what we did: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Recall how HP tuning algorithms work, and how they directly talk to the cluster,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DF61EA0F-A667-4B49-8422-0062BC55E249}" type="slidenum">
              <a:rPr lang="en-US" smtClean="0"/>
              <a:t>45</a:t>
            </a:fld>
            <a:endParaRPr lang="en-US"/>
          </a:p>
        </p:txBody>
      </p:sp>
    </p:spTree>
    <p:extLst>
      <p:ext uri="{BB962C8B-B14F-4D97-AF65-F5344CB8AC3E}">
        <p14:creationId xmlns:p14="http://schemas.microsoft.com/office/powerpoint/2010/main" val="267651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extract the execution logic and build a dedicated engine that’s specialized to run trials as efficient as possible.</a:t>
            </a:r>
          </a:p>
          <a:p>
            <a:endParaRPr lang="en-US" altLang="zh-CN" dirty="0"/>
          </a:p>
          <a:p>
            <a:r>
              <a:rPr lang="en-US" altLang="zh-CN" dirty="0"/>
              <a:t>This abstraction layer will handle all trial execution requests for HP tuning algorithms.</a:t>
            </a:r>
          </a:p>
          <a:p>
            <a:endParaRPr lang="en-US" altLang="zh-CN" dirty="0"/>
          </a:p>
          <a:p>
            <a:endParaRPr lang="en-US" altLang="zh-CN" dirty="0"/>
          </a:p>
        </p:txBody>
      </p:sp>
      <p:sp>
        <p:nvSpPr>
          <p:cNvPr id="4" name="灯片编号占位符 3"/>
          <p:cNvSpPr>
            <a:spLocks noGrp="1"/>
          </p:cNvSpPr>
          <p:nvPr>
            <p:ph type="sldNum" sz="quarter" idx="5"/>
          </p:nvPr>
        </p:nvSpPr>
        <p:spPr/>
        <p:txBody>
          <a:bodyPr/>
          <a:lstStyle/>
          <a:p>
            <a:fld id="{DF61EA0F-A667-4B49-8422-0062BC55E249}" type="slidenum">
              <a:rPr lang="en-US" smtClean="0"/>
              <a:t>46</a:t>
            </a:fld>
            <a:endParaRPr lang="en-US"/>
          </a:p>
        </p:txBody>
      </p:sp>
    </p:spTree>
    <p:extLst>
      <p:ext uri="{BB962C8B-B14F-4D97-AF65-F5344CB8AC3E}">
        <p14:creationId xmlns:p14="http://schemas.microsoft.com/office/powerpoint/2010/main" val="1919265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That is fluid.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One the one hand, it will handle all trial execution requests from tuning algorithms.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There are wide variety of execution strategies, though. Trials could be executed in random order, or iteratively, or has sequential dependencies with each other.</a:t>
            </a:r>
          </a:p>
          <a:p>
            <a:r>
              <a:rPr lang="en-US" altLang="zh-CN" dirty="0"/>
              <a:t>[click]</a:t>
            </a:r>
          </a:p>
          <a:p>
            <a:r>
              <a:rPr lang="en-US" altLang="zh-CN" dirty="0"/>
              <a:t>Fluid uses a concept called TrialGroup to capture all these uniformly, providing a consistent model for later scheduling.</a:t>
            </a:r>
          </a:p>
          <a:p>
            <a:endParaRPr lang="en-US" altLang="zh-CN" dirty="0"/>
          </a:p>
          <a:p>
            <a:r>
              <a:rPr lang="en-US" altLang="zh-CN" dirty="0"/>
              <a:t>[click]</a:t>
            </a:r>
          </a:p>
          <a:p>
            <a:endParaRPr lang="en-US" altLang="zh-CN" dirty="0"/>
          </a:p>
          <a:p>
            <a:r>
              <a:rPr lang="en-US" altLang="zh-CN" dirty="0"/>
              <a:t>On the other hand, Fluid has to handle the heterogeneity and dynamicity from the cluster and inherently in trial execution itself.</a:t>
            </a:r>
          </a:p>
          <a:p>
            <a:endParaRPr lang="en-US" altLang="zh-CN" dirty="0"/>
          </a:p>
          <a:p>
            <a:r>
              <a:rPr lang="en-US" altLang="zh-CN" dirty="0"/>
              <a:t>For example, different hyperparameter configuration may change the model structure, and thus changing its training runtime, or the cluster resource may be added or removed at any time.</a:t>
            </a:r>
          </a:p>
          <a:p>
            <a:r>
              <a:rPr lang="en-US" altLang="zh-CN" dirty="0"/>
              <a:t>[click]</a:t>
            </a:r>
          </a:p>
          <a:p>
            <a:r>
              <a:rPr lang="en-US" altLang="zh-CN" dirty="0"/>
              <a:t>In Fluid, we use the state-of-art techniques to exploit both the inter and intra-GPU parallelism, to make the best use of the cluster resources dynamically</a:t>
            </a:r>
          </a:p>
          <a:p>
            <a:r>
              <a:rPr lang="en-US" altLang="zh-CN" dirty="0"/>
              <a:t>[click]</a:t>
            </a:r>
          </a:p>
          <a:p>
            <a:r>
              <a:rPr lang="en-US" altLang="zh-CN" dirty="0"/>
              <a:t>and we develop algorithms to calculate resource allocation, firstly cover the offline setting and then we extend it to more complex online settings.</a:t>
            </a:r>
          </a:p>
          <a:p>
            <a:endParaRPr lang="en-US" altLang="zh-CN" dirty="0"/>
          </a:p>
          <a:p>
            <a:r>
              <a:rPr lang="en-US" altLang="zh-CN" dirty="0"/>
              <a:t>To summarize, Fluid answers the question about where and when to run trials in the cluster.</a:t>
            </a:r>
          </a:p>
        </p:txBody>
      </p:sp>
      <p:sp>
        <p:nvSpPr>
          <p:cNvPr id="4" name="灯片编号占位符 3"/>
          <p:cNvSpPr>
            <a:spLocks noGrp="1"/>
          </p:cNvSpPr>
          <p:nvPr>
            <p:ph type="sldNum" sz="quarter" idx="5"/>
          </p:nvPr>
        </p:nvSpPr>
        <p:spPr/>
        <p:txBody>
          <a:bodyPr/>
          <a:lstStyle/>
          <a:p>
            <a:fld id="{DF61EA0F-A667-4B49-8422-0062BC55E249}" type="slidenum">
              <a:rPr lang="en-US" smtClean="0"/>
              <a:t>47</a:t>
            </a:fld>
            <a:endParaRPr lang="en-US"/>
          </a:p>
        </p:txBody>
      </p:sp>
    </p:spTree>
    <p:extLst>
      <p:ext uri="{BB962C8B-B14F-4D97-AF65-F5344CB8AC3E}">
        <p14:creationId xmlns:p14="http://schemas.microsoft.com/office/powerpoint/2010/main" val="29338789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let’s see </a:t>
            </a:r>
            <a:r>
              <a:rPr lang="en-US" altLang="zh-CN" b="1" dirty="0"/>
              <a:t>how </a:t>
            </a:r>
            <a:r>
              <a:rPr lang="en-US" altLang="zh-CN" dirty="0"/>
              <a:t>Fluid does this.</a:t>
            </a:r>
          </a:p>
          <a:p>
            <a:endParaRPr lang="en-US" altLang="zh-CN" dirty="0">
              <a:ea typeface="宋体"/>
              <a:cs typeface="Calibri"/>
            </a:endParaRPr>
          </a:p>
          <a:p>
            <a:r>
              <a:rPr lang="en-US" altLang="zh-CN" dirty="0">
                <a:ea typeface="宋体"/>
                <a:cs typeface="Calibri"/>
              </a:rPr>
              <a:t>Let’s first introduce the concept of a </a:t>
            </a:r>
            <a:r>
              <a:rPr lang="en-US" altLang="zh-CN" dirty="0" err="1">
                <a:ea typeface="宋体"/>
                <a:cs typeface="Calibri"/>
              </a:rPr>
              <a:t>TrialGroup</a:t>
            </a:r>
            <a:r>
              <a:rPr lang="en-US" altLang="zh-CN" dirty="0">
                <a:ea typeface="宋体"/>
                <a:cs typeface="Calibri"/>
              </a:rPr>
              <a:t>, which is basically …,</a:t>
            </a:r>
          </a:p>
          <a:p>
            <a:r>
              <a:rPr lang="en-US" altLang="zh-CN" dirty="0">
                <a:ea typeface="宋体"/>
                <a:cs typeface="Calibri"/>
              </a:rPr>
              <a:t>Then, we generalize that to a sequence of groups executed by fluid. Inside f</a:t>
            </a:r>
            <a:r>
              <a:rPr lang="en-US" dirty="0">
                <a:cs typeface="Calibri"/>
              </a:rPr>
              <a:t>luid, the scheduler works on each group one-by-one, to optimize its </a:t>
            </a:r>
            <a:r>
              <a:rPr lang="en-US" dirty="0" err="1">
                <a:cs typeface="Calibri"/>
              </a:rPr>
              <a:t>makespan</a:t>
            </a:r>
            <a:r>
              <a:rPr lang="en-US" dirty="0">
                <a:cs typeface="Calibri"/>
              </a:rPr>
              <a:t>, and resource utilization</a:t>
            </a:r>
          </a:p>
          <a:p>
            <a:endParaRPr lang="en-US" dirty="0">
              <a:cs typeface="Calibri"/>
            </a:endParaRPr>
          </a:p>
          <a:p>
            <a:r>
              <a:rPr lang="en-US" altLang="zh-CN" dirty="0">
                <a:ea typeface="宋体"/>
                <a:cs typeface="Calibri"/>
              </a:rPr>
              <a:t>Let’s see an example</a:t>
            </a:r>
            <a:endParaRPr lang="en-US" dirty="0">
              <a:cs typeface="Calibri"/>
            </a:endParaRPr>
          </a:p>
        </p:txBody>
      </p:sp>
      <p:sp>
        <p:nvSpPr>
          <p:cNvPr id="4" name="灯片编号占位符 3"/>
          <p:cNvSpPr>
            <a:spLocks noGrp="1"/>
          </p:cNvSpPr>
          <p:nvPr>
            <p:ph type="sldNum" sz="quarter" idx="5"/>
          </p:nvPr>
        </p:nvSpPr>
        <p:spPr/>
        <p:txBody>
          <a:bodyPr/>
          <a:lstStyle/>
          <a:p>
            <a:fld id="{DF61EA0F-A667-4B49-8422-0062BC55E249}" type="slidenum">
              <a:rPr lang="en-US" smtClean="0"/>
              <a:t>48</a:t>
            </a:fld>
            <a:endParaRPr lang="en-US" dirty="0"/>
          </a:p>
        </p:txBody>
      </p:sp>
    </p:spTree>
    <p:extLst>
      <p:ext uri="{BB962C8B-B14F-4D97-AF65-F5344CB8AC3E}">
        <p14:creationId xmlns:p14="http://schemas.microsoft.com/office/powerpoint/2010/main" val="26345949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ea typeface="宋体"/>
                <a:cs typeface="Calibri"/>
              </a:rPr>
              <a:t>Given 5 trials to evaluate,</a:t>
            </a:r>
          </a:p>
          <a:p>
            <a:endParaRPr lang="en-US" altLang="zh-CN" dirty="0">
              <a:ea typeface="宋体"/>
              <a:cs typeface="Calibri"/>
            </a:endParaRPr>
          </a:p>
          <a:p>
            <a:r>
              <a:rPr lang="en-US" altLang="zh-CN" dirty="0">
                <a:ea typeface="宋体"/>
                <a:cs typeface="Calibri"/>
              </a:rPr>
              <a:t>For random/grid search, there is no dependencies among trials, the only goal is to finish all of them as quickly as possible. So all 5 trials can stay in a same group.</a:t>
            </a:r>
          </a:p>
          <a:p>
            <a:endParaRPr lang="en-US" altLang="zh-CN" dirty="0">
              <a:ea typeface="宋体"/>
              <a:cs typeface="Calibri"/>
            </a:endParaRPr>
          </a:p>
          <a:p>
            <a:r>
              <a:rPr lang="en-US" altLang="zh-CN" dirty="0">
                <a:ea typeface="宋体"/>
                <a:cs typeface="Calibri"/>
              </a:rPr>
              <a:t>For tuning algorithms that rely on feedbacks, each stage can be captured in a separate group, and each group will then be executed sequentially.</a:t>
            </a:r>
            <a:endParaRPr lang="en-US" dirty="0">
              <a:cs typeface="Calibri"/>
            </a:endParaRPr>
          </a:p>
          <a:p>
            <a:endParaRPr lang="en-US" dirty="0">
              <a:cs typeface="Calibri"/>
            </a:endParaRPr>
          </a:p>
          <a:p>
            <a:endParaRPr lang="en-US" dirty="0">
              <a:cs typeface="Calibri"/>
            </a:endParaRPr>
          </a:p>
        </p:txBody>
      </p:sp>
      <p:sp>
        <p:nvSpPr>
          <p:cNvPr id="4" name="灯片编号占位符 3"/>
          <p:cNvSpPr>
            <a:spLocks noGrp="1"/>
          </p:cNvSpPr>
          <p:nvPr>
            <p:ph type="sldNum" sz="quarter" idx="5"/>
          </p:nvPr>
        </p:nvSpPr>
        <p:spPr/>
        <p:txBody>
          <a:bodyPr/>
          <a:lstStyle/>
          <a:p>
            <a:fld id="{DF61EA0F-A667-4B49-8422-0062BC55E249}" type="slidenum">
              <a:rPr lang="en-US" smtClean="0"/>
              <a:t>49</a:t>
            </a:fld>
            <a:endParaRPr lang="en-US" dirty="0"/>
          </a:p>
        </p:txBody>
      </p:sp>
    </p:spTree>
    <p:extLst>
      <p:ext uri="{BB962C8B-B14F-4D97-AF65-F5344CB8AC3E}">
        <p14:creationId xmlns:p14="http://schemas.microsoft.com/office/powerpoint/2010/main" val="42161137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next step is to find out how to minimize a trial group’s </a:t>
            </a:r>
            <a:r>
              <a:rPr lang="en-US" dirty="0" err="1">
                <a:cs typeface="Calibri"/>
              </a:rPr>
              <a:t>makespan</a:t>
            </a:r>
            <a:r>
              <a:rPr lang="en-US" dirty="0">
                <a:cs typeface="Calibri"/>
              </a:rPr>
              <a:t> while maximizing its resource utilization.</a:t>
            </a:r>
          </a:p>
          <a:p>
            <a:endParaRPr lang="en-US" dirty="0">
              <a:cs typeface="Calibri"/>
            </a:endParaRPr>
          </a:p>
          <a:p>
            <a:r>
              <a:rPr lang="en-US" dirty="0">
                <a:cs typeface="Calibri"/>
              </a:rPr>
              <a:t>[click]</a:t>
            </a:r>
          </a:p>
          <a:p>
            <a:endParaRPr lang="en-US" dirty="0">
              <a:cs typeface="Calibri"/>
            </a:endParaRPr>
          </a:p>
          <a:p>
            <a:r>
              <a:rPr lang="en-US" dirty="0">
                <a:cs typeface="Calibri"/>
              </a:rPr>
              <a:t>We formulate it as a strip packing problem: each job in the trial group is a strip, whose width is the number of resources allocated to it, and its length represents its execution time.</a:t>
            </a:r>
          </a:p>
          <a:p>
            <a:endParaRPr lang="en-US" dirty="0">
              <a:cs typeface="Calibri"/>
            </a:endParaRPr>
          </a:p>
          <a:p>
            <a:r>
              <a:rPr lang="en-US" dirty="0">
                <a:cs typeface="Calibri"/>
              </a:rPr>
              <a:t>Therefore, for each trial , it’s possible to</a:t>
            </a:r>
          </a:p>
        </p:txBody>
      </p:sp>
      <p:sp>
        <p:nvSpPr>
          <p:cNvPr id="4" name="Slide Number Placeholder 3"/>
          <p:cNvSpPr>
            <a:spLocks noGrp="1"/>
          </p:cNvSpPr>
          <p:nvPr>
            <p:ph type="sldNum" sz="quarter" idx="5"/>
          </p:nvPr>
        </p:nvSpPr>
        <p:spPr/>
        <p:txBody>
          <a:bodyPr/>
          <a:lstStyle/>
          <a:p>
            <a:fld id="{DF61EA0F-A667-4B49-8422-0062BC55E249}" type="slidenum">
              <a:rPr lang="en-US" smtClean="0"/>
              <a:t>50</a:t>
            </a:fld>
            <a:endParaRPr lang="en-US"/>
          </a:p>
        </p:txBody>
      </p:sp>
    </p:spTree>
    <p:extLst>
      <p:ext uri="{BB962C8B-B14F-4D97-AF65-F5344CB8AC3E}">
        <p14:creationId xmlns:p14="http://schemas.microsoft.com/office/powerpoint/2010/main" val="3584258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There are new metrics beyond predictive accuracy, like latency, cost, or power efficiency. They urge the app-level context to be available across the stack, so schedulers at lower level can also enforce application defined metrics</a:t>
            </a:r>
          </a:p>
          <a:p>
            <a:endParaRPr lang="en-US" altLang="zh-CN" dirty="0"/>
          </a:p>
          <a:p>
            <a:r>
              <a:rPr lang="en-US" altLang="zh-CN" dirty="0"/>
              <a:t>All these new trends and challenges leads to my thesis statement</a:t>
            </a:r>
          </a:p>
        </p:txBody>
      </p:sp>
      <p:sp>
        <p:nvSpPr>
          <p:cNvPr id="4" name="灯片编号占位符 3"/>
          <p:cNvSpPr>
            <a:spLocks noGrp="1"/>
          </p:cNvSpPr>
          <p:nvPr>
            <p:ph type="sldNum" sz="quarter" idx="5"/>
          </p:nvPr>
        </p:nvSpPr>
        <p:spPr/>
        <p:txBody>
          <a:bodyPr/>
          <a:lstStyle/>
          <a:p>
            <a:fld id="{DF61EA0F-A667-4B49-8422-0062BC55E249}" type="slidenum">
              <a:rPr lang="en-US" smtClean="0"/>
              <a:t>5</a:t>
            </a:fld>
            <a:endParaRPr lang="en-US"/>
          </a:p>
        </p:txBody>
      </p:sp>
    </p:spTree>
    <p:extLst>
      <p:ext uri="{BB962C8B-B14F-4D97-AF65-F5344CB8AC3E}">
        <p14:creationId xmlns:p14="http://schemas.microsoft.com/office/powerpoint/2010/main" val="15543158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cs typeface="Calibri"/>
              </a:rPr>
              <a:t>Therefore, for each trial , it’s possible to</a:t>
            </a:r>
          </a:p>
          <a:p>
            <a:endParaRPr lang="en-US" altLang="zh-CN" dirty="0">
              <a:cs typeface="Calibri"/>
            </a:endParaRPr>
          </a:p>
          <a:p>
            <a:r>
              <a:rPr lang="en-US" altLang="zh-CN" dirty="0">
                <a:cs typeface="Calibri"/>
              </a:rPr>
              <a:t>Allocate a width larger than 1, making it a distributed training job.</a:t>
            </a:r>
          </a:p>
          <a:p>
            <a:endParaRPr lang="en-US" altLang="zh-CN" dirty="0">
              <a:cs typeface="Calibri"/>
            </a:endParaRPr>
          </a:p>
          <a:p>
            <a:r>
              <a:rPr lang="en-US" altLang="zh-CN" dirty="0">
                <a:cs typeface="Calibri"/>
              </a:rPr>
              <a:t>Or on the other hand, assigning a fraction width to a trial makes it share the worker/GPU with other ones.</a:t>
            </a:r>
          </a:p>
          <a:p>
            <a:endParaRPr lang="en-US" altLang="zh-CN" dirty="0">
              <a:cs typeface="Calibri"/>
            </a:endParaRPr>
          </a:p>
          <a:p>
            <a:r>
              <a:rPr lang="en-US" altLang="zh-CN" dirty="0">
                <a:cs typeface="Calibri"/>
              </a:rPr>
              <a:t>This strip packing problem is proved to be NP hard but Fluid needs to solve it fast in an online fashion, so we developed a heuristic algorithm that </a:t>
            </a:r>
            <a:r>
              <a:rPr lang="en-US" altLang="zh-CN" b="1" dirty="0">
                <a:cs typeface="Calibri"/>
              </a:rPr>
              <a:t>has</a:t>
            </a:r>
            <a:r>
              <a:rPr lang="en-US" altLang="zh-CN" dirty="0">
                <a:cs typeface="Calibri"/>
              </a:rPr>
              <a:t> bounded worst case guarantees.</a:t>
            </a:r>
          </a:p>
          <a:p>
            <a:endParaRPr lang="en-US" altLang="zh-CN" dirty="0">
              <a:cs typeface="Calibri"/>
            </a:endParaRPr>
          </a:p>
          <a:p>
            <a:r>
              <a:rPr lang="en-US" altLang="zh-CN" dirty="0">
                <a:cs typeface="Calibri"/>
              </a:rPr>
              <a:t>Let me explain using a toy example.</a:t>
            </a:r>
          </a:p>
        </p:txBody>
      </p:sp>
      <p:sp>
        <p:nvSpPr>
          <p:cNvPr id="4" name="Slide Number Placeholder 3"/>
          <p:cNvSpPr>
            <a:spLocks noGrp="1"/>
          </p:cNvSpPr>
          <p:nvPr>
            <p:ph type="sldNum" sz="quarter" idx="5"/>
          </p:nvPr>
        </p:nvSpPr>
        <p:spPr/>
        <p:txBody>
          <a:bodyPr/>
          <a:lstStyle/>
          <a:p>
            <a:fld id="{DF61EA0F-A667-4B49-8422-0062BC55E249}" type="slidenum">
              <a:rPr lang="en-US" smtClean="0"/>
              <a:t>51</a:t>
            </a:fld>
            <a:endParaRPr lang="en-US"/>
          </a:p>
        </p:txBody>
      </p:sp>
    </p:spTree>
    <p:extLst>
      <p:ext uri="{BB962C8B-B14F-4D97-AF65-F5344CB8AC3E}">
        <p14:creationId xmlns:p14="http://schemas.microsoft.com/office/powerpoint/2010/main" val="39185184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4 trials scheduled on [click] 5 workers.</a:t>
            </a:r>
          </a:p>
          <a:p>
            <a:endParaRPr lang="en-US" dirty="0"/>
          </a:p>
          <a:p>
            <a:r>
              <a:rPr lang="en-US" dirty="0"/>
              <a:t>[click]</a:t>
            </a:r>
          </a:p>
          <a:p>
            <a:endParaRPr lang="en-US" dirty="0"/>
          </a:p>
          <a:p>
            <a:r>
              <a:rPr lang="en-US" dirty="0"/>
              <a:t>In the default settings, each trial takes its own worker and the </a:t>
            </a:r>
            <a:r>
              <a:rPr lang="en-US" dirty="0" err="1"/>
              <a:t>makespan</a:t>
            </a:r>
            <a:r>
              <a:rPr lang="en-US" dirty="0"/>
              <a:t> is 30 min.</a:t>
            </a:r>
          </a:p>
          <a:p>
            <a:endParaRPr lang="en-US" dirty="0"/>
          </a:p>
          <a:p>
            <a:r>
              <a:rPr lang="en-US" dirty="0"/>
              <a:t>[click]</a:t>
            </a:r>
          </a:p>
          <a:p>
            <a:endParaRPr lang="en-US" dirty="0"/>
          </a:p>
          <a:p>
            <a:r>
              <a:rPr lang="en-US" dirty="0"/>
              <a:t>This is how fluid will schedule it.</a:t>
            </a:r>
          </a:p>
          <a:p>
            <a:endParaRPr lang="en-US" dirty="0"/>
          </a:p>
          <a:p>
            <a:r>
              <a:rPr lang="en-US" dirty="0"/>
              <a:t>[click] Notice that the largest trial a4 will be trained </a:t>
            </a:r>
            <a:r>
              <a:rPr lang="en-US" dirty="0" err="1"/>
              <a:t>distributedly</a:t>
            </a:r>
            <a:r>
              <a:rPr lang="en-US" dirty="0"/>
              <a:t> on 3 workers and a1 and a2 are considered too small so fluid put them on the same worker.</a:t>
            </a:r>
          </a:p>
          <a:p>
            <a:endParaRPr lang="en-US" dirty="0"/>
          </a:p>
          <a:p>
            <a:r>
              <a:rPr lang="en-US" dirty="0"/>
              <a:t>[click]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For comparison, this is the optimal solution. Again, like I mentioned, fluid doesn’t solve the NP-hard optimization problem online, it uses a heuristic-based algorithm with proven worse case bound.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For further details about the algorithm and also how to apply that in the online settings, please refer to our paper.</a:t>
            </a:r>
          </a:p>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52</a:t>
            </a:fld>
            <a:endParaRPr lang="en-US" dirty="0"/>
          </a:p>
        </p:txBody>
      </p:sp>
    </p:spTree>
    <p:extLst>
      <p:ext uri="{BB962C8B-B14F-4D97-AF65-F5344CB8AC3E}">
        <p14:creationId xmlns:p14="http://schemas.microsoft.com/office/powerpoint/2010/main" val="20428679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53</a:t>
            </a:fld>
            <a:endParaRPr lang="en-US"/>
          </a:p>
        </p:txBody>
      </p:sp>
    </p:spTree>
    <p:extLst>
      <p:ext uri="{BB962C8B-B14F-4D97-AF65-F5344CB8AC3E}">
        <p14:creationId xmlns:p14="http://schemas.microsoft.com/office/powerpoint/2010/main" val="4495085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evaluate fluid on top of ray</a:t>
            </a:r>
          </a:p>
          <a:p>
            <a:endParaRPr lang="en-US" dirty="0">
              <a:cs typeface="Calibri"/>
            </a:endParaRPr>
          </a:p>
          <a:p>
            <a:r>
              <a:rPr lang="en-US" dirty="0">
                <a:cs typeface="Calibri"/>
              </a:rPr>
              <a:t>And the workloads contain 3 tasks.</a:t>
            </a:r>
          </a:p>
          <a:p>
            <a:endParaRPr lang="en-US" dirty="0">
              <a:cs typeface="Calibri"/>
            </a:endParaRPr>
          </a:p>
          <a:p>
            <a:pPr marL="228600" indent="-228600">
              <a:buAutoNum type="arabicPeriod"/>
            </a:pPr>
            <a:r>
              <a:rPr lang="en-US" dirty="0">
                <a:cs typeface="Calibri"/>
              </a:rPr>
              <a:t>CNN model, 7 params</a:t>
            </a:r>
          </a:p>
          <a:p>
            <a:pPr marL="228600" indent="-228600">
              <a:buAutoNum type="arabicPeriod"/>
            </a:pPr>
            <a:r>
              <a:rPr lang="en-US" dirty="0">
                <a:cs typeface="Calibri"/>
              </a:rPr>
              <a:t>A language model with 10 params</a:t>
            </a:r>
          </a:p>
          <a:p>
            <a:pPr marL="228600" indent="-228600">
              <a:buAutoNum type="arabicPeriod"/>
            </a:pPr>
            <a:r>
              <a:rPr lang="en-US" dirty="0">
                <a:cs typeface="Calibri"/>
              </a:rPr>
              <a:t>Also tried fluid on a generative adversarial network with 2 parameters</a:t>
            </a:r>
          </a:p>
        </p:txBody>
      </p:sp>
      <p:sp>
        <p:nvSpPr>
          <p:cNvPr id="4" name="Slide Number Placeholder 3"/>
          <p:cNvSpPr>
            <a:spLocks noGrp="1"/>
          </p:cNvSpPr>
          <p:nvPr>
            <p:ph type="sldNum" sz="quarter" idx="5"/>
          </p:nvPr>
        </p:nvSpPr>
        <p:spPr/>
        <p:txBody>
          <a:bodyPr/>
          <a:lstStyle/>
          <a:p>
            <a:fld id="{DF61EA0F-A667-4B49-8422-0062BC55E249}" type="slidenum">
              <a:rPr lang="en-US" smtClean="0"/>
              <a:t>54</a:t>
            </a:fld>
            <a:endParaRPr lang="en-US"/>
          </a:p>
        </p:txBody>
      </p:sp>
    </p:spTree>
    <p:extLst>
      <p:ext uri="{BB962C8B-B14F-4D97-AF65-F5344CB8AC3E}">
        <p14:creationId xmlns:p14="http://schemas.microsoft.com/office/powerpoint/2010/main" val="34855445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average, when combining Fluid with existing tuning algorithms, Fluid is able to achieve 10-100 percent improv in res util, and 10-70 percent improv in job completion time.</a:t>
            </a:r>
            <a:endParaRPr lang="en-US" dirty="0">
              <a:cs typeface="Calibri"/>
            </a:endParaRPr>
          </a:p>
        </p:txBody>
      </p:sp>
      <p:sp>
        <p:nvSpPr>
          <p:cNvPr id="4" name="Slide Number Placeholder 3"/>
          <p:cNvSpPr>
            <a:spLocks noGrp="1"/>
          </p:cNvSpPr>
          <p:nvPr>
            <p:ph type="sldNum" sz="quarter" idx="5"/>
          </p:nvPr>
        </p:nvSpPr>
        <p:spPr/>
        <p:txBody>
          <a:bodyPr/>
          <a:lstStyle/>
          <a:p>
            <a:fld id="{DF61EA0F-A667-4B49-8422-0062BC55E249}" type="slidenum">
              <a:rPr lang="en-US" smtClean="0"/>
              <a:t>55</a:t>
            </a:fld>
            <a:endParaRPr lang="en-US"/>
          </a:p>
        </p:txBody>
      </p:sp>
    </p:spTree>
    <p:extLst>
      <p:ext uri="{BB962C8B-B14F-4D97-AF65-F5344CB8AC3E}">
        <p14:creationId xmlns:p14="http://schemas.microsoft.com/office/powerpoint/2010/main" val="1924531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Let’s visualize this for the CIFAR-10 task</a:t>
            </a:r>
          </a:p>
          <a:p>
            <a:endParaRPr lang="en-US" altLang="zh-CN" dirty="0"/>
          </a:p>
          <a:p>
            <a:r>
              <a:rPr lang="en-US" altLang="zh-CN" dirty="0"/>
              <a:t>Recall the utilization heat map before.</a:t>
            </a:r>
            <a:endParaRPr lang="zh-CN" alt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56</a:t>
            </a:fld>
            <a:endParaRPr lang="en-US"/>
          </a:p>
        </p:txBody>
      </p:sp>
    </p:spTree>
    <p:extLst>
      <p:ext uri="{BB962C8B-B14F-4D97-AF65-F5344CB8AC3E}">
        <p14:creationId xmlns:p14="http://schemas.microsoft.com/office/powerpoint/2010/main" val="8786470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With fluid, we see decent improvements in all cases.</a:t>
            </a:r>
            <a:endParaRPr lang="zh-CN" alt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57</a:t>
            </a:fld>
            <a:endParaRPr lang="en-US"/>
          </a:p>
        </p:txBody>
      </p:sp>
    </p:spTree>
    <p:extLst>
      <p:ext uri="{BB962C8B-B14F-4D97-AF65-F5344CB8AC3E}">
        <p14:creationId xmlns:p14="http://schemas.microsoft.com/office/powerpoint/2010/main" val="15681470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In conclusion, Fluid is a hyperparameter tuning execution engine, that can be combined with most tuning algorithms, to improve utilization, and thus end-to-end tuning time.</a:t>
            </a:r>
          </a:p>
          <a:p>
            <a:endParaRPr lang="en-US" altLang="zh-CN" dirty="0">
              <a:ea typeface="宋体"/>
              <a:cs typeface="Calibri"/>
            </a:endParaRPr>
          </a:p>
          <a:p>
            <a:r>
              <a:rPr lang="en-US" altLang="zh-CN" dirty="0">
                <a:ea typeface="宋体"/>
                <a:cs typeface="Calibri"/>
              </a:rPr>
              <a:t>It has also been open sourced on GitHub.</a:t>
            </a:r>
          </a:p>
        </p:txBody>
      </p:sp>
      <p:sp>
        <p:nvSpPr>
          <p:cNvPr id="4" name="灯片编号占位符 3"/>
          <p:cNvSpPr>
            <a:spLocks noGrp="1"/>
          </p:cNvSpPr>
          <p:nvPr>
            <p:ph type="sldNum" sz="quarter" idx="5"/>
          </p:nvPr>
        </p:nvSpPr>
        <p:spPr/>
        <p:txBody>
          <a:bodyPr/>
          <a:lstStyle/>
          <a:p>
            <a:fld id="{DF61EA0F-A667-4B49-8422-0062BC55E249}" type="slidenum">
              <a:rPr lang="en-US" smtClean="0"/>
              <a:t>58</a:t>
            </a:fld>
            <a:endParaRPr lang="en-US"/>
          </a:p>
        </p:txBody>
      </p:sp>
    </p:spTree>
    <p:extLst>
      <p:ext uri="{BB962C8B-B14F-4D97-AF65-F5344CB8AC3E}">
        <p14:creationId xmlns:p14="http://schemas.microsoft.com/office/powerpoint/2010/main" val="6972497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Finally, let’s talk about Orloj</a:t>
            </a:r>
            <a:endParaRPr lang="zh-CN" altLang="en-US" dirty="0"/>
          </a:p>
        </p:txBody>
      </p:sp>
      <p:sp>
        <p:nvSpPr>
          <p:cNvPr id="4" name="灯片编号占位符 3"/>
          <p:cNvSpPr>
            <a:spLocks noGrp="1"/>
          </p:cNvSpPr>
          <p:nvPr>
            <p:ph type="sldNum" sz="quarter" idx="5"/>
          </p:nvPr>
        </p:nvSpPr>
        <p:spPr/>
        <p:txBody>
          <a:bodyPr/>
          <a:lstStyle/>
          <a:p>
            <a:fld id="{DF61EA0F-A667-4B49-8422-0062BC55E249}" type="slidenum">
              <a:rPr lang="en-US" smtClean="0"/>
              <a:t>59</a:t>
            </a:fld>
            <a:endParaRPr lang="en-US"/>
          </a:p>
        </p:txBody>
      </p:sp>
    </p:spTree>
    <p:extLst>
      <p:ext uri="{BB962C8B-B14F-4D97-AF65-F5344CB8AC3E}">
        <p14:creationId xmlns:p14="http://schemas.microsoft.com/office/powerpoint/2010/main" val="24976870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project, we question a common assumption in most serving systems: that request execution time is constant and data-independent,</a:t>
            </a:r>
          </a:p>
          <a:p>
            <a:r>
              <a:rPr lang="en-US" altLang="zh-CN" dirty="0"/>
              <a:t>And we build a system to meet tight latency constraints while maintaining high utilization.</a:t>
            </a:r>
            <a:endParaRPr lang="zh-CN" altLang="en-US" dirty="0"/>
          </a:p>
        </p:txBody>
      </p:sp>
      <p:sp>
        <p:nvSpPr>
          <p:cNvPr id="4" name="灯片编号占位符 3"/>
          <p:cNvSpPr>
            <a:spLocks noGrp="1"/>
          </p:cNvSpPr>
          <p:nvPr>
            <p:ph type="sldNum" sz="quarter" idx="5"/>
          </p:nvPr>
        </p:nvSpPr>
        <p:spPr/>
        <p:txBody>
          <a:bodyPr/>
          <a:lstStyle/>
          <a:p>
            <a:fld id="{DF61EA0F-A667-4B49-8422-0062BC55E249}" type="slidenum">
              <a:rPr lang="en-US" smtClean="0"/>
              <a:t>60</a:t>
            </a:fld>
            <a:endParaRPr lang="en-US"/>
          </a:p>
        </p:txBody>
      </p:sp>
    </p:spTree>
    <p:extLst>
      <p:ext uri="{BB962C8B-B14F-4D97-AF65-F5344CB8AC3E}">
        <p14:creationId xmlns:p14="http://schemas.microsoft.com/office/powerpoint/2010/main" val="1132704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That is, there is a mismatch …</a:t>
            </a:r>
          </a:p>
          <a:p>
            <a:endParaRPr lang="en-US" altLang="zh-CN" dirty="0"/>
          </a:p>
          <a:p>
            <a:r>
              <a:rPr lang="en-US" altLang="zh-CN" dirty="0"/>
              <a:t>Therefore in this thesis work, we revisit …</a:t>
            </a:r>
          </a:p>
          <a:p>
            <a:endParaRPr lang="en-US" altLang="zh-CN" dirty="0"/>
          </a:p>
          <a:p>
            <a:r>
              <a:rPr lang="en-US" altLang="zh-CN" dirty="0"/>
              <a:t>Specifically, to</a:t>
            </a:r>
            <a:r>
              <a:rPr lang="zh-CN" altLang="en-US" dirty="0"/>
              <a:t> </a:t>
            </a:r>
            <a:r>
              <a:rPr lang="en-US" altLang="zh-CN" dirty="0"/>
              <a:t>address</a:t>
            </a:r>
            <a:r>
              <a:rPr lang="zh-CN" altLang="en-US" dirty="0"/>
              <a:t> </a:t>
            </a:r>
            <a:r>
              <a:rPr lang="en-US" altLang="zh-CN" dirty="0"/>
              <a:t>new</a:t>
            </a:r>
            <a:r>
              <a:rPr lang="zh-CN" altLang="en-US" dirty="0"/>
              <a:t> </a:t>
            </a:r>
            <a:r>
              <a:rPr lang="en-US" altLang="zh-CN" dirty="0" err="1"/>
              <a:t>hardwares</a:t>
            </a:r>
            <a:r>
              <a:rPr lang="en-US" altLang="zh-CN" dirty="0"/>
              <a:t>, we developed Salus as a mechanism to provide fine-grained GPU sharing primitives for DL app for improved memory util and scheduling flexibility,</a:t>
            </a:r>
          </a:p>
          <a:p>
            <a:endParaRPr lang="en-US" altLang="zh-CN" dirty="0"/>
          </a:p>
          <a:p>
            <a:r>
              <a:rPr lang="en-US" altLang="zh-CN" dirty="0"/>
              <a:t>To better handle the new job pattern of hyperparameter tuning tasks, we redesign the execution logic in tuning algorithms with Fluid, which is resource-aware and is able to make use of richer scheduling opportunities, like automatic parallelism, and, as what I just mentioned, GPU sharing</a:t>
            </a:r>
          </a:p>
          <a:p>
            <a:endParaRPr lang="en-US" altLang="zh-CN" dirty="0"/>
          </a:p>
          <a:p>
            <a:r>
              <a:rPr lang="en-US" altLang="zh-CN" dirty="0"/>
              <a:t>Finally, Orloj brings better inference request scheduling with latency constraints to dynamic neural networks, which breaks the common assumption that request execution time is constant and data-independent</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DF61EA0F-A667-4B49-8422-0062BC55E249}" type="slidenum">
              <a:rPr lang="en-US" smtClean="0"/>
              <a:t>6</a:t>
            </a:fld>
            <a:endParaRPr lang="en-US"/>
          </a:p>
        </p:txBody>
      </p:sp>
    </p:spTree>
    <p:extLst>
      <p:ext uri="{BB962C8B-B14F-4D97-AF65-F5344CB8AC3E}">
        <p14:creationId xmlns:p14="http://schemas.microsoft.com/office/powerpoint/2010/main" val="40128817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inference serving, sits right on the opposite side of a model’s lifecycle as hyperparameter tuning we just talked about.</a:t>
            </a:r>
          </a:p>
          <a:p>
            <a:endParaRPr lang="en-US" altLang="zh-CN" dirty="0"/>
          </a:p>
          <a:p>
            <a:r>
              <a:rPr lang="en-US" altLang="zh-CN" dirty="0"/>
              <a:t>After having a pre-trained model, it is deployed as a service, so other applications, or services can use it to build larger and more complex business logics.</a:t>
            </a:r>
          </a:p>
          <a:p>
            <a:endParaRPr lang="en-US" altLang="zh-CN" dirty="0"/>
          </a:p>
          <a:p>
            <a:r>
              <a:rPr lang="en-US" altLang="zh-CN" dirty="0"/>
              <a:t>[click]</a:t>
            </a:r>
          </a:p>
          <a:p>
            <a:endParaRPr lang="en-US" altLang="zh-CN" dirty="0"/>
          </a:p>
          <a:p>
            <a:r>
              <a:rPr lang="en-US" altLang="zh-CN" dirty="0"/>
              <a:t>And the serving system that handles inference requests to those deployed models is no different than other datacenter services:</a:t>
            </a:r>
          </a:p>
          <a:p>
            <a:endParaRPr lang="en-US" altLang="zh-CN" dirty="0"/>
          </a:p>
          <a:p>
            <a:r>
              <a:rPr lang="en-US" altLang="zh-CN" dirty="0"/>
              <a:t>They need to deal with queue of pending requests, and decide which and when to run next,</a:t>
            </a:r>
          </a:p>
          <a:p>
            <a:endParaRPr lang="en-US" altLang="zh-CN" dirty="0"/>
          </a:p>
          <a:p>
            <a:r>
              <a:rPr lang="en-US" altLang="zh-CN" dirty="0"/>
              <a:t>[click]</a:t>
            </a:r>
          </a:p>
          <a:p>
            <a:r>
              <a:rPr lang="en-US" altLang="zh-CN" dirty="0"/>
              <a:t>These requests usually come with a service level objective SLO, meaning they must be finished before certain deadlines.</a:t>
            </a:r>
          </a:p>
          <a:p>
            <a:endParaRPr lang="en-US" altLang="zh-CN" dirty="0"/>
          </a:p>
          <a:p>
            <a:r>
              <a:rPr lang="en-US" altLang="zh-CN" dirty="0"/>
              <a:t>[click]</a:t>
            </a:r>
          </a:p>
          <a:p>
            <a:r>
              <a:rPr lang="en-US" altLang="zh-CN" dirty="0"/>
              <a:t>Of course, we can always meet the deadline if we simply allocate too many resources to the system, so another optimization target is utilization: we want to meet the deadline with as less resources as possible.</a:t>
            </a:r>
          </a:p>
          <a:p>
            <a:br>
              <a:rPr lang="en-US" altLang="zh-CN" dirty="0"/>
            </a:br>
            <a:r>
              <a:rPr lang="en-US" altLang="zh-CN" dirty="0"/>
              <a:t>Let’s take a closer look at the general procedure of serving a request</a:t>
            </a:r>
          </a:p>
        </p:txBody>
      </p:sp>
      <p:sp>
        <p:nvSpPr>
          <p:cNvPr id="4" name="灯片编号占位符 3"/>
          <p:cNvSpPr>
            <a:spLocks noGrp="1"/>
          </p:cNvSpPr>
          <p:nvPr>
            <p:ph type="sldNum" sz="quarter" idx="5"/>
          </p:nvPr>
        </p:nvSpPr>
        <p:spPr/>
        <p:txBody>
          <a:bodyPr/>
          <a:lstStyle/>
          <a:p>
            <a:fld id="{DF61EA0F-A667-4B49-8422-0062BC55E249}" type="slidenum">
              <a:rPr lang="en-US" smtClean="0"/>
              <a:t>61</a:t>
            </a:fld>
            <a:endParaRPr lang="en-US"/>
          </a:p>
        </p:txBody>
      </p:sp>
    </p:spTree>
    <p:extLst>
      <p:ext uri="{BB962C8B-B14F-4D97-AF65-F5344CB8AC3E}">
        <p14:creationId xmlns:p14="http://schemas.microsoft.com/office/powerpoint/2010/main" val="7473092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en-US" altLang="zh-CN" dirty="0"/>
              <a:t>[click] </a:t>
            </a:r>
          </a:p>
          <a:p>
            <a:r>
              <a:rPr lang="en-US" altLang="zh-CN" dirty="0"/>
              <a:t>From the application, the system usually accepts requests in a priority queue, for example, sorted by deadline.</a:t>
            </a:r>
          </a:p>
          <a:p>
            <a:endParaRPr lang="en-US" altLang="zh-CN" dirty="0"/>
          </a:p>
          <a:p>
            <a:r>
              <a:rPr lang="en-US" altLang="zh-CN" dirty="0"/>
              <a:t>[click]</a:t>
            </a:r>
          </a:p>
          <a:p>
            <a:r>
              <a:rPr lang="en-US" altLang="zh-CN" dirty="0"/>
              <a:t>Then in order to improve utilization, requests are picked from the front of the queue to create a batch.</a:t>
            </a:r>
          </a:p>
          <a:p>
            <a:endParaRPr lang="en-US" altLang="zh-CN" dirty="0"/>
          </a:p>
          <a:p>
            <a:r>
              <a:rPr lang="en-US" altLang="zh-CN" dirty="0"/>
              <a:t>[click]</a:t>
            </a:r>
          </a:p>
          <a:p>
            <a:r>
              <a:rPr lang="en-US" altLang="zh-CN" dirty="0"/>
              <a:t>The scheduler will use information collected offline from the profiler to determine how long the batch will take to execute,</a:t>
            </a:r>
          </a:p>
          <a:p>
            <a:endParaRPr lang="en-US" altLang="zh-CN" dirty="0"/>
          </a:p>
          <a:p>
            <a:r>
              <a:rPr lang="en-US" altLang="zh-CN" dirty="0"/>
              <a:t>[click]</a:t>
            </a:r>
          </a:p>
          <a:p>
            <a:r>
              <a:rPr lang="en-US" altLang="zh-CN" dirty="0"/>
              <a:t>and derive an execution plan for worker.</a:t>
            </a:r>
          </a:p>
          <a:p>
            <a:endParaRPr lang="en-US" altLang="zh-CN" dirty="0"/>
          </a:p>
          <a:p>
            <a:r>
              <a:rPr lang="en-US" altLang="zh-CN" dirty="0"/>
              <a:t>Of course there isn’t exactly one way to divide work between the stages shown here, and there may be additional interactions between various components, but this should cover most of the interesting bits.</a:t>
            </a:r>
          </a:p>
          <a:p>
            <a:endParaRPr lang="en-US" altLang="zh-CN" dirty="0"/>
          </a:p>
          <a:p>
            <a:r>
              <a:rPr lang="en-US" altLang="zh-CN" dirty="0"/>
              <a:t>To finish up the whole picture, the setup can be scaled up to…</a:t>
            </a:r>
          </a:p>
        </p:txBody>
      </p:sp>
      <p:sp>
        <p:nvSpPr>
          <p:cNvPr id="4" name="灯片编号占位符 3"/>
          <p:cNvSpPr>
            <a:spLocks noGrp="1"/>
          </p:cNvSpPr>
          <p:nvPr>
            <p:ph type="sldNum" sz="quarter" idx="5"/>
          </p:nvPr>
        </p:nvSpPr>
        <p:spPr/>
        <p:txBody>
          <a:bodyPr/>
          <a:lstStyle/>
          <a:p>
            <a:fld id="{DF61EA0F-A667-4B49-8422-0062BC55E249}" type="slidenum">
              <a:rPr lang="en-US" smtClean="0"/>
              <a:t>62</a:t>
            </a:fld>
            <a:endParaRPr lang="en-US"/>
          </a:p>
        </p:txBody>
      </p:sp>
    </p:spTree>
    <p:extLst>
      <p:ext uri="{BB962C8B-B14F-4D97-AF65-F5344CB8AC3E}">
        <p14:creationId xmlns:p14="http://schemas.microsoft.com/office/powerpoint/2010/main" val="34884031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Multiple applications and servers.</a:t>
            </a:r>
          </a:p>
          <a:p>
            <a:endParaRPr lang="en-US" altLang="zh-CN" dirty="0"/>
          </a:p>
          <a:p>
            <a:r>
              <a:rPr lang="en-US" altLang="zh-CN" dirty="0"/>
              <a:t>Regardless, notice that the batch latency here is assumed to be a constant number.</a:t>
            </a:r>
          </a:p>
          <a:p>
            <a:endParaRPr lang="en-US" altLang="zh-CN" dirty="0"/>
          </a:p>
          <a:p>
            <a:r>
              <a:rPr lang="en-US" altLang="zh-CN" dirty="0"/>
              <a:t>This…</a:t>
            </a:r>
          </a:p>
        </p:txBody>
      </p:sp>
      <p:sp>
        <p:nvSpPr>
          <p:cNvPr id="4" name="灯片编号占位符 3"/>
          <p:cNvSpPr>
            <a:spLocks noGrp="1"/>
          </p:cNvSpPr>
          <p:nvPr>
            <p:ph type="sldNum" sz="quarter" idx="5"/>
          </p:nvPr>
        </p:nvSpPr>
        <p:spPr/>
        <p:txBody>
          <a:bodyPr/>
          <a:lstStyle/>
          <a:p>
            <a:fld id="{DF61EA0F-A667-4B49-8422-0062BC55E249}" type="slidenum">
              <a:rPr lang="en-US" smtClean="0"/>
              <a:t>63</a:t>
            </a:fld>
            <a:endParaRPr lang="en-US"/>
          </a:p>
        </p:txBody>
      </p:sp>
    </p:spTree>
    <p:extLst>
      <p:ext uri="{BB962C8B-B14F-4D97-AF65-F5344CB8AC3E}">
        <p14:creationId xmlns:p14="http://schemas.microsoft.com/office/powerpoint/2010/main" val="20242073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highlights the major assumption in most serving systems: requests are input data independent, as such the active state in these systems are derived from a single, point estimation of the batch latency.</a:t>
            </a:r>
          </a:p>
          <a:p>
            <a:endParaRPr lang="en-US" altLang="zh-CN" dirty="0"/>
          </a:p>
          <a:p>
            <a:r>
              <a:rPr lang="en-US" altLang="zh-CN" dirty="0"/>
              <a:t>This certainly make sense for many tasks. For example, CNN networks for image classification don’t care the content of the image. It’s exactly the same computation whether the input is a dog or a cat.</a:t>
            </a:r>
          </a:p>
          <a:p>
            <a:endParaRPr lang="en-US" altLang="zh-CN" dirty="0"/>
          </a:p>
          <a:p>
            <a:r>
              <a:rPr lang="en-US" altLang="zh-CN" dirty="0"/>
              <a:t>But the assumption doesn’t hold for a new type of networks: those with dynamicity in the model.</a:t>
            </a:r>
          </a:p>
          <a:p>
            <a:endParaRPr lang="en-US" altLang="zh-CN" dirty="0"/>
          </a:p>
        </p:txBody>
      </p:sp>
      <p:sp>
        <p:nvSpPr>
          <p:cNvPr id="4" name="灯片编号占位符 3"/>
          <p:cNvSpPr>
            <a:spLocks noGrp="1"/>
          </p:cNvSpPr>
          <p:nvPr>
            <p:ph type="sldNum" sz="quarter" idx="5"/>
          </p:nvPr>
        </p:nvSpPr>
        <p:spPr/>
        <p:txBody>
          <a:bodyPr/>
          <a:lstStyle/>
          <a:p>
            <a:fld id="{DF61EA0F-A667-4B49-8422-0062BC55E249}" type="slidenum">
              <a:rPr lang="en-US" smtClean="0"/>
              <a:t>64</a:t>
            </a:fld>
            <a:endParaRPr lang="en-US"/>
          </a:p>
        </p:txBody>
      </p:sp>
    </p:spTree>
    <p:extLst>
      <p:ext uri="{BB962C8B-B14F-4D97-AF65-F5344CB8AC3E}">
        <p14:creationId xmlns:p14="http://schemas.microsoft.com/office/powerpoint/2010/main" val="22167065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That is to say, they have control flows, or dynamic data structures in their computation graph, or their inputs have dynamic shapes.</a:t>
            </a:r>
          </a:p>
          <a:p>
            <a:endParaRPr lang="en-US" altLang="zh-CN" dirty="0"/>
          </a:p>
          <a:p>
            <a:r>
              <a:rPr lang="en-US" altLang="zh-CN" dirty="0"/>
              <a:t>For them, inference requests are …</a:t>
            </a:r>
          </a:p>
          <a:p>
            <a:endParaRPr lang="en-US" altLang="zh-CN" dirty="0"/>
          </a:p>
          <a:p>
            <a:r>
              <a:rPr lang="en-US" altLang="zh-CN" dirty="0"/>
              <a:t>For example, many NLP models have varying execution time depending on the sequence length of the input, or the output.</a:t>
            </a:r>
          </a:p>
          <a:p>
            <a:endParaRPr lang="en-US" altLang="zh-CN" dirty="0"/>
          </a:p>
          <a:p>
            <a:r>
              <a:rPr lang="en-US" altLang="zh-CN" dirty="0"/>
              <a:t>And cascade classification selects different code paths depending on the image difficulty.</a:t>
            </a:r>
          </a:p>
        </p:txBody>
      </p:sp>
      <p:sp>
        <p:nvSpPr>
          <p:cNvPr id="4" name="Slide Number Placeholder 3"/>
          <p:cNvSpPr>
            <a:spLocks noGrp="1"/>
          </p:cNvSpPr>
          <p:nvPr>
            <p:ph type="sldNum" sz="quarter" idx="5"/>
          </p:nvPr>
        </p:nvSpPr>
        <p:spPr/>
        <p:txBody>
          <a:bodyPr/>
          <a:lstStyle/>
          <a:p>
            <a:fld id="{DF61EA0F-A667-4B49-8422-0062BC55E249}" type="slidenum">
              <a:rPr lang="en-US" smtClean="0"/>
              <a:t>65</a:t>
            </a:fld>
            <a:endParaRPr lang="en-US"/>
          </a:p>
        </p:txBody>
      </p:sp>
    </p:spTree>
    <p:extLst>
      <p:ext uri="{BB962C8B-B14F-4D97-AF65-F5344CB8AC3E}">
        <p14:creationId xmlns:p14="http://schemas.microsoft.com/office/powerpoint/2010/main" val="41302634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As an easy to understand example, this is the well-known transformer architecture used in NLP, and you can see that</a:t>
            </a:r>
          </a:p>
          <a:p>
            <a:endParaRPr lang="en-US" altLang="zh-CN" dirty="0"/>
          </a:p>
          <a:p>
            <a:r>
              <a:rPr lang="en-US" altLang="zh-CN" dirty="0"/>
              <a:t>while it eliminates the looping part in its encoder blocks, its decoder blocks still need to run in a loop to produce the final sentence.</a:t>
            </a:r>
            <a:endParaRPr lang="zh-CN" alt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66</a:t>
            </a:fld>
            <a:endParaRPr lang="en-US"/>
          </a:p>
        </p:txBody>
      </p:sp>
    </p:spTree>
    <p:extLst>
      <p:ext uri="{BB962C8B-B14F-4D97-AF65-F5344CB8AC3E}">
        <p14:creationId xmlns:p14="http://schemas.microsoft.com/office/powerpoint/2010/main" val="33215477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Let’s see how exactly existing state-of-the-art solutions work.</a:t>
            </a:r>
          </a:p>
          <a:p>
            <a:endParaRPr lang="en-US" altLang="zh-CN" dirty="0"/>
          </a:p>
          <a:p>
            <a:r>
              <a:rPr lang="en-US" altLang="zh-CN" dirty="0"/>
              <a:t>We’ll use requests whose true execution time is controlled, and sampled from a simple normal distribution.</a:t>
            </a:r>
            <a:endParaRPr lang="zh-CN" alt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67</a:t>
            </a:fld>
            <a:endParaRPr lang="en-US"/>
          </a:p>
        </p:txBody>
      </p:sp>
    </p:spTree>
    <p:extLst>
      <p:ext uri="{BB962C8B-B14F-4D97-AF65-F5344CB8AC3E}">
        <p14:creationId xmlns:p14="http://schemas.microsoft.com/office/powerpoint/2010/main" val="35654621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 we report the finish rate for different systems, under various SLO settings.</a:t>
            </a:r>
          </a:p>
          <a:p>
            <a:endParaRPr lang="en-US" altLang="zh-CN" dirty="0"/>
          </a:p>
          <a:p>
            <a:r>
              <a:rPr lang="en-US" altLang="zh-CN" dirty="0"/>
              <a:t>Since I’ll be using similar experiment setups many times in the rest of the talk, I’d like to spend some time to explain everything clearly.</a:t>
            </a:r>
          </a:p>
          <a:p>
            <a:endParaRPr lang="en-US" altLang="zh-CN" dirty="0"/>
          </a:p>
          <a:p>
            <a:r>
              <a:rPr lang="en-US" altLang="zh-CN" dirty="0"/>
              <a:t>Here, the execution time distribution is the </a:t>
            </a:r>
            <a:r>
              <a:rPr lang="en-US" altLang="zh-CN" b="1" i="1" dirty="0"/>
              <a:t>input </a:t>
            </a:r>
            <a:r>
              <a:rPr lang="en-US" altLang="zh-CN" b="0" i="0" dirty="0"/>
              <a:t>of the experiment</a:t>
            </a:r>
            <a:r>
              <a:rPr lang="en-US" altLang="zh-CN" dirty="0"/>
              <a:t>, it controls how incoming requests’ true execution time are generated, and is unknown to systems under evaluation.</a:t>
            </a:r>
          </a:p>
          <a:p>
            <a:endParaRPr lang="en-US" altLang="zh-CN" dirty="0"/>
          </a:p>
          <a:p>
            <a:r>
              <a:rPr lang="en-US" altLang="zh-CN" dirty="0"/>
              <a:t>As for SLO, we set it to be multiples of the P99 of the execution time. This is similar to how SLOs are set in practice in real world, where they are usually derived from historical data.</a:t>
            </a:r>
          </a:p>
          <a:p>
            <a:endParaRPr lang="en-US" altLang="zh-CN" dirty="0"/>
          </a:p>
          <a:p>
            <a:r>
              <a:rPr lang="en-US" altLang="zh-CN" dirty="0"/>
              <a:t>Ok, with that out of the way, as we can see here, things are generally bad with very tight SLOs. While it’s getting better with increased SLO, the performance is suboptimal for all three systems.</a:t>
            </a:r>
            <a:endParaRPr lang="zh-CN" alt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68</a:t>
            </a:fld>
            <a:endParaRPr lang="en-US"/>
          </a:p>
        </p:txBody>
      </p:sp>
    </p:spTree>
    <p:extLst>
      <p:ext uri="{BB962C8B-B14F-4D97-AF65-F5344CB8AC3E}">
        <p14:creationId xmlns:p14="http://schemas.microsoft.com/office/powerpoint/2010/main" val="34037624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 it’s getting worse when the request execution times follow something other than a simple normal distribution</a:t>
            </a:r>
            <a:endParaRPr lang="zh-CN" alt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69</a:t>
            </a:fld>
            <a:endParaRPr lang="en-US"/>
          </a:p>
        </p:txBody>
      </p:sp>
    </p:spTree>
    <p:extLst>
      <p:ext uri="{BB962C8B-B14F-4D97-AF65-F5344CB8AC3E}">
        <p14:creationId xmlns:p14="http://schemas.microsoft.com/office/powerpoint/2010/main" val="152480625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high-level take away is that single, point estimation of requests or batch execution time doesn’t work when serving dynamic networks.</a:t>
            </a:r>
          </a:p>
          <a:p>
            <a:endParaRPr lang="en-US" altLang="zh-CN" dirty="0"/>
          </a:p>
          <a:p>
            <a:r>
              <a:rPr lang="en-US" altLang="zh-CN" dirty="0"/>
              <a:t>Since we no longer know how long exactly the request will take,</a:t>
            </a:r>
            <a:endParaRPr lang="zh-CN" alt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70</a:t>
            </a:fld>
            <a:endParaRPr lang="en-US"/>
          </a:p>
        </p:txBody>
      </p:sp>
    </p:spTree>
    <p:extLst>
      <p:ext uri="{BB962C8B-B14F-4D97-AF65-F5344CB8AC3E}">
        <p14:creationId xmlns:p14="http://schemas.microsoft.com/office/powerpoint/2010/main" val="3323871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 rest of the presentation, I’ll introduce each of the projects, and then conclude.</a:t>
            </a:r>
          </a:p>
        </p:txBody>
      </p:sp>
      <p:sp>
        <p:nvSpPr>
          <p:cNvPr id="4" name="灯片编号占位符 3"/>
          <p:cNvSpPr>
            <a:spLocks noGrp="1"/>
          </p:cNvSpPr>
          <p:nvPr>
            <p:ph type="sldNum" sz="quarter" idx="5"/>
          </p:nvPr>
        </p:nvSpPr>
        <p:spPr/>
        <p:txBody>
          <a:bodyPr/>
          <a:lstStyle/>
          <a:p>
            <a:fld id="{DF61EA0F-A667-4B49-8422-0062BC55E249}" type="slidenum">
              <a:rPr lang="en-US" smtClean="0"/>
              <a:t>7</a:t>
            </a:fld>
            <a:endParaRPr lang="en-US"/>
          </a:p>
        </p:txBody>
      </p:sp>
    </p:spTree>
    <p:extLst>
      <p:ext uri="{BB962C8B-B14F-4D97-AF65-F5344CB8AC3E}">
        <p14:creationId xmlns:p14="http://schemas.microsoft.com/office/powerpoint/2010/main" val="28711084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How do we minimize SLO violations with such incomplete knowledge of request execution times?</a:t>
            </a:r>
          </a:p>
        </p:txBody>
      </p:sp>
      <p:sp>
        <p:nvSpPr>
          <p:cNvPr id="4" name="灯片编号占位符 3"/>
          <p:cNvSpPr>
            <a:spLocks noGrp="1"/>
          </p:cNvSpPr>
          <p:nvPr>
            <p:ph type="sldNum" sz="quarter" idx="5"/>
          </p:nvPr>
        </p:nvSpPr>
        <p:spPr/>
        <p:txBody>
          <a:bodyPr/>
          <a:lstStyle/>
          <a:p>
            <a:fld id="{DF61EA0F-A667-4B49-8422-0062BC55E249}" type="slidenum">
              <a:rPr lang="en-US" smtClean="0"/>
              <a:t>71</a:t>
            </a:fld>
            <a:endParaRPr lang="en-US"/>
          </a:p>
        </p:txBody>
      </p:sp>
    </p:spTree>
    <p:extLst>
      <p:ext uri="{BB962C8B-B14F-4D97-AF65-F5344CB8AC3E}">
        <p14:creationId xmlns:p14="http://schemas.microsoft.com/office/powerpoint/2010/main" val="14094024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To be precise about the problem definition: we want to serve requests that are released online, and have a deadline.</a:t>
            </a:r>
          </a:p>
          <a:p>
            <a:endParaRPr lang="en-US" altLang="zh-CN" dirty="0"/>
          </a:p>
          <a:p>
            <a:r>
              <a:rPr lang="en-US" altLang="zh-CN" dirty="0"/>
              <a:t>We want to pick requests from pending ones, to create batches</a:t>
            </a:r>
          </a:p>
          <a:p>
            <a:endParaRPr lang="en-US" altLang="zh-CN" dirty="0"/>
          </a:p>
          <a:p>
            <a:r>
              <a:rPr lang="en-US" altLang="zh-CN" dirty="0"/>
              <a:t>And the difficult part is that we don’t know how long the execution time is, and requests can not be preempted.</a:t>
            </a:r>
          </a:p>
          <a:p>
            <a:endParaRPr lang="en-US" altLang="zh-CN" dirty="0"/>
          </a:p>
          <a:p>
            <a:r>
              <a:rPr lang="en-US" altLang="zh-CN" dirty="0"/>
              <a:t>Fortunately we can still learn an empirical distribution of the execution time from historical data.</a:t>
            </a:r>
            <a:endParaRPr lang="zh-CN" alt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72</a:t>
            </a:fld>
            <a:endParaRPr lang="en-US"/>
          </a:p>
        </p:txBody>
      </p:sp>
    </p:spTree>
    <p:extLst>
      <p:ext uri="{BB962C8B-B14F-4D97-AF65-F5344CB8AC3E}">
        <p14:creationId xmlns:p14="http://schemas.microsoft.com/office/powerpoint/2010/main" val="22278392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intuition is that, if a constant number is insufficient to model the request execution time, then we just use something more expressive, say, random variables.</a:t>
            </a:r>
          </a:p>
          <a:p>
            <a:endParaRPr lang="en-US" altLang="zh-CN" dirty="0"/>
          </a:p>
          <a:p>
            <a:r>
              <a:rPr lang="en-US" altLang="zh-CN" dirty="0"/>
              <a:t>Then we could somehow use that distribution information in our scheduling algorithm.</a:t>
            </a:r>
            <a:endParaRPr lang="zh-CN" alt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73</a:t>
            </a:fld>
            <a:endParaRPr lang="en-US"/>
          </a:p>
        </p:txBody>
      </p:sp>
    </p:spTree>
    <p:extLst>
      <p:ext uri="{BB962C8B-B14F-4D97-AF65-F5344CB8AC3E}">
        <p14:creationId xmlns:p14="http://schemas.microsoft.com/office/powerpoint/2010/main" val="255665204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Distribution-based scheduling has been studied in other areas, but for DL serving specifically, we have some unique challenges.</a:t>
            </a:r>
          </a:p>
          <a:p>
            <a:endParaRPr lang="en-US" altLang="zh-CN" dirty="0"/>
          </a:p>
          <a:p>
            <a:r>
              <a:rPr lang="en-US" altLang="zh-CN" dirty="0"/>
              <a:t>The first one is batching. While it is the common practice in DL serving to improve hardware utilization. Batching indeed complicates the matter a lot.</a:t>
            </a:r>
          </a:p>
          <a:p>
            <a:r>
              <a:rPr lang="en-US" altLang="zh-CN" dirty="0"/>
              <a:t>For example, as the request execution time varies, the batching order is not necessarily the same as the request arriving order,</a:t>
            </a:r>
          </a:p>
          <a:p>
            <a:r>
              <a:rPr lang="en-US" altLang="zh-CN" dirty="0"/>
              <a:t>And it may be better to first pick a shorter request for the current batch even though it arrives later than others.</a:t>
            </a:r>
          </a:p>
          <a:p>
            <a:r>
              <a:rPr lang="en-US" altLang="zh-CN" dirty="0"/>
              <a:t>This necessitates the use of priority queues.</a:t>
            </a:r>
          </a:p>
          <a:p>
            <a:endParaRPr lang="en-US" altLang="zh-CN" dirty="0"/>
          </a:p>
          <a:p>
            <a:r>
              <a:rPr lang="en-US" altLang="zh-CN" dirty="0"/>
              <a:t>Also more importantly, request execution affects each other in the same bath. They essentially starts and finishes at the same time, regardless of what each individual request’s original execution time is.</a:t>
            </a:r>
          </a:p>
          <a:p>
            <a:endParaRPr lang="en-US" altLang="zh-CN" dirty="0"/>
          </a:p>
          <a:p>
            <a:r>
              <a:rPr lang="en-US" altLang="zh-CN" dirty="0"/>
              <a:t>We therefore need to find a way to derive batch execution latency from request’s individual execution time distributions</a:t>
            </a:r>
          </a:p>
          <a:p>
            <a:endParaRPr lang="en-US" altLang="zh-CN" dirty="0"/>
          </a:p>
          <a:p>
            <a:r>
              <a:rPr lang="en-US" altLang="zh-CN" dirty="0"/>
              <a:t>Second, as a service, requests are coming from different applications. Therefore, they don’t necessarily follow the same distribution. The result is a mixture distribution with multi-modality.</a:t>
            </a:r>
          </a:p>
          <a:p>
            <a:r>
              <a:rPr lang="en-US" altLang="zh-CN" dirty="0"/>
              <a:t>That</a:t>
            </a:r>
            <a:r>
              <a:rPr lang="zh-CN" altLang="en-US" dirty="0"/>
              <a:t> </a:t>
            </a:r>
            <a:r>
              <a:rPr lang="en-US" altLang="zh-CN" dirty="0"/>
              <a:t>means</a:t>
            </a:r>
            <a:r>
              <a:rPr lang="zh-CN" altLang="en-US" dirty="0"/>
              <a:t> </a:t>
            </a:r>
            <a:r>
              <a:rPr lang="en-US" altLang="zh-CN" dirty="0"/>
              <a:t>large</a:t>
            </a:r>
            <a:r>
              <a:rPr lang="zh-CN" altLang="en-US" dirty="0"/>
              <a:t> </a:t>
            </a:r>
            <a:r>
              <a:rPr lang="en-US" altLang="zh-CN" dirty="0"/>
              <a:t>variance</a:t>
            </a:r>
            <a:r>
              <a:rPr lang="zh-CN" altLang="en-US" dirty="0"/>
              <a:t> </a:t>
            </a:r>
            <a:r>
              <a:rPr lang="en-US" altLang="zh-CN" dirty="0"/>
              <a:t>the</a:t>
            </a:r>
            <a:r>
              <a:rPr lang="zh-CN" altLang="en-US" dirty="0"/>
              <a:t> </a:t>
            </a:r>
            <a:r>
              <a:rPr lang="en-US" altLang="zh-CN" dirty="0"/>
              <a:t>scheduler</a:t>
            </a:r>
            <a:r>
              <a:rPr lang="zh-CN" altLang="en-US" dirty="0"/>
              <a:t> </a:t>
            </a:r>
            <a:r>
              <a:rPr lang="en-US" altLang="zh-CN" dirty="0"/>
              <a:t>needs</a:t>
            </a:r>
            <a:r>
              <a:rPr lang="zh-CN" altLang="en-US" dirty="0"/>
              <a:t> </a:t>
            </a:r>
            <a:r>
              <a:rPr lang="en-US" altLang="zh-CN" dirty="0"/>
              <a:t>to</a:t>
            </a:r>
            <a:r>
              <a:rPr lang="zh-CN" altLang="en-US" dirty="0"/>
              <a:t> </a:t>
            </a:r>
            <a:r>
              <a:rPr lang="en-US" altLang="zh-CN" dirty="0"/>
              <a:t>account</a:t>
            </a:r>
            <a:r>
              <a:rPr lang="zh-CN" altLang="en-US" dirty="0"/>
              <a:t> </a:t>
            </a:r>
            <a:r>
              <a:rPr lang="en-US" altLang="zh-CN" dirty="0"/>
              <a:t>for.</a:t>
            </a:r>
          </a:p>
        </p:txBody>
      </p:sp>
      <p:sp>
        <p:nvSpPr>
          <p:cNvPr id="4" name="Slide Number Placeholder 3"/>
          <p:cNvSpPr>
            <a:spLocks noGrp="1"/>
          </p:cNvSpPr>
          <p:nvPr>
            <p:ph type="sldNum" sz="quarter" idx="5"/>
          </p:nvPr>
        </p:nvSpPr>
        <p:spPr/>
        <p:txBody>
          <a:bodyPr/>
          <a:lstStyle/>
          <a:p>
            <a:fld id="{DF61EA0F-A667-4B49-8422-0062BC55E249}" type="slidenum">
              <a:rPr lang="en-US" smtClean="0"/>
              <a:t>74</a:t>
            </a:fld>
            <a:endParaRPr lang="en-US"/>
          </a:p>
        </p:txBody>
      </p:sp>
    </p:spTree>
    <p:extLst>
      <p:ext uri="{BB962C8B-B14F-4D97-AF65-F5344CB8AC3E}">
        <p14:creationId xmlns:p14="http://schemas.microsoft.com/office/powerpoint/2010/main" val="17199088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Let’s see how Orloj handles these.</a:t>
            </a:r>
          </a:p>
          <a:p>
            <a:endParaRPr lang="en-US" altLang="zh-CN" dirty="0"/>
          </a:p>
          <a:p>
            <a:r>
              <a:rPr lang="en-US" altLang="zh-CN" dirty="0"/>
              <a:t>Overall, Orloj follows similar steps as other model serving systems, but with different priority queue and batching policies.</a:t>
            </a:r>
          </a:p>
          <a:p>
            <a:endParaRPr lang="en-US" altLang="zh-CN" dirty="0"/>
          </a:p>
          <a:p>
            <a:r>
              <a:rPr lang="en-US" altLang="zh-CN" dirty="0"/>
              <a:t>To address the multimodal distribution challenge, Orloj annotates each requests with its originating application and associate each with a separate execution time histogram.</a:t>
            </a:r>
          </a:p>
          <a:p>
            <a:endParaRPr lang="en-US" altLang="zh-CN" dirty="0"/>
          </a:p>
          <a:p>
            <a:r>
              <a:rPr lang="en-US" altLang="zh-CN" dirty="0"/>
              <a:t>  </a:t>
            </a:r>
            <a:endParaRPr lang="zh-CN" alt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75</a:t>
            </a:fld>
            <a:endParaRPr lang="en-US"/>
          </a:p>
        </p:txBody>
      </p:sp>
    </p:spTree>
    <p:extLst>
      <p:ext uri="{BB962C8B-B14F-4D97-AF65-F5344CB8AC3E}">
        <p14:creationId xmlns:p14="http://schemas.microsoft.com/office/powerpoint/2010/main" val="101192302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histograms are combined to derive the distribution of batch latency, which is then used to calculate the priority score for each request.</a:t>
            </a:r>
          </a:p>
          <a:p>
            <a:endParaRPr lang="en-US" altLang="zh-CN" dirty="0"/>
          </a:p>
          <a:p>
            <a:r>
              <a:rPr lang="en-US" altLang="zh-CN" dirty="0"/>
              <a:t>Then requests at the front of the queue are selected to actually create the batch.</a:t>
            </a:r>
            <a:endParaRPr lang="zh-CN" alt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76</a:t>
            </a:fld>
            <a:endParaRPr lang="en-US"/>
          </a:p>
        </p:txBody>
      </p:sp>
    </p:spTree>
    <p:extLst>
      <p:ext uri="{BB962C8B-B14F-4D97-AF65-F5344CB8AC3E}">
        <p14:creationId xmlns:p14="http://schemas.microsoft.com/office/powerpoint/2010/main" val="19182226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Along with the batch latency distribution, the information is passed to the scheduler, which decides when to actually run it.</a:t>
            </a:r>
          </a:p>
          <a:p>
            <a:endParaRPr lang="en-US" altLang="zh-CN" dirty="0"/>
          </a:p>
          <a:p>
            <a:r>
              <a:rPr lang="en-US" altLang="zh-CN" dirty="0"/>
              <a:t>Everything after that follows the same procedure as existing serving systems.</a:t>
            </a:r>
            <a:endParaRPr lang="zh-CN" alt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77</a:t>
            </a:fld>
            <a:endParaRPr lang="en-US"/>
          </a:p>
        </p:txBody>
      </p:sp>
    </p:spTree>
    <p:extLst>
      <p:ext uri="{BB962C8B-B14F-4D97-AF65-F5344CB8AC3E}">
        <p14:creationId xmlns:p14="http://schemas.microsoft.com/office/powerpoint/2010/main" val="318050673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 obviously the core of Orloj is its priority score calculation.</a:t>
            </a:r>
          </a:p>
          <a:p>
            <a:r>
              <a:rPr lang="en-US" altLang="zh-CN" dirty="0"/>
              <a:t>[click]</a:t>
            </a:r>
          </a:p>
          <a:p>
            <a:r>
              <a:rPr lang="en-US" altLang="zh-CN" dirty="0"/>
              <a:t>In </a:t>
            </a:r>
            <a:r>
              <a:rPr lang="en-US" altLang="zh-CN" dirty="0" err="1"/>
              <a:t>orloj</a:t>
            </a:r>
            <a:r>
              <a:rPr lang="en-US" altLang="zh-CN" dirty="0"/>
              <a:t>, we do cost-based scheduling, and model the SLO as cost functions.</a:t>
            </a:r>
          </a:p>
          <a:p>
            <a:r>
              <a:rPr lang="en-US" altLang="zh-CN" dirty="0"/>
              <a:t>[click]</a:t>
            </a:r>
          </a:p>
          <a:p>
            <a:r>
              <a:rPr lang="en-US" altLang="zh-CN" dirty="0"/>
              <a:t>and we define a priority score that is batch-aware, distribution-aware, and changes over time.</a:t>
            </a:r>
          </a:p>
          <a:p>
            <a:endParaRPr lang="en-US" altLang="zh-CN" dirty="0"/>
          </a:p>
          <a:p>
            <a:r>
              <a:rPr lang="en-US" altLang="zh-CN" dirty="0"/>
              <a:t>The scheduler then makes decisions to maximize the expected …</a:t>
            </a:r>
          </a:p>
          <a:p>
            <a:endParaRPr lang="en-US" altLang="zh-CN" dirty="0"/>
          </a:p>
          <a:p>
            <a:r>
              <a:rPr lang="en-US" altLang="zh-CN" dirty="0"/>
              <a:t>I’ll leave the details of the equations and all derivations in the paper</a:t>
            </a:r>
            <a:endParaRPr lang="zh-CN" alt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78</a:t>
            </a:fld>
            <a:endParaRPr lang="en-US"/>
          </a:p>
        </p:txBody>
      </p:sp>
    </p:spTree>
    <p:extLst>
      <p:ext uri="{BB962C8B-B14F-4D97-AF65-F5344CB8AC3E}">
        <p14:creationId xmlns:p14="http://schemas.microsoft.com/office/powerpoint/2010/main" val="38931634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https://www.wikiwand.com/en/Order_statistic#/Cumulative_distribution_function_of_order_statistics</a:t>
            </a:r>
          </a:p>
          <a:p>
            <a:endParaRPr lang="zh-CN" altLang="en-US" dirty="0"/>
          </a:p>
        </p:txBody>
      </p:sp>
      <p:sp>
        <p:nvSpPr>
          <p:cNvPr id="4" name="灯片编号占位符 3"/>
          <p:cNvSpPr>
            <a:spLocks noGrp="1"/>
          </p:cNvSpPr>
          <p:nvPr>
            <p:ph type="sldNum" sz="quarter" idx="5"/>
          </p:nvPr>
        </p:nvSpPr>
        <p:spPr/>
        <p:txBody>
          <a:bodyPr/>
          <a:lstStyle/>
          <a:p>
            <a:fld id="{CD105C3E-EB7B-41FB-AD22-85DD4D0E3DA9}" type="slidenum">
              <a:rPr lang="zh-CN" altLang="en-US" smtClean="0"/>
              <a:t>79</a:t>
            </a:fld>
            <a:endParaRPr lang="zh-CN" altLang="en-US"/>
          </a:p>
        </p:txBody>
      </p:sp>
    </p:spTree>
    <p:extLst>
      <p:ext uri="{BB962C8B-B14F-4D97-AF65-F5344CB8AC3E}">
        <p14:creationId xmlns:p14="http://schemas.microsoft.com/office/powerpoint/2010/main" val="301351125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 use a toy example to illustrate the basic points.</a:t>
            </a:r>
          </a:p>
          <a:p>
            <a:endParaRPr lang="en-US" altLang="zh-CN" dirty="0"/>
          </a:p>
          <a:p>
            <a:r>
              <a:rPr lang="en-US" altLang="zh-CN" dirty="0"/>
              <a:t>Suppose we have a simple cost function like this, which means if the request is finished any time between T and D, there is 0 cost. And if we ever miss the deadline D, there will be a cost c.</a:t>
            </a:r>
            <a:endParaRPr lang="zh-CN" alt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80</a:t>
            </a:fld>
            <a:endParaRPr lang="en-US"/>
          </a:p>
        </p:txBody>
      </p:sp>
    </p:spTree>
    <p:extLst>
      <p:ext uri="{BB962C8B-B14F-4D97-AF65-F5344CB8AC3E}">
        <p14:creationId xmlns:p14="http://schemas.microsoft.com/office/powerpoint/2010/main" val="2813139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Let’s start with </a:t>
            </a:r>
            <a:r>
              <a:rPr lang="en-US" altLang="zh-CN" dirty="0" err="1"/>
              <a:t>salus</a:t>
            </a:r>
            <a:endParaRPr lang="zh-CN" altLang="en-US" dirty="0"/>
          </a:p>
        </p:txBody>
      </p:sp>
      <p:sp>
        <p:nvSpPr>
          <p:cNvPr id="4" name="灯片编号占位符 3"/>
          <p:cNvSpPr>
            <a:spLocks noGrp="1"/>
          </p:cNvSpPr>
          <p:nvPr>
            <p:ph type="sldNum" sz="quarter" idx="5"/>
          </p:nvPr>
        </p:nvSpPr>
        <p:spPr/>
        <p:txBody>
          <a:bodyPr/>
          <a:lstStyle/>
          <a:p>
            <a:fld id="{DF61EA0F-A667-4B49-8422-0062BC55E249}" type="slidenum">
              <a:rPr lang="en-US" smtClean="0"/>
              <a:t>8</a:t>
            </a:fld>
            <a:endParaRPr lang="en-US"/>
          </a:p>
        </p:txBody>
      </p:sp>
    </p:spTree>
    <p:extLst>
      <p:ext uri="{BB962C8B-B14F-4D97-AF65-F5344CB8AC3E}">
        <p14:creationId xmlns:p14="http://schemas.microsoft.com/office/powerpoint/2010/main" val="203779005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 further assume that there are two kinds of requests.</a:t>
            </a:r>
          </a:p>
          <a:p>
            <a:endParaRPr lang="en-US" altLang="zh-CN" dirty="0"/>
          </a:p>
          <a:p>
            <a:r>
              <a:rPr lang="en-US" altLang="zh-CN" dirty="0"/>
              <a:t>They both have the same mean execution time, but one has higher variance that the other.</a:t>
            </a:r>
            <a:endParaRPr lang="zh-CN" alt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81</a:t>
            </a:fld>
            <a:endParaRPr lang="en-US"/>
          </a:p>
        </p:txBody>
      </p:sp>
    </p:spTree>
    <p:extLst>
      <p:ext uri="{BB962C8B-B14F-4D97-AF65-F5344CB8AC3E}">
        <p14:creationId xmlns:p14="http://schemas.microsoft.com/office/powerpoint/2010/main" val="35772638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From these, we can derive the distribution of the batch latency if we were given the batch size is 2</a:t>
            </a:r>
            <a:endParaRPr lang="zh-CN" alt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82</a:t>
            </a:fld>
            <a:endParaRPr lang="en-US"/>
          </a:p>
        </p:txBody>
      </p:sp>
    </p:spTree>
    <p:extLst>
      <p:ext uri="{BB962C8B-B14F-4D97-AF65-F5344CB8AC3E}">
        <p14:creationId xmlns:p14="http://schemas.microsoft.com/office/powerpoint/2010/main" val="90091079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 finally, there are 3 requests, coming from either distributions over time. This shows how their relative priorities changing over time.</a:t>
            </a:r>
          </a:p>
          <a:p>
            <a:endParaRPr lang="en-US" altLang="zh-CN" dirty="0"/>
          </a:p>
          <a:p>
            <a:r>
              <a:rPr lang="en-US" altLang="zh-CN" dirty="0"/>
              <a:t>Request r1 arrives first and has deadline D1,</a:t>
            </a:r>
            <a:r>
              <a:rPr lang="zh-CN" altLang="en-US" dirty="0"/>
              <a:t> </a:t>
            </a:r>
            <a:r>
              <a:rPr lang="en-US" altLang="zh-CN" dirty="0"/>
              <a:t>then</a:t>
            </a:r>
            <a:r>
              <a:rPr lang="zh-CN" altLang="en-US" dirty="0"/>
              <a:t> </a:t>
            </a:r>
            <a:r>
              <a:rPr lang="en-US" altLang="zh-CN" dirty="0"/>
              <a:t>followed by</a:t>
            </a:r>
            <a:r>
              <a:rPr lang="zh-CN" altLang="en-US" dirty="0"/>
              <a:t> </a:t>
            </a:r>
            <a:r>
              <a:rPr lang="en-US" altLang="zh-CN" dirty="0"/>
              <a:t>r2</a:t>
            </a:r>
            <a:r>
              <a:rPr lang="zh-CN" altLang="en-US" dirty="0"/>
              <a:t> </a:t>
            </a:r>
            <a:r>
              <a:rPr lang="en-US" altLang="zh-CN" dirty="0"/>
              <a:t>with</a:t>
            </a:r>
            <a:r>
              <a:rPr lang="zh-CN" altLang="en-US" dirty="0"/>
              <a:t> </a:t>
            </a:r>
            <a:r>
              <a:rPr lang="en-US" altLang="zh-CN" dirty="0"/>
              <a:t>deadline</a:t>
            </a:r>
            <a:r>
              <a:rPr lang="zh-CN" altLang="en-US" dirty="0"/>
              <a:t> </a:t>
            </a:r>
            <a:r>
              <a:rPr lang="en-US" altLang="zh-CN" dirty="0"/>
              <a:t>d2, and r3 with deadline d3.</a:t>
            </a:r>
          </a:p>
          <a:p>
            <a:endParaRPr lang="en-US" altLang="zh-CN" dirty="0"/>
          </a:p>
          <a:p>
            <a:r>
              <a:rPr lang="en-US" altLang="zh-CN" dirty="0"/>
              <a:t>If we inspect at time T, r1 and r2 should be picked to create the batch.</a:t>
            </a:r>
          </a:p>
          <a:p>
            <a:endParaRPr lang="en-US" altLang="zh-CN" dirty="0"/>
          </a:p>
          <a:p>
            <a:r>
              <a:rPr lang="en-US" altLang="zh-CN" dirty="0"/>
              <a:t>However at a later time T’, it becomes r1 and r3 that are better candidates.</a:t>
            </a:r>
          </a:p>
          <a:p>
            <a:endParaRPr lang="en-US" altLang="zh-CN" dirty="0"/>
          </a:p>
          <a:p>
            <a:r>
              <a:rPr lang="en-US" altLang="zh-CN" dirty="0"/>
              <a:t>Finally, at T’’, the priority of r1 drops to near zero, and we should pick r2 and r3.</a:t>
            </a:r>
          </a:p>
          <a:p>
            <a:endParaRPr lang="en-US" altLang="zh-CN" dirty="0"/>
          </a:p>
          <a:p>
            <a:r>
              <a:rPr lang="en-US" altLang="zh-CN" dirty="0"/>
              <a:t>So that is core idea of distribution-based and time-varying priority score.</a:t>
            </a:r>
          </a:p>
        </p:txBody>
      </p:sp>
      <p:sp>
        <p:nvSpPr>
          <p:cNvPr id="4" name="Slide Number Placeholder 3"/>
          <p:cNvSpPr>
            <a:spLocks noGrp="1"/>
          </p:cNvSpPr>
          <p:nvPr>
            <p:ph type="sldNum" sz="quarter" idx="5"/>
          </p:nvPr>
        </p:nvSpPr>
        <p:spPr/>
        <p:txBody>
          <a:bodyPr/>
          <a:lstStyle/>
          <a:p>
            <a:fld id="{DF61EA0F-A667-4B49-8422-0062BC55E249}" type="slidenum">
              <a:rPr lang="en-US" smtClean="0"/>
              <a:t>83</a:t>
            </a:fld>
            <a:endParaRPr lang="en-US"/>
          </a:p>
        </p:txBody>
      </p:sp>
    </p:spTree>
    <p:extLst>
      <p:ext uri="{BB962C8B-B14F-4D97-AF65-F5344CB8AC3E}">
        <p14:creationId xmlns:p14="http://schemas.microsoft.com/office/powerpoint/2010/main" val="40405622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Let’s turn to evaluation.</a:t>
            </a:r>
          </a:p>
          <a:p>
            <a:endParaRPr lang="en-US" altLang="zh-CN" dirty="0"/>
          </a:p>
          <a:p>
            <a:r>
              <a:rPr lang="en-US" altLang="zh-CN" dirty="0"/>
              <a:t>Orloj is implemented in ~4000 lines of C++ code based on Clockwork.</a:t>
            </a:r>
          </a:p>
          <a:p>
            <a:endParaRPr lang="en-US" altLang="zh-CN" dirty="0"/>
          </a:p>
          <a:p>
            <a:r>
              <a:rPr lang="en-US" altLang="zh-CN" dirty="0"/>
              <a:t>And we want to verify</a:t>
            </a:r>
          </a:p>
          <a:p>
            <a:endParaRPr lang="en-US" altLang="zh-CN" dirty="0"/>
          </a:p>
          <a:p>
            <a:r>
              <a:rPr lang="en-US" altLang="zh-CN" dirty="0"/>
              <a:t>its improvements over the state-of-the-art solutions on dynamic workloads,</a:t>
            </a:r>
          </a:p>
          <a:p>
            <a:r>
              <a:rPr lang="en-US" altLang="zh-CN" dirty="0"/>
              <a:t>its performance on static workloads,</a:t>
            </a:r>
          </a:p>
          <a:p>
            <a:r>
              <a:rPr lang="en-US" altLang="zh-CN" dirty="0"/>
              <a:t>Also we want to evaluate its </a:t>
            </a:r>
            <a:r>
              <a:rPr lang="en-US" altLang="zh-CN" dirty="0" err="1"/>
              <a:t>overhrads</a:t>
            </a:r>
            <a:endParaRPr lang="zh-CN" alt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84</a:t>
            </a:fld>
            <a:endParaRPr lang="en-US"/>
          </a:p>
        </p:txBody>
      </p:sp>
    </p:spTree>
    <p:extLst>
      <p:ext uri="{BB962C8B-B14F-4D97-AF65-F5344CB8AC3E}">
        <p14:creationId xmlns:p14="http://schemas.microsoft.com/office/powerpoint/2010/main" val="266691056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Due to limited time, I’ll only report very few selected results.  More is included in the thesis.</a:t>
            </a:r>
          </a:p>
          <a:p>
            <a:endParaRPr lang="en-US" altLang="zh-CN" dirty="0"/>
          </a:p>
          <a:p>
            <a:r>
              <a:rPr lang="en-US" altLang="zh-CN" dirty="0"/>
              <a:t>This first set of experiments compares Orloj against others on SkipNet, a dynamic image classification network the can skip layers.</a:t>
            </a:r>
          </a:p>
          <a:p>
            <a:endParaRPr lang="en-US" altLang="zh-CN" dirty="0"/>
          </a:p>
          <a:p>
            <a:r>
              <a:rPr lang="en-US" altLang="zh-CN" dirty="0"/>
              <a:t>Recall that request execution time distribution shown on the left is the input to the experiment, used to generate incoming request traces that are shared by all systems.</a:t>
            </a:r>
          </a:p>
          <a:p>
            <a:endParaRPr lang="en-US" altLang="zh-CN" dirty="0"/>
          </a:p>
          <a:p>
            <a:r>
              <a:rPr lang="en-US" altLang="zh-CN" dirty="0"/>
              <a:t>and we report the finish rate on such traces on the right.</a:t>
            </a:r>
          </a:p>
          <a:p>
            <a:endParaRPr lang="en-US" altLang="zh-CN" dirty="0"/>
          </a:p>
          <a:p>
            <a:r>
              <a:rPr lang="en-US" altLang="zh-CN" dirty="0"/>
              <a:t>Orloj significantly outperforms all 3 baselines under all SLO conditions.</a:t>
            </a:r>
            <a:endParaRPr lang="zh-CN" alt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85</a:t>
            </a:fld>
            <a:endParaRPr lang="en-US"/>
          </a:p>
        </p:txBody>
      </p:sp>
    </p:spTree>
    <p:extLst>
      <p:ext uri="{BB962C8B-B14F-4D97-AF65-F5344CB8AC3E}">
        <p14:creationId xmlns:p14="http://schemas.microsoft.com/office/powerpoint/2010/main" val="368709772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Then there’s the BART model. We use a synthetic input with a bimodal distribution. Again Orloj shows great improvement over other solutions.</a:t>
            </a:r>
          </a:p>
          <a:p>
            <a:r>
              <a:rPr lang="en-US" altLang="zh-CN" dirty="0"/>
              <a:t>. Overall, Orloj finishes …, and the improvements can be over …</a:t>
            </a:r>
            <a:endParaRPr lang="zh-CN" alt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86</a:t>
            </a:fld>
            <a:endParaRPr lang="en-US"/>
          </a:p>
        </p:txBody>
      </p:sp>
    </p:spTree>
    <p:extLst>
      <p:ext uri="{BB962C8B-B14F-4D97-AF65-F5344CB8AC3E}">
        <p14:creationId xmlns:p14="http://schemas.microsoft.com/office/powerpoint/2010/main" val="387691363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Those improvements on dynamic networks doesn’t sacrifice </a:t>
            </a:r>
            <a:r>
              <a:rPr lang="en-US" altLang="zh-CN" dirty="0" err="1"/>
              <a:t>Orloj’s</a:t>
            </a:r>
            <a:r>
              <a:rPr lang="en-US" altLang="zh-CN" dirty="0"/>
              <a:t> performance on traditional, static workloads.</a:t>
            </a:r>
          </a:p>
          <a:p>
            <a:endParaRPr lang="en-US" altLang="zh-CN" dirty="0"/>
          </a:p>
          <a:p>
            <a:r>
              <a:rPr lang="en-US" altLang="zh-CN" dirty="0"/>
              <a:t>As the evaluation results show on Inception and </a:t>
            </a:r>
            <a:r>
              <a:rPr lang="en-US" altLang="zh-CN" dirty="0" err="1"/>
              <a:t>ResNet</a:t>
            </a:r>
            <a:r>
              <a:rPr lang="en-US" altLang="zh-CN" dirty="0"/>
              <a:t>, Orloj has comparable or slightly better performance in most cases.</a:t>
            </a:r>
            <a:endParaRPr lang="zh-CN" alt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87</a:t>
            </a:fld>
            <a:endParaRPr lang="en-US"/>
          </a:p>
        </p:txBody>
      </p:sp>
    </p:spTree>
    <p:extLst>
      <p:ext uri="{BB962C8B-B14F-4D97-AF65-F5344CB8AC3E}">
        <p14:creationId xmlns:p14="http://schemas.microsoft.com/office/powerpoint/2010/main" val="175967612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Finally, we try to push Orloj to its limit and vary the P99 of true request execution time and measure </a:t>
            </a:r>
            <a:r>
              <a:rPr lang="en-US" altLang="zh-CN" dirty="0" err="1"/>
              <a:t>Orloj’s</a:t>
            </a:r>
            <a:r>
              <a:rPr lang="en-US" altLang="zh-CN" dirty="0"/>
              <a:t> finish rate.</a:t>
            </a:r>
          </a:p>
          <a:p>
            <a:endParaRPr lang="en-US" altLang="zh-CN" dirty="0"/>
          </a:p>
          <a:p>
            <a:r>
              <a:rPr lang="en-US" altLang="zh-CN" dirty="0"/>
              <a:t>Basically, requests are becoming shorter and shorter as the P99 decreases.</a:t>
            </a:r>
          </a:p>
          <a:p>
            <a:endParaRPr lang="en-US" altLang="zh-CN" dirty="0"/>
          </a:p>
          <a:p>
            <a:r>
              <a:rPr lang="en-US" altLang="zh-CN" dirty="0"/>
              <a:t>Orloj keeps stable performance until the P99 approaching 20ms. At that time, due to variance in the execution time, the mean approaches 10ms and request can go as low as less than 2ms.</a:t>
            </a:r>
            <a:endParaRPr lang="zh-CN" alt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88</a:t>
            </a:fld>
            <a:endParaRPr lang="en-US"/>
          </a:p>
        </p:txBody>
      </p:sp>
    </p:spTree>
    <p:extLst>
      <p:ext uri="{BB962C8B-B14F-4D97-AF65-F5344CB8AC3E}">
        <p14:creationId xmlns:p14="http://schemas.microsoft.com/office/powerpoint/2010/main" val="174366924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 that concludes Orloj.</a:t>
            </a:r>
          </a:p>
          <a:p>
            <a:endParaRPr lang="en-US" altLang="zh-CN" dirty="0"/>
          </a:p>
          <a:p>
            <a:r>
              <a:rPr lang="en-US" altLang="zh-CN" dirty="0"/>
              <a:t>It is our attempt to break the assumption that …</a:t>
            </a:r>
          </a:p>
          <a:p>
            <a:endParaRPr lang="en-US" altLang="zh-CN" dirty="0"/>
          </a:p>
          <a:p>
            <a:r>
              <a:rPr lang="en-US" altLang="zh-CN" dirty="0"/>
              <a:t>And use probability theory to derive batch latency from individual requests’ empirical distributions</a:t>
            </a:r>
          </a:p>
          <a:p>
            <a:endParaRPr lang="en-US" altLang="zh-CN" dirty="0"/>
          </a:p>
          <a:p>
            <a:r>
              <a:rPr lang="en-US" altLang="zh-CN" dirty="0"/>
              <a:t>We then perform batch-aware…</a:t>
            </a:r>
          </a:p>
          <a:p>
            <a:endParaRPr lang="en-US" altLang="zh-CN" dirty="0"/>
          </a:p>
          <a:p>
            <a:r>
              <a:rPr lang="en-US" altLang="zh-CN" dirty="0"/>
              <a:t>And we can beat state-of-the-art on most dynamic workloads.</a:t>
            </a:r>
            <a:endParaRPr lang="zh-CN" alt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89</a:t>
            </a:fld>
            <a:endParaRPr lang="en-US"/>
          </a:p>
        </p:txBody>
      </p:sp>
    </p:spTree>
    <p:extLst>
      <p:ext uri="{BB962C8B-B14F-4D97-AF65-F5344CB8AC3E}">
        <p14:creationId xmlns:p14="http://schemas.microsoft.com/office/powerpoint/2010/main" val="387259620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wrap (</a:t>
            </a:r>
            <a:r>
              <a:rPr lang="en-US" altLang="zh-CN" b="0" i="0" dirty="0">
                <a:solidFill>
                  <a:srgbClr val="202124"/>
                </a:solidFill>
                <a:effectLst/>
                <a:latin typeface="Roboto" panose="02000000000000000000" pitchFamily="2" charset="0"/>
              </a:rPr>
              <a:t>/rap/</a:t>
            </a:r>
            <a:r>
              <a:rPr lang="en-US" altLang="zh-CN" dirty="0"/>
              <a:t>) up,</a:t>
            </a:r>
          </a:p>
          <a:p>
            <a:endParaRPr lang="en-US" altLang="zh-CN" dirty="0"/>
          </a:p>
          <a:p>
            <a:r>
              <a:rPr lang="en-US" altLang="zh-CN" dirty="0"/>
              <a:t>Salus provides fine-grained GPU sharing primitives, and targets the mismatch between low-level framework and the hardware</a:t>
            </a:r>
          </a:p>
          <a:p>
            <a:endParaRPr lang="en-US" altLang="zh-CN" dirty="0"/>
          </a:p>
          <a:p>
            <a:r>
              <a:rPr lang="en-US" altLang="zh-CN" dirty="0"/>
              <a:t>Fluid reduces the gap between HP applications and the cluster resource scheduler by implementing a dedicated execution engine for tuning jobs.</a:t>
            </a:r>
          </a:p>
          <a:p>
            <a:endParaRPr lang="en-US" altLang="zh-CN" dirty="0"/>
          </a:p>
          <a:p>
            <a:r>
              <a:rPr lang="en-US" altLang="zh-CN" dirty="0"/>
              <a:t>Orloj is a model serving system that uses distribution-based scheduling algorithm to handle the emerging dynamic neural networks.</a:t>
            </a:r>
          </a:p>
          <a:p>
            <a:endParaRPr lang="en-US" altLang="zh-CN" dirty="0"/>
          </a:p>
          <a:p>
            <a:r>
              <a:rPr lang="en-US" altLang="zh-CN" dirty="0"/>
              <a:t>Collectively, they attempt to address some mismatches we found in the software stack, and hope they can lead to more efficient systems in the DL infrastructure.</a:t>
            </a:r>
          </a:p>
        </p:txBody>
      </p:sp>
      <p:sp>
        <p:nvSpPr>
          <p:cNvPr id="4" name="灯片编号占位符 3"/>
          <p:cNvSpPr>
            <a:spLocks noGrp="1"/>
          </p:cNvSpPr>
          <p:nvPr>
            <p:ph type="sldNum" sz="quarter" idx="5"/>
          </p:nvPr>
        </p:nvSpPr>
        <p:spPr/>
        <p:txBody>
          <a:bodyPr/>
          <a:lstStyle/>
          <a:p>
            <a:fld id="{DF61EA0F-A667-4B49-8422-0062BC55E249}" type="slidenum">
              <a:rPr lang="en-US" smtClean="0"/>
              <a:t>90</a:t>
            </a:fld>
            <a:endParaRPr lang="en-US"/>
          </a:p>
        </p:txBody>
      </p:sp>
    </p:spTree>
    <p:extLst>
      <p:ext uri="{BB962C8B-B14F-4D97-AF65-F5344CB8AC3E}">
        <p14:creationId xmlns:p14="http://schemas.microsoft.com/office/powerpoint/2010/main" val="11862454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the fine-grained GPU sharing primitives for DL apps</a:t>
            </a:r>
          </a:p>
        </p:txBody>
      </p:sp>
      <p:sp>
        <p:nvSpPr>
          <p:cNvPr id="4" name="Slide Number Placeholder 3"/>
          <p:cNvSpPr>
            <a:spLocks noGrp="1"/>
          </p:cNvSpPr>
          <p:nvPr>
            <p:ph type="sldNum" sz="quarter" idx="10"/>
          </p:nvPr>
        </p:nvSpPr>
        <p:spPr/>
        <p:txBody>
          <a:bodyPr/>
          <a:lstStyle/>
          <a:p>
            <a:fld id="{DF61EA0F-A667-4B49-8422-0062BC55E249}" type="slidenum">
              <a:rPr lang="en-US" smtClean="0"/>
              <a:t>9</a:t>
            </a:fld>
            <a:endParaRPr lang="en-US"/>
          </a:p>
        </p:txBody>
      </p:sp>
    </p:spTree>
    <p:extLst>
      <p:ext uri="{BB962C8B-B14F-4D97-AF65-F5344CB8AC3E}">
        <p14:creationId xmlns:p14="http://schemas.microsoft.com/office/powerpoint/2010/main" val="16826066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Before answering questions, I’d like to thank all the people who helped me during my PhD. I won’t be in today’s position without their valuable support.</a:t>
            </a:r>
          </a:p>
          <a:p>
            <a:endParaRPr lang="en-US" altLang="zh-CN" dirty="0"/>
          </a:p>
          <a:p>
            <a:r>
              <a:rPr lang="en-US" altLang="zh-CN" dirty="0"/>
              <a:t>I wish I could name all of them, but due to time limitations, I can’t.</a:t>
            </a:r>
          </a:p>
          <a:p>
            <a:endParaRPr lang="en-US" altLang="zh-CN" dirty="0"/>
          </a:p>
          <a:p>
            <a:r>
              <a:rPr lang="en-US" altLang="zh-CN" dirty="0"/>
              <a:t>However, I still want to give my special thanks to Mosharaf. He is a great advisor, always believing in me and inspiring me to move forward. I really appreciate that.</a:t>
            </a:r>
          </a:p>
          <a:p>
            <a:endParaRPr lang="en-US" altLang="zh-CN" dirty="0"/>
          </a:p>
          <a:p>
            <a:r>
              <a:rPr lang="en-US" altLang="zh-CN" dirty="0"/>
              <a:t>With that, I’m ready to take questions.</a:t>
            </a:r>
            <a:endParaRPr lang="zh-CN" alt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91</a:t>
            </a:fld>
            <a:endParaRPr lang="en-US"/>
          </a:p>
        </p:txBody>
      </p:sp>
    </p:spTree>
    <p:extLst>
      <p:ext uri="{BB962C8B-B14F-4D97-AF65-F5344CB8AC3E}">
        <p14:creationId xmlns:p14="http://schemas.microsoft.com/office/powerpoint/2010/main" val="225313086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Before answering questions, I’d like to thank all the people who helped me during my PhD. I won’t be in today’s position without their valuable support.</a:t>
            </a:r>
          </a:p>
          <a:p>
            <a:endParaRPr lang="en-US" altLang="zh-CN" dirty="0"/>
          </a:p>
          <a:p>
            <a:r>
              <a:rPr lang="en-US" altLang="zh-CN" dirty="0"/>
              <a:t>I wish I could name all of them, but due to time limitations, I can’t.</a:t>
            </a:r>
          </a:p>
          <a:p>
            <a:endParaRPr lang="en-US" altLang="zh-CN" dirty="0"/>
          </a:p>
          <a:p>
            <a:r>
              <a:rPr lang="en-US" altLang="zh-CN" dirty="0"/>
              <a:t>However, I still want to give my special thanks to Mosharaf. He is a great advisor, always believing in me and inspiring me to move forward. I really appreciate that.</a:t>
            </a:r>
          </a:p>
          <a:p>
            <a:endParaRPr lang="en-US" altLang="zh-CN" dirty="0"/>
          </a:p>
          <a:p>
            <a:r>
              <a:rPr lang="en-US" altLang="zh-CN" dirty="0"/>
              <a:t>Finally, today is actually very special, in that</a:t>
            </a:r>
          </a:p>
          <a:p>
            <a:endParaRPr lang="en-US" altLang="zh-CN" dirty="0"/>
          </a:p>
          <a:p>
            <a:r>
              <a:rPr lang="en-US" altLang="zh-CN" dirty="0"/>
              <a:t> it’s the mother’s day this Sunday and my mom is also listening right now. I would like to take this special moment to wish her happy mother’s day. I love you mom! </a:t>
            </a:r>
            <a:r>
              <a:rPr lang="zh-CN" altLang="en-US" dirty="0"/>
              <a:t>妈妈 我爱你！</a:t>
            </a:r>
            <a:endParaRPr lang="en-US" altLang="zh-CN" dirty="0"/>
          </a:p>
          <a:p>
            <a:endParaRPr lang="en-US" altLang="zh-CN" dirty="0"/>
          </a:p>
          <a:p>
            <a:endParaRPr lang="en-US" altLang="zh-CN" dirty="0"/>
          </a:p>
          <a:p>
            <a:r>
              <a:rPr lang="en-US" altLang="zh-CN" dirty="0"/>
              <a:t>With that, I’m ready to take questions.</a:t>
            </a:r>
            <a:endParaRPr lang="zh-CN" alt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92</a:t>
            </a:fld>
            <a:endParaRPr lang="en-US"/>
          </a:p>
        </p:txBody>
      </p:sp>
    </p:spTree>
    <p:extLst>
      <p:ext uri="{BB962C8B-B14F-4D97-AF65-F5344CB8AC3E}">
        <p14:creationId xmlns:p14="http://schemas.microsoft.com/office/powerpoint/2010/main" val="321523229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93</a:t>
            </a:fld>
            <a:endParaRPr lang="en-US"/>
          </a:p>
        </p:txBody>
      </p:sp>
    </p:spTree>
    <p:extLst>
      <p:ext uri="{BB962C8B-B14F-4D97-AF65-F5344CB8AC3E}">
        <p14:creationId xmlns:p14="http://schemas.microsoft.com/office/powerpoint/2010/main" val="187039115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94</a:t>
            </a:fld>
            <a:endParaRPr lang="en-US"/>
          </a:p>
        </p:txBody>
      </p:sp>
    </p:spTree>
    <p:extLst>
      <p:ext uri="{BB962C8B-B14F-4D97-AF65-F5344CB8AC3E}">
        <p14:creationId xmlns:p14="http://schemas.microsoft.com/office/powerpoint/2010/main" val="56367290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Here are some examples. These are the execution time histograms where X-axis is the time it takes to finish one inference request for the model. Y-axis is the frequency that such time happens.</a:t>
            </a:r>
          </a:p>
          <a:p>
            <a:endParaRPr lang="en-US" altLang="zh-CN" dirty="0"/>
          </a:p>
          <a:p>
            <a:r>
              <a:rPr lang="en-US" altLang="zh-CN" dirty="0"/>
              <a:t>Please note that the absolute number of requests in these histograms are less important, as it merely represents the testing dataset we used.</a:t>
            </a:r>
          </a:p>
          <a:p>
            <a:endParaRPr lang="en-US" altLang="zh-CN" dirty="0"/>
          </a:p>
          <a:p>
            <a:r>
              <a:rPr lang="en-US" altLang="zh-CN" dirty="0"/>
              <a:t>However, the existence of a large range of values in the x-axis reflects the possibility of distinct code paths. That is because different inputs trigger different parts or layers in RDI-Nets and SkipNet, which are two dynamic image classification models and they can skip or activate parts of the model depending on the input image.</a:t>
            </a:r>
          </a:p>
        </p:txBody>
      </p:sp>
      <p:sp>
        <p:nvSpPr>
          <p:cNvPr id="4" name="Slide Number Placeholder 3"/>
          <p:cNvSpPr>
            <a:spLocks noGrp="1"/>
          </p:cNvSpPr>
          <p:nvPr>
            <p:ph type="sldNum" sz="quarter" idx="5"/>
          </p:nvPr>
        </p:nvSpPr>
        <p:spPr/>
        <p:txBody>
          <a:bodyPr/>
          <a:lstStyle/>
          <a:p>
            <a:fld id="{DF61EA0F-A667-4B49-8422-0062BC55E249}" type="slidenum">
              <a:rPr lang="en-US" smtClean="0"/>
              <a:t>95</a:t>
            </a:fld>
            <a:endParaRPr lang="en-US"/>
          </a:p>
        </p:txBody>
      </p:sp>
    </p:spTree>
    <p:extLst>
      <p:ext uri="{BB962C8B-B14F-4D97-AF65-F5344CB8AC3E}">
        <p14:creationId xmlns:p14="http://schemas.microsoft.com/office/powerpoint/2010/main" val="20576513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 also have similar results for NLP models. Of which GPT and BART are pretty well-known and popular ones.</a:t>
            </a:r>
          </a:p>
          <a:p>
            <a:endParaRPr lang="en-US" altLang="zh-CN" dirty="0"/>
          </a:p>
          <a:p>
            <a:r>
              <a:rPr lang="en-US" altLang="zh-CN" dirty="0"/>
              <a:t>For them, instead of distinct bins, the execution times fall into a continuous range, because their execution time depends on the input and output sequence length, which is continuous in our dataset.</a:t>
            </a:r>
          </a:p>
        </p:txBody>
      </p:sp>
      <p:sp>
        <p:nvSpPr>
          <p:cNvPr id="4" name="Slide Number Placeholder 3"/>
          <p:cNvSpPr>
            <a:spLocks noGrp="1"/>
          </p:cNvSpPr>
          <p:nvPr>
            <p:ph type="sldNum" sz="quarter" idx="5"/>
          </p:nvPr>
        </p:nvSpPr>
        <p:spPr/>
        <p:txBody>
          <a:bodyPr/>
          <a:lstStyle/>
          <a:p>
            <a:fld id="{DF61EA0F-A667-4B49-8422-0062BC55E249}" type="slidenum">
              <a:rPr lang="en-US" smtClean="0"/>
              <a:t>96</a:t>
            </a:fld>
            <a:endParaRPr lang="en-US"/>
          </a:p>
        </p:txBody>
      </p:sp>
    </p:spTree>
    <p:extLst>
      <p:ext uri="{BB962C8B-B14F-4D97-AF65-F5344CB8AC3E}">
        <p14:creationId xmlns:p14="http://schemas.microsoft.com/office/powerpoint/2010/main" val="56548344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Here are some examples. These are the execution time histograms where X-axis is the time it takes to finish one inference request for the model. Y-axis is the frequency that such time happens.</a:t>
            </a:r>
          </a:p>
          <a:p>
            <a:endParaRPr lang="en-US" altLang="zh-CN" dirty="0"/>
          </a:p>
          <a:p>
            <a:r>
              <a:rPr lang="en-US" altLang="zh-CN" dirty="0"/>
              <a:t>Please note that the absolute number of requests in these histograms are less important, as it merely represents the testing dataset we used.</a:t>
            </a:r>
          </a:p>
          <a:p>
            <a:endParaRPr lang="en-US" altLang="zh-CN" dirty="0"/>
          </a:p>
          <a:p>
            <a:r>
              <a:rPr lang="en-US" altLang="zh-CN" dirty="0"/>
              <a:t>However, the existence of a large range of values in the x-axis reflects the possibility of distinct code paths. That is because different inputs trigger different parts or layers in RDI-Nets and SkipNet, which are two dynamic image classification models and they can skip or activate parts of the model depending on the input image.</a:t>
            </a:r>
          </a:p>
          <a:p>
            <a:endParaRPr lang="en-US" altLang="zh-CN" dirty="0"/>
          </a:p>
          <a:p>
            <a:r>
              <a:rPr lang="en-US" altLang="zh-CN" dirty="0"/>
              <a:t>We also have similar results for NLP models. Of which GPT and BART are pretty well-known and popular ones.</a:t>
            </a:r>
          </a:p>
          <a:p>
            <a:endParaRPr lang="en-US" altLang="zh-CN" dirty="0"/>
          </a:p>
          <a:p>
            <a:r>
              <a:rPr lang="en-US" altLang="zh-CN" dirty="0"/>
              <a:t>For them, instead of distinct bins, the execution times fall into a continuous range, because their execution time depends on the input and output sequence length, which is continuous in our dataset.</a:t>
            </a:r>
          </a:p>
          <a:p>
            <a:endParaRPr lang="en-US" altLang="zh-CN" dirty="0"/>
          </a:p>
          <a:p>
            <a:r>
              <a:rPr lang="en-US" altLang="zh-CN" dirty="0"/>
              <a:t>Finally, for comparison, this is what it looks like for static models: inception v3 and </a:t>
            </a:r>
            <a:r>
              <a:rPr lang="en-US" altLang="zh-CN" dirty="0" err="1"/>
              <a:t>resnet</a:t>
            </a:r>
            <a:r>
              <a:rPr lang="en-US" altLang="zh-CN" dirty="0"/>
              <a:t>.</a:t>
            </a:r>
          </a:p>
          <a:p>
            <a:endParaRPr lang="en-US" altLang="zh-CN" dirty="0"/>
          </a:p>
          <a:p>
            <a:r>
              <a:rPr lang="en-US" altLang="zh-CN" dirty="0"/>
              <a:t>As you can see, their execution time are quite stable and clustered around a single number.</a:t>
            </a:r>
            <a:endParaRPr lang="zh-CN" alt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97</a:t>
            </a:fld>
            <a:endParaRPr lang="en-US"/>
          </a:p>
        </p:txBody>
      </p:sp>
    </p:spTree>
    <p:extLst>
      <p:ext uri="{BB962C8B-B14F-4D97-AF65-F5344CB8AC3E}">
        <p14:creationId xmlns:p14="http://schemas.microsoft.com/office/powerpoint/2010/main" val="46096269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Well that sounds like a familiar problem in the field of cluster scheduler</a:t>
            </a:r>
          </a:p>
          <a:p>
            <a:endParaRPr lang="en-US" altLang="zh-CN" dirty="0"/>
          </a:p>
          <a:p>
            <a:endParaRPr lang="en-US" altLang="zh-CN" dirty="0"/>
          </a:p>
          <a:p>
            <a:r>
              <a:rPr lang="en-US" altLang="zh-CN" dirty="0"/>
              <a:t>There is a large body of work on unknown size job scheduling in cluster. The popular solution is to use an age based scheduler, which bases the scheduling decision on how long the job has run in the system.</a:t>
            </a:r>
          </a:p>
          <a:p>
            <a:endParaRPr lang="en-US" altLang="zh-CN" dirty="0"/>
          </a:p>
          <a:p>
            <a:r>
              <a:rPr lang="en-US" altLang="zh-CN" dirty="0"/>
              <a:t>But our problem is actually different: ….</a:t>
            </a:r>
          </a:p>
          <a:p>
            <a:endParaRPr lang="en-US" altLang="zh-CN" dirty="0"/>
          </a:p>
          <a:p>
            <a:r>
              <a:rPr lang="en-US" altLang="zh-CN" dirty="0"/>
              <a:t>So that rules out the possibility of all age-based scheduling.</a:t>
            </a:r>
          </a:p>
        </p:txBody>
      </p:sp>
      <p:sp>
        <p:nvSpPr>
          <p:cNvPr id="4" name="灯片编号占位符 3"/>
          <p:cNvSpPr>
            <a:spLocks noGrp="1"/>
          </p:cNvSpPr>
          <p:nvPr>
            <p:ph type="sldNum" sz="quarter" idx="5"/>
          </p:nvPr>
        </p:nvSpPr>
        <p:spPr/>
        <p:txBody>
          <a:bodyPr/>
          <a:lstStyle/>
          <a:p>
            <a:fld id="{DF61EA0F-A667-4B49-8422-0062BC55E249}" type="slidenum">
              <a:rPr lang="en-US" smtClean="0"/>
              <a:t>98</a:t>
            </a:fld>
            <a:endParaRPr lang="en-US"/>
          </a:p>
        </p:txBody>
      </p:sp>
    </p:spTree>
    <p:extLst>
      <p:ext uri="{BB962C8B-B14F-4D97-AF65-F5344CB8AC3E}">
        <p14:creationId xmlns:p14="http://schemas.microsoft.com/office/powerpoint/2010/main" val="140586386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Scheduler schedules batches so we need batch latency</a:t>
            </a:r>
            <a:endParaRPr lang="zh-CN" altLang="en-US" dirty="0"/>
          </a:p>
        </p:txBody>
      </p:sp>
      <p:sp>
        <p:nvSpPr>
          <p:cNvPr id="4" name="灯片编号占位符 3"/>
          <p:cNvSpPr>
            <a:spLocks noGrp="1"/>
          </p:cNvSpPr>
          <p:nvPr>
            <p:ph type="sldNum" sz="quarter" idx="5"/>
          </p:nvPr>
        </p:nvSpPr>
        <p:spPr/>
        <p:txBody>
          <a:bodyPr/>
          <a:lstStyle/>
          <a:p>
            <a:fld id="{CD105C3E-EB7B-41FB-AD22-85DD4D0E3DA9}" type="slidenum">
              <a:rPr lang="zh-CN" altLang="en-US" smtClean="0"/>
              <a:t>101</a:t>
            </a:fld>
            <a:endParaRPr lang="zh-CN" altLang="en-US"/>
          </a:p>
        </p:txBody>
      </p:sp>
    </p:spTree>
    <p:extLst>
      <p:ext uri="{BB962C8B-B14F-4D97-AF65-F5344CB8AC3E}">
        <p14:creationId xmlns:p14="http://schemas.microsoft.com/office/powerpoint/2010/main" val="18420363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Executing a request now has cost such resource usage and opportunity cost (may postpone other requests),</a:t>
            </a:r>
          </a:p>
          <a:p>
            <a:endParaRPr lang="en-US" altLang="zh-CN" dirty="0"/>
          </a:p>
          <a:p>
            <a:r>
              <a:rPr lang="en-US" altLang="zh-CN" dirty="0"/>
              <a:t>Executing it later may also have monetary penalty due to SLA</a:t>
            </a:r>
            <a:endParaRPr lang="zh-CN" altLang="en-US" dirty="0"/>
          </a:p>
        </p:txBody>
      </p:sp>
      <p:sp>
        <p:nvSpPr>
          <p:cNvPr id="4" name="灯片编号占位符 3"/>
          <p:cNvSpPr>
            <a:spLocks noGrp="1"/>
          </p:cNvSpPr>
          <p:nvPr>
            <p:ph type="sldNum" sz="quarter" idx="5"/>
          </p:nvPr>
        </p:nvSpPr>
        <p:spPr/>
        <p:txBody>
          <a:bodyPr/>
          <a:lstStyle/>
          <a:p>
            <a:fld id="{CD105C3E-EB7B-41FB-AD22-85DD4D0E3DA9}" type="slidenum">
              <a:rPr lang="zh-CN" altLang="en-US" smtClean="0"/>
              <a:t>106</a:t>
            </a:fld>
            <a:endParaRPr lang="zh-CN" altLang="en-US"/>
          </a:p>
        </p:txBody>
      </p:sp>
    </p:spTree>
    <p:extLst>
      <p:ext uri="{BB962C8B-B14F-4D97-AF65-F5344CB8AC3E}">
        <p14:creationId xmlns:p14="http://schemas.microsoft.com/office/powerpoint/2010/main" val="2022003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Title 1"/>
          <p:cNvSpPr>
            <a:spLocks noGrp="1"/>
          </p:cNvSpPr>
          <p:nvPr>
            <p:ph type="title"/>
          </p:nvPr>
        </p:nvSpPr>
        <p:spPr>
          <a:xfrm>
            <a:off x="0" y="-1"/>
            <a:ext cx="12192000" cy="1330525"/>
          </a:xfrm>
        </p:spPr>
        <p:txBody>
          <a:bodyPr anchor="ctr">
            <a:normAutofit/>
          </a:bodyPr>
          <a:lstStyle>
            <a:lvl1pPr marL="0" indent="685800">
              <a:defRPr sz="5400" baseline="0">
                <a:solidFill>
                  <a:schemeClr val="bg1"/>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2FE30860-4C51-8546-BA2D-3DB4C9FB383A}" type="datetime1">
              <a:rPr lang="en-US" smtClean="0"/>
              <a:t>5/4/2022</a:t>
            </a:fld>
            <a:endParaRPr lang="en-US"/>
          </a:p>
        </p:txBody>
      </p:sp>
      <p:sp>
        <p:nvSpPr>
          <p:cNvPr id="6" name="Slide Number Placeholder 5">
            <a:extLst>
              <a:ext uri="{FF2B5EF4-FFF2-40B4-BE49-F238E27FC236}">
                <a16:creationId xmlns:a16="http://schemas.microsoft.com/office/drawing/2014/main" id="{39F8E9BF-6FA1-8740-BC9F-64067C6C239F}"/>
              </a:ext>
            </a:extLst>
          </p:cNvPr>
          <p:cNvSpPr>
            <a:spLocks noGrp="1"/>
          </p:cNvSpPr>
          <p:nvPr>
            <p:ph type="sldNum" sz="quarter" idx="4"/>
          </p:nvPr>
        </p:nvSpPr>
        <p:spPr>
          <a:xfrm>
            <a:off x="11822464" y="6619285"/>
            <a:ext cx="369536" cy="238715"/>
          </a:xfrm>
          <a:prstGeom prst="rect">
            <a:avLst/>
          </a:prstGeom>
        </p:spPr>
        <p:txBody>
          <a:bodyPr vert="horz" lIns="91440" tIns="45720" rIns="91440" bIns="45720" rtlCol="0" anchor="ctr"/>
          <a:lstStyle>
            <a:lvl1pPr algn="r">
              <a:defRPr sz="1200">
                <a:solidFill>
                  <a:sysClr val="windowText" lastClr="000000"/>
                </a:solidFill>
              </a:defRPr>
            </a:lvl1pPr>
          </a:lstStyle>
          <a:p>
            <a:fld id="{2E4BC627-AC99-AB40-AA77-AD4C10984B8E}" type="slidenum">
              <a:rPr lang="en-US" smtClean="0"/>
              <a:pPr/>
              <a:t>‹#›</a:t>
            </a:fld>
            <a:endParaRPr lang="en-US"/>
          </a:p>
        </p:txBody>
      </p:sp>
    </p:spTree>
    <p:extLst>
      <p:ext uri="{BB962C8B-B14F-4D97-AF65-F5344CB8AC3E}">
        <p14:creationId xmlns:p14="http://schemas.microsoft.com/office/powerpoint/2010/main" val="1650442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CF125E-2352-DE42-88C5-48CB4A82B6A2}" type="datetime1">
              <a:rPr lang="en-US" smtClean="0"/>
              <a:t>5/4/2022</a:t>
            </a:fld>
            <a:endParaRPr lang="en-US"/>
          </a:p>
        </p:txBody>
      </p:sp>
      <p:sp>
        <p:nvSpPr>
          <p:cNvPr id="5" name="Slide Number Placeholder 5">
            <a:extLst>
              <a:ext uri="{FF2B5EF4-FFF2-40B4-BE49-F238E27FC236}">
                <a16:creationId xmlns:a16="http://schemas.microsoft.com/office/drawing/2014/main" id="{C00846B7-DB0B-DD41-9EC2-46F3AFF1A3A4}"/>
              </a:ext>
            </a:extLst>
          </p:cNvPr>
          <p:cNvSpPr>
            <a:spLocks noGrp="1"/>
          </p:cNvSpPr>
          <p:nvPr>
            <p:ph type="sldNum" sz="quarter" idx="4"/>
          </p:nvPr>
        </p:nvSpPr>
        <p:spPr>
          <a:xfrm>
            <a:off x="11822464" y="6619285"/>
            <a:ext cx="369536" cy="238715"/>
          </a:xfrm>
          <a:prstGeom prst="rect">
            <a:avLst/>
          </a:prstGeom>
        </p:spPr>
        <p:txBody>
          <a:bodyPr vert="horz" lIns="91440" tIns="45720" rIns="91440" bIns="45720" rtlCol="0" anchor="ctr"/>
          <a:lstStyle>
            <a:lvl1pPr algn="r">
              <a:defRPr sz="1200">
                <a:solidFill>
                  <a:sysClr val="windowText" lastClr="000000"/>
                </a:solidFill>
              </a:defRPr>
            </a:lvl1pPr>
          </a:lstStyle>
          <a:p>
            <a:fld id="{2E4BC627-AC99-AB40-AA77-AD4C10984B8E}" type="slidenum">
              <a:rPr lang="en-US" smtClean="0"/>
              <a:pPr/>
              <a:t>‹#›</a:t>
            </a:fld>
            <a:endParaRPr lang="en-US"/>
          </a:p>
        </p:txBody>
      </p:sp>
    </p:spTree>
    <p:extLst>
      <p:ext uri="{BB962C8B-B14F-4D97-AF65-F5344CB8AC3E}">
        <p14:creationId xmlns:p14="http://schemas.microsoft.com/office/powerpoint/2010/main" val="1108406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oject">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C0A916-7419-41D3-B2C8-A4280A32D499}"/>
              </a:ext>
            </a:extLst>
          </p:cNvPr>
          <p:cNvSpPr>
            <a:spLocks noGrp="1"/>
          </p:cNvSpPr>
          <p:nvPr>
            <p:ph type="ctrTitle" hasCustomPrompt="1"/>
          </p:nvPr>
        </p:nvSpPr>
        <p:spPr>
          <a:xfrm>
            <a:off x="700757" y="0"/>
            <a:ext cx="5400000" cy="3429000"/>
          </a:xfrm>
          <a:prstGeom prst="rect">
            <a:avLst/>
          </a:prstGeom>
        </p:spPr>
        <p:txBody>
          <a:bodyPr anchor="ctr" anchorCtr="0">
            <a:normAutofit/>
          </a:bodyPr>
          <a:lstStyle>
            <a:lvl1pPr marL="0" indent="0" algn="l">
              <a:defRPr sz="11500">
                <a:solidFill>
                  <a:schemeClr val="tx1"/>
                </a:solidFill>
                <a:latin typeface="Abril Fatface" panose="02000503000000020003" pitchFamily="2" charset="0"/>
              </a:defRPr>
            </a:lvl1pPr>
          </a:lstStyle>
          <a:p>
            <a:r>
              <a:rPr lang="en-US" altLang="zh-CN" dirty="0"/>
              <a:t>Project</a:t>
            </a:r>
            <a:endParaRPr lang="zh-CN" altLang="en-US" dirty="0"/>
          </a:p>
        </p:txBody>
      </p:sp>
      <p:sp>
        <p:nvSpPr>
          <p:cNvPr id="3" name="副标题 2">
            <a:extLst>
              <a:ext uri="{FF2B5EF4-FFF2-40B4-BE49-F238E27FC236}">
                <a16:creationId xmlns:a16="http://schemas.microsoft.com/office/drawing/2014/main" id="{5F9E1463-6771-4F46-A37B-B9BDE70D8A23}"/>
              </a:ext>
            </a:extLst>
          </p:cNvPr>
          <p:cNvSpPr>
            <a:spLocks noGrp="1"/>
          </p:cNvSpPr>
          <p:nvPr>
            <p:ph type="subTitle" idx="1" hasCustomPrompt="1"/>
          </p:nvPr>
        </p:nvSpPr>
        <p:spPr>
          <a:xfrm>
            <a:off x="696000" y="3068638"/>
            <a:ext cx="10058400" cy="646331"/>
          </a:xfrm>
          <a:prstGeom prst="rect">
            <a:avLst/>
          </a:prstGeom>
        </p:spPr>
        <p:txBody>
          <a:bodyPr>
            <a:spAutoFit/>
          </a:bodyPr>
          <a:lstStyle>
            <a:lvl1pPr marL="0" indent="0" algn="l">
              <a:buNone/>
              <a:defRPr sz="4000" i="1">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Subtitle</a:t>
            </a:r>
            <a:endParaRPr lang="zh-CN" altLang="en-US" dirty="0"/>
          </a:p>
        </p:txBody>
      </p:sp>
      <p:sp>
        <p:nvSpPr>
          <p:cNvPr id="8" name="文本占位符 7">
            <a:extLst>
              <a:ext uri="{FF2B5EF4-FFF2-40B4-BE49-F238E27FC236}">
                <a16:creationId xmlns:a16="http://schemas.microsoft.com/office/drawing/2014/main" id="{15F76817-F803-4904-8BEB-57222DD01520}"/>
              </a:ext>
            </a:extLst>
          </p:cNvPr>
          <p:cNvSpPr>
            <a:spLocks noGrp="1"/>
          </p:cNvSpPr>
          <p:nvPr>
            <p:ph type="body" sz="quarter" idx="13" hasCustomPrompt="1"/>
          </p:nvPr>
        </p:nvSpPr>
        <p:spPr>
          <a:xfrm>
            <a:off x="696000" y="4705459"/>
            <a:ext cx="10440675" cy="829971"/>
          </a:xfrm>
          <a:prstGeom prst="rect">
            <a:avLst/>
          </a:prstGeom>
        </p:spPr>
        <p:txBody>
          <a:bodyPr>
            <a:spAutoFit/>
          </a:bodyPr>
          <a:lstStyle>
            <a:lvl1pPr marL="0" indent="0">
              <a:buNone/>
              <a:defRPr sz="2200">
                <a:solidFill>
                  <a:schemeClr val="bg1">
                    <a:lumMod val="50000"/>
                  </a:schemeClr>
                </a:solidFill>
              </a:defRPr>
            </a:lvl1pPr>
          </a:lstStyle>
          <a:p>
            <a:pPr lvl="0"/>
            <a:r>
              <a:rPr lang="en-US" altLang="zh-CN" dirty="0"/>
              <a:t>Author A, Author B,</a:t>
            </a:r>
          </a:p>
          <a:p>
            <a:pPr lvl="0"/>
            <a:r>
              <a:rPr lang="en-US" altLang="zh-CN" dirty="0"/>
              <a:t>(</a:t>
            </a:r>
            <a:r>
              <a:rPr lang="en-US" altLang="zh-CN" dirty="0" err="1"/>
              <a:t>Conf’XX</a:t>
            </a:r>
            <a:r>
              <a:rPr lang="en-US" altLang="zh-CN" dirty="0"/>
              <a:t>)</a:t>
            </a:r>
            <a:endParaRPr lang="zh-CN" altLang="en-US" dirty="0"/>
          </a:p>
        </p:txBody>
      </p:sp>
    </p:spTree>
    <p:extLst>
      <p:ext uri="{BB962C8B-B14F-4D97-AF65-F5344CB8AC3E}">
        <p14:creationId xmlns:p14="http://schemas.microsoft.com/office/powerpoint/2010/main" val="3338500057"/>
      </p:ext>
    </p:extLst>
  </p:cSld>
  <p:clrMapOvr>
    <a:masterClrMapping/>
  </p:clrMapOvr>
  <p:extLst>
    <p:ext uri="{DCECCB84-F9BA-43D5-87BE-67443E8EF086}">
      <p15:sldGuideLst xmlns:p15="http://schemas.microsoft.com/office/powerpoint/2012/main">
        <p15:guide id="1" orient="horz" pos="1933" userDrawn="1">
          <p15:clr>
            <a:srgbClr val="FBAE40"/>
          </p15:clr>
        </p15:guide>
        <p15:guide id="2" orient="horz" pos="2954" userDrawn="1">
          <p15:clr>
            <a:srgbClr val="FBAE40"/>
          </p15:clr>
        </p15:guide>
        <p15:guide id="3" pos="438"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C07D7F4-8A09-4D81-97BD-4C425F1EFC99}"/>
              </a:ext>
            </a:extLst>
          </p:cNvPr>
          <p:cNvSpPr txBox="1">
            <a:spLocks/>
          </p:cNvSpPr>
          <p:nvPr userDrawn="1"/>
        </p:nvSpPr>
        <p:spPr>
          <a:xfrm>
            <a:off x="0" y="0"/>
            <a:ext cx="12192000" cy="3429000"/>
          </a:xfrm>
          <a:prstGeom prst="rect">
            <a:avLst/>
          </a:prstGeom>
          <a:solidFill>
            <a:schemeClr val="tx1">
              <a:lumMod val="85000"/>
              <a:lumOff val="1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Gill Sans Light" panose="020B0302020104020203" pitchFamily="34" charset="-79"/>
                <a:ea typeface="+mj-ea"/>
                <a:cs typeface="Gill Sans Light" panose="020B0302020104020203" pitchFamily="34" charset="-79"/>
              </a:defRPr>
            </a:lvl1pPr>
          </a:lstStyle>
          <a:p>
            <a:endParaRPr lang="en-US" dirty="0">
              <a:solidFill>
                <a:schemeClr val="bg1"/>
              </a:solidFill>
            </a:endParaRPr>
          </a:p>
        </p:txBody>
      </p:sp>
      <p:sp>
        <p:nvSpPr>
          <p:cNvPr id="2" name="标题 1">
            <a:extLst>
              <a:ext uri="{FF2B5EF4-FFF2-40B4-BE49-F238E27FC236}">
                <a16:creationId xmlns:a16="http://schemas.microsoft.com/office/drawing/2014/main" id="{36D2182F-B780-4667-9AC8-FD96C6A543BA}"/>
              </a:ext>
            </a:extLst>
          </p:cNvPr>
          <p:cNvSpPr>
            <a:spLocks noGrp="1"/>
          </p:cNvSpPr>
          <p:nvPr>
            <p:ph type="title" hasCustomPrompt="1"/>
          </p:nvPr>
        </p:nvSpPr>
        <p:spPr>
          <a:xfrm>
            <a:off x="336000" y="0"/>
            <a:ext cx="4320000" cy="3429000"/>
          </a:xfrm>
          <a:prstGeom prst="rect">
            <a:avLst/>
          </a:prstGeom>
        </p:spPr>
        <p:txBody>
          <a:bodyPr anchor="ctr">
            <a:normAutofit/>
          </a:bodyPr>
          <a:lstStyle>
            <a:lvl1pPr algn="ctr">
              <a:defRPr sz="9600">
                <a:solidFill>
                  <a:schemeClr val="accent6"/>
                </a:solidFill>
                <a:latin typeface="Abril Fatface" panose="02000503000000020003" pitchFamily="2" charset="0"/>
              </a:defRPr>
            </a:lvl1pPr>
          </a:lstStyle>
          <a:p>
            <a:r>
              <a:rPr lang="en-US" altLang="zh-CN" dirty="0"/>
              <a:t>Project</a:t>
            </a:r>
            <a:endParaRPr lang="zh-CN" altLang="en-US" dirty="0"/>
          </a:p>
        </p:txBody>
      </p:sp>
      <p:sp>
        <p:nvSpPr>
          <p:cNvPr id="3" name="文本占位符 2">
            <a:extLst>
              <a:ext uri="{FF2B5EF4-FFF2-40B4-BE49-F238E27FC236}">
                <a16:creationId xmlns:a16="http://schemas.microsoft.com/office/drawing/2014/main" id="{E53AF448-35EA-4248-BFED-77F878610781}"/>
              </a:ext>
            </a:extLst>
          </p:cNvPr>
          <p:cNvSpPr>
            <a:spLocks noGrp="1"/>
          </p:cNvSpPr>
          <p:nvPr>
            <p:ph type="body" idx="1" hasCustomPrompt="1"/>
          </p:nvPr>
        </p:nvSpPr>
        <p:spPr>
          <a:xfrm>
            <a:off x="4656000" y="1"/>
            <a:ext cx="7200000" cy="3428999"/>
          </a:xfrm>
          <a:prstGeom prst="rect">
            <a:avLst/>
          </a:prstGeom>
        </p:spPr>
        <p:txBody>
          <a:bodyPr anchor="ctr">
            <a:normAutofit/>
          </a:bodyPr>
          <a:lstStyle>
            <a:lvl1pPr marL="0" indent="0">
              <a:buNone/>
              <a:defRPr sz="3200" i="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Subtitle</a:t>
            </a:r>
            <a:endParaRPr lang="zh-CN" altLang="en-US" dirty="0"/>
          </a:p>
        </p:txBody>
      </p:sp>
      <p:sp>
        <p:nvSpPr>
          <p:cNvPr id="9" name="内容占位符 8">
            <a:extLst>
              <a:ext uri="{FF2B5EF4-FFF2-40B4-BE49-F238E27FC236}">
                <a16:creationId xmlns:a16="http://schemas.microsoft.com/office/drawing/2014/main" id="{555A1C1B-40A8-44C3-B6CF-E096B62C3C78}"/>
              </a:ext>
            </a:extLst>
          </p:cNvPr>
          <p:cNvSpPr>
            <a:spLocks noGrp="1"/>
          </p:cNvSpPr>
          <p:nvPr>
            <p:ph sz="quarter" idx="10" hasCustomPrompt="1"/>
          </p:nvPr>
        </p:nvSpPr>
        <p:spPr>
          <a:xfrm>
            <a:off x="696000" y="3789363"/>
            <a:ext cx="10800675" cy="2519362"/>
          </a:xfrm>
        </p:spPr>
        <p:txBody>
          <a:bodyPr/>
          <a:lstStyle/>
          <a:p>
            <a:pPr lvl="0"/>
            <a:r>
              <a:rPr lang="en-US" altLang="zh-CN" dirty="0"/>
              <a:t>Slide Master Content</a:t>
            </a:r>
            <a:endParaRPr lang="zh-CN" altLang="en-US" dirty="0"/>
          </a:p>
          <a:p>
            <a:pPr lvl="1"/>
            <a:r>
              <a:rPr lang="en-US" altLang="zh-CN" dirty="0"/>
              <a:t>Second</a:t>
            </a:r>
            <a:endParaRPr lang="zh-CN" altLang="en-US" dirty="0"/>
          </a:p>
          <a:p>
            <a:pPr lvl="2"/>
            <a:r>
              <a:rPr lang="en-US" altLang="zh-CN" dirty="0"/>
              <a:t>Third</a:t>
            </a:r>
            <a:endParaRPr lang="zh-CN" altLang="en-US" dirty="0"/>
          </a:p>
          <a:p>
            <a:pPr lvl="3"/>
            <a:r>
              <a:rPr lang="en-US" altLang="zh-CN" dirty="0"/>
              <a:t>Forth</a:t>
            </a:r>
            <a:endParaRPr lang="zh-CN" altLang="en-US" dirty="0"/>
          </a:p>
          <a:p>
            <a:pPr lvl="4"/>
            <a:r>
              <a:rPr lang="en-US" altLang="zh-CN" dirty="0"/>
              <a:t>Fifth</a:t>
            </a:r>
            <a:endParaRPr lang="zh-CN" altLang="en-US" dirty="0"/>
          </a:p>
        </p:txBody>
      </p:sp>
    </p:spTree>
    <p:extLst>
      <p:ext uri="{BB962C8B-B14F-4D97-AF65-F5344CB8AC3E}">
        <p14:creationId xmlns:p14="http://schemas.microsoft.com/office/powerpoint/2010/main" val="12277706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g Question">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DEE2DFE9-E1B9-454B-B5A5-6AB290DBE7AB}"/>
              </a:ext>
            </a:extLst>
          </p:cNvPr>
          <p:cNvSpPr>
            <a:spLocks noGrp="1"/>
          </p:cNvSpPr>
          <p:nvPr>
            <p:ph type="body" sz="quarter" idx="10" hasCustomPrompt="1"/>
          </p:nvPr>
        </p:nvSpPr>
        <p:spPr>
          <a:xfrm>
            <a:off x="695325" y="2349000"/>
            <a:ext cx="10440988" cy="2159500"/>
          </a:xfrm>
          <a:prstGeom prst="rect">
            <a:avLst/>
          </a:prstGeom>
        </p:spPr>
        <p:txBody>
          <a:bodyPr anchor="ctr">
            <a:normAutofit/>
          </a:bodyPr>
          <a:lstStyle>
            <a:lvl1pPr marL="0" indent="0" algn="ctr">
              <a:buNone/>
              <a:defRPr sz="5400">
                <a:solidFill>
                  <a:schemeClr val="accent6"/>
                </a:solidFill>
                <a:latin typeface="Gill Sans" panose="020B0502020104020203" pitchFamily="34" charset="-79"/>
                <a:cs typeface="Gill Sans" panose="020B0502020104020203" pitchFamily="34" charset="-79"/>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The first line emphasis</a:t>
            </a:r>
          </a:p>
          <a:p>
            <a:pPr lvl="0"/>
            <a:r>
              <a:rPr lang="en-US" altLang="zh-CN" dirty="0"/>
              <a:t>A second line</a:t>
            </a:r>
            <a:endParaRPr lang="zh-CN" altLang="en-US" dirty="0"/>
          </a:p>
        </p:txBody>
      </p:sp>
    </p:spTree>
    <p:extLst>
      <p:ext uri="{BB962C8B-B14F-4D97-AF65-F5344CB8AC3E}">
        <p14:creationId xmlns:p14="http://schemas.microsoft.com/office/powerpoint/2010/main" val="3233993676"/>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761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White">
    <p:spTree>
      <p:nvGrpSpPr>
        <p:cNvPr id="1" name=""/>
        <p:cNvGrpSpPr/>
        <p:nvPr/>
      </p:nvGrpSpPr>
      <p:grpSpPr>
        <a:xfrm>
          <a:off x="0" y="0"/>
          <a:ext cx="0" cy="0"/>
          <a:chOff x="0" y="0"/>
          <a:chExt cx="0" cy="0"/>
        </a:xfrm>
      </p:grpSpPr>
      <p:sp>
        <p:nvSpPr>
          <p:cNvPr id="8" name="Title 1"/>
          <p:cNvSpPr>
            <a:spLocks noGrp="1"/>
          </p:cNvSpPr>
          <p:nvPr>
            <p:ph type="title"/>
          </p:nvPr>
        </p:nvSpPr>
        <p:spPr>
          <a:xfrm>
            <a:off x="0" y="-1"/>
            <a:ext cx="12192000" cy="1330525"/>
          </a:xfrm>
        </p:spPr>
        <p:txBody>
          <a:bodyPr anchor="ctr">
            <a:normAutofit/>
          </a:bodyPr>
          <a:lstStyle>
            <a:lvl1pPr marL="0" indent="685800">
              <a:defRPr sz="5400" baseline="0">
                <a:solidFill>
                  <a:schemeClr val="bg1"/>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7FF7C2D1-541A-E144-B760-D7C81D372E94}" type="datetime1">
              <a:rPr lang="en-US" smtClean="0"/>
              <a:t>5/4/2022</a:t>
            </a:fld>
            <a:endParaRPr lang="en-US"/>
          </a:p>
        </p:txBody>
      </p:sp>
      <p:sp>
        <p:nvSpPr>
          <p:cNvPr id="5" name="Slide Number Placeholder 5">
            <a:extLst>
              <a:ext uri="{FF2B5EF4-FFF2-40B4-BE49-F238E27FC236}">
                <a16:creationId xmlns:a16="http://schemas.microsoft.com/office/drawing/2014/main" id="{877CE595-95DA-CF4A-B5F3-54500F1D91B9}"/>
              </a:ext>
            </a:extLst>
          </p:cNvPr>
          <p:cNvSpPr>
            <a:spLocks noGrp="1"/>
          </p:cNvSpPr>
          <p:nvPr>
            <p:ph type="sldNum" sz="quarter" idx="4"/>
          </p:nvPr>
        </p:nvSpPr>
        <p:spPr>
          <a:xfrm>
            <a:off x="11822464" y="6619285"/>
            <a:ext cx="369536" cy="238715"/>
          </a:xfrm>
          <a:prstGeom prst="rect">
            <a:avLst/>
          </a:prstGeom>
        </p:spPr>
        <p:txBody>
          <a:bodyPr vert="horz" lIns="91440" tIns="45720" rIns="91440" bIns="45720" rtlCol="0" anchor="ctr"/>
          <a:lstStyle>
            <a:lvl1pPr algn="r">
              <a:defRPr sz="1200">
                <a:solidFill>
                  <a:schemeClr val="bg1"/>
                </a:solidFill>
              </a:defRPr>
            </a:lvl1pPr>
          </a:lstStyle>
          <a:p>
            <a:fld id="{2E4BC627-AC99-AB40-AA77-AD4C10984B8E}" type="slidenum">
              <a:rPr lang="en-US" smtClean="0"/>
              <a:pPr/>
              <a:t>‹#›</a:t>
            </a:fld>
            <a:endParaRPr lang="en-US"/>
          </a:p>
        </p:txBody>
      </p:sp>
    </p:spTree>
    <p:extLst>
      <p:ext uri="{BB962C8B-B14F-4D97-AF65-F5344CB8AC3E}">
        <p14:creationId xmlns:p14="http://schemas.microsoft.com/office/powerpoint/2010/main" val="1461576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CF125E-2352-DE42-88C5-48CB4A82B6A2}" type="datetime1">
              <a:rPr lang="en-US" smtClean="0"/>
              <a:t>5/4/2022</a:t>
            </a:fld>
            <a:endParaRPr lang="en-US"/>
          </a:p>
        </p:txBody>
      </p:sp>
      <p:sp>
        <p:nvSpPr>
          <p:cNvPr id="5" name="Slide Number Placeholder 5">
            <a:extLst>
              <a:ext uri="{FF2B5EF4-FFF2-40B4-BE49-F238E27FC236}">
                <a16:creationId xmlns:a16="http://schemas.microsoft.com/office/drawing/2014/main" id="{C00846B7-DB0B-DD41-9EC2-46F3AFF1A3A4}"/>
              </a:ext>
            </a:extLst>
          </p:cNvPr>
          <p:cNvSpPr>
            <a:spLocks noGrp="1"/>
          </p:cNvSpPr>
          <p:nvPr>
            <p:ph type="sldNum" sz="quarter" idx="4"/>
          </p:nvPr>
        </p:nvSpPr>
        <p:spPr>
          <a:xfrm>
            <a:off x="11822464" y="6619285"/>
            <a:ext cx="369536" cy="238715"/>
          </a:xfrm>
          <a:prstGeom prst="rect">
            <a:avLst/>
          </a:prstGeom>
        </p:spPr>
        <p:txBody>
          <a:bodyPr vert="horz" lIns="91440" tIns="45720" rIns="91440" bIns="45720" rtlCol="0" anchor="ctr"/>
          <a:lstStyle>
            <a:lvl1pPr algn="r">
              <a:defRPr sz="1200">
                <a:solidFill>
                  <a:sysClr val="windowText" lastClr="000000"/>
                </a:solidFill>
              </a:defRPr>
            </a:lvl1pPr>
          </a:lstStyle>
          <a:p>
            <a:fld id="{2E4BC627-AC99-AB40-AA77-AD4C10984B8E}" type="slidenum">
              <a:rPr lang="en-US" smtClean="0"/>
              <a:pPr/>
              <a:t>‹#›</a:t>
            </a:fld>
            <a:endParaRPr lang="en-US"/>
          </a:p>
        </p:txBody>
      </p:sp>
    </p:spTree>
    <p:extLst>
      <p:ext uri="{BB962C8B-B14F-4D97-AF65-F5344CB8AC3E}">
        <p14:creationId xmlns:p14="http://schemas.microsoft.com/office/powerpoint/2010/main" val="4037432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Whit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ED55F2-EA34-DC41-9CF4-670F89F6291B}" type="datetime1">
              <a:rPr lang="en-US" smtClean="0"/>
              <a:t>5/4/2022</a:t>
            </a:fld>
            <a:endParaRPr lang="en-US"/>
          </a:p>
        </p:txBody>
      </p:sp>
      <p:sp>
        <p:nvSpPr>
          <p:cNvPr id="5" name="Slide Number Placeholder 5">
            <a:extLst>
              <a:ext uri="{FF2B5EF4-FFF2-40B4-BE49-F238E27FC236}">
                <a16:creationId xmlns:a16="http://schemas.microsoft.com/office/drawing/2014/main" id="{76F86B33-DDBF-364D-9796-C331266DC164}"/>
              </a:ext>
            </a:extLst>
          </p:cNvPr>
          <p:cNvSpPr>
            <a:spLocks noGrp="1"/>
          </p:cNvSpPr>
          <p:nvPr>
            <p:ph type="sldNum" sz="quarter" idx="4"/>
          </p:nvPr>
        </p:nvSpPr>
        <p:spPr>
          <a:xfrm>
            <a:off x="11822464" y="6619285"/>
            <a:ext cx="369536" cy="238715"/>
          </a:xfrm>
          <a:prstGeom prst="rect">
            <a:avLst/>
          </a:prstGeom>
        </p:spPr>
        <p:txBody>
          <a:bodyPr vert="horz" lIns="91440" tIns="45720" rIns="91440" bIns="45720" rtlCol="0" anchor="ctr"/>
          <a:lstStyle>
            <a:lvl1pPr algn="r">
              <a:defRPr sz="1200">
                <a:solidFill>
                  <a:schemeClr val="bg1"/>
                </a:solidFill>
              </a:defRPr>
            </a:lvl1pPr>
          </a:lstStyle>
          <a:p>
            <a:fld id="{2E4BC627-AC99-AB40-AA77-AD4C10984B8E}" type="slidenum">
              <a:rPr lang="en-US" smtClean="0"/>
              <a:pPr/>
              <a:t>‹#›</a:t>
            </a:fld>
            <a:endParaRPr lang="en-US"/>
          </a:p>
        </p:txBody>
      </p:sp>
    </p:spTree>
    <p:extLst>
      <p:ext uri="{BB962C8B-B14F-4D97-AF65-F5344CB8AC3E}">
        <p14:creationId xmlns:p14="http://schemas.microsoft.com/office/powerpoint/2010/main" val="1802384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F46D33-8FC1-4DD6-B04E-DB5B9BB34761}"/>
              </a:ext>
            </a:extLst>
          </p:cNvPr>
          <p:cNvSpPr>
            <a:spLocks noGrp="1"/>
          </p:cNvSpPr>
          <p:nvPr>
            <p:ph type="title" hasCustomPrompt="1"/>
          </p:nvPr>
        </p:nvSpPr>
        <p:spPr/>
        <p:txBody>
          <a:bodyPr/>
          <a:lstStyle>
            <a:lvl1pPr>
              <a:defRPr/>
            </a:lvl1pPr>
          </a:lstStyle>
          <a:p>
            <a:r>
              <a:rPr lang="en-US" altLang="zh-CN" dirty="0"/>
              <a:t>Title</a:t>
            </a:r>
            <a:endParaRPr lang="zh-CN" altLang="en-US" dirty="0"/>
          </a:p>
        </p:txBody>
      </p:sp>
      <p:sp>
        <p:nvSpPr>
          <p:cNvPr id="3" name="内容占位符 2">
            <a:extLst>
              <a:ext uri="{FF2B5EF4-FFF2-40B4-BE49-F238E27FC236}">
                <a16:creationId xmlns:a16="http://schemas.microsoft.com/office/drawing/2014/main" id="{CC8A795A-551B-4CE7-B3F5-E1BB5DAAC40B}"/>
              </a:ext>
            </a:extLst>
          </p:cNvPr>
          <p:cNvSpPr>
            <a:spLocks noGrp="1"/>
          </p:cNvSpPr>
          <p:nvPr>
            <p:ph idx="1" hasCustomPrompt="1"/>
          </p:nvPr>
        </p:nvSpPr>
        <p:spPr/>
        <p:txBody>
          <a:bodyPr/>
          <a:lstStyle/>
          <a:p>
            <a:pPr lvl="0"/>
            <a:r>
              <a:rPr lang="en-US" altLang="zh-CN" dirty="0"/>
              <a:t>Slide Master Content</a:t>
            </a:r>
            <a:endParaRPr lang="zh-CN" altLang="en-US" dirty="0"/>
          </a:p>
          <a:p>
            <a:pPr lvl="1"/>
            <a:r>
              <a:rPr lang="en-US" altLang="zh-CN" dirty="0"/>
              <a:t>Second</a:t>
            </a:r>
            <a:endParaRPr lang="zh-CN" altLang="en-US" dirty="0"/>
          </a:p>
          <a:p>
            <a:pPr lvl="2"/>
            <a:r>
              <a:rPr lang="en-US" altLang="zh-CN" dirty="0"/>
              <a:t>Third</a:t>
            </a:r>
            <a:endParaRPr lang="zh-CN" altLang="en-US" dirty="0"/>
          </a:p>
          <a:p>
            <a:pPr lvl="3"/>
            <a:r>
              <a:rPr lang="en-US" altLang="zh-CN" dirty="0"/>
              <a:t>Forth</a:t>
            </a:r>
            <a:endParaRPr lang="zh-CN" altLang="en-US" dirty="0"/>
          </a:p>
          <a:p>
            <a:pPr lvl="4"/>
            <a:r>
              <a:rPr lang="en-US" altLang="zh-CN" dirty="0"/>
              <a:t>Fifth</a:t>
            </a:r>
            <a:endParaRPr lang="zh-CN" altLang="en-US" dirty="0"/>
          </a:p>
        </p:txBody>
      </p:sp>
      <p:sp>
        <p:nvSpPr>
          <p:cNvPr id="5" name="页脚占位符 4">
            <a:extLst>
              <a:ext uri="{FF2B5EF4-FFF2-40B4-BE49-F238E27FC236}">
                <a16:creationId xmlns:a16="http://schemas.microsoft.com/office/drawing/2014/main" id="{B7F24CAE-53D5-415A-A8F2-A3112D8F5650}"/>
              </a:ext>
            </a:extLst>
          </p:cNvPr>
          <p:cNvSpPr>
            <a:spLocks noGrp="1"/>
          </p:cNvSpPr>
          <p:nvPr>
            <p:ph type="ftr" sz="quarter" idx="11"/>
          </p:nvPr>
        </p:nvSpPr>
        <p:spPr/>
        <p:txBody>
          <a:bodyPr/>
          <a:lstStyle/>
          <a:p>
            <a:r>
              <a:rPr lang="en-US" altLang="zh-CN" dirty="0"/>
              <a:t>Progress</a:t>
            </a:r>
            <a:endParaRPr lang="zh-CN" altLang="en-US" dirty="0"/>
          </a:p>
        </p:txBody>
      </p:sp>
      <p:sp>
        <p:nvSpPr>
          <p:cNvPr id="6" name="灯片编号占位符 5">
            <a:extLst>
              <a:ext uri="{FF2B5EF4-FFF2-40B4-BE49-F238E27FC236}">
                <a16:creationId xmlns:a16="http://schemas.microsoft.com/office/drawing/2014/main" id="{F2C4B44B-E483-460B-B38C-3FF3AE50C300}"/>
              </a:ext>
            </a:extLst>
          </p:cNvPr>
          <p:cNvSpPr>
            <a:spLocks noGrp="1"/>
          </p:cNvSpPr>
          <p:nvPr>
            <p:ph type="sldNum" sz="quarter" idx="12"/>
          </p:nvPr>
        </p:nvSpPr>
        <p:spPr/>
        <p:txBody>
          <a:bodyPr/>
          <a:lstStyle/>
          <a:p>
            <a:fld id="{394F954E-E3E7-4FF5-BAB1-ACDD3BDD05BB}" type="slidenum">
              <a:rPr lang="zh-CN" altLang="en-US" smtClean="0"/>
              <a:t>‹#›</a:t>
            </a:fld>
            <a:endParaRPr lang="zh-CN" altLang="en-US" dirty="0"/>
          </a:p>
        </p:txBody>
      </p:sp>
    </p:spTree>
    <p:extLst>
      <p:ext uri="{BB962C8B-B14F-4D97-AF65-F5344CB8AC3E}">
        <p14:creationId xmlns:p14="http://schemas.microsoft.com/office/powerpoint/2010/main" val="665119930"/>
      </p:ext>
    </p:extLst>
  </p:cSld>
  <p:clrMapOvr>
    <a:masterClrMapping/>
  </p:clrMapOvr>
  <p:extLst>
    <p:ext uri="{DCECCB84-F9BA-43D5-87BE-67443E8EF086}">
      <p15:sldGuideLst xmlns:p15="http://schemas.microsoft.com/office/powerpoint/2012/main">
        <p15:guide id="1" pos="438" userDrawn="1">
          <p15:clr>
            <a:srgbClr val="FBAE40"/>
          </p15:clr>
        </p15:guide>
        <p15:guide id="2" orient="horz" pos="1026" userDrawn="1">
          <p15:clr>
            <a:srgbClr val="FBAE40"/>
          </p15:clr>
        </p15:guide>
        <p15:guide id="3" pos="724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54C20A-D37D-4124-85B2-C4C8C499FF7B}"/>
              </a:ext>
            </a:extLst>
          </p:cNvPr>
          <p:cNvSpPr>
            <a:spLocks noGrp="1"/>
          </p:cNvSpPr>
          <p:nvPr>
            <p:ph type="title" hasCustomPrompt="1"/>
          </p:nvPr>
        </p:nvSpPr>
        <p:spPr/>
        <p:txBody>
          <a:bodyPr/>
          <a:lstStyle>
            <a:lvl1pPr>
              <a:defRPr/>
            </a:lvl1pPr>
          </a:lstStyle>
          <a:p>
            <a:r>
              <a:rPr lang="en-US" altLang="zh-CN" dirty="0"/>
              <a:t>Title</a:t>
            </a:r>
            <a:endParaRPr lang="zh-CN" altLang="en-US" dirty="0"/>
          </a:p>
        </p:txBody>
      </p:sp>
      <p:sp>
        <p:nvSpPr>
          <p:cNvPr id="3" name="内容占位符 2">
            <a:extLst>
              <a:ext uri="{FF2B5EF4-FFF2-40B4-BE49-F238E27FC236}">
                <a16:creationId xmlns:a16="http://schemas.microsoft.com/office/drawing/2014/main" id="{ECC3FF78-9AC5-47AE-8730-2B4E01384FA5}"/>
              </a:ext>
            </a:extLst>
          </p:cNvPr>
          <p:cNvSpPr>
            <a:spLocks noGrp="1"/>
          </p:cNvSpPr>
          <p:nvPr>
            <p:ph sz="half" idx="1" hasCustomPrompt="1"/>
          </p:nvPr>
        </p:nvSpPr>
        <p:spPr>
          <a:xfrm>
            <a:off x="696000" y="1629000"/>
            <a:ext cx="5323800" cy="4547963"/>
          </a:xfrm>
        </p:spPr>
        <p:txBody>
          <a:bodyPr/>
          <a:lstStyle/>
          <a:p>
            <a:pPr lvl="0"/>
            <a:r>
              <a:rPr lang="en-US" altLang="zh-CN" dirty="0"/>
              <a:t>Slide Master Content</a:t>
            </a:r>
            <a:endParaRPr lang="zh-CN" altLang="en-US" dirty="0"/>
          </a:p>
          <a:p>
            <a:pPr lvl="1"/>
            <a:r>
              <a:rPr lang="en-US" altLang="zh-CN" dirty="0"/>
              <a:t>Second</a:t>
            </a:r>
            <a:endParaRPr lang="zh-CN" altLang="en-US" dirty="0"/>
          </a:p>
          <a:p>
            <a:pPr lvl="2"/>
            <a:r>
              <a:rPr lang="en-US" altLang="zh-CN" dirty="0"/>
              <a:t>Third</a:t>
            </a:r>
            <a:endParaRPr lang="zh-CN" altLang="en-US" dirty="0"/>
          </a:p>
          <a:p>
            <a:pPr lvl="3"/>
            <a:r>
              <a:rPr lang="en-US" altLang="zh-CN" dirty="0"/>
              <a:t>Forth</a:t>
            </a:r>
            <a:endParaRPr lang="zh-CN" altLang="en-US" dirty="0"/>
          </a:p>
          <a:p>
            <a:pPr lvl="4"/>
            <a:r>
              <a:rPr lang="en-US" altLang="zh-CN" dirty="0"/>
              <a:t>Fifth</a:t>
            </a:r>
            <a:endParaRPr lang="zh-CN" altLang="en-US" dirty="0"/>
          </a:p>
        </p:txBody>
      </p:sp>
      <p:sp>
        <p:nvSpPr>
          <p:cNvPr id="4" name="内容占位符 3">
            <a:extLst>
              <a:ext uri="{FF2B5EF4-FFF2-40B4-BE49-F238E27FC236}">
                <a16:creationId xmlns:a16="http://schemas.microsoft.com/office/drawing/2014/main" id="{1DDD7210-C8E0-4D84-9B9A-5535E9DD1462}"/>
              </a:ext>
            </a:extLst>
          </p:cNvPr>
          <p:cNvSpPr>
            <a:spLocks noGrp="1"/>
          </p:cNvSpPr>
          <p:nvPr>
            <p:ph sz="half" idx="2" hasCustomPrompt="1"/>
          </p:nvPr>
        </p:nvSpPr>
        <p:spPr>
          <a:xfrm>
            <a:off x="6172200" y="1629000"/>
            <a:ext cx="5323800" cy="4547963"/>
          </a:xfrm>
        </p:spPr>
        <p:txBody>
          <a:bodyPr/>
          <a:lstStyle/>
          <a:p>
            <a:pPr lvl="0"/>
            <a:r>
              <a:rPr lang="en-US" altLang="zh-CN" dirty="0"/>
              <a:t>Slide Master Content</a:t>
            </a:r>
            <a:endParaRPr lang="zh-CN" altLang="en-US" dirty="0"/>
          </a:p>
          <a:p>
            <a:pPr lvl="1"/>
            <a:r>
              <a:rPr lang="en-US" altLang="zh-CN" dirty="0"/>
              <a:t>Second</a:t>
            </a:r>
            <a:endParaRPr lang="zh-CN" altLang="en-US" dirty="0"/>
          </a:p>
          <a:p>
            <a:pPr lvl="2"/>
            <a:r>
              <a:rPr lang="en-US" altLang="zh-CN" dirty="0"/>
              <a:t>Third</a:t>
            </a:r>
            <a:endParaRPr lang="zh-CN" altLang="en-US" dirty="0"/>
          </a:p>
          <a:p>
            <a:pPr lvl="3"/>
            <a:r>
              <a:rPr lang="en-US" altLang="zh-CN" dirty="0"/>
              <a:t>Forth</a:t>
            </a:r>
            <a:endParaRPr lang="zh-CN" altLang="en-US" dirty="0"/>
          </a:p>
          <a:p>
            <a:pPr lvl="4"/>
            <a:r>
              <a:rPr lang="en-US" altLang="zh-CN" dirty="0"/>
              <a:t>Fifth</a:t>
            </a:r>
            <a:endParaRPr lang="zh-CN" altLang="en-US" dirty="0"/>
          </a:p>
        </p:txBody>
      </p:sp>
      <p:sp>
        <p:nvSpPr>
          <p:cNvPr id="6" name="页脚占位符 5">
            <a:extLst>
              <a:ext uri="{FF2B5EF4-FFF2-40B4-BE49-F238E27FC236}">
                <a16:creationId xmlns:a16="http://schemas.microsoft.com/office/drawing/2014/main" id="{71FEEAD8-D255-440A-B044-88DC3FE947A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C30D41C-4224-4A55-ADE4-C914F69840DC}"/>
              </a:ext>
            </a:extLst>
          </p:cNvPr>
          <p:cNvSpPr>
            <a:spLocks noGrp="1"/>
          </p:cNvSpPr>
          <p:nvPr>
            <p:ph type="sldNum" sz="quarter" idx="12"/>
          </p:nvPr>
        </p:nvSpPr>
        <p:spPr/>
        <p:txBody>
          <a:bodyPr/>
          <a:lstStyle/>
          <a:p>
            <a:fld id="{394F954E-E3E7-4FF5-BAB1-ACDD3BDD05BB}" type="slidenum">
              <a:rPr lang="zh-CN" altLang="en-US" smtClean="0"/>
              <a:t>‹#›</a:t>
            </a:fld>
            <a:endParaRPr lang="zh-CN" altLang="en-US"/>
          </a:p>
        </p:txBody>
      </p:sp>
    </p:spTree>
    <p:extLst>
      <p:ext uri="{BB962C8B-B14F-4D97-AF65-F5344CB8AC3E}">
        <p14:creationId xmlns:p14="http://schemas.microsoft.com/office/powerpoint/2010/main" val="2829749649"/>
      </p:ext>
    </p:extLst>
  </p:cSld>
  <p:clrMapOvr>
    <a:masterClrMapping/>
  </p:clrMapOvr>
  <p:extLst>
    <p:ext uri="{DCECCB84-F9BA-43D5-87BE-67443E8EF086}">
      <p15:sldGuideLst xmlns:p15="http://schemas.microsoft.com/office/powerpoint/2012/main">
        <p15:guide id="1" orient="horz" pos="1026" userDrawn="1">
          <p15:clr>
            <a:srgbClr val="FBAE40"/>
          </p15:clr>
        </p15:guide>
        <p15:guide id="2" pos="438" userDrawn="1">
          <p15:clr>
            <a:srgbClr val="FBAE40"/>
          </p15:clr>
        </p15:guide>
        <p15:guide id="3" pos="3840" userDrawn="1">
          <p15:clr>
            <a:srgbClr val="FBAE40"/>
          </p15:clr>
        </p15:guide>
        <p15:guide id="4" pos="724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53E53-34C8-4F75-996A-608F5E059783}"/>
              </a:ext>
            </a:extLst>
          </p:cNvPr>
          <p:cNvSpPr>
            <a:spLocks noGrp="1"/>
          </p:cNvSpPr>
          <p:nvPr>
            <p:ph type="title" hasCustomPrompt="1"/>
          </p:nvPr>
        </p:nvSpPr>
        <p:spPr>
          <a:xfrm>
            <a:off x="0" y="5555"/>
            <a:ext cx="12192000" cy="1325563"/>
          </a:xfrm>
        </p:spPr>
        <p:txBody>
          <a:bodyPr/>
          <a:lstStyle>
            <a:lvl1pPr>
              <a:defRPr/>
            </a:lvl1pPr>
          </a:lstStyle>
          <a:p>
            <a:r>
              <a:rPr lang="en-US" altLang="zh-CN" dirty="0"/>
              <a:t>Title</a:t>
            </a:r>
            <a:endParaRPr lang="zh-CN" altLang="en-US" dirty="0"/>
          </a:p>
        </p:txBody>
      </p:sp>
      <p:sp>
        <p:nvSpPr>
          <p:cNvPr id="3" name="文本占位符 2">
            <a:extLst>
              <a:ext uri="{FF2B5EF4-FFF2-40B4-BE49-F238E27FC236}">
                <a16:creationId xmlns:a16="http://schemas.microsoft.com/office/drawing/2014/main" id="{71DC6D56-D24E-4643-9CE9-AD2C306DFA31}"/>
              </a:ext>
            </a:extLst>
          </p:cNvPr>
          <p:cNvSpPr>
            <a:spLocks noGrp="1"/>
          </p:cNvSpPr>
          <p:nvPr>
            <p:ph type="body" idx="1" hasCustomPrompt="1"/>
          </p:nvPr>
        </p:nvSpPr>
        <p:spPr>
          <a:xfrm>
            <a:off x="696000" y="1630054"/>
            <a:ext cx="5301575" cy="502179"/>
          </a:xfrm>
        </p:spPr>
        <p:txBody>
          <a:bodyPr anchor="b">
            <a:normAutofit/>
          </a:bodyPr>
          <a:lstStyle>
            <a:lvl1pPr marL="0" indent="0">
              <a:buNone/>
              <a:defRPr sz="2800" b="0">
                <a:latin typeface="Gill Sans" panose="020B0502020104020203" pitchFamily="34" charset="-79"/>
                <a:cs typeface="Gill Sans" panose="020B0502020104020203" pitchFamily="34" charset="-79"/>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a:t>Subtitle 1</a:t>
            </a:r>
            <a:endParaRPr lang="zh-CN" altLang="en-US" dirty="0"/>
          </a:p>
        </p:txBody>
      </p:sp>
      <p:sp>
        <p:nvSpPr>
          <p:cNvPr id="4" name="内容占位符 3">
            <a:extLst>
              <a:ext uri="{FF2B5EF4-FFF2-40B4-BE49-F238E27FC236}">
                <a16:creationId xmlns:a16="http://schemas.microsoft.com/office/drawing/2014/main" id="{8E4371A4-D363-4925-8929-966B3C4D9781}"/>
              </a:ext>
            </a:extLst>
          </p:cNvPr>
          <p:cNvSpPr>
            <a:spLocks noGrp="1"/>
          </p:cNvSpPr>
          <p:nvPr>
            <p:ph sz="half" idx="2" hasCustomPrompt="1"/>
          </p:nvPr>
        </p:nvSpPr>
        <p:spPr>
          <a:xfrm>
            <a:off x="696000" y="2201941"/>
            <a:ext cx="5301575" cy="3987722"/>
          </a:xfrm>
        </p:spPr>
        <p:txBody>
          <a:bodyPr/>
          <a:lstStyle/>
          <a:p>
            <a:pPr lvl="0"/>
            <a:r>
              <a:rPr lang="en-US" altLang="zh-CN" dirty="0"/>
              <a:t>Slide Master Content</a:t>
            </a:r>
            <a:endParaRPr lang="zh-CN" altLang="en-US" dirty="0"/>
          </a:p>
          <a:p>
            <a:pPr lvl="1"/>
            <a:r>
              <a:rPr lang="en-US" altLang="zh-CN" dirty="0"/>
              <a:t>Second</a:t>
            </a:r>
            <a:endParaRPr lang="zh-CN" altLang="en-US" dirty="0"/>
          </a:p>
          <a:p>
            <a:pPr lvl="2"/>
            <a:r>
              <a:rPr lang="en-US" altLang="zh-CN" dirty="0"/>
              <a:t>Third</a:t>
            </a:r>
            <a:endParaRPr lang="zh-CN" altLang="en-US" dirty="0"/>
          </a:p>
          <a:p>
            <a:pPr lvl="3"/>
            <a:r>
              <a:rPr lang="en-US" altLang="zh-CN" dirty="0"/>
              <a:t>Forth</a:t>
            </a:r>
            <a:endParaRPr lang="zh-CN" altLang="en-US" dirty="0"/>
          </a:p>
          <a:p>
            <a:pPr lvl="4"/>
            <a:r>
              <a:rPr lang="en-US" altLang="zh-CN" dirty="0"/>
              <a:t>Fifth</a:t>
            </a:r>
            <a:endParaRPr lang="zh-CN" altLang="en-US" dirty="0"/>
          </a:p>
        </p:txBody>
      </p:sp>
      <p:sp>
        <p:nvSpPr>
          <p:cNvPr id="5" name="文本占位符 4">
            <a:extLst>
              <a:ext uri="{FF2B5EF4-FFF2-40B4-BE49-F238E27FC236}">
                <a16:creationId xmlns:a16="http://schemas.microsoft.com/office/drawing/2014/main" id="{4AE84BE5-AD58-4677-85F7-BC7910ED9DAD}"/>
              </a:ext>
            </a:extLst>
          </p:cNvPr>
          <p:cNvSpPr>
            <a:spLocks noGrp="1"/>
          </p:cNvSpPr>
          <p:nvPr>
            <p:ph type="body" sz="quarter" idx="3" hasCustomPrompt="1"/>
          </p:nvPr>
        </p:nvSpPr>
        <p:spPr>
          <a:xfrm>
            <a:off x="6194425" y="1630054"/>
            <a:ext cx="5301575" cy="502179"/>
          </a:xfrm>
        </p:spPr>
        <p:txBody>
          <a:bodyPr anchor="b">
            <a:normAutofit/>
          </a:bodyPr>
          <a:lstStyle>
            <a:lvl1pPr marL="0" indent="0">
              <a:buNone/>
              <a:defRPr sz="2800" b="0">
                <a:latin typeface="Gill Sans" panose="020B0502020104020203" pitchFamily="34" charset="-79"/>
                <a:cs typeface="Gill Sans" panose="020B0502020104020203" pitchFamily="34" charset="-79"/>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a:t>Subtitle 2</a:t>
            </a:r>
            <a:endParaRPr lang="zh-CN" altLang="en-US" dirty="0"/>
          </a:p>
        </p:txBody>
      </p:sp>
      <p:sp>
        <p:nvSpPr>
          <p:cNvPr id="6" name="内容占位符 5">
            <a:extLst>
              <a:ext uri="{FF2B5EF4-FFF2-40B4-BE49-F238E27FC236}">
                <a16:creationId xmlns:a16="http://schemas.microsoft.com/office/drawing/2014/main" id="{ECB694F1-C578-4971-9277-DD4CBC2F8E61}"/>
              </a:ext>
            </a:extLst>
          </p:cNvPr>
          <p:cNvSpPr>
            <a:spLocks noGrp="1"/>
          </p:cNvSpPr>
          <p:nvPr>
            <p:ph sz="quarter" idx="4" hasCustomPrompt="1"/>
          </p:nvPr>
        </p:nvSpPr>
        <p:spPr>
          <a:xfrm>
            <a:off x="6172200" y="2201941"/>
            <a:ext cx="5301574" cy="3987722"/>
          </a:xfrm>
        </p:spPr>
        <p:txBody>
          <a:bodyPr/>
          <a:lstStyle/>
          <a:p>
            <a:pPr lvl="0"/>
            <a:r>
              <a:rPr lang="en-US" altLang="zh-CN" dirty="0"/>
              <a:t>Slide Master Content</a:t>
            </a:r>
            <a:endParaRPr lang="zh-CN" altLang="en-US" dirty="0"/>
          </a:p>
          <a:p>
            <a:pPr lvl="1"/>
            <a:r>
              <a:rPr lang="en-US" altLang="zh-CN" dirty="0"/>
              <a:t>Second</a:t>
            </a:r>
            <a:endParaRPr lang="zh-CN" altLang="en-US" dirty="0"/>
          </a:p>
          <a:p>
            <a:pPr lvl="2"/>
            <a:r>
              <a:rPr lang="en-US" altLang="zh-CN" dirty="0"/>
              <a:t>Third</a:t>
            </a:r>
            <a:endParaRPr lang="zh-CN" altLang="en-US" dirty="0"/>
          </a:p>
          <a:p>
            <a:pPr lvl="3"/>
            <a:r>
              <a:rPr lang="en-US" altLang="zh-CN" dirty="0"/>
              <a:t>Forth</a:t>
            </a:r>
            <a:endParaRPr lang="zh-CN" altLang="en-US" dirty="0"/>
          </a:p>
          <a:p>
            <a:pPr lvl="4"/>
            <a:r>
              <a:rPr lang="en-US" altLang="zh-CN" dirty="0"/>
              <a:t>Fifth</a:t>
            </a:r>
            <a:endParaRPr lang="zh-CN" altLang="en-US" dirty="0"/>
          </a:p>
        </p:txBody>
      </p:sp>
      <p:sp>
        <p:nvSpPr>
          <p:cNvPr id="8" name="页脚占位符 7">
            <a:extLst>
              <a:ext uri="{FF2B5EF4-FFF2-40B4-BE49-F238E27FC236}">
                <a16:creationId xmlns:a16="http://schemas.microsoft.com/office/drawing/2014/main" id="{79B63ECF-BF28-4705-B75D-E48355CCE49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D51A851-FDA4-4A2D-81B5-727082E7397D}"/>
              </a:ext>
            </a:extLst>
          </p:cNvPr>
          <p:cNvSpPr>
            <a:spLocks noGrp="1"/>
          </p:cNvSpPr>
          <p:nvPr>
            <p:ph type="sldNum" sz="quarter" idx="12"/>
          </p:nvPr>
        </p:nvSpPr>
        <p:spPr/>
        <p:txBody>
          <a:bodyPr/>
          <a:lstStyle/>
          <a:p>
            <a:fld id="{394F954E-E3E7-4FF5-BAB1-ACDD3BDD05BB}" type="slidenum">
              <a:rPr lang="zh-CN" altLang="en-US" smtClean="0"/>
              <a:t>‹#›</a:t>
            </a:fld>
            <a:endParaRPr lang="zh-CN" altLang="en-US"/>
          </a:p>
        </p:txBody>
      </p:sp>
    </p:spTree>
    <p:extLst>
      <p:ext uri="{BB962C8B-B14F-4D97-AF65-F5344CB8AC3E}">
        <p14:creationId xmlns:p14="http://schemas.microsoft.com/office/powerpoint/2010/main" val="3107637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0D17D1-7F45-42FF-89E3-B215D2917290}"/>
              </a:ext>
            </a:extLst>
          </p:cNvPr>
          <p:cNvSpPr>
            <a:spLocks noGrp="1"/>
          </p:cNvSpPr>
          <p:nvPr>
            <p:ph type="title" hasCustomPrompt="1"/>
          </p:nvPr>
        </p:nvSpPr>
        <p:spPr/>
        <p:txBody>
          <a:bodyPr/>
          <a:lstStyle>
            <a:lvl1pPr>
              <a:defRPr/>
            </a:lvl1pPr>
          </a:lstStyle>
          <a:p>
            <a:r>
              <a:rPr lang="en-US" altLang="zh-CN" dirty="0"/>
              <a:t>Title</a:t>
            </a:r>
            <a:endParaRPr lang="zh-CN" altLang="en-US" dirty="0"/>
          </a:p>
        </p:txBody>
      </p:sp>
      <p:sp>
        <p:nvSpPr>
          <p:cNvPr id="4" name="页脚占位符 3">
            <a:extLst>
              <a:ext uri="{FF2B5EF4-FFF2-40B4-BE49-F238E27FC236}">
                <a16:creationId xmlns:a16="http://schemas.microsoft.com/office/drawing/2014/main" id="{13B4F42D-1A59-4A00-834A-189189FBB1E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A68C335-817B-4F8C-98F3-98922EFED01F}"/>
              </a:ext>
            </a:extLst>
          </p:cNvPr>
          <p:cNvSpPr>
            <a:spLocks noGrp="1"/>
          </p:cNvSpPr>
          <p:nvPr>
            <p:ph type="sldNum" sz="quarter" idx="12"/>
          </p:nvPr>
        </p:nvSpPr>
        <p:spPr/>
        <p:txBody>
          <a:bodyPr/>
          <a:lstStyle/>
          <a:p>
            <a:fld id="{394F954E-E3E7-4FF5-BAB1-ACDD3BDD05BB}" type="slidenum">
              <a:rPr lang="zh-CN" altLang="en-US" smtClean="0"/>
              <a:t>‹#›</a:t>
            </a:fld>
            <a:endParaRPr lang="zh-CN" altLang="en-US"/>
          </a:p>
        </p:txBody>
      </p:sp>
    </p:spTree>
    <p:extLst>
      <p:ext uri="{BB962C8B-B14F-4D97-AF65-F5344CB8AC3E}">
        <p14:creationId xmlns:p14="http://schemas.microsoft.com/office/powerpoint/2010/main" val="408450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8" name="Title 1"/>
          <p:cNvSpPr>
            <a:spLocks noGrp="1"/>
          </p:cNvSpPr>
          <p:nvPr>
            <p:ph type="title"/>
          </p:nvPr>
        </p:nvSpPr>
        <p:spPr>
          <a:xfrm>
            <a:off x="0" y="-1"/>
            <a:ext cx="12192000" cy="1330525"/>
          </a:xfrm>
        </p:spPr>
        <p:txBody>
          <a:bodyPr anchor="ctr">
            <a:normAutofit/>
          </a:bodyPr>
          <a:lstStyle>
            <a:lvl1pPr marL="0" indent="685800">
              <a:defRPr sz="5400" baseline="0">
                <a:solidFill>
                  <a:schemeClr val="bg1"/>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2FE30860-4C51-8546-BA2D-3DB4C9FB383A}" type="datetime1">
              <a:rPr lang="en-US" smtClean="0"/>
              <a:t>5/4/2022</a:t>
            </a:fld>
            <a:endParaRPr lang="en-US"/>
          </a:p>
        </p:txBody>
      </p:sp>
      <p:sp>
        <p:nvSpPr>
          <p:cNvPr id="6" name="Slide Number Placeholder 5">
            <a:extLst>
              <a:ext uri="{FF2B5EF4-FFF2-40B4-BE49-F238E27FC236}">
                <a16:creationId xmlns:a16="http://schemas.microsoft.com/office/drawing/2014/main" id="{39F8E9BF-6FA1-8740-BC9F-64067C6C239F}"/>
              </a:ext>
            </a:extLst>
          </p:cNvPr>
          <p:cNvSpPr>
            <a:spLocks noGrp="1"/>
          </p:cNvSpPr>
          <p:nvPr>
            <p:ph type="sldNum" sz="quarter" idx="4"/>
          </p:nvPr>
        </p:nvSpPr>
        <p:spPr>
          <a:xfrm>
            <a:off x="11822464" y="6619285"/>
            <a:ext cx="369536" cy="238715"/>
          </a:xfrm>
          <a:prstGeom prst="rect">
            <a:avLst/>
          </a:prstGeom>
        </p:spPr>
        <p:txBody>
          <a:bodyPr vert="horz" lIns="91440" tIns="45720" rIns="91440" bIns="45720" rtlCol="0" anchor="ctr"/>
          <a:lstStyle>
            <a:lvl1pPr algn="r">
              <a:defRPr sz="1200">
                <a:solidFill>
                  <a:sysClr val="windowText" lastClr="000000"/>
                </a:solidFill>
              </a:defRPr>
            </a:lvl1pPr>
          </a:lstStyle>
          <a:p>
            <a:fld id="{2E4BC627-AC99-AB40-AA77-AD4C10984B8E}" type="slidenum">
              <a:rPr lang="en-US" smtClean="0"/>
              <a:pPr/>
              <a:t>‹#›</a:t>
            </a:fld>
            <a:endParaRPr lang="en-US"/>
          </a:p>
        </p:txBody>
      </p:sp>
    </p:spTree>
    <p:extLst>
      <p:ext uri="{BB962C8B-B14F-4D97-AF65-F5344CB8AC3E}">
        <p14:creationId xmlns:p14="http://schemas.microsoft.com/office/powerpoint/2010/main" val="280059093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5" Type="http://schemas.openxmlformats.org/officeDocument/2006/relationships/theme" Target="../theme/theme3.xml"/><Relationship Id="rId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2"/>
            <a:ext cx="3276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3A7A-2880-6442-83DC-8005E97BE9E4}" type="datetime1">
              <a:rPr lang="en-US" smtClean="0"/>
              <a:t>5/4/2022</a:t>
            </a:fld>
            <a:endParaRPr lang="en-US"/>
          </a:p>
        </p:txBody>
      </p:sp>
      <p:sp>
        <p:nvSpPr>
          <p:cNvPr id="5" name="Footer Placeholder 4"/>
          <p:cNvSpPr>
            <a:spLocks noGrp="1"/>
          </p:cNvSpPr>
          <p:nvPr>
            <p:ph type="ftr" sz="quarter" idx="3"/>
          </p:nvPr>
        </p:nvSpPr>
        <p:spPr>
          <a:xfrm>
            <a:off x="11806280" y="6586917"/>
            <a:ext cx="385720" cy="27108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91B2CC1-D4BB-4D42-84AA-730512453D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4BC627-AC99-AB40-AA77-AD4C10984B8E}" type="slidenum">
              <a:rPr lang="en-US" smtClean="0"/>
              <a:t>‹#›</a:t>
            </a:fld>
            <a:endParaRPr lang="en-US"/>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67" r:id="rId3"/>
    <p:sldLayoutId id="2147483670" r:id="rId4"/>
  </p:sldLayoutIdLst>
  <p:hf hdr="0" ftr="0" dt="0"/>
  <p:txStyles>
    <p:titleStyle>
      <a:lvl1pPr algn="l" defTabSz="914400" rtl="0" eaLnBrk="1" latinLnBrk="0" hangingPunct="1">
        <a:spcBef>
          <a:spcPct val="0"/>
        </a:spcBef>
        <a:buNone/>
        <a:defRPr sz="5400" i="0" kern="1200">
          <a:solidFill>
            <a:schemeClr val="tx1"/>
          </a:solidFill>
          <a:latin typeface="Gill Sans Light"/>
          <a:ea typeface="+mj-ea"/>
          <a:cs typeface="Gill Sans Light"/>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Gill Sans Light"/>
          <a:ea typeface="+mn-ea"/>
          <a:cs typeface="Gill Sans Light"/>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Gill Sans Light"/>
          <a:ea typeface="+mn-ea"/>
          <a:cs typeface="Gill Sans Light"/>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Gill Sans Light"/>
          <a:ea typeface="+mn-ea"/>
          <a:cs typeface="Gill Sans Light"/>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F689C5A-19D1-44FA-A17A-402FE7C4E366}"/>
              </a:ext>
            </a:extLst>
          </p:cNvPr>
          <p:cNvSpPr txBox="1">
            <a:spLocks/>
          </p:cNvSpPr>
          <p:nvPr userDrawn="1"/>
        </p:nvSpPr>
        <p:spPr>
          <a:xfrm>
            <a:off x="0" y="0"/>
            <a:ext cx="12192000" cy="1332000"/>
          </a:xfrm>
          <a:prstGeom prst="rect">
            <a:avLst/>
          </a:prstGeom>
          <a:solidFill>
            <a:schemeClr val="tx1">
              <a:lumMod val="85000"/>
              <a:lumOff val="1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Gill Sans Light" panose="020B0302020104020203" pitchFamily="34" charset="-79"/>
                <a:ea typeface="+mj-ea"/>
                <a:cs typeface="Gill Sans Light" panose="020B0302020104020203" pitchFamily="34" charset="-79"/>
              </a:defRPr>
            </a:lvl1pPr>
          </a:lstStyle>
          <a:p>
            <a:endParaRPr lang="en-US" dirty="0">
              <a:solidFill>
                <a:schemeClr val="bg1"/>
              </a:solidFill>
            </a:endParaRPr>
          </a:p>
        </p:txBody>
      </p:sp>
      <p:sp>
        <p:nvSpPr>
          <p:cNvPr id="7" name="Title 1">
            <a:extLst>
              <a:ext uri="{FF2B5EF4-FFF2-40B4-BE49-F238E27FC236}">
                <a16:creationId xmlns:a16="http://schemas.microsoft.com/office/drawing/2014/main" id="{2EF7E891-22D5-47AF-8BB6-72C14989992B}"/>
              </a:ext>
            </a:extLst>
          </p:cNvPr>
          <p:cNvSpPr txBox="1">
            <a:spLocks/>
          </p:cNvSpPr>
          <p:nvPr userDrawn="1"/>
        </p:nvSpPr>
        <p:spPr>
          <a:xfrm>
            <a:off x="0" y="6426000"/>
            <a:ext cx="12192000" cy="432000"/>
          </a:xfrm>
          <a:prstGeom prst="rect">
            <a:avLst/>
          </a:prstGeom>
          <a:solidFill>
            <a:schemeClr val="tx1">
              <a:lumMod val="85000"/>
              <a:lumOff val="15000"/>
            </a:schemeClr>
          </a:solidFill>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b="0" i="0" kern="1200">
                <a:solidFill>
                  <a:schemeClr val="tx1"/>
                </a:solidFill>
                <a:latin typeface="Gill Sans Light" panose="020B0302020104020203" pitchFamily="34" charset="-79"/>
                <a:ea typeface="+mj-ea"/>
                <a:cs typeface="Gill Sans Light" panose="020B0302020104020203" pitchFamily="34" charset="-79"/>
              </a:defRPr>
            </a:lvl1pPr>
          </a:lstStyle>
          <a:p>
            <a:endParaRPr lang="en-US" dirty="0">
              <a:solidFill>
                <a:schemeClr val="bg1"/>
              </a:solidFill>
            </a:endParaRPr>
          </a:p>
        </p:txBody>
      </p:sp>
      <p:sp>
        <p:nvSpPr>
          <p:cNvPr id="2" name="标题占位符 1">
            <a:extLst>
              <a:ext uri="{FF2B5EF4-FFF2-40B4-BE49-F238E27FC236}">
                <a16:creationId xmlns:a16="http://schemas.microsoft.com/office/drawing/2014/main" id="{CBCA9FF4-745E-46C4-AB55-C7A71A74D8D7}"/>
              </a:ext>
            </a:extLst>
          </p:cNvPr>
          <p:cNvSpPr>
            <a:spLocks noGrp="1"/>
          </p:cNvSpPr>
          <p:nvPr>
            <p:ph type="title"/>
          </p:nvPr>
        </p:nvSpPr>
        <p:spPr>
          <a:xfrm>
            <a:off x="0" y="1"/>
            <a:ext cx="12192000" cy="1331999"/>
          </a:xfrm>
          <a:prstGeom prst="rect">
            <a:avLst/>
          </a:prstGeom>
        </p:spPr>
        <p:txBody>
          <a:bodyPr vert="horz" lIns="91440" tIns="45720" rIns="91440" bIns="45720" rtlCol="0" anchor="ctr">
            <a:normAutofit/>
          </a:bodyPr>
          <a:lstStyle/>
          <a:p>
            <a:r>
              <a:rPr lang="en-US" altLang="zh-CN" dirty="0"/>
              <a:t>Slide Master Title</a:t>
            </a:r>
            <a:endParaRPr lang="zh-CN" altLang="en-US" dirty="0"/>
          </a:p>
        </p:txBody>
      </p:sp>
      <p:sp>
        <p:nvSpPr>
          <p:cNvPr id="3" name="文本占位符 2">
            <a:extLst>
              <a:ext uri="{FF2B5EF4-FFF2-40B4-BE49-F238E27FC236}">
                <a16:creationId xmlns:a16="http://schemas.microsoft.com/office/drawing/2014/main" id="{6017EDCC-8DBA-446C-AF7A-BCB0A80DABEF}"/>
              </a:ext>
            </a:extLst>
          </p:cNvPr>
          <p:cNvSpPr>
            <a:spLocks noGrp="1"/>
          </p:cNvSpPr>
          <p:nvPr>
            <p:ph type="body" idx="1"/>
          </p:nvPr>
        </p:nvSpPr>
        <p:spPr>
          <a:xfrm>
            <a:off x="696000" y="1629000"/>
            <a:ext cx="10800000" cy="4547963"/>
          </a:xfrm>
          <a:prstGeom prst="rect">
            <a:avLst/>
          </a:prstGeom>
        </p:spPr>
        <p:txBody>
          <a:bodyPr vert="horz" lIns="91440" tIns="45720" rIns="91440" bIns="45720" rtlCol="0">
            <a:normAutofit/>
          </a:bodyPr>
          <a:lstStyle/>
          <a:p>
            <a:pPr lvl="0"/>
            <a:r>
              <a:rPr lang="en-US" altLang="zh-CN" dirty="0"/>
              <a:t>Slide Master Content</a:t>
            </a:r>
            <a:endParaRPr lang="zh-CN" altLang="en-US" dirty="0"/>
          </a:p>
          <a:p>
            <a:pPr lvl="1"/>
            <a:r>
              <a:rPr lang="en-US" altLang="zh-CN" dirty="0"/>
              <a:t>Second</a:t>
            </a:r>
            <a:endParaRPr lang="zh-CN" altLang="en-US" dirty="0"/>
          </a:p>
          <a:p>
            <a:pPr lvl="2"/>
            <a:r>
              <a:rPr lang="en-US" altLang="zh-CN" dirty="0"/>
              <a:t>Third</a:t>
            </a:r>
            <a:endParaRPr lang="zh-CN" altLang="en-US" dirty="0"/>
          </a:p>
          <a:p>
            <a:pPr lvl="3"/>
            <a:r>
              <a:rPr lang="en-US" altLang="zh-CN" dirty="0"/>
              <a:t>Forth</a:t>
            </a:r>
            <a:endParaRPr lang="zh-CN" altLang="en-US" dirty="0"/>
          </a:p>
          <a:p>
            <a:pPr lvl="4"/>
            <a:r>
              <a:rPr lang="en-US" altLang="zh-CN" dirty="0"/>
              <a:t>Fifth</a:t>
            </a:r>
            <a:endParaRPr lang="zh-CN" altLang="en-US" dirty="0"/>
          </a:p>
        </p:txBody>
      </p:sp>
      <p:sp>
        <p:nvSpPr>
          <p:cNvPr id="5" name="页脚占位符 4">
            <a:extLst>
              <a:ext uri="{FF2B5EF4-FFF2-40B4-BE49-F238E27FC236}">
                <a16:creationId xmlns:a16="http://schemas.microsoft.com/office/drawing/2014/main" id="{5D3D19D5-CB65-46DC-B0D7-5DD0761F762B}"/>
              </a:ext>
            </a:extLst>
          </p:cNvPr>
          <p:cNvSpPr>
            <a:spLocks noGrp="1"/>
          </p:cNvSpPr>
          <p:nvPr>
            <p:ph type="ftr" sz="quarter" idx="3"/>
          </p:nvPr>
        </p:nvSpPr>
        <p:spPr>
          <a:xfrm>
            <a:off x="1776000" y="6426000"/>
            <a:ext cx="8640000" cy="432000"/>
          </a:xfrm>
          <a:prstGeom prst="rect">
            <a:avLst/>
          </a:prstGeom>
        </p:spPr>
        <p:txBody>
          <a:bodyPr vert="horz" lIns="91440" tIns="45720" rIns="91440" bIns="45720" rtlCol="0" anchor="ctr"/>
          <a:lstStyle>
            <a:lvl1pPr algn="ctr">
              <a:defRPr sz="1600">
                <a:solidFill>
                  <a:schemeClr val="bg2">
                    <a:lumMod val="50000"/>
                  </a:schemeClr>
                </a:solidFill>
                <a:latin typeface="Gill Sans" panose="020B0502020104020203" pitchFamily="34" charset="-79"/>
                <a:cs typeface="Gill Sans" panose="020B0502020104020203" pitchFamily="34" charset="-79"/>
              </a:defRPr>
            </a:lvl1pPr>
          </a:lstStyle>
          <a:p>
            <a:r>
              <a:rPr lang="en-US" altLang="zh-CN"/>
              <a:t>Progress</a:t>
            </a:r>
            <a:endParaRPr lang="zh-CN" altLang="en-US" dirty="0"/>
          </a:p>
        </p:txBody>
      </p:sp>
      <p:sp>
        <p:nvSpPr>
          <p:cNvPr id="6" name="灯片编号占位符 5">
            <a:extLst>
              <a:ext uri="{FF2B5EF4-FFF2-40B4-BE49-F238E27FC236}">
                <a16:creationId xmlns:a16="http://schemas.microsoft.com/office/drawing/2014/main" id="{287130F7-8670-45B4-8757-CF5C89AFF68D}"/>
              </a:ext>
            </a:extLst>
          </p:cNvPr>
          <p:cNvSpPr>
            <a:spLocks noGrp="1"/>
          </p:cNvSpPr>
          <p:nvPr>
            <p:ph type="sldNum" sz="quarter" idx="4"/>
          </p:nvPr>
        </p:nvSpPr>
        <p:spPr>
          <a:xfrm>
            <a:off x="10558200" y="6426000"/>
            <a:ext cx="937800" cy="432000"/>
          </a:xfrm>
          <a:prstGeom prst="rect">
            <a:avLst/>
          </a:prstGeom>
        </p:spPr>
        <p:txBody>
          <a:bodyPr vert="horz" lIns="91440" tIns="45720" rIns="91440" bIns="45720" rtlCol="0" anchor="ctr"/>
          <a:lstStyle>
            <a:lvl1pPr algn="r">
              <a:defRPr sz="1200">
                <a:solidFill>
                  <a:schemeClr val="bg2">
                    <a:lumMod val="50000"/>
                  </a:schemeClr>
                </a:solidFill>
                <a:latin typeface="Abril Fatface" panose="02000503000000020003" pitchFamily="2" charset="0"/>
              </a:defRPr>
            </a:lvl1pPr>
          </a:lstStyle>
          <a:p>
            <a:fld id="{394F954E-E3E7-4FF5-BAB1-ACDD3BDD05BB}" type="slidenum">
              <a:rPr lang="zh-CN" altLang="en-US" smtClean="0"/>
              <a:pPr/>
              <a:t>‹#›</a:t>
            </a:fld>
            <a:endParaRPr lang="zh-CN" altLang="en-US" dirty="0"/>
          </a:p>
        </p:txBody>
      </p:sp>
    </p:spTree>
    <p:extLst>
      <p:ext uri="{BB962C8B-B14F-4D97-AF65-F5344CB8AC3E}">
        <p14:creationId xmlns:p14="http://schemas.microsoft.com/office/powerpoint/2010/main" val="682659780"/>
      </p:ext>
    </p:extLst>
  </p:cSld>
  <p:clrMap bg1="lt1" tx1="dk1" bg2="lt2" tx2="dk2" accent1="accent1" accent2="accent2" accent3="accent3" accent4="accent4" accent5="accent5" accent6="accent6" hlink="hlink" folHlink="folHlink"/>
  <p:sldLayoutIdLst>
    <p:sldLayoutId id="2147483673" r:id="rId1"/>
    <p:sldLayoutId id="2147483675" r:id="rId2"/>
    <p:sldLayoutId id="2147483676" r:id="rId3"/>
    <p:sldLayoutId id="2147483677" r:id="rId4"/>
    <p:sldLayoutId id="2147483681" r:id="rId5"/>
    <p:sldLayoutId id="2147483682" r:id="rId6"/>
  </p:sldLayoutIdLst>
  <p:txStyles>
    <p:titleStyle>
      <a:lvl1pPr marL="623888" indent="0" algn="l" defTabSz="914400" rtl="0" eaLnBrk="1" latinLnBrk="0" hangingPunct="1">
        <a:lnSpc>
          <a:spcPct val="90000"/>
        </a:lnSpc>
        <a:spcBef>
          <a:spcPct val="0"/>
        </a:spcBef>
        <a:buNone/>
        <a:defRPr sz="5400" kern="1200">
          <a:solidFill>
            <a:schemeClr val="bg1"/>
          </a:solidFill>
          <a:latin typeface="Gill Sans Light" panose="020B0302020104020203" pitchFamily="34" charset="-79"/>
          <a:ea typeface="+mj-ea"/>
          <a:cs typeface="Gill Sans Light" panose="020B03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ill Sans Light" panose="020B0302020104020203" pitchFamily="34" charset="-79"/>
          <a:ea typeface="+mn-ea"/>
          <a:cs typeface="Gill Sans Light" panose="020B0302020104020203" pitchFamily="34" charset="-79"/>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ill Sans Light" panose="020B0302020104020203" pitchFamily="34" charset="-79"/>
          <a:ea typeface="+mn-ea"/>
          <a:cs typeface="Gill Sans Light" panose="020B0302020104020203" pitchFamily="34" charset="-79"/>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ill Sans Light" panose="020B0302020104020203" pitchFamily="34" charset="-79"/>
          <a:ea typeface="+mn-ea"/>
          <a:cs typeface="Gill Sans Light" panose="020B0302020104020203" pitchFamily="34" charset="-79"/>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ll Sans Light" panose="020B0302020104020203" pitchFamily="34" charset="-79"/>
          <a:ea typeface="+mn-ea"/>
          <a:cs typeface="Gill Sans Light" panose="020B0302020104020203" pitchFamily="34" charset="-79"/>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ll Sans Light" panose="020B0302020104020203" pitchFamily="34" charset="-79"/>
          <a:ea typeface="+mn-ea"/>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页脚占位符 4">
            <a:extLst>
              <a:ext uri="{FF2B5EF4-FFF2-40B4-BE49-F238E27FC236}">
                <a16:creationId xmlns:a16="http://schemas.microsoft.com/office/drawing/2014/main" id="{1DBE71AC-E5C6-4858-9653-20256739F722}"/>
              </a:ext>
            </a:extLst>
          </p:cNvPr>
          <p:cNvSpPr>
            <a:spLocks noGrp="1"/>
          </p:cNvSpPr>
          <p:nvPr>
            <p:ph type="ftr" sz="quarter" idx="3"/>
          </p:nvPr>
        </p:nvSpPr>
        <p:spPr>
          <a:xfrm>
            <a:off x="1776000" y="6426000"/>
            <a:ext cx="8640000" cy="432000"/>
          </a:xfrm>
          <a:prstGeom prst="rect">
            <a:avLst/>
          </a:prstGeom>
        </p:spPr>
        <p:txBody>
          <a:bodyPr vert="horz" lIns="91440" tIns="45720" rIns="91440" bIns="45720" rtlCol="0" anchor="ctr"/>
          <a:lstStyle>
            <a:lvl1pPr algn="ctr">
              <a:defRPr sz="1600">
                <a:solidFill>
                  <a:schemeClr val="tx1">
                    <a:tint val="75000"/>
                  </a:schemeClr>
                </a:solidFill>
                <a:latin typeface="Gill Sans" panose="020B0502020104020203" pitchFamily="34" charset="-79"/>
                <a:cs typeface="Gill Sans" panose="020B0502020104020203" pitchFamily="34" charset="-79"/>
              </a:defRPr>
            </a:lvl1pPr>
          </a:lstStyle>
          <a:p>
            <a:r>
              <a:rPr lang="en-US" altLang="zh-CN"/>
              <a:t>Progress</a:t>
            </a:r>
            <a:endParaRPr lang="zh-CN" altLang="en-US" dirty="0"/>
          </a:p>
        </p:txBody>
      </p:sp>
      <p:sp>
        <p:nvSpPr>
          <p:cNvPr id="8" name="灯片编号占位符 5">
            <a:extLst>
              <a:ext uri="{FF2B5EF4-FFF2-40B4-BE49-F238E27FC236}">
                <a16:creationId xmlns:a16="http://schemas.microsoft.com/office/drawing/2014/main" id="{03FEA50C-CF9B-492D-99C0-5381013D51FE}"/>
              </a:ext>
            </a:extLst>
          </p:cNvPr>
          <p:cNvSpPr>
            <a:spLocks noGrp="1"/>
          </p:cNvSpPr>
          <p:nvPr>
            <p:ph type="sldNum" sz="quarter" idx="4"/>
          </p:nvPr>
        </p:nvSpPr>
        <p:spPr>
          <a:xfrm>
            <a:off x="10558200" y="6426000"/>
            <a:ext cx="937800" cy="432000"/>
          </a:xfrm>
          <a:prstGeom prst="rect">
            <a:avLst/>
          </a:prstGeom>
        </p:spPr>
        <p:txBody>
          <a:bodyPr vert="horz" lIns="91440" tIns="45720" rIns="91440" bIns="45720" rtlCol="0" anchor="ctr"/>
          <a:lstStyle>
            <a:lvl1pPr algn="r">
              <a:defRPr sz="1200">
                <a:solidFill>
                  <a:schemeClr val="tx1">
                    <a:tint val="75000"/>
                  </a:schemeClr>
                </a:solidFill>
                <a:latin typeface="Abril Fatface" panose="02000503000000020003" pitchFamily="2" charset="0"/>
              </a:defRPr>
            </a:lvl1pPr>
          </a:lstStyle>
          <a:p>
            <a:fld id="{394F954E-E3E7-4FF5-BAB1-ACDD3BDD05BB}" type="slidenum">
              <a:rPr lang="zh-CN" altLang="en-US" smtClean="0"/>
              <a:pPr/>
              <a:t>‹#›</a:t>
            </a:fld>
            <a:endParaRPr lang="zh-CN" altLang="en-US"/>
          </a:p>
        </p:txBody>
      </p:sp>
      <p:sp>
        <p:nvSpPr>
          <p:cNvPr id="9" name="标题占位符 1">
            <a:extLst>
              <a:ext uri="{FF2B5EF4-FFF2-40B4-BE49-F238E27FC236}">
                <a16:creationId xmlns:a16="http://schemas.microsoft.com/office/drawing/2014/main" id="{8592F318-3950-4CB4-9105-C255AA00077B}"/>
              </a:ext>
            </a:extLst>
          </p:cNvPr>
          <p:cNvSpPr>
            <a:spLocks noGrp="1"/>
          </p:cNvSpPr>
          <p:nvPr>
            <p:ph type="title"/>
          </p:nvPr>
        </p:nvSpPr>
        <p:spPr>
          <a:xfrm>
            <a:off x="0" y="1"/>
            <a:ext cx="12192000" cy="1331999"/>
          </a:xfrm>
          <a:prstGeom prst="rect">
            <a:avLst/>
          </a:prstGeom>
        </p:spPr>
        <p:txBody>
          <a:bodyPr vert="horz" lIns="91440" tIns="45720" rIns="91440" bIns="45720" rtlCol="0" anchor="ctr">
            <a:normAutofit/>
          </a:bodyPr>
          <a:lstStyle/>
          <a:p>
            <a:r>
              <a:rPr lang="en-US" altLang="zh-CN" dirty="0"/>
              <a:t>Slide Master Title</a:t>
            </a:r>
            <a:endParaRPr lang="zh-CN" altLang="en-US" dirty="0"/>
          </a:p>
        </p:txBody>
      </p:sp>
      <p:sp>
        <p:nvSpPr>
          <p:cNvPr id="10" name="文本占位符 2">
            <a:extLst>
              <a:ext uri="{FF2B5EF4-FFF2-40B4-BE49-F238E27FC236}">
                <a16:creationId xmlns:a16="http://schemas.microsoft.com/office/drawing/2014/main" id="{0AE94F0F-B3CB-43A5-A105-38546BDC08D4}"/>
              </a:ext>
            </a:extLst>
          </p:cNvPr>
          <p:cNvSpPr>
            <a:spLocks noGrp="1"/>
          </p:cNvSpPr>
          <p:nvPr>
            <p:ph type="body" idx="1"/>
          </p:nvPr>
        </p:nvSpPr>
        <p:spPr>
          <a:xfrm>
            <a:off x="696000" y="1629000"/>
            <a:ext cx="10800000" cy="4547963"/>
          </a:xfrm>
          <a:prstGeom prst="rect">
            <a:avLst/>
          </a:prstGeom>
        </p:spPr>
        <p:txBody>
          <a:bodyPr vert="horz" lIns="91440" tIns="45720" rIns="91440" bIns="45720" rtlCol="0">
            <a:normAutofit/>
          </a:bodyPr>
          <a:lstStyle/>
          <a:p>
            <a:pPr lvl="0"/>
            <a:r>
              <a:rPr lang="en-US" altLang="zh-CN" dirty="0"/>
              <a:t>Slide Master Content</a:t>
            </a:r>
            <a:endParaRPr lang="zh-CN" altLang="en-US" dirty="0"/>
          </a:p>
          <a:p>
            <a:pPr lvl="1"/>
            <a:r>
              <a:rPr lang="en-US" altLang="zh-CN" dirty="0"/>
              <a:t>Second</a:t>
            </a:r>
            <a:endParaRPr lang="zh-CN" altLang="en-US" dirty="0"/>
          </a:p>
          <a:p>
            <a:pPr lvl="2"/>
            <a:r>
              <a:rPr lang="en-US" altLang="zh-CN" dirty="0"/>
              <a:t>Third</a:t>
            </a:r>
            <a:endParaRPr lang="zh-CN" altLang="en-US" dirty="0"/>
          </a:p>
          <a:p>
            <a:pPr lvl="3"/>
            <a:r>
              <a:rPr lang="en-US" altLang="zh-CN" dirty="0"/>
              <a:t>Forth</a:t>
            </a:r>
            <a:endParaRPr lang="zh-CN" altLang="en-US" dirty="0"/>
          </a:p>
          <a:p>
            <a:pPr lvl="4"/>
            <a:r>
              <a:rPr lang="en-US" altLang="zh-CN" dirty="0"/>
              <a:t>Fifth</a:t>
            </a:r>
            <a:endParaRPr lang="zh-CN" altLang="en-US" dirty="0"/>
          </a:p>
        </p:txBody>
      </p:sp>
    </p:spTree>
    <p:extLst>
      <p:ext uri="{BB962C8B-B14F-4D97-AF65-F5344CB8AC3E}">
        <p14:creationId xmlns:p14="http://schemas.microsoft.com/office/powerpoint/2010/main" val="3291872472"/>
      </p:ext>
    </p:extLst>
  </p:cSld>
  <p:clrMap bg1="lt1" tx1="dk1" bg2="lt2" tx2="dk2" accent1="accent1" accent2="accent2" accent3="accent3" accent4="accent4" accent5="accent5" accent6="accent6" hlink="hlink" folHlink="folHlink"/>
  <p:sldLayoutIdLst>
    <p:sldLayoutId id="2147483672" r:id="rId1"/>
    <p:sldLayoutId id="2147483674" r:id="rId2"/>
    <p:sldLayoutId id="2147483679" r:id="rId3"/>
    <p:sldLayoutId id="2147483678"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100.xml.rels><?xml version="1.0" encoding="UTF-8" standalone="yes"?>
<Relationships xmlns="http://schemas.openxmlformats.org/package/2006/relationships"><Relationship Id="rId2" Type="http://schemas.openxmlformats.org/officeDocument/2006/relationships/image" Target="../media/image1200.png"/><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98.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99.xml"/><Relationship Id="rId1" Type="http://schemas.openxmlformats.org/officeDocument/2006/relationships/slideLayout" Target="../slideLayouts/slideLayout5.xml"/><Relationship Id="rId5" Type="http://schemas.openxmlformats.org/officeDocument/2006/relationships/image" Target="../media/image179.png"/><Relationship Id="rId4" Type="http://schemas.openxmlformats.org/officeDocument/2006/relationships/image" Target="../media/image178.png"/></Relationships>
</file>

<file path=ppt/slides/_rels/slide10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01.xml"/><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02.xml"/><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8.xml"/><Relationship Id="rId1" Type="http://schemas.openxmlformats.org/officeDocument/2006/relationships/tags" Target="../tags/tag14.xml"/><Relationship Id="rId4" Type="http://schemas.openxmlformats.org/officeDocument/2006/relationships/image" Target="../media/image1510.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3" Type="http://schemas.openxmlformats.org/officeDocument/2006/relationships/image" Target="../media/image1600.png"/><Relationship Id="rId2" Type="http://schemas.openxmlformats.org/officeDocument/2006/relationships/image" Target="../media/image1500.png"/><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3" Type="http://schemas.openxmlformats.org/officeDocument/2006/relationships/image" Target="../media/image1600.png"/><Relationship Id="rId2" Type="http://schemas.openxmlformats.org/officeDocument/2006/relationships/image" Target="../media/image170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2" Type="http://schemas.openxmlformats.org/officeDocument/2006/relationships/image" Target="../media/image185.emf"/><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186.emf"/><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187.emf"/><Relationship Id="rId2" Type="http://schemas.openxmlformats.org/officeDocument/2006/relationships/notesSlide" Target="../notesSlides/notesSlide108.xml"/><Relationship Id="rId1" Type="http://schemas.openxmlformats.org/officeDocument/2006/relationships/slideLayout" Target="../slideLayouts/slideLayout1.xml"/><Relationship Id="rId4" Type="http://schemas.openxmlformats.org/officeDocument/2006/relationships/image" Target="../media/image188.emf"/></Relationships>
</file>

<file path=ppt/slides/_rels/slide124.xml.rels><?xml version="1.0" encoding="UTF-8" standalone="yes"?>
<Relationships xmlns="http://schemas.openxmlformats.org/package/2006/relationships"><Relationship Id="rId2" Type="http://schemas.openxmlformats.org/officeDocument/2006/relationships/image" Target="../media/image189.emf"/><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3.xml"/><Relationship Id="rId1" Type="http://schemas.openxmlformats.org/officeDocument/2006/relationships/tags" Target="../tags/tag1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9.jpeg"/></Relationships>
</file>

<file path=ppt/slides/_rels/slide130.xml.rels><?xml version="1.0" encoding="UTF-8" standalone="yes"?>
<Relationships xmlns="http://schemas.openxmlformats.org/package/2006/relationships"><Relationship Id="rId3" Type="http://schemas.openxmlformats.org/officeDocument/2006/relationships/image" Target="../media/image191.tiff"/><Relationship Id="rId2" Type="http://schemas.openxmlformats.org/officeDocument/2006/relationships/notesSlide" Target="../notesSlides/notesSlide110.xml"/><Relationship Id="rId1" Type="http://schemas.openxmlformats.org/officeDocument/2006/relationships/slideLayout" Target="../slideLayouts/slideLayout1.xml"/><Relationship Id="rId6" Type="http://schemas.openxmlformats.org/officeDocument/2006/relationships/image" Target="../media/image194.tiff"/><Relationship Id="rId5" Type="http://schemas.openxmlformats.org/officeDocument/2006/relationships/image" Target="../media/image193.tiff"/><Relationship Id="rId4" Type="http://schemas.openxmlformats.org/officeDocument/2006/relationships/image" Target="../media/image192.emf"/></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5.tiff"/><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9.png"/><Relationship Id="rId11" Type="http://schemas.openxmlformats.org/officeDocument/2006/relationships/image" Target="../media/image4.tiff"/><Relationship Id="rId5" Type="http://schemas.openxmlformats.org/officeDocument/2006/relationships/image" Target="../media/image8.png"/><Relationship Id="rId10" Type="http://schemas.openxmlformats.org/officeDocument/2006/relationships/image" Target="../media/image3.tiff"/><Relationship Id="rId4" Type="http://schemas.openxmlformats.org/officeDocument/2006/relationships/image" Target="../media/image7.pn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SymbioticLab/Salus" TargetMode="External"/><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openxmlformats.org/officeDocument/2006/relationships/image" Target="../media/image2.tif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8.xml"/><Relationship Id="rId1" Type="http://schemas.openxmlformats.org/officeDocument/2006/relationships/tags" Target="../tags/tag3.xml"/><Relationship Id="rId5" Type="http://schemas.openxmlformats.org/officeDocument/2006/relationships/image" Target="../media/image30.sv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5.xml"/><Relationship Id="rId1" Type="http://schemas.openxmlformats.org/officeDocument/2006/relationships/tags" Target="../tags/tag4.xml"/><Relationship Id="rId5" Type="http://schemas.openxmlformats.org/officeDocument/2006/relationships/image" Target="../media/image30.sv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8.xml"/><Relationship Id="rId1" Type="http://schemas.openxmlformats.org/officeDocument/2006/relationships/tags" Target="../tags/tag5.xml"/><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xml"/><Relationship Id="rId1" Type="http://schemas.openxmlformats.org/officeDocument/2006/relationships/tags" Target="../tags/tag6.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xml"/><Relationship Id="rId1" Type="http://schemas.openxmlformats.org/officeDocument/2006/relationships/tags" Target="../tags/tag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8.xml"/><Relationship Id="rId1" Type="http://schemas.openxmlformats.org/officeDocument/2006/relationships/tags" Target="../tags/tag8.xml"/><Relationship Id="rId5" Type="http://schemas.openxmlformats.org/officeDocument/2006/relationships/image" Target="../media/image30.svg"/><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8.xml"/><Relationship Id="rId4" Type="http://schemas.openxmlformats.org/officeDocument/2006/relationships/image" Target="../media/image30.sv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6.xml"/><Relationship Id="rId1" Type="http://schemas.openxmlformats.org/officeDocument/2006/relationships/tags" Target="../tags/tag9.xml"/><Relationship Id="rId5" Type="http://schemas.openxmlformats.org/officeDocument/2006/relationships/image" Target="../media/image30.svg"/><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5.xml"/><Relationship Id="rId1" Type="http://schemas.openxmlformats.org/officeDocument/2006/relationships/tags" Target="../tags/tag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notesSlide" Target="../notesSlides/notesSlide49.xml"/><Relationship Id="rId7" Type="http://schemas.openxmlformats.org/officeDocument/2006/relationships/image" Target="../media/image310.png"/><Relationship Id="rId2" Type="http://schemas.openxmlformats.org/officeDocument/2006/relationships/slideLayout" Target="../slideLayouts/slideLayout5.xml"/><Relationship Id="rId1" Type="http://schemas.openxmlformats.org/officeDocument/2006/relationships/tags" Target="../tags/tag11.xml"/><Relationship Id="rId6" Type="http://schemas.openxmlformats.org/officeDocument/2006/relationships/image" Target="../media/image70.png"/><Relationship Id="rId5" Type="http://schemas.openxmlformats.org/officeDocument/2006/relationships/image" Target="../media/image30.png"/><Relationship Id="rId4" Type="http://schemas.openxmlformats.org/officeDocument/2006/relationships/image" Target="../media/image290.png"/></Relationships>
</file>

<file path=ppt/slides/_rels/slide5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90.png"/><Relationship Id="rId7" Type="http://schemas.openxmlformats.org/officeDocument/2006/relationships/image" Target="../media/image34.png"/><Relationship Id="rId2" Type="http://schemas.openxmlformats.org/officeDocument/2006/relationships/notesSlide" Target="../notesSlides/notesSlide50.xml"/><Relationship Id="rId1" Type="http://schemas.openxmlformats.org/officeDocument/2006/relationships/slideLayout" Target="../slideLayouts/slideLayout5.xml"/><Relationship Id="rId6" Type="http://schemas.openxmlformats.org/officeDocument/2006/relationships/image" Target="../media/image33.png"/><Relationship Id="rId11" Type="http://schemas.openxmlformats.org/officeDocument/2006/relationships/image" Target="../media/image140.png"/><Relationship Id="rId5" Type="http://schemas.openxmlformats.org/officeDocument/2006/relationships/image" Target="../media/image70.png"/><Relationship Id="rId10" Type="http://schemas.openxmlformats.org/officeDocument/2006/relationships/image" Target="../media/image130.png"/><Relationship Id="rId4" Type="http://schemas.openxmlformats.org/officeDocument/2006/relationships/image" Target="../media/image60.png"/><Relationship Id="rId9" Type="http://schemas.openxmlformats.org/officeDocument/2006/relationships/image" Target="../media/image36.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8.xml"/><Relationship Id="rId1" Type="http://schemas.openxmlformats.org/officeDocument/2006/relationships/tags" Target="../tags/tag1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8.xml"/><Relationship Id="rId1" Type="http://schemas.openxmlformats.org/officeDocument/2006/relationships/tags" Target="../tags/tag13.xml"/><Relationship Id="rId5" Type="http://schemas.openxmlformats.org/officeDocument/2006/relationships/image" Target="../media/image38.png"/><Relationship Id="rId4" Type="http://schemas.openxmlformats.org/officeDocument/2006/relationships/image" Target="../media/image37.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5.xml"/><Relationship Id="rId5" Type="http://schemas.openxmlformats.org/officeDocument/2006/relationships/image" Target="../media/image41.png"/><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6.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SymbioticLab/fluid" TargetMode="External"/><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1.xml"/><Relationship Id="rId4" Type="http://schemas.openxmlformats.org/officeDocument/2006/relationships/image" Target="../media/image2.tiff"/></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29.png"/><Relationship Id="rId18" Type="http://schemas.openxmlformats.org/officeDocument/2006/relationships/image" Target="../media/image56.svg"/><Relationship Id="rId3" Type="http://schemas.openxmlformats.org/officeDocument/2006/relationships/image" Target="../media/image43.png"/><Relationship Id="rId21" Type="http://schemas.openxmlformats.org/officeDocument/2006/relationships/image" Target="../media/image59.png"/><Relationship Id="rId7" Type="http://schemas.openxmlformats.org/officeDocument/2006/relationships/image" Target="../media/image47.png"/><Relationship Id="rId12" Type="http://schemas.openxmlformats.org/officeDocument/2006/relationships/image" Target="../media/image52.svg"/><Relationship Id="rId17" Type="http://schemas.openxmlformats.org/officeDocument/2006/relationships/image" Target="../media/image55.png"/><Relationship Id="rId2" Type="http://schemas.openxmlformats.org/officeDocument/2006/relationships/notesSlide" Target="../notesSlides/notesSlide61.xml"/><Relationship Id="rId16" Type="http://schemas.openxmlformats.org/officeDocument/2006/relationships/image" Target="../media/image54.svg"/><Relationship Id="rId20" Type="http://schemas.openxmlformats.org/officeDocument/2006/relationships/image" Target="../media/image58.svg"/><Relationship Id="rId1" Type="http://schemas.openxmlformats.org/officeDocument/2006/relationships/slideLayout" Target="../slideLayouts/slideLayout5.xml"/><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3.png"/><Relationship Id="rId23" Type="http://schemas.openxmlformats.org/officeDocument/2006/relationships/image" Target="../media/image61.svg"/><Relationship Id="rId10" Type="http://schemas.openxmlformats.org/officeDocument/2006/relationships/image" Target="../media/image50.svg"/><Relationship Id="rId19" Type="http://schemas.openxmlformats.org/officeDocument/2006/relationships/image" Target="../media/image57.png"/><Relationship Id="rId4" Type="http://schemas.openxmlformats.org/officeDocument/2006/relationships/image" Target="../media/image44.svg"/><Relationship Id="rId9" Type="http://schemas.openxmlformats.org/officeDocument/2006/relationships/image" Target="../media/image49.png"/><Relationship Id="rId14" Type="http://schemas.openxmlformats.org/officeDocument/2006/relationships/image" Target="../media/image30.svg"/><Relationship Id="rId22" Type="http://schemas.openxmlformats.org/officeDocument/2006/relationships/image" Target="../media/image60.svg"/></Relationships>
</file>

<file path=ppt/slides/_rels/slide63.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29.png"/><Relationship Id="rId18" Type="http://schemas.openxmlformats.org/officeDocument/2006/relationships/image" Target="../media/image56.svg"/><Relationship Id="rId3" Type="http://schemas.openxmlformats.org/officeDocument/2006/relationships/image" Target="../media/image43.png"/><Relationship Id="rId21" Type="http://schemas.openxmlformats.org/officeDocument/2006/relationships/image" Target="../media/image59.png"/><Relationship Id="rId7" Type="http://schemas.openxmlformats.org/officeDocument/2006/relationships/image" Target="../media/image47.png"/><Relationship Id="rId12" Type="http://schemas.openxmlformats.org/officeDocument/2006/relationships/image" Target="../media/image52.svg"/><Relationship Id="rId17" Type="http://schemas.openxmlformats.org/officeDocument/2006/relationships/image" Target="../media/image55.png"/><Relationship Id="rId2" Type="http://schemas.openxmlformats.org/officeDocument/2006/relationships/notesSlide" Target="../notesSlides/notesSlide62.xml"/><Relationship Id="rId16" Type="http://schemas.openxmlformats.org/officeDocument/2006/relationships/image" Target="../media/image54.svg"/><Relationship Id="rId20" Type="http://schemas.openxmlformats.org/officeDocument/2006/relationships/image" Target="../media/image58.svg"/><Relationship Id="rId1" Type="http://schemas.openxmlformats.org/officeDocument/2006/relationships/slideLayout" Target="../slideLayouts/slideLayout5.xml"/><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3.png"/><Relationship Id="rId23" Type="http://schemas.openxmlformats.org/officeDocument/2006/relationships/image" Target="../media/image61.svg"/><Relationship Id="rId10" Type="http://schemas.openxmlformats.org/officeDocument/2006/relationships/image" Target="../media/image50.svg"/><Relationship Id="rId19" Type="http://schemas.openxmlformats.org/officeDocument/2006/relationships/image" Target="../media/image57.png"/><Relationship Id="rId4" Type="http://schemas.openxmlformats.org/officeDocument/2006/relationships/image" Target="../media/image44.svg"/><Relationship Id="rId9" Type="http://schemas.openxmlformats.org/officeDocument/2006/relationships/image" Target="../media/image49.png"/><Relationship Id="rId14" Type="http://schemas.openxmlformats.org/officeDocument/2006/relationships/image" Target="../media/image30.svg"/><Relationship Id="rId22" Type="http://schemas.openxmlformats.org/officeDocument/2006/relationships/image" Target="../media/image60.sv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6.xml"/><Relationship Id="rId1" Type="http://schemas.openxmlformats.org/officeDocument/2006/relationships/slideLayout" Target="../slideLayouts/slideLayout5.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68.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63.png"/><Relationship Id="rId3" Type="http://schemas.openxmlformats.org/officeDocument/2006/relationships/image" Target="../media/image63.tmp"/><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notesSlide" Target="../notesSlides/notesSlide67.xml"/><Relationship Id="rId16" Type="http://schemas.openxmlformats.org/officeDocument/2006/relationships/image" Target="../media/image66.png"/><Relationship Id="rId1" Type="http://schemas.openxmlformats.org/officeDocument/2006/relationships/slideLayout" Target="../slideLayouts/slideLayout5.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69.png"/><Relationship Id="rId15" Type="http://schemas.openxmlformats.org/officeDocument/2006/relationships/image" Target="../media/image65.png"/><Relationship Id="rId10" Type="http://schemas.openxmlformats.org/officeDocument/2006/relationships/image" Target="../media/image75.png"/><Relationship Id="rId4" Type="http://schemas.openxmlformats.org/officeDocument/2006/relationships/image" Target="../media/image64.tmp"/><Relationship Id="rId9" Type="http://schemas.openxmlformats.org/officeDocument/2006/relationships/image" Target="../media/image74.png"/><Relationship Id="rId14" Type="http://schemas.openxmlformats.org/officeDocument/2006/relationships/image" Target="../media/image64.png"/></Relationships>
</file>

<file path=ppt/slides/_rels/slide69.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18" Type="http://schemas.openxmlformats.org/officeDocument/2006/relationships/image" Target="../media/image93.png"/><Relationship Id="rId26" Type="http://schemas.openxmlformats.org/officeDocument/2006/relationships/image" Target="../media/image101.png"/><Relationship Id="rId3" Type="http://schemas.openxmlformats.org/officeDocument/2006/relationships/image" Target="../media/image65.tmp"/><Relationship Id="rId21" Type="http://schemas.openxmlformats.org/officeDocument/2006/relationships/image" Target="../media/image96.png"/><Relationship Id="rId7" Type="http://schemas.openxmlformats.org/officeDocument/2006/relationships/image" Target="../media/image82.png"/><Relationship Id="rId12" Type="http://schemas.openxmlformats.org/officeDocument/2006/relationships/image" Target="../media/image87.png"/><Relationship Id="rId17" Type="http://schemas.openxmlformats.org/officeDocument/2006/relationships/image" Target="../media/image92.png"/><Relationship Id="rId25" Type="http://schemas.openxmlformats.org/officeDocument/2006/relationships/image" Target="../media/image100.png"/><Relationship Id="rId2" Type="http://schemas.openxmlformats.org/officeDocument/2006/relationships/notesSlide" Target="../notesSlides/notesSlide68.xml"/><Relationship Id="rId16" Type="http://schemas.openxmlformats.org/officeDocument/2006/relationships/image" Target="../media/image91.png"/><Relationship Id="rId20" Type="http://schemas.openxmlformats.org/officeDocument/2006/relationships/image" Target="../media/image95.png"/><Relationship Id="rId1" Type="http://schemas.openxmlformats.org/officeDocument/2006/relationships/slideLayout" Target="../slideLayouts/slideLayout5.xml"/><Relationship Id="rId6" Type="http://schemas.openxmlformats.org/officeDocument/2006/relationships/image" Target="../media/image81.png"/><Relationship Id="rId11" Type="http://schemas.openxmlformats.org/officeDocument/2006/relationships/image" Target="../media/image86.png"/><Relationship Id="rId24" Type="http://schemas.openxmlformats.org/officeDocument/2006/relationships/image" Target="../media/image99.png"/><Relationship Id="rId5" Type="http://schemas.openxmlformats.org/officeDocument/2006/relationships/image" Target="../media/image80.png"/><Relationship Id="rId15" Type="http://schemas.openxmlformats.org/officeDocument/2006/relationships/image" Target="../media/image90.png"/><Relationship Id="rId23" Type="http://schemas.openxmlformats.org/officeDocument/2006/relationships/image" Target="../media/image98.png"/><Relationship Id="rId10" Type="http://schemas.openxmlformats.org/officeDocument/2006/relationships/image" Target="../media/image85.png"/><Relationship Id="rId19" Type="http://schemas.openxmlformats.org/officeDocument/2006/relationships/image" Target="../media/image94.png"/><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image" Target="../media/image89.png"/><Relationship Id="rId22" Type="http://schemas.openxmlformats.org/officeDocument/2006/relationships/image" Target="../media/image97.png"/><Relationship Id="rId27" Type="http://schemas.openxmlformats.org/officeDocument/2006/relationships/image" Target="../media/image10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png"/><Relationship Id="rId18" Type="http://schemas.openxmlformats.org/officeDocument/2006/relationships/image" Target="../media/image118.png"/><Relationship Id="rId3" Type="http://schemas.openxmlformats.org/officeDocument/2006/relationships/image" Target="../media/image103.png"/><Relationship Id="rId21" Type="http://schemas.openxmlformats.org/officeDocument/2006/relationships/image" Target="../media/image121.png"/><Relationship Id="rId7" Type="http://schemas.openxmlformats.org/officeDocument/2006/relationships/image" Target="../media/image107.png"/><Relationship Id="rId12" Type="http://schemas.openxmlformats.org/officeDocument/2006/relationships/image" Target="../media/image112.png"/><Relationship Id="rId17" Type="http://schemas.openxmlformats.org/officeDocument/2006/relationships/image" Target="../media/image117.png"/><Relationship Id="rId2" Type="http://schemas.openxmlformats.org/officeDocument/2006/relationships/notesSlide" Target="../notesSlides/notesSlide69.xml"/><Relationship Id="rId16" Type="http://schemas.openxmlformats.org/officeDocument/2006/relationships/image" Target="../media/image116.png"/><Relationship Id="rId20" Type="http://schemas.openxmlformats.org/officeDocument/2006/relationships/image" Target="../media/image120.png"/><Relationship Id="rId1" Type="http://schemas.openxmlformats.org/officeDocument/2006/relationships/slideLayout" Target="../slideLayouts/slideLayout5.xml"/><Relationship Id="rId6" Type="http://schemas.openxmlformats.org/officeDocument/2006/relationships/image" Target="../media/image106.png"/><Relationship Id="rId11" Type="http://schemas.openxmlformats.org/officeDocument/2006/relationships/image" Target="../media/image111.png"/><Relationship Id="rId24" Type="http://schemas.openxmlformats.org/officeDocument/2006/relationships/image" Target="../media/image124.png"/><Relationship Id="rId5" Type="http://schemas.openxmlformats.org/officeDocument/2006/relationships/image" Target="../media/image105.png"/><Relationship Id="rId15" Type="http://schemas.openxmlformats.org/officeDocument/2006/relationships/image" Target="../media/image115.png"/><Relationship Id="rId23" Type="http://schemas.openxmlformats.org/officeDocument/2006/relationships/image" Target="../media/image123.png"/><Relationship Id="rId10" Type="http://schemas.openxmlformats.org/officeDocument/2006/relationships/image" Target="../media/image110.png"/><Relationship Id="rId19" Type="http://schemas.openxmlformats.org/officeDocument/2006/relationships/image" Target="../media/image119.png"/><Relationship Id="rId4" Type="http://schemas.openxmlformats.org/officeDocument/2006/relationships/image" Target="../media/image104.png"/><Relationship Id="rId9" Type="http://schemas.openxmlformats.org/officeDocument/2006/relationships/image" Target="../media/image109.png"/><Relationship Id="rId14" Type="http://schemas.openxmlformats.org/officeDocument/2006/relationships/image" Target="../media/image114.png"/><Relationship Id="rId22" Type="http://schemas.openxmlformats.org/officeDocument/2006/relationships/image" Target="../media/image122.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61.svg"/><Relationship Id="rId3" Type="http://schemas.openxmlformats.org/officeDocument/2006/relationships/image" Target="../media/image29.png"/><Relationship Id="rId7" Type="http://schemas.openxmlformats.org/officeDocument/2006/relationships/image" Target="../media/image53.png"/><Relationship Id="rId12" Type="http://schemas.openxmlformats.org/officeDocument/2006/relationships/image" Target="../media/image57.png"/><Relationship Id="rId2" Type="http://schemas.openxmlformats.org/officeDocument/2006/relationships/notesSlide" Target="../notesSlides/notesSlide74.xml"/><Relationship Id="rId1" Type="http://schemas.openxmlformats.org/officeDocument/2006/relationships/slideLayout" Target="../slideLayouts/slideLayout5.xml"/><Relationship Id="rId6" Type="http://schemas.openxmlformats.org/officeDocument/2006/relationships/image" Target="../media/image56.svg"/><Relationship Id="rId11" Type="http://schemas.openxmlformats.org/officeDocument/2006/relationships/image" Target="../media/image69.svg"/><Relationship Id="rId5" Type="http://schemas.openxmlformats.org/officeDocument/2006/relationships/image" Target="../media/image55.png"/><Relationship Id="rId10" Type="http://schemas.openxmlformats.org/officeDocument/2006/relationships/image" Target="../media/image68.svg"/><Relationship Id="rId4" Type="http://schemas.openxmlformats.org/officeDocument/2006/relationships/image" Target="../media/image30.svg"/><Relationship Id="rId9" Type="http://schemas.openxmlformats.org/officeDocument/2006/relationships/image" Target="../media/image67.png"/><Relationship Id="rId14" Type="http://schemas.openxmlformats.org/officeDocument/2006/relationships/image" Target="../media/image58.svg"/></Relationships>
</file>

<file path=ppt/slides/_rels/slide76.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53.png"/><Relationship Id="rId3" Type="http://schemas.openxmlformats.org/officeDocument/2006/relationships/image" Target="../media/image29.png"/><Relationship Id="rId7" Type="http://schemas.openxmlformats.org/officeDocument/2006/relationships/image" Target="../media/image57.png"/><Relationship Id="rId12" Type="http://schemas.openxmlformats.org/officeDocument/2006/relationships/image" Target="../media/image68.svg"/><Relationship Id="rId2" Type="http://schemas.openxmlformats.org/officeDocument/2006/relationships/notesSlide" Target="../notesSlides/notesSlide75.xml"/><Relationship Id="rId1" Type="http://schemas.openxmlformats.org/officeDocument/2006/relationships/slideLayout" Target="../slideLayouts/slideLayout5.xml"/><Relationship Id="rId6" Type="http://schemas.openxmlformats.org/officeDocument/2006/relationships/image" Target="../media/image56.svg"/><Relationship Id="rId11" Type="http://schemas.openxmlformats.org/officeDocument/2006/relationships/image" Target="../media/image58.svg"/><Relationship Id="rId5" Type="http://schemas.openxmlformats.org/officeDocument/2006/relationships/image" Target="../media/image55.png"/><Relationship Id="rId10" Type="http://schemas.openxmlformats.org/officeDocument/2006/relationships/image" Target="../media/image69.svg"/><Relationship Id="rId4" Type="http://schemas.openxmlformats.org/officeDocument/2006/relationships/image" Target="../media/image30.svg"/><Relationship Id="rId9" Type="http://schemas.openxmlformats.org/officeDocument/2006/relationships/image" Target="../media/image67.png"/><Relationship Id="rId14" Type="http://schemas.openxmlformats.org/officeDocument/2006/relationships/image" Target="../media/image54.svg"/></Relationships>
</file>

<file path=ppt/slides/_rels/slide77.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53.png"/><Relationship Id="rId3" Type="http://schemas.openxmlformats.org/officeDocument/2006/relationships/image" Target="../media/image29.png"/><Relationship Id="rId7" Type="http://schemas.openxmlformats.org/officeDocument/2006/relationships/image" Target="../media/image57.png"/><Relationship Id="rId12" Type="http://schemas.openxmlformats.org/officeDocument/2006/relationships/image" Target="../media/image68.svg"/><Relationship Id="rId2" Type="http://schemas.openxmlformats.org/officeDocument/2006/relationships/notesSlide" Target="../notesSlides/notesSlide76.xml"/><Relationship Id="rId1" Type="http://schemas.openxmlformats.org/officeDocument/2006/relationships/slideLayout" Target="../slideLayouts/slideLayout5.xml"/><Relationship Id="rId6" Type="http://schemas.openxmlformats.org/officeDocument/2006/relationships/image" Target="../media/image56.svg"/><Relationship Id="rId11" Type="http://schemas.openxmlformats.org/officeDocument/2006/relationships/image" Target="../media/image58.svg"/><Relationship Id="rId5" Type="http://schemas.openxmlformats.org/officeDocument/2006/relationships/image" Target="../media/image55.png"/><Relationship Id="rId10" Type="http://schemas.openxmlformats.org/officeDocument/2006/relationships/image" Target="../media/image69.svg"/><Relationship Id="rId4" Type="http://schemas.openxmlformats.org/officeDocument/2006/relationships/image" Target="../media/image30.svg"/><Relationship Id="rId9" Type="http://schemas.openxmlformats.org/officeDocument/2006/relationships/image" Target="../media/image67.png"/><Relationship Id="rId14" Type="http://schemas.openxmlformats.org/officeDocument/2006/relationships/image" Target="../media/image54.svg"/></Relationships>
</file>

<file path=ppt/slides/_rels/slide7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79.tmp"/><Relationship Id="rId7" Type="http://schemas.openxmlformats.org/officeDocument/2006/relationships/image" Target="../media/image770.png"/><Relationship Id="rId2" Type="http://schemas.openxmlformats.org/officeDocument/2006/relationships/notesSlide" Target="../notesSlides/notesSlide79.xml"/><Relationship Id="rId1" Type="http://schemas.openxmlformats.org/officeDocument/2006/relationships/slideLayout" Target="../slideLayouts/slideLayout8.xml"/><Relationship Id="rId6" Type="http://schemas.openxmlformats.org/officeDocument/2006/relationships/image" Target="../media/image760.png"/><Relationship Id="rId5" Type="http://schemas.openxmlformats.org/officeDocument/2006/relationships/image" Target="../media/image750.png"/><Relationship Id="rId4" Type="http://schemas.openxmlformats.org/officeDocument/2006/relationships/image" Target="../media/image740.png"/></Relationships>
</file>

<file path=ppt/slides/_rels/slide81.xml.rels><?xml version="1.0" encoding="UTF-8" standalone="yes"?>
<Relationships xmlns="http://schemas.openxmlformats.org/package/2006/relationships"><Relationship Id="rId8" Type="http://schemas.openxmlformats.org/officeDocument/2006/relationships/image" Target="../media/image830.png"/><Relationship Id="rId3" Type="http://schemas.openxmlformats.org/officeDocument/2006/relationships/image" Target="../media/image780.png"/><Relationship Id="rId7" Type="http://schemas.openxmlformats.org/officeDocument/2006/relationships/image" Target="../media/image820.png"/><Relationship Id="rId2" Type="http://schemas.openxmlformats.org/officeDocument/2006/relationships/notesSlide" Target="../notesSlides/notesSlide80.xml"/><Relationship Id="rId1" Type="http://schemas.openxmlformats.org/officeDocument/2006/relationships/slideLayout" Target="../slideLayouts/slideLayout5.xml"/><Relationship Id="rId6" Type="http://schemas.openxmlformats.org/officeDocument/2006/relationships/image" Target="../media/image810.png"/><Relationship Id="rId5" Type="http://schemas.openxmlformats.org/officeDocument/2006/relationships/image" Target="../media/image801.png"/><Relationship Id="rId4" Type="http://schemas.openxmlformats.org/officeDocument/2006/relationships/image" Target="../media/image790.png"/><Relationship Id="rId9" Type="http://schemas.openxmlformats.org/officeDocument/2006/relationships/image" Target="../media/image840.png"/></Relationships>
</file>

<file path=ppt/slides/_rels/slide82.xml.rels><?xml version="1.0" encoding="UTF-8" standalone="yes"?>
<Relationships xmlns="http://schemas.openxmlformats.org/package/2006/relationships"><Relationship Id="rId8" Type="http://schemas.openxmlformats.org/officeDocument/2006/relationships/image" Target="../media/image900.png"/><Relationship Id="rId13" Type="http://schemas.openxmlformats.org/officeDocument/2006/relationships/image" Target="../media/image950.png"/><Relationship Id="rId3" Type="http://schemas.openxmlformats.org/officeDocument/2006/relationships/image" Target="../media/image850.png"/><Relationship Id="rId7" Type="http://schemas.openxmlformats.org/officeDocument/2006/relationships/image" Target="../media/image890.png"/><Relationship Id="rId12" Type="http://schemas.openxmlformats.org/officeDocument/2006/relationships/image" Target="../media/image940.png"/><Relationship Id="rId2" Type="http://schemas.openxmlformats.org/officeDocument/2006/relationships/notesSlide" Target="../notesSlides/notesSlide81.xml"/><Relationship Id="rId1" Type="http://schemas.openxmlformats.org/officeDocument/2006/relationships/slideLayout" Target="../slideLayouts/slideLayout5.xml"/><Relationship Id="rId6" Type="http://schemas.openxmlformats.org/officeDocument/2006/relationships/image" Target="../media/image880.png"/><Relationship Id="rId11" Type="http://schemas.openxmlformats.org/officeDocument/2006/relationships/image" Target="../media/image930.png"/><Relationship Id="rId5" Type="http://schemas.openxmlformats.org/officeDocument/2006/relationships/image" Target="../media/image870.png"/><Relationship Id="rId15" Type="http://schemas.openxmlformats.org/officeDocument/2006/relationships/image" Target="../media/image970.png"/><Relationship Id="rId10" Type="http://schemas.openxmlformats.org/officeDocument/2006/relationships/image" Target="../media/image920.png"/><Relationship Id="rId4" Type="http://schemas.openxmlformats.org/officeDocument/2006/relationships/image" Target="../media/image860.png"/><Relationship Id="rId9" Type="http://schemas.openxmlformats.org/officeDocument/2006/relationships/image" Target="../media/image910.png"/><Relationship Id="rId14" Type="http://schemas.openxmlformats.org/officeDocument/2006/relationships/image" Target="../media/image960.png"/></Relationships>
</file>

<file path=ppt/slides/_rels/slide83.xml.rels><?xml version="1.0" encoding="UTF-8" standalone="yes"?>
<Relationships xmlns="http://schemas.openxmlformats.org/package/2006/relationships"><Relationship Id="rId8" Type="http://schemas.openxmlformats.org/officeDocument/2006/relationships/image" Target="../media/image1030.png"/><Relationship Id="rId3" Type="http://schemas.openxmlformats.org/officeDocument/2006/relationships/image" Target="../media/image980.png"/><Relationship Id="rId7" Type="http://schemas.openxmlformats.org/officeDocument/2006/relationships/image" Target="../media/image1020.png"/><Relationship Id="rId2" Type="http://schemas.openxmlformats.org/officeDocument/2006/relationships/notesSlide" Target="../notesSlides/notesSlide82.xml"/><Relationship Id="rId1" Type="http://schemas.openxmlformats.org/officeDocument/2006/relationships/slideLayout" Target="../slideLayouts/slideLayout8.xml"/><Relationship Id="rId6" Type="http://schemas.openxmlformats.org/officeDocument/2006/relationships/image" Target="../media/image1010.png"/><Relationship Id="rId11" Type="http://schemas.openxmlformats.org/officeDocument/2006/relationships/image" Target="../media/image1060.png"/><Relationship Id="rId5" Type="http://schemas.openxmlformats.org/officeDocument/2006/relationships/image" Target="../media/image1000.png"/><Relationship Id="rId10" Type="http://schemas.openxmlformats.org/officeDocument/2006/relationships/image" Target="../media/image1050.png"/><Relationship Id="rId4" Type="http://schemas.openxmlformats.org/officeDocument/2006/relationships/image" Target="../media/image990.png"/><Relationship Id="rId9" Type="http://schemas.openxmlformats.org/officeDocument/2006/relationships/image" Target="../media/image1040.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8" Type="http://schemas.openxmlformats.org/officeDocument/2006/relationships/image" Target="../media/image1120.png"/><Relationship Id="rId13" Type="http://schemas.openxmlformats.org/officeDocument/2006/relationships/image" Target="../media/image1170.png"/><Relationship Id="rId3" Type="http://schemas.openxmlformats.org/officeDocument/2006/relationships/image" Target="../media/image1070.png"/><Relationship Id="rId7" Type="http://schemas.openxmlformats.org/officeDocument/2006/relationships/image" Target="../media/image1110.png"/><Relationship Id="rId12" Type="http://schemas.openxmlformats.org/officeDocument/2006/relationships/image" Target="../media/image1160.png"/><Relationship Id="rId17" Type="http://schemas.openxmlformats.org/officeDocument/2006/relationships/image" Target="../media/image1210.png"/><Relationship Id="rId2" Type="http://schemas.openxmlformats.org/officeDocument/2006/relationships/notesSlide" Target="../notesSlides/notesSlide84.xml"/><Relationship Id="rId16" Type="http://schemas.openxmlformats.org/officeDocument/2006/relationships/image" Target="../media/image1201.png"/><Relationship Id="rId1" Type="http://schemas.openxmlformats.org/officeDocument/2006/relationships/slideLayout" Target="../slideLayouts/slideLayout6.xml"/><Relationship Id="rId6" Type="http://schemas.openxmlformats.org/officeDocument/2006/relationships/image" Target="../media/image1100.png"/><Relationship Id="rId11" Type="http://schemas.openxmlformats.org/officeDocument/2006/relationships/image" Target="../media/image1150.png"/><Relationship Id="rId5" Type="http://schemas.openxmlformats.org/officeDocument/2006/relationships/image" Target="../media/image1090.png"/><Relationship Id="rId15" Type="http://schemas.openxmlformats.org/officeDocument/2006/relationships/image" Target="../media/image1190.png"/><Relationship Id="rId10" Type="http://schemas.openxmlformats.org/officeDocument/2006/relationships/image" Target="../media/image1140.png"/><Relationship Id="rId4" Type="http://schemas.openxmlformats.org/officeDocument/2006/relationships/image" Target="../media/image1080.png"/><Relationship Id="rId9" Type="http://schemas.openxmlformats.org/officeDocument/2006/relationships/image" Target="../media/image1130.png"/><Relationship Id="rId14" Type="http://schemas.openxmlformats.org/officeDocument/2006/relationships/image" Target="../media/image1180.png"/></Relationships>
</file>

<file path=ppt/slides/_rels/slide86.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3.png"/><Relationship Id="rId18" Type="http://schemas.openxmlformats.org/officeDocument/2006/relationships/image" Target="../media/image138.png"/><Relationship Id="rId26" Type="http://schemas.openxmlformats.org/officeDocument/2006/relationships/image" Target="../media/image147.png"/><Relationship Id="rId21" Type="http://schemas.openxmlformats.org/officeDocument/2006/relationships/image" Target="../media/image142.png"/><Relationship Id="rId7" Type="http://schemas.openxmlformats.org/officeDocument/2006/relationships/image" Target="../media/image126.png"/><Relationship Id="rId12" Type="http://schemas.openxmlformats.org/officeDocument/2006/relationships/image" Target="../media/image132.png"/><Relationship Id="rId17" Type="http://schemas.openxmlformats.org/officeDocument/2006/relationships/image" Target="../media/image137.png"/><Relationship Id="rId25" Type="http://schemas.openxmlformats.org/officeDocument/2006/relationships/image" Target="../media/image146.png"/><Relationship Id="rId2" Type="http://schemas.openxmlformats.org/officeDocument/2006/relationships/notesSlide" Target="../notesSlides/notesSlide85.xml"/><Relationship Id="rId16" Type="http://schemas.openxmlformats.org/officeDocument/2006/relationships/image" Target="../media/image136.png"/><Relationship Id="rId20" Type="http://schemas.openxmlformats.org/officeDocument/2006/relationships/image" Target="../media/image141.png"/><Relationship Id="rId29" Type="http://schemas.openxmlformats.org/officeDocument/2006/relationships/image" Target="../media/image150.png"/><Relationship Id="rId1" Type="http://schemas.openxmlformats.org/officeDocument/2006/relationships/slideLayout" Target="../slideLayouts/slideLayout6.xml"/><Relationship Id="rId6" Type="http://schemas.openxmlformats.org/officeDocument/2006/relationships/image" Target="../media/image1250.png"/><Relationship Id="rId11" Type="http://schemas.openxmlformats.org/officeDocument/2006/relationships/image" Target="../media/image131.png"/><Relationship Id="rId24" Type="http://schemas.openxmlformats.org/officeDocument/2006/relationships/image" Target="../media/image145.png"/><Relationship Id="rId5" Type="http://schemas.openxmlformats.org/officeDocument/2006/relationships/image" Target="../media/image1240.png"/><Relationship Id="rId15" Type="http://schemas.openxmlformats.org/officeDocument/2006/relationships/image" Target="../media/image135.png"/><Relationship Id="rId23" Type="http://schemas.openxmlformats.org/officeDocument/2006/relationships/image" Target="../media/image144.png"/><Relationship Id="rId28" Type="http://schemas.openxmlformats.org/officeDocument/2006/relationships/image" Target="../media/image149.png"/><Relationship Id="rId10" Type="http://schemas.openxmlformats.org/officeDocument/2006/relationships/image" Target="../media/image129.png"/><Relationship Id="rId19" Type="http://schemas.openxmlformats.org/officeDocument/2006/relationships/image" Target="../media/image139.png"/><Relationship Id="rId4" Type="http://schemas.openxmlformats.org/officeDocument/2006/relationships/image" Target="../media/image1230.png"/><Relationship Id="rId9" Type="http://schemas.openxmlformats.org/officeDocument/2006/relationships/image" Target="../media/image128.png"/><Relationship Id="rId14" Type="http://schemas.openxmlformats.org/officeDocument/2006/relationships/image" Target="../media/image134.png"/><Relationship Id="rId22" Type="http://schemas.openxmlformats.org/officeDocument/2006/relationships/image" Target="../media/image143.png"/><Relationship Id="rId27" Type="http://schemas.openxmlformats.org/officeDocument/2006/relationships/image" Target="../media/image148.png"/><Relationship Id="rId30" Type="http://schemas.openxmlformats.org/officeDocument/2006/relationships/image" Target="../media/image151.png"/></Relationships>
</file>

<file path=ppt/slides/_rels/slide87.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2.png"/><Relationship Id="rId18" Type="http://schemas.openxmlformats.org/officeDocument/2006/relationships/image" Target="../media/image167.png"/><Relationship Id="rId26" Type="http://schemas.openxmlformats.org/officeDocument/2006/relationships/image" Target="../media/image175.png"/><Relationship Id="rId3" Type="http://schemas.openxmlformats.org/officeDocument/2006/relationships/image" Target="../media/image125.png"/><Relationship Id="rId21" Type="http://schemas.openxmlformats.org/officeDocument/2006/relationships/image" Target="../media/image170.png"/><Relationship Id="rId7" Type="http://schemas.openxmlformats.org/officeDocument/2006/relationships/image" Target="../media/image156.png"/><Relationship Id="rId12" Type="http://schemas.openxmlformats.org/officeDocument/2006/relationships/image" Target="../media/image161.png"/><Relationship Id="rId17" Type="http://schemas.openxmlformats.org/officeDocument/2006/relationships/image" Target="../media/image166.png"/><Relationship Id="rId25" Type="http://schemas.openxmlformats.org/officeDocument/2006/relationships/image" Target="../media/image174.png"/><Relationship Id="rId2" Type="http://schemas.openxmlformats.org/officeDocument/2006/relationships/notesSlide" Target="../notesSlides/notesSlide86.xml"/><Relationship Id="rId16" Type="http://schemas.openxmlformats.org/officeDocument/2006/relationships/image" Target="../media/image165.png"/><Relationship Id="rId20" Type="http://schemas.openxmlformats.org/officeDocument/2006/relationships/image" Target="../media/image169.png"/><Relationship Id="rId1" Type="http://schemas.openxmlformats.org/officeDocument/2006/relationships/slideLayout" Target="../slideLayouts/slideLayout8.xml"/><Relationship Id="rId6" Type="http://schemas.openxmlformats.org/officeDocument/2006/relationships/image" Target="../media/image155.png"/><Relationship Id="rId11" Type="http://schemas.openxmlformats.org/officeDocument/2006/relationships/image" Target="../media/image160.png"/><Relationship Id="rId24" Type="http://schemas.openxmlformats.org/officeDocument/2006/relationships/image" Target="../media/image173.png"/><Relationship Id="rId5" Type="http://schemas.openxmlformats.org/officeDocument/2006/relationships/image" Target="../media/image154.png"/><Relationship Id="rId15" Type="http://schemas.openxmlformats.org/officeDocument/2006/relationships/image" Target="../media/image164.png"/><Relationship Id="rId23" Type="http://schemas.openxmlformats.org/officeDocument/2006/relationships/image" Target="../media/image172.png"/><Relationship Id="rId10" Type="http://schemas.openxmlformats.org/officeDocument/2006/relationships/image" Target="../media/image159.png"/><Relationship Id="rId19" Type="http://schemas.openxmlformats.org/officeDocument/2006/relationships/image" Target="../media/image168.png"/><Relationship Id="rId4" Type="http://schemas.openxmlformats.org/officeDocument/2006/relationships/image" Target="../media/image153.png"/><Relationship Id="rId9" Type="http://schemas.openxmlformats.org/officeDocument/2006/relationships/image" Target="../media/image158.png"/><Relationship Id="rId14" Type="http://schemas.openxmlformats.org/officeDocument/2006/relationships/image" Target="../media/image163.png"/><Relationship Id="rId22" Type="http://schemas.openxmlformats.org/officeDocument/2006/relationships/image" Target="../media/image171.png"/><Relationship Id="rId27" Type="http://schemas.openxmlformats.org/officeDocument/2006/relationships/image" Target="../media/image176.png"/></Relationships>
</file>

<file path=ppt/slides/_rels/slide88.xml.rels><?xml version="1.0" encoding="UTF-8" standalone="yes"?>
<Relationships xmlns="http://schemas.openxmlformats.org/package/2006/relationships"><Relationship Id="rId8" Type="http://schemas.openxmlformats.org/officeDocument/2006/relationships/image" Target="../media/image1590.png"/><Relationship Id="rId13" Type="http://schemas.openxmlformats.org/officeDocument/2006/relationships/image" Target="../media/image1640.png"/><Relationship Id="rId3" Type="http://schemas.openxmlformats.org/officeDocument/2006/relationships/image" Target="../media/image1540.png"/><Relationship Id="rId7" Type="http://schemas.openxmlformats.org/officeDocument/2006/relationships/image" Target="../media/image1580.png"/><Relationship Id="rId12" Type="http://schemas.openxmlformats.org/officeDocument/2006/relationships/image" Target="../media/image1630.png"/><Relationship Id="rId2" Type="http://schemas.openxmlformats.org/officeDocument/2006/relationships/notesSlide" Target="../notesSlides/notesSlide87.xml"/><Relationship Id="rId1" Type="http://schemas.openxmlformats.org/officeDocument/2006/relationships/slideLayout" Target="../slideLayouts/slideLayout8.xml"/><Relationship Id="rId6" Type="http://schemas.openxmlformats.org/officeDocument/2006/relationships/image" Target="../media/image1570.png"/><Relationship Id="rId11" Type="http://schemas.openxmlformats.org/officeDocument/2006/relationships/image" Target="../media/image1620.png"/><Relationship Id="rId5" Type="http://schemas.openxmlformats.org/officeDocument/2006/relationships/image" Target="../media/image1560.png"/><Relationship Id="rId10" Type="http://schemas.openxmlformats.org/officeDocument/2006/relationships/image" Target="../media/image1610.png"/><Relationship Id="rId4" Type="http://schemas.openxmlformats.org/officeDocument/2006/relationships/image" Target="../media/image1550.png"/><Relationship Id="rId9" Type="http://schemas.openxmlformats.org/officeDocument/2006/relationships/image" Target="../media/image1601.png"/><Relationship Id="rId14" Type="http://schemas.openxmlformats.org/officeDocument/2006/relationships/image" Target="../media/image1650.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2.tiff"/></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126.tmp"/><Relationship Id="rId2" Type="http://schemas.openxmlformats.org/officeDocument/2006/relationships/notesSlide" Target="../notesSlides/notesSlide94.xml"/><Relationship Id="rId1" Type="http://schemas.openxmlformats.org/officeDocument/2006/relationships/slideLayout" Target="../slideLayouts/slideLayout5.xml"/><Relationship Id="rId4" Type="http://schemas.openxmlformats.org/officeDocument/2006/relationships/image" Target="../media/image127.tmp"/></Relationships>
</file>

<file path=ppt/slides/_rels/slide96.xml.rels><?xml version="1.0" encoding="UTF-8" standalone="yes"?>
<Relationships xmlns="http://schemas.openxmlformats.org/package/2006/relationships"><Relationship Id="rId3" Type="http://schemas.openxmlformats.org/officeDocument/2006/relationships/image" Target="../media/image128.tmp"/><Relationship Id="rId2" Type="http://schemas.openxmlformats.org/officeDocument/2006/relationships/notesSlide" Target="../notesSlides/notesSlide95.xml"/><Relationship Id="rId1" Type="http://schemas.openxmlformats.org/officeDocument/2006/relationships/slideLayout" Target="../slideLayouts/slideLayout5.xml"/><Relationship Id="rId6" Type="http://schemas.openxmlformats.org/officeDocument/2006/relationships/image" Target="../media/image127.tmp"/><Relationship Id="rId5" Type="http://schemas.openxmlformats.org/officeDocument/2006/relationships/image" Target="../media/image126.tmp"/><Relationship Id="rId4" Type="http://schemas.openxmlformats.org/officeDocument/2006/relationships/image" Target="../media/image129.tmp"/></Relationships>
</file>

<file path=ppt/slides/_rels/slide97.xml.rels><?xml version="1.0" encoding="UTF-8" standalone="yes"?>
<Relationships xmlns="http://schemas.openxmlformats.org/package/2006/relationships"><Relationship Id="rId8" Type="http://schemas.openxmlformats.org/officeDocument/2006/relationships/image" Target="../media/image127.tmp"/><Relationship Id="rId3" Type="http://schemas.openxmlformats.org/officeDocument/2006/relationships/image" Target="../media/image130.tmp"/><Relationship Id="rId7" Type="http://schemas.openxmlformats.org/officeDocument/2006/relationships/image" Target="../media/image126.tmp"/><Relationship Id="rId2" Type="http://schemas.openxmlformats.org/officeDocument/2006/relationships/notesSlide" Target="../notesSlides/notesSlide96.xml"/><Relationship Id="rId1" Type="http://schemas.openxmlformats.org/officeDocument/2006/relationships/slideLayout" Target="../slideLayouts/slideLayout5.xml"/><Relationship Id="rId6" Type="http://schemas.openxmlformats.org/officeDocument/2006/relationships/image" Target="../media/image129.tmp"/><Relationship Id="rId5" Type="http://schemas.openxmlformats.org/officeDocument/2006/relationships/image" Target="../media/image128.tmp"/><Relationship Id="rId4" Type="http://schemas.openxmlformats.org/officeDocument/2006/relationships/image" Target="../media/image131.tmp"/></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image" Target="../media/image132.tmp"/><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Subtitle 8"/>
          <p:cNvSpPr txBox="1">
            <a:spLocks/>
          </p:cNvSpPr>
          <p:nvPr/>
        </p:nvSpPr>
        <p:spPr>
          <a:xfrm>
            <a:off x="628590" y="3322911"/>
            <a:ext cx="10934819" cy="660319"/>
          </a:xfrm>
          <a:prstGeom prst="rect">
            <a:avLst/>
          </a:prstGeom>
        </p:spPr>
        <p:txBody>
          <a:bodyPr/>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Segoe UI (Body)"/>
                <a:ea typeface="+mn-ea"/>
                <a:cs typeface="Segoe UI (Body)"/>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Segoe UI (Body)"/>
                <a:ea typeface="+mn-ea"/>
                <a:cs typeface="Segoe UI (Body)"/>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Segoe UI (Body)"/>
                <a:ea typeface="+mn-ea"/>
                <a:cs typeface="Segoe UI (Body)"/>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Segoe UI (Body)"/>
                <a:ea typeface="+mn-ea"/>
                <a:cs typeface="Segoe UI (Body)"/>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Segoe UI (Body)"/>
                <a:ea typeface="+mn-ea"/>
                <a:cs typeface="Segoe UI (Body)"/>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solidFill>
                  <a:schemeClr val="tx1">
                    <a:lumMod val="75000"/>
                    <a:lumOff val="25000"/>
                  </a:schemeClr>
                </a:solidFill>
                <a:latin typeface="Gill Sans" panose="020B0502020104020203" pitchFamily="34" charset="-79"/>
                <a:ea typeface="Gill Sans Light" charset="0"/>
                <a:cs typeface="Gill Sans" panose="020B0502020104020203" pitchFamily="34" charset="-79"/>
              </a:rPr>
              <a:t>Oral Defense</a:t>
            </a:r>
          </a:p>
          <a:p>
            <a:pPr marL="0" indent="0" algn="ctr">
              <a:buNone/>
            </a:pPr>
            <a:r>
              <a:rPr lang="en-US" sz="1800" dirty="0">
                <a:solidFill>
                  <a:schemeClr val="tx1">
                    <a:lumMod val="75000"/>
                    <a:lumOff val="25000"/>
                  </a:schemeClr>
                </a:solidFill>
                <a:latin typeface="Gill Sans" panose="020B0502020104020203" pitchFamily="34" charset="-79"/>
                <a:ea typeface="Gill Sans Light" charset="0"/>
                <a:cs typeface="Gill Sans" panose="020B0502020104020203" pitchFamily="34" charset="-79"/>
              </a:rPr>
              <a:t>May 5</a:t>
            </a:r>
            <a:r>
              <a:rPr lang="en-US" sz="1800" baseline="30000" dirty="0">
                <a:solidFill>
                  <a:schemeClr val="tx1">
                    <a:lumMod val="75000"/>
                    <a:lumOff val="25000"/>
                  </a:schemeClr>
                </a:solidFill>
                <a:latin typeface="Gill Sans" panose="020B0502020104020203" pitchFamily="34" charset="-79"/>
                <a:ea typeface="Gill Sans Light" charset="0"/>
                <a:cs typeface="Gill Sans" panose="020B0502020104020203" pitchFamily="34" charset="-79"/>
              </a:rPr>
              <a:t>th</a:t>
            </a:r>
            <a:r>
              <a:rPr lang="en-US" sz="1800" dirty="0">
                <a:solidFill>
                  <a:schemeClr val="tx1">
                    <a:lumMod val="75000"/>
                    <a:lumOff val="25000"/>
                  </a:schemeClr>
                </a:solidFill>
                <a:latin typeface="Gill Sans" panose="020B0502020104020203" pitchFamily="34" charset="-79"/>
                <a:ea typeface="Gill Sans Light" charset="0"/>
                <a:cs typeface="Gill Sans" panose="020B0502020104020203" pitchFamily="34" charset="-79"/>
              </a:rPr>
              <a:t>, 2022</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2458" y="4497354"/>
            <a:ext cx="1828800" cy="2034862"/>
          </a:xfrm>
          <a:prstGeom prst="rect">
            <a:avLst/>
          </a:prstGeom>
        </p:spPr>
      </p:pic>
      <p:sp>
        <p:nvSpPr>
          <p:cNvPr id="6" name="Title 3">
            <a:extLst>
              <a:ext uri="{FF2B5EF4-FFF2-40B4-BE49-F238E27FC236}">
                <a16:creationId xmlns:a16="http://schemas.microsoft.com/office/drawing/2014/main" id="{EB011017-9118-4A80-8E94-38EB28F9A05F}"/>
              </a:ext>
            </a:extLst>
          </p:cNvPr>
          <p:cNvSpPr txBox="1">
            <a:spLocks/>
          </p:cNvSpPr>
          <p:nvPr/>
        </p:nvSpPr>
        <p:spPr>
          <a:xfrm>
            <a:off x="1476977" y="1629000"/>
            <a:ext cx="9238045" cy="1477328"/>
          </a:xfrm>
          <a:prstGeom prst="rect">
            <a:avLst/>
          </a:prstGeom>
          <a:noFill/>
        </p:spPr>
        <p:txBody>
          <a:bodyPr wrap="square">
            <a:spAutoFit/>
          </a:bodyPr>
          <a:lstStyle>
            <a:lvl1pPr algn="l" defTabSz="914400" rtl="0" eaLnBrk="1" latinLnBrk="0" hangingPunct="1">
              <a:spcBef>
                <a:spcPct val="0"/>
              </a:spcBef>
              <a:buNone/>
              <a:defRPr sz="4400" kern="1200">
                <a:solidFill>
                  <a:schemeClr val="tx1"/>
                </a:solidFill>
                <a:latin typeface="Segoe UI"/>
                <a:ea typeface="+mj-ea"/>
                <a:cs typeface="Segoe UI"/>
              </a:defRPr>
            </a:lvl1pPr>
          </a:lstStyle>
          <a:p>
            <a:pPr algn="ctr"/>
            <a:r>
              <a:rPr lang="en-US" sz="4500" dirty="0">
                <a:solidFill>
                  <a:schemeClr val="tx1">
                    <a:lumMod val="95000"/>
                    <a:lumOff val="5000"/>
                  </a:schemeClr>
                </a:solidFill>
                <a:latin typeface="Abril Fatface"/>
                <a:ea typeface="ＭＳ Ｐゴシック" charset="-128"/>
                <a:cs typeface="Abril Fatface"/>
              </a:rPr>
              <a:t>Application-Aware Scheduling</a:t>
            </a:r>
          </a:p>
          <a:p>
            <a:pPr algn="ctr"/>
            <a:r>
              <a:rPr lang="en-US" sz="4500" dirty="0">
                <a:solidFill>
                  <a:schemeClr val="tx1">
                    <a:lumMod val="95000"/>
                    <a:lumOff val="5000"/>
                  </a:schemeClr>
                </a:solidFill>
                <a:latin typeface="Abril Fatface"/>
                <a:ea typeface="ＭＳ Ｐゴシック" charset="-128"/>
                <a:cs typeface="Abril Fatface"/>
              </a:rPr>
              <a:t>in Deep Learning Software Stacks</a:t>
            </a:r>
          </a:p>
        </p:txBody>
      </p:sp>
      <p:grpSp>
        <p:nvGrpSpPr>
          <p:cNvPr id="2" name="组合 1">
            <a:extLst>
              <a:ext uri="{FF2B5EF4-FFF2-40B4-BE49-F238E27FC236}">
                <a16:creationId xmlns:a16="http://schemas.microsoft.com/office/drawing/2014/main" id="{B89C198F-056C-488E-B15E-88C185F1AB25}"/>
              </a:ext>
            </a:extLst>
          </p:cNvPr>
          <p:cNvGrpSpPr/>
          <p:nvPr/>
        </p:nvGrpSpPr>
        <p:grpSpPr>
          <a:xfrm>
            <a:off x="55233" y="4433019"/>
            <a:ext cx="6572605" cy="2380139"/>
            <a:chOff x="3657599" y="4475978"/>
            <a:chExt cx="6572605" cy="2380139"/>
          </a:xfrm>
        </p:grpSpPr>
        <p:sp>
          <p:nvSpPr>
            <p:cNvPr id="8" name="文本框 7">
              <a:extLst>
                <a:ext uri="{FF2B5EF4-FFF2-40B4-BE49-F238E27FC236}">
                  <a16:creationId xmlns:a16="http://schemas.microsoft.com/office/drawing/2014/main" id="{FA9171F5-F65D-4D11-8502-637D2C49DFCB}"/>
                </a:ext>
              </a:extLst>
            </p:cNvPr>
            <p:cNvSpPr txBox="1"/>
            <p:nvPr/>
          </p:nvSpPr>
          <p:spPr>
            <a:xfrm>
              <a:off x="4816893" y="4475978"/>
              <a:ext cx="5413311" cy="238013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defPPr>
                <a:defRPr lang="en-US"/>
              </a:defPPr>
              <a:lvl1pPr indent="0" defTabSz="457200" eaLnBrk="0" fontAlgn="base" hangingPunct="0">
                <a:spcBef>
                  <a:spcPts val="2000"/>
                </a:spcBef>
                <a:spcAft>
                  <a:spcPct val="0"/>
                </a:spcAft>
                <a:buNone/>
                <a:defRPr sz="1600">
                  <a:solidFill>
                    <a:schemeClr val="bg1">
                      <a:lumMod val="50000"/>
                    </a:schemeClr>
                  </a:solidFill>
                  <a:latin typeface="Gill Sans Light"/>
                  <a:ea typeface="Corbel" charset="0"/>
                  <a:cs typeface="Gill Sans Light"/>
                </a:defRPr>
              </a:lvl1pPr>
              <a:lvl2pPr indent="0" algn="ctr" defTabSz="457200" eaLnBrk="0" fontAlgn="base" hangingPunct="0">
                <a:spcBef>
                  <a:spcPct val="0"/>
                </a:spcBef>
                <a:spcAft>
                  <a:spcPct val="0"/>
                </a:spcAft>
                <a:buSzPct val="100000"/>
                <a:buFont typeface="Lucida Grande" charset="0"/>
                <a:buNone/>
                <a:defRPr sz="2700">
                  <a:solidFill>
                    <a:schemeClr val="tx1">
                      <a:tint val="75000"/>
                    </a:schemeClr>
                  </a:solidFill>
                  <a:latin typeface="Gill Sans"/>
                  <a:ea typeface="ＭＳ Ｐゴシック" pitchFamily="-65" charset="-128"/>
                  <a:cs typeface="Gill Sans"/>
                </a:defRPr>
              </a:lvl2pPr>
              <a:lvl3pPr indent="0" algn="ctr" defTabSz="457200" eaLnBrk="0" fontAlgn="base" hangingPunct="0">
                <a:spcBef>
                  <a:spcPct val="20000"/>
                </a:spcBef>
                <a:spcAft>
                  <a:spcPct val="0"/>
                </a:spcAft>
                <a:buFont typeface="Arial" charset="0"/>
                <a:buNone/>
                <a:defRPr sz="2400">
                  <a:solidFill>
                    <a:schemeClr val="tx1">
                      <a:tint val="75000"/>
                    </a:schemeClr>
                  </a:solidFill>
                  <a:latin typeface="Gill Sans"/>
                  <a:ea typeface="ＭＳ Ｐゴシック" pitchFamily="-65" charset="-128"/>
                  <a:cs typeface="Gill Sans"/>
                </a:defRPr>
              </a:lvl3pPr>
              <a:lvl4pPr indent="0" algn="ctr" defTabSz="457200" eaLnBrk="0" fontAlgn="base" hangingPunct="0">
                <a:spcBef>
                  <a:spcPct val="20000"/>
                </a:spcBef>
                <a:spcAft>
                  <a:spcPct val="0"/>
                </a:spcAft>
                <a:buFont typeface="Arial" charset="0"/>
                <a:buNone/>
                <a:defRPr sz="2000">
                  <a:solidFill>
                    <a:schemeClr val="tx1">
                      <a:tint val="75000"/>
                    </a:schemeClr>
                  </a:solidFill>
                  <a:latin typeface="Gill Sans"/>
                  <a:ea typeface="ＭＳ Ｐゴシック" pitchFamily="-65" charset="-128"/>
                  <a:cs typeface="Gill Sans"/>
                </a:defRPr>
              </a:lvl4pPr>
              <a:lvl5pPr indent="0" algn="ctr" defTabSz="457200" eaLnBrk="0" fontAlgn="base" hangingPunct="0">
                <a:spcBef>
                  <a:spcPct val="20000"/>
                </a:spcBef>
                <a:spcAft>
                  <a:spcPct val="0"/>
                </a:spcAft>
                <a:buFont typeface="Arial" charset="0"/>
                <a:buNone/>
                <a:defRPr sz="2000">
                  <a:solidFill>
                    <a:schemeClr val="tx1">
                      <a:tint val="75000"/>
                    </a:schemeClr>
                  </a:solidFill>
                  <a:latin typeface="Gill Sans"/>
                  <a:ea typeface="ＭＳ Ｐゴシック" pitchFamily="-65" charset="-128"/>
                  <a:cs typeface="Gill Sans"/>
                </a:defRPr>
              </a:lvl5pPr>
              <a:lvl6pPr indent="0" algn="ctr" defTabSz="457200">
                <a:spcBef>
                  <a:spcPct val="20000"/>
                </a:spcBef>
                <a:buFont typeface="Arial"/>
                <a:buNone/>
                <a:defRPr sz="2000">
                  <a:solidFill>
                    <a:schemeClr val="tx1">
                      <a:tint val="75000"/>
                    </a:schemeClr>
                  </a:solidFill>
                </a:defRPr>
              </a:lvl6pPr>
              <a:lvl7pPr indent="0" algn="ctr" defTabSz="457200">
                <a:spcBef>
                  <a:spcPct val="20000"/>
                </a:spcBef>
                <a:buFont typeface="Arial"/>
                <a:buNone/>
                <a:defRPr sz="2000">
                  <a:solidFill>
                    <a:schemeClr val="tx1">
                      <a:tint val="75000"/>
                    </a:schemeClr>
                  </a:solidFill>
                </a:defRPr>
              </a:lvl7pPr>
              <a:lvl8pPr indent="0" algn="ctr" defTabSz="457200">
                <a:spcBef>
                  <a:spcPct val="20000"/>
                </a:spcBef>
                <a:buFont typeface="Arial"/>
                <a:buNone/>
                <a:defRPr sz="2000">
                  <a:solidFill>
                    <a:schemeClr val="tx1">
                      <a:tint val="75000"/>
                    </a:schemeClr>
                  </a:solidFill>
                </a:defRPr>
              </a:lvl8pPr>
              <a:lvl9pPr indent="0" algn="ctr" defTabSz="457200">
                <a:spcBef>
                  <a:spcPct val="20000"/>
                </a:spcBef>
                <a:buFont typeface="Arial"/>
                <a:buNone/>
                <a:defRPr sz="2000">
                  <a:solidFill>
                    <a:schemeClr val="tx1">
                      <a:tint val="75000"/>
                    </a:schemeClr>
                  </a:solidFill>
                </a:defRPr>
              </a:lvl9pPr>
            </a:lstStyle>
            <a:p>
              <a:r>
                <a:rPr lang="en-US" altLang="zh-CN" dirty="0">
                  <a:solidFill>
                    <a:schemeClr val="tx1">
                      <a:lumMod val="85000"/>
                      <a:lumOff val="15000"/>
                    </a:schemeClr>
                  </a:solidFill>
                </a:rPr>
                <a:t>Peifeng Yu</a:t>
              </a:r>
            </a:p>
            <a:p>
              <a:r>
                <a:rPr lang="en-US" altLang="zh-CN" dirty="0">
                  <a:solidFill>
                    <a:schemeClr val="tx1">
                      <a:lumMod val="85000"/>
                      <a:lumOff val="15000"/>
                    </a:schemeClr>
                  </a:solidFill>
                </a:rPr>
                <a:t>Assistant Professor Mosharaf Chowdhury (Chair)</a:t>
              </a:r>
            </a:p>
            <a:p>
              <a:r>
                <a:rPr lang="en-US" altLang="zh-CN" dirty="0">
                  <a:solidFill>
                    <a:schemeClr val="tx1">
                      <a:lumMod val="85000"/>
                      <a:lumOff val="15000"/>
                    </a:schemeClr>
                  </a:solidFill>
                </a:rPr>
                <a:t>Associate Professor Karthik Duraisamy</a:t>
              </a:r>
            </a:p>
            <a:p>
              <a:r>
                <a:rPr lang="en-US" altLang="zh-CN" dirty="0">
                  <a:solidFill>
                    <a:schemeClr val="tx1">
                      <a:lumMod val="85000"/>
                      <a:lumOff val="15000"/>
                    </a:schemeClr>
                  </a:solidFill>
                </a:rPr>
                <a:t>Associate Professor Xin Jin</a:t>
              </a:r>
            </a:p>
            <a:p>
              <a:r>
                <a:rPr lang="en-US" altLang="zh-CN" dirty="0">
                  <a:solidFill>
                    <a:schemeClr val="tx1">
                      <a:lumMod val="85000"/>
                      <a:lumOff val="15000"/>
                    </a:schemeClr>
                  </a:solidFill>
                </a:rPr>
                <a:t>Assistant Professor Baris Kasikci</a:t>
              </a:r>
            </a:p>
          </p:txBody>
        </p:sp>
        <p:sp>
          <p:nvSpPr>
            <p:cNvPr id="9" name="文本框 8">
              <a:extLst>
                <a:ext uri="{FF2B5EF4-FFF2-40B4-BE49-F238E27FC236}">
                  <a16:creationId xmlns:a16="http://schemas.microsoft.com/office/drawing/2014/main" id="{74231362-D6BF-4B0D-85E8-4F3BB55E8FD1}"/>
                </a:ext>
              </a:extLst>
            </p:cNvPr>
            <p:cNvSpPr txBox="1"/>
            <p:nvPr/>
          </p:nvSpPr>
          <p:spPr>
            <a:xfrm>
              <a:off x="3657599" y="4488252"/>
              <a:ext cx="1159293" cy="84125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defPPr>
                <a:defRPr lang="en-US"/>
              </a:defPPr>
              <a:lvl1pPr indent="0" defTabSz="457200" eaLnBrk="0" fontAlgn="base" hangingPunct="0">
                <a:spcBef>
                  <a:spcPts val="2000"/>
                </a:spcBef>
                <a:spcAft>
                  <a:spcPct val="0"/>
                </a:spcAft>
                <a:buNone/>
                <a:defRPr sz="1600">
                  <a:solidFill>
                    <a:schemeClr val="bg1">
                      <a:lumMod val="50000"/>
                    </a:schemeClr>
                  </a:solidFill>
                  <a:latin typeface="Gill Sans Light"/>
                  <a:ea typeface="Corbel" charset="0"/>
                  <a:cs typeface="Gill Sans Light"/>
                </a:defRPr>
              </a:lvl1pPr>
              <a:lvl2pPr indent="0" algn="ctr" defTabSz="457200" eaLnBrk="0" fontAlgn="base" hangingPunct="0">
                <a:spcBef>
                  <a:spcPct val="0"/>
                </a:spcBef>
                <a:spcAft>
                  <a:spcPct val="0"/>
                </a:spcAft>
                <a:buSzPct val="100000"/>
                <a:buFont typeface="Lucida Grande" charset="0"/>
                <a:buNone/>
                <a:defRPr sz="2700">
                  <a:solidFill>
                    <a:schemeClr val="tx1">
                      <a:tint val="75000"/>
                    </a:schemeClr>
                  </a:solidFill>
                  <a:latin typeface="Gill Sans"/>
                  <a:ea typeface="ＭＳ Ｐゴシック" pitchFamily="-65" charset="-128"/>
                  <a:cs typeface="Gill Sans"/>
                </a:defRPr>
              </a:lvl2pPr>
              <a:lvl3pPr indent="0" algn="ctr" defTabSz="457200" eaLnBrk="0" fontAlgn="base" hangingPunct="0">
                <a:spcBef>
                  <a:spcPct val="20000"/>
                </a:spcBef>
                <a:spcAft>
                  <a:spcPct val="0"/>
                </a:spcAft>
                <a:buFont typeface="Arial" charset="0"/>
                <a:buNone/>
                <a:defRPr sz="2400">
                  <a:solidFill>
                    <a:schemeClr val="tx1">
                      <a:tint val="75000"/>
                    </a:schemeClr>
                  </a:solidFill>
                  <a:latin typeface="Gill Sans"/>
                  <a:ea typeface="ＭＳ Ｐゴシック" pitchFamily="-65" charset="-128"/>
                  <a:cs typeface="Gill Sans"/>
                </a:defRPr>
              </a:lvl3pPr>
              <a:lvl4pPr indent="0" algn="ctr" defTabSz="457200" eaLnBrk="0" fontAlgn="base" hangingPunct="0">
                <a:spcBef>
                  <a:spcPct val="20000"/>
                </a:spcBef>
                <a:spcAft>
                  <a:spcPct val="0"/>
                </a:spcAft>
                <a:buFont typeface="Arial" charset="0"/>
                <a:buNone/>
                <a:defRPr sz="2000">
                  <a:solidFill>
                    <a:schemeClr val="tx1">
                      <a:tint val="75000"/>
                    </a:schemeClr>
                  </a:solidFill>
                  <a:latin typeface="Gill Sans"/>
                  <a:ea typeface="ＭＳ Ｐゴシック" pitchFamily="-65" charset="-128"/>
                  <a:cs typeface="Gill Sans"/>
                </a:defRPr>
              </a:lvl4pPr>
              <a:lvl5pPr indent="0" algn="ctr" defTabSz="457200" eaLnBrk="0" fontAlgn="base" hangingPunct="0">
                <a:spcBef>
                  <a:spcPct val="20000"/>
                </a:spcBef>
                <a:spcAft>
                  <a:spcPct val="0"/>
                </a:spcAft>
                <a:buFont typeface="Arial" charset="0"/>
                <a:buNone/>
                <a:defRPr sz="2000">
                  <a:solidFill>
                    <a:schemeClr val="tx1">
                      <a:tint val="75000"/>
                    </a:schemeClr>
                  </a:solidFill>
                  <a:latin typeface="Gill Sans"/>
                  <a:ea typeface="ＭＳ Ｐゴシック" pitchFamily="-65" charset="-128"/>
                  <a:cs typeface="Gill Sans"/>
                </a:defRPr>
              </a:lvl5pPr>
              <a:lvl6pPr indent="0" algn="ctr" defTabSz="457200">
                <a:spcBef>
                  <a:spcPct val="20000"/>
                </a:spcBef>
                <a:buFont typeface="Arial"/>
                <a:buNone/>
                <a:defRPr sz="2000">
                  <a:solidFill>
                    <a:schemeClr val="tx1">
                      <a:tint val="75000"/>
                    </a:schemeClr>
                  </a:solidFill>
                </a:defRPr>
              </a:lvl6pPr>
              <a:lvl7pPr indent="0" algn="ctr" defTabSz="457200">
                <a:spcBef>
                  <a:spcPct val="20000"/>
                </a:spcBef>
                <a:buFont typeface="Arial"/>
                <a:buNone/>
                <a:defRPr sz="2000">
                  <a:solidFill>
                    <a:schemeClr val="tx1">
                      <a:tint val="75000"/>
                    </a:schemeClr>
                  </a:solidFill>
                </a:defRPr>
              </a:lvl7pPr>
              <a:lvl8pPr indent="0" algn="ctr" defTabSz="457200">
                <a:spcBef>
                  <a:spcPct val="20000"/>
                </a:spcBef>
                <a:buFont typeface="Arial"/>
                <a:buNone/>
                <a:defRPr sz="2000">
                  <a:solidFill>
                    <a:schemeClr val="tx1">
                      <a:tint val="75000"/>
                    </a:schemeClr>
                  </a:solidFill>
                </a:defRPr>
              </a:lvl8pPr>
              <a:lvl9pPr indent="0" algn="ctr" defTabSz="457200">
                <a:spcBef>
                  <a:spcPct val="20000"/>
                </a:spcBef>
                <a:buFont typeface="Arial"/>
                <a:buNone/>
                <a:defRPr sz="2000">
                  <a:solidFill>
                    <a:schemeClr val="tx1">
                      <a:tint val="75000"/>
                    </a:schemeClr>
                  </a:solidFill>
                </a:defRPr>
              </a:lvl9pPr>
            </a:lstStyle>
            <a:p>
              <a:pPr algn="r"/>
              <a:r>
                <a:rPr lang="en-US" altLang="zh-CN" dirty="0">
                  <a:solidFill>
                    <a:schemeClr val="tx1">
                      <a:lumMod val="85000"/>
                      <a:lumOff val="15000"/>
                    </a:schemeClr>
                  </a:solidFill>
                </a:rPr>
                <a:t>Student:</a:t>
              </a:r>
            </a:p>
            <a:p>
              <a:pPr algn="r"/>
              <a:r>
                <a:rPr lang="en-US" altLang="zh-CN" dirty="0">
                  <a:solidFill>
                    <a:schemeClr val="tx1">
                      <a:lumMod val="85000"/>
                      <a:lumOff val="15000"/>
                    </a:schemeClr>
                  </a:solidFill>
                </a:rPr>
                <a:t>Committee:</a:t>
              </a:r>
            </a:p>
          </p:txBody>
        </p:sp>
      </p:grpSp>
      <p:pic>
        <p:nvPicPr>
          <p:cNvPr id="10" name="Picture 7">
            <a:extLst>
              <a:ext uri="{FF2B5EF4-FFF2-40B4-BE49-F238E27FC236}">
                <a16:creationId xmlns:a16="http://schemas.microsoft.com/office/drawing/2014/main" id="{652063AA-143E-47EF-BE00-37E67EB82E0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80581" y="5152290"/>
            <a:ext cx="2728600" cy="724990"/>
          </a:xfrm>
          <a:prstGeom prst="rect">
            <a:avLst/>
          </a:prstGeom>
        </p:spPr>
      </p:pic>
    </p:spTree>
    <p:extLst>
      <p:ext uri="{BB962C8B-B14F-4D97-AF65-F5344CB8AC3E}">
        <p14:creationId xmlns:p14="http://schemas.microsoft.com/office/powerpoint/2010/main" val="14892062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lumMod val="85000"/>
              <a:lumOff val="15000"/>
            </a:schemeClr>
          </a:solidFill>
        </p:spPr>
        <p:txBody>
          <a:bodyPr/>
          <a:lstStyle/>
          <a:p>
            <a:r>
              <a:rPr lang="en-US" dirty="0"/>
              <a:t>A Brief Introduction to Deep Learning</a:t>
            </a:r>
          </a:p>
        </p:txBody>
      </p:sp>
      <p:sp>
        <p:nvSpPr>
          <p:cNvPr id="9" name="内容占位符 8">
            <a:extLst>
              <a:ext uri="{FF2B5EF4-FFF2-40B4-BE49-F238E27FC236}">
                <a16:creationId xmlns:a16="http://schemas.microsoft.com/office/drawing/2014/main" id="{D4C80EF0-B460-48E5-AE13-BE950402D46B}"/>
              </a:ext>
            </a:extLst>
          </p:cNvPr>
          <p:cNvSpPr>
            <a:spLocks noGrp="1"/>
          </p:cNvSpPr>
          <p:nvPr>
            <p:ph idx="1"/>
          </p:nvPr>
        </p:nvSpPr>
        <p:spPr/>
        <p:txBody>
          <a:bodyPr/>
          <a:lstStyle/>
          <a:p>
            <a:r>
              <a:rPr lang="en-US" altLang="zh-CN" dirty="0"/>
              <a:t>Training:</a:t>
            </a:r>
          </a:p>
          <a:p>
            <a:pPr lvl="1"/>
            <a:r>
              <a:rPr lang="en-US" altLang="zh-CN" dirty="0"/>
              <a:t>Forward &amp; backward pass</a:t>
            </a:r>
          </a:p>
          <a:p>
            <a:pPr lvl="1"/>
            <a:r>
              <a:rPr lang="en-US" altLang="zh-CN" dirty="0"/>
              <a:t>Iterative</a:t>
            </a:r>
            <a:endParaRPr lang="zh-CN" altLang="en-US" dirty="0"/>
          </a:p>
        </p:txBody>
      </p:sp>
      <p:sp>
        <p:nvSpPr>
          <p:cNvPr id="3" name="Slide Number Placeholder 2">
            <a:extLst>
              <a:ext uri="{FF2B5EF4-FFF2-40B4-BE49-F238E27FC236}">
                <a16:creationId xmlns:a16="http://schemas.microsoft.com/office/drawing/2014/main" id="{139EF2B5-E310-F74C-B690-2198890B8227}"/>
              </a:ext>
            </a:extLst>
          </p:cNvPr>
          <p:cNvSpPr>
            <a:spLocks noGrp="1"/>
          </p:cNvSpPr>
          <p:nvPr>
            <p:ph type="sldNum" sz="quarter" idx="12"/>
          </p:nvPr>
        </p:nvSpPr>
        <p:spPr/>
        <p:txBody>
          <a:bodyPr/>
          <a:lstStyle/>
          <a:p>
            <a:fld id="{2E4BC627-AC99-AB40-AA77-AD4C10984B8E}" type="slidenum">
              <a:rPr lang="en-US" smtClean="0"/>
              <a:pPr/>
              <a:t>10</a:t>
            </a:fld>
            <a:endParaRPr lang="en-US"/>
          </a:p>
        </p:txBody>
      </p:sp>
      <p:grpSp>
        <p:nvGrpSpPr>
          <p:cNvPr id="8" name="Group 7">
            <a:extLst>
              <a:ext uri="{FF2B5EF4-FFF2-40B4-BE49-F238E27FC236}">
                <a16:creationId xmlns:a16="http://schemas.microsoft.com/office/drawing/2014/main" id="{E9AE6F8A-4AA7-E348-BDE6-13DC7B9E146C}"/>
              </a:ext>
            </a:extLst>
          </p:cNvPr>
          <p:cNvGrpSpPr/>
          <p:nvPr/>
        </p:nvGrpSpPr>
        <p:grpSpPr>
          <a:xfrm>
            <a:off x="2474976" y="3429000"/>
            <a:ext cx="7242048" cy="2812763"/>
            <a:chOff x="2639877" y="1619250"/>
            <a:chExt cx="7242048" cy="2812763"/>
          </a:xfrm>
        </p:grpSpPr>
        <p:sp>
          <p:nvSpPr>
            <p:cNvPr id="5" name="Rounded Rectangle 4">
              <a:extLst>
                <a:ext uri="{FF2B5EF4-FFF2-40B4-BE49-F238E27FC236}">
                  <a16:creationId xmlns:a16="http://schemas.microsoft.com/office/drawing/2014/main" id="{700BE68E-710F-684D-932A-966B850B2AEB}"/>
                </a:ext>
              </a:extLst>
            </p:cNvPr>
            <p:cNvSpPr/>
            <p:nvPr/>
          </p:nvSpPr>
          <p:spPr>
            <a:xfrm>
              <a:off x="2639877" y="1619250"/>
              <a:ext cx="7242048" cy="2812763"/>
            </a:xfrm>
            <a:prstGeom prst="roundRect">
              <a:avLst>
                <a:gd name="adj" fmla="val 3460"/>
              </a:avLst>
            </a:prstGeom>
            <a:solidFill>
              <a:schemeClr val="bg1">
                <a:lumMod val="9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6934EC81-17A0-6F43-A798-F85AD5AED08C}"/>
                </a:ext>
              </a:extLst>
            </p:cNvPr>
            <p:cNvGrpSpPr/>
            <p:nvPr/>
          </p:nvGrpSpPr>
          <p:grpSpPr>
            <a:xfrm>
              <a:off x="2902307" y="1768873"/>
              <a:ext cx="6717189" cy="2333886"/>
              <a:chOff x="213882" y="1489760"/>
              <a:chExt cx="12523649" cy="4351340"/>
            </a:xfrm>
          </p:grpSpPr>
          <p:grpSp>
            <p:nvGrpSpPr>
              <p:cNvPr id="108" name="Group 107">
                <a:extLst>
                  <a:ext uri="{FF2B5EF4-FFF2-40B4-BE49-F238E27FC236}">
                    <a16:creationId xmlns:a16="http://schemas.microsoft.com/office/drawing/2014/main" id="{CD71248B-DCC1-8F46-BDAC-ABC7B35754EE}"/>
                  </a:ext>
                </a:extLst>
              </p:cNvPr>
              <p:cNvGrpSpPr/>
              <p:nvPr/>
            </p:nvGrpSpPr>
            <p:grpSpPr>
              <a:xfrm>
                <a:off x="3783710" y="2719558"/>
                <a:ext cx="6089614" cy="3121542"/>
                <a:chOff x="3783710" y="1868200"/>
                <a:chExt cx="6089614" cy="3121542"/>
              </a:xfrm>
            </p:grpSpPr>
            <p:sp>
              <p:nvSpPr>
                <p:cNvPr id="10" name="Shape">
                  <a:extLst>
                    <a:ext uri="{FF2B5EF4-FFF2-40B4-BE49-F238E27FC236}">
                      <a16:creationId xmlns:a16="http://schemas.microsoft.com/office/drawing/2014/main" id="{81737483-1D69-124C-AC05-450C5B0EA994}"/>
                    </a:ext>
                  </a:extLst>
                </p:cNvPr>
                <p:cNvSpPr/>
                <p:nvPr/>
              </p:nvSpPr>
              <p:spPr>
                <a:xfrm>
                  <a:off x="3783710" y="1868200"/>
                  <a:ext cx="717519" cy="3116212"/>
                </a:xfrm>
                <a:custGeom>
                  <a:avLst/>
                  <a:gdLst/>
                  <a:ahLst/>
                  <a:cxnLst>
                    <a:cxn ang="0">
                      <a:pos x="wd2" y="hd2"/>
                    </a:cxn>
                    <a:cxn ang="5400000">
                      <a:pos x="wd2" y="hd2"/>
                    </a:cxn>
                    <a:cxn ang="10800000">
                      <a:pos x="wd2" y="hd2"/>
                    </a:cxn>
                    <a:cxn ang="16200000">
                      <a:pos x="wd2" y="hd2"/>
                    </a:cxn>
                  </a:cxnLst>
                  <a:rect l="0" t="0" r="r" b="b"/>
                  <a:pathLst>
                    <a:path w="21600" h="21600" extrusionOk="0">
                      <a:moveTo>
                        <a:pt x="78" y="35"/>
                      </a:moveTo>
                      <a:lnTo>
                        <a:pt x="0" y="17204"/>
                      </a:lnTo>
                      <a:lnTo>
                        <a:pt x="19684" y="21600"/>
                      </a:lnTo>
                      <a:lnTo>
                        <a:pt x="19487" y="4607"/>
                      </a:lnTo>
                      <a:lnTo>
                        <a:pt x="21600" y="4559"/>
                      </a:lnTo>
                      <a:lnTo>
                        <a:pt x="1980" y="0"/>
                      </a:lnTo>
                      <a:lnTo>
                        <a:pt x="78" y="35"/>
                      </a:lnTo>
                      <a:close/>
                    </a:path>
                  </a:pathLst>
                </a:cu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11" name="Line">
                  <a:extLst>
                    <a:ext uri="{FF2B5EF4-FFF2-40B4-BE49-F238E27FC236}">
                      <a16:creationId xmlns:a16="http://schemas.microsoft.com/office/drawing/2014/main" id="{E26F67F6-FB21-194F-B19C-E08A9C3A8B13}"/>
                    </a:ext>
                  </a:extLst>
                </p:cNvPr>
                <p:cNvSpPr/>
                <p:nvPr/>
              </p:nvSpPr>
              <p:spPr>
                <a:xfrm>
                  <a:off x="3790821" y="1886987"/>
                  <a:ext cx="645457" cy="653968"/>
                </a:xfrm>
                <a:prstGeom prst="line">
                  <a:avLst/>
                </a:pr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12" name="Line">
                  <a:extLst>
                    <a:ext uri="{FF2B5EF4-FFF2-40B4-BE49-F238E27FC236}">
                      <a16:creationId xmlns:a16="http://schemas.microsoft.com/office/drawing/2014/main" id="{9E1993F6-6C99-CF49-929C-1DE5E9C15AAF}"/>
                    </a:ext>
                  </a:extLst>
                </p:cNvPr>
                <p:cNvSpPr/>
                <p:nvPr/>
              </p:nvSpPr>
              <p:spPr>
                <a:xfrm>
                  <a:off x="4437448" y="2524840"/>
                  <a:ext cx="68830" cy="246490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9476" y="21593"/>
                      </a:lnTo>
                      <a:lnTo>
                        <a:pt x="0" y="21600"/>
                      </a:lnTo>
                    </a:path>
                  </a:pathLst>
                </a:cu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13" name="Shape">
                  <a:extLst>
                    <a:ext uri="{FF2B5EF4-FFF2-40B4-BE49-F238E27FC236}">
                      <a16:creationId xmlns:a16="http://schemas.microsoft.com/office/drawing/2014/main" id="{0A65E71D-1573-1F44-8F88-637857F332E8}"/>
                    </a:ext>
                  </a:extLst>
                </p:cNvPr>
                <p:cNvSpPr/>
                <p:nvPr/>
              </p:nvSpPr>
              <p:spPr>
                <a:xfrm>
                  <a:off x="4814363" y="2166966"/>
                  <a:ext cx="828097" cy="4926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2255" y="21600"/>
                      </a:lnTo>
                      <a:lnTo>
                        <a:pt x="21600" y="21546"/>
                      </a:lnTo>
                      <a:lnTo>
                        <a:pt x="9361" y="54"/>
                      </a:lnTo>
                      <a:lnTo>
                        <a:pt x="0" y="0"/>
                      </a:lnTo>
                      <a:close/>
                    </a:path>
                  </a:pathLst>
                </a:cu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14" name="Line">
                  <a:extLst>
                    <a:ext uri="{FF2B5EF4-FFF2-40B4-BE49-F238E27FC236}">
                      <a16:creationId xmlns:a16="http://schemas.microsoft.com/office/drawing/2014/main" id="{BFAE6BF6-BA3A-3A49-80BD-1CA5467F32CD}"/>
                    </a:ext>
                  </a:extLst>
                </p:cNvPr>
                <p:cNvSpPr/>
                <p:nvPr/>
              </p:nvSpPr>
              <p:spPr>
                <a:xfrm>
                  <a:off x="5285065" y="2655627"/>
                  <a:ext cx="361645" cy="2205747"/>
                </a:xfrm>
                <a:custGeom>
                  <a:avLst/>
                  <a:gdLst/>
                  <a:ahLst/>
                  <a:cxnLst>
                    <a:cxn ang="0">
                      <a:pos x="wd2" y="hd2"/>
                    </a:cxn>
                    <a:cxn ang="5400000">
                      <a:pos x="wd2" y="hd2"/>
                    </a:cxn>
                    <a:cxn ang="10800000">
                      <a:pos x="wd2" y="hd2"/>
                    </a:cxn>
                    <a:cxn ang="16200000">
                      <a:pos x="wd2" y="hd2"/>
                    </a:cxn>
                  </a:cxnLst>
                  <a:rect l="0" t="0" r="r" b="b"/>
                  <a:pathLst>
                    <a:path w="21600" h="21600" extrusionOk="0">
                      <a:moveTo>
                        <a:pt x="151" y="38"/>
                      </a:moveTo>
                      <a:lnTo>
                        <a:pt x="0" y="21596"/>
                      </a:lnTo>
                      <a:lnTo>
                        <a:pt x="21365" y="21600"/>
                      </a:lnTo>
                      <a:lnTo>
                        <a:pt x="21600" y="0"/>
                      </a:lnTo>
                    </a:path>
                  </a:pathLst>
                </a:cu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15" name="Line">
                  <a:extLst>
                    <a:ext uri="{FF2B5EF4-FFF2-40B4-BE49-F238E27FC236}">
                      <a16:creationId xmlns:a16="http://schemas.microsoft.com/office/drawing/2014/main" id="{5F1330AB-CC3E-9C48-92A4-34D3235B0501}"/>
                    </a:ext>
                  </a:extLst>
                </p:cNvPr>
                <p:cNvSpPr/>
                <p:nvPr/>
              </p:nvSpPr>
              <p:spPr>
                <a:xfrm>
                  <a:off x="4796468" y="2170510"/>
                  <a:ext cx="482603" cy="26948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7702"/>
                      </a:lnTo>
                      <a:lnTo>
                        <a:pt x="719" y="0"/>
                      </a:lnTo>
                    </a:path>
                  </a:pathLst>
                </a:cu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16" name="Shape">
                  <a:extLst>
                    <a:ext uri="{FF2B5EF4-FFF2-40B4-BE49-F238E27FC236}">
                      <a16:creationId xmlns:a16="http://schemas.microsoft.com/office/drawing/2014/main" id="{FD4EA7D9-6112-8642-9798-F4C41DE9DD3D}"/>
                    </a:ext>
                  </a:extLst>
                </p:cNvPr>
                <p:cNvSpPr/>
                <p:nvPr/>
              </p:nvSpPr>
              <p:spPr>
                <a:xfrm>
                  <a:off x="5963274" y="2614044"/>
                  <a:ext cx="399865" cy="1842054"/>
                </a:xfrm>
                <a:custGeom>
                  <a:avLst/>
                  <a:gdLst/>
                  <a:ahLst/>
                  <a:cxnLst>
                    <a:cxn ang="0">
                      <a:pos x="wd2" y="hd2"/>
                    </a:cxn>
                    <a:cxn ang="5400000">
                      <a:pos x="wd2" y="hd2"/>
                    </a:cxn>
                    <a:cxn ang="10800000">
                      <a:pos x="wd2" y="hd2"/>
                    </a:cxn>
                    <a:cxn ang="16200000">
                      <a:pos x="wd2" y="hd2"/>
                    </a:cxn>
                  </a:cxnLst>
                  <a:rect l="0" t="0" r="r" b="b"/>
                  <a:pathLst>
                    <a:path w="21600" h="21600" extrusionOk="0">
                      <a:moveTo>
                        <a:pt x="41" y="0"/>
                      </a:moveTo>
                      <a:lnTo>
                        <a:pt x="0" y="16916"/>
                      </a:lnTo>
                      <a:lnTo>
                        <a:pt x="21600" y="21600"/>
                      </a:lnTo>
                      <a:lnTo>
                        <a:pt x="21527" y="4513"/>
                      </a:lnTo>
                      <a:lnTo>
                        <a:pt x="41" y="0"/>
                      </a:lnTo>
                      <a:close/>
                    </a:path>
                  </a:pathLst>
                </a:cu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17" name="Line">
                  <a:extLst>
                    <a:ext uri="{FF2B5EF4-FFF2-40B4-BE49-F238E27FC236}">
                      <a16:creationId xmlns:a16="http://schemas.microsoft.com/office/drawing/2014/main" id="{B89DF36A-AF90-FD48-A924-B409993D1F01}"/>
                    </a:ext>
                  </a:extLst>
                </p:cNvPr>
                <p:cNvSpPr/>
                <p:nvPr/>
              </p:nvSpPr>
              <p:spPr>
                <a:xfrm>
                  <a:off x="5969443" y="2606023"/>
                  <a:ext cx="937097" cy="399968"/>
                </a:xfrm>
                <a:custGeom>
                  <a:avLst/>
                  <a:gdLst/>
                  <a:ahLst/>
                  <a:cxnLst>
                    <a:cxn ang="0">
                      <a:pos x="wd2" y="hd2"/>
                    </a:cxn>
                    <a:cxn ang="5400000">
                      <a:pos x="wd2" y="hd2"/>
                    </a:cxn>
                    <a:cxn ang="10800000">
                      <a:pos x="wd2" y="hd2"/>
                    </a:cxn>
                    <a:cxn ang="16200000">
                      <a:pos x="wd2" y="hd2"/>
                    </a:cxn>
                  </a:cxnLst>
                  <a:rect l="0" t="0" r="r" b="b"/>
                  <a:pathLst>
                    <a:path w="21600" h="21600" extrusionOk="0">
                      <a:moveTo>
                        <a:pt x="0" y="336"/>
                      </a:moveTo>
                      <a:lnTo>
                        <a:pt x="12580" y="0"/>
                      </a:lnTo>
                      <a:lnTo>
                        <a:pt x="21600" y="21468"/>
                      </a:lnTo>
                      <a:lnTo>
                        <a:pt x="9160" y="21600"/>
                      </a:lnTo>
                    </a:path>
                  </a:pathLst>
                </a:cu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20" name="Line">
                  <a:extLst>
                    <a:ext uri="{FF2B5EF4-FFF2-40B4-BE49-F238E27FC236}">
                      <a16:creationId xmlns:a16="http://schemas.microsoft.com/office/drawing/2014/main" id="{0587F625-CB39-CC4E-B972-080BDE0E081C}"/>
                    </a:ext>
                  </a:extLst>
                </p:cNvPr>
                <p:cNvSpPr/>
                <p:nvPr/>
              </p:nvSpPr>
              <p:spPr>
                <a:xfrm>
                  <a:off x="6362334" y="3008035"/>
                  <a:ext cx="542445" cy="1440048"/>
                </a:xfrm>
                <a:custGeom>
                  <a:avLst/>
                  <a:gdLst/>
                  <a:ahLst/>
                  <a:cxnLst>
                    <a:cxn ang="0">
                      <a:pos x="wd2" y="hd2"/>
                    </a:cxn>
                    <a:cxn ang="5400000">
                      <a:pos x="wd2" y="hd2"/>
                    </a:cxn>
                    <a:cxn ang="10800000">
                      <a:pos x="wd2" y="hd2"/>
                    </a:cxn>
                    <a:cxn ang="16200000">
                      <a:pos x="wd2" y="hd2"/>
                    </a:cxn>
                  </a:cxnLst>
                  <a:rect l="0" t="0" r="r" b="b"/>
                  <a:pathLst>
                    <a:path w="21600" h="21600" extrusionOk="0">
                      <a:moveTo>
                        <a:pt x="0" y="21594"/>
                      </a:moveTo>
                      <a:lnTo>
                        <a:pt x="21600" y="21600"/>
                      </a:lnTo>
                      <a:lnTo>
                        <a:pt x="21417" y="0"/>
                      </a:lnTo>
                    </a:path>
                  </a:pathLst>
                </a:cu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21" name="Shape">
                  <a:extLst>
                    <a:ext uri="{FF2B5EF4-FFF2-40B4-BE49-F238E27FC236}">
                      <a16:creationId xmlns:a16="http://schemas.microsoft.com/office/drawing/2014/main" id="{D772C1CA-6DD9-A841-A627-D5BF634E35C5}"/>
                    </a:ext>
                  </a:extLst>
                </p:cNvPr>
                <p:cNvSpPr/>
                <p:nvPr/>
              </p:nvSpPr>
              <p:spPr>
                <a:xfrm>
                  <a:off x="7186671" y="2880036"/>
                  <a:ext cx="1282331" cy="1300403"/>
                </a:xfrm>
                <a:custGeom>
                  <a:avLst/>
                  <a:gdLst/>
                  <a:ahLst/>
                  <a:cxnLst>
                    <a:cxn ang="0">
                      <a:pos x="wd2" y="hd2"/>
                    </a:cxn>
                    <a:cxn ang="5400000">
                      <a:pos x="wd2" y="hd2"/>
                    </a:cxn>
                    <a:cxn ang="10800000">
                      <a:pos x="wd2" y="hd2"/>
                    </a:cxn>
                    <a:cxn ang="16200000">
                      <a:pos x="wd2" y="hd2"/>
                    </a:cxn>
                  </a:cxnLst>
                  <a:rect l="0" t="0" r="r" b="b"/>
                  <a:pathLst>
                    <a:path w="21600" h="21600" extrusionOk="0">
                      <a:moveTo>
                        <a:pt x="0" y="48"/>
                      </a:moveTo>
                      <a:lnTo>
                        <a:pt x="3" y="15678"/>
                      </a:lnTo>
                      <a:lnTo>
                        <a:pt x="6137" y="21565"/>
                      </a:lnTo>
                      <a:lnTo>
                        <a:pt x="21548" y="21600"/>
                      </a:lnTo>
                      <a:lnTo>
                        <a:pt x="21600" y="5909"/>
                      </a:lnTo>
                      <a:lnTo>
                        <a:pt x="15492" y="0"/>
                      </a:lnTo>
                      <a:lnTo>
                        <a:pt x="0" y="48"/>
                      </a:lnTo>
                      <a:close/>
                    </a:path>
                  </a:pathLst>
                </a:cu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22" name="Line">
                  <a:extLst>
                    <a:ext uri="{FF2B5EF4-FFF2-40B4-BE49-F238E27FC236}">
                      <a16:creationId xmlns:a16="http://schemas.microsoft.com/office/drawing/2014/main" id="{9DBD72E5-25EC-064E-B57E-05A2D839A38B}"/>
                    </a:ext>
                  </a:extLst>
                </p:cNvPr>
                <p:cNvSpPr/>
                <p:nvPr/>
              </p:nvSpPr>
              <p:spPr>
                <a:xfrm>
                  <a:off x="7193172" y="2894958"/>
                  <a:ext cx="355560" cy="12809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6058"/>
                      </a:lnTo>
                      <a:lnTo>
                        <a:pt x="21473" y="21600"/>
                      </a:lnTo>
                    </a:path>
                  </a:pathLst>
                </a:cu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23" name="Line">
                  <a:extLst>
                    <a:ext uri="{FF2B5EF4-FFF2-40B4-BE49-F238E27FC236}">
                      <a16:creationId xmlns:a16="http://schemas.microsoft.com/office/drawing/2014/main" id="{839020B6-043D-C948-A4FD-2EFC7BF5EE9F}"/>
                    </a:ext>
                  </a:extLst>
                </p:cNvPr>
                <p:cNvSpPr/>
                <p:nvPr/>
              </p:nvSpPr>
              <p:spPr>
                <a:xfrm>
                  <a:off x="7541757" y="3244767"/>
                  <a:ext cx="931439" cy="4091"/>
                </a:xfrm>
                <a:prstGeom prst="line">
                  <a:avLst/>
                </a:pr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24" name="Shape">
                  <a:extLst>
                    <a:ext uri="{FF2B5EF4-FFF2-40B4-BE49-F238E27FC236}">
                      <a16:creationId xmlns:a16="http://schemas.microsoft.com/office/drawing/2014/main" id="{091ED3CE-9934-E048-9C8B-26F515F58047}"/>
                    </a:ext>
                  </a:extLst>
                </p:cNvPr>
                <p:cNvSpPr/>
                <p:nvPr/>
              </p:nvSpPr>
              <p:spPr>
                <a:xfrm>
                  <a:off x="8738309" y="3176881"/>
                  <a:ext cx="1131355" cy="873921"/>
                </a:xfrm>
                <a:custGeom>
                  <a:avLst/>
                  <a:gdLst/>
                  <a:ahLst/>
                  <a:cxnLst>
                    <a:cxn ang="0">
                      <a:pos x="wd2" y="hd2"/>
                    </a:cxn>
                    <a:cxn ang="5400000">
                      <a:pos x="wd2" y="hd2"/>
                    </a:cxn>
                    <a:cxn ang="10800000">
                      <a:pos x="wd2" y="hd2"/>
                    </a:cxn>
                    <a:cxn ang="16200000">
                      <a:pos x="wd2" y="hd2"/>
                    </a:cxn>
                  </a:cxnLst>
                  <a:rect l="0" t="0" r="r" b="b"/>
                  <a:pathLst>
                    <a:path w="21600" h="21600" extrusionOk="0">
                      <a:moveTo>
                        <a:pt x="44" y="307"/>
                      </a:moveTo>
                      <a:lnTo>
                        <a:pt x="0" y="15764"/>
                      </a:lnTo>
                      <a:lnTo>
                        <a:pt x="4585" y="21600"/>
                      </a:lnTo>
                      <a:lnTo>
                        <a:pt x="21597" y="21518"/>
                      </a:lnTo>
                      <a:lnTo>
                        <a:pt x="21600" y="6089"/>
                      </a:lnTo>
                      <a:lnTo>
                        <a:pt x="17078" y="0"/>
                      </a:lnTo>
                      <a:lnTo>
                        <a:pt x="44" y="307"/>
                      </a:lnTo>
                      <a:close/>
                    </a:path>
                  </a:pathLst>
                </a:cu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25" name="Line">
                  <a:extLst>
                    <a:ext uri="{FF2B5EF4-FFF2-40B4-BE49-F238E27FC236}">
                      <a16:creationId xmlns:a16="http://schemas.microsoft.com/office/drawing/2014/main" id="{E37E893D-1BEF-6847-A6B6-EFB6E79E7A7B}"/>
                    </a:ext>
                  </a:extLst>
                </p:cNvPr>
                <p:cNvSpPr/>
                <p:nvPr/>
              </p:nvSpPr>
              <p:spPr>
                <a:xfrm>
                  <a:off x="8747381" y="3199885"/>
                  <a:ext cx="236618" cy="853215"/>
                </a:xfrm>
                <a:custGeom>
                  <a:avLst/>
                  <a:gdLst/>
                  <a:ahLst/>
                  <a:cxnLst>
                    <a:cxn ang="0">
                      <a:pos x="wd2" y="hd2"/>
                    </a:cxn>
                    <a:cxn ang="5400000">
                      <a:pos x="wd2" y="hd2"/>
                    </a:cxn>
                    <a:cxn ang="10800000">
                      <a:pos x="wd2" y="hd2"/>
                    </a:cxn>
                    <a:cxn ang="16200000">
                      <a:pos x="wd2" y="hd2"/>
                    </a:cxn>
                  </a:cxnLst>
                  <a:rect l="0" t="0" r="r" b="b"/>
                  <a:pathLst>
                    <a:path w="21410" h="21600" extrusionOk="0">
                      <a:moveTo>
                        <a:pt x="0" y="0"/>
                      </a:moveTo>
                      <a:lnTo>
                        <a:pt x="21290" y="5775"/>
                      </a:lnTo>
                      <a:cubicBezTo>
                        <a:pt x="21600" y="11050"/>
                        <a:pt x="21100" y="16325"/>
                        <a:pt x="21410" y="21600"/>
                      </a:cubicBezTo>
                    </a:path>
                  </a:pathLst>
                </a:cu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26" name="Line">
                  <a:extLst>
                    <a:ext uri="{FF2B5EF4-FFF2-40B4-BE49-F238E27FC236}">
                      <a16:creationId xmlns:a16="http://schemas.microsoft.com/office/drawing/2014/main" id="{1C367248-EE09-B44E-9140-3E2FF5948BFF}"/>
                    </a:ext>
                  </a:extLst>
                </p:cNvPr>
                <p:cNvSpPr/>
                <p:nvPr/>
              </p:nvSpPr>
              <p:spPr>
                <a:xfrm flipV="1">
                  <a:off x="8980563" y="3424644"/>
                  <a:ext cx="892761" cy="2360"/>
                </a:xfrm>
                <a:prstGeom prst="line">
                  <a:avLst/>
                </a:pr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27" name="Shape">
                  <a:extLst>
                    <a:ext uri="{FF2B5EF4-FFF2-40B4-BE49-F238E27FC236}">
                      <a16:creationId xmlns:a16="http://schemas.microsoft.com/office/drawing/2014/main" id="{6A0F62CE-780D-A447-8830-DE9222A97183}"/>
                    </a:ext>
                  </a:extLst>
                </p:cNvPr>
                <p:cNvSpPr/>
                <p:nvPr/>
              </p:nvSpPr>
              <p:spPr>
                <a:xfrm>
                  <a:off x="3991759" y="3129078"/>
                  <a:ext cx="298313" cy="842654"/>
                </a:xfrm>
                <a:custGeom>
                  <a:avLst/>
                  <a:gdLst/>
                  <a:ahLst/>
                  <a:cxnLst>
                    <a:cxn ang="0">
                      <a:pos x="wd2" y="hd2"/>
                    </a:cxn>
                    <a:cxn ang="5400000">
                      <a:pos x="wd2" y="hd2"/>
                    </a:cxn>
                    <a:cxn ang="10800000">
                      <a:pos x="wd2" y="hd2"/>
                    </a:cxn>
                    <a:cxn ang="16200000">
                      <a:pos x="wd2" y="hd2"/>
                    </a:cxn>
                  </a:cxnLst>
                  <a:rect l="0" t="0" r="r" b="b"/>
                  <a:pathLst>
                    <a:path w="21600" h="21600" extrusionOk="0">
                      <a:moveTo>
                        <a:pt x="477" y="48"/>
                      </a:moveTo>
                      <a:lnTo>
                        <a:pt x="0" y="15583"/>
                      </a:lnTo>
                      <a:lnTo>
                        <a:pt x="17628" y="21600"/>
                      </a:lnTo>
                      <a:lnTo>
                        <a:pt x="21558" y="21480"/>
                      </a:lnTo>
                      <a:lnTo>
                        <a:pt x="21600" y="5578"/>
                      </a:lnTo>
                      <a:lnTo>
                        <a:pt x="5223" y="0"/>
                      </a:lnTo>
                      <a:lnTo>
                        <a:pt x="477" y="48"/>
                      </a:lnTo>
                      <a:close/>
                    </a:path>
                  </a:pathLst>
                </a:custGeom>
                <a:noFill/>
                <a:ln w="19050" cap="flat">
                  <a:solidFill>
                    <a:schemeClr val="accent5">
                      <a:hueOff val="343847"/>
                      <a:satOff val="6318"/>
                      <a:lumOff val="8159"/>
                    </a:schemeClr>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28" name="Line">
                  <a:extLst>
                    <a:ext uri="{FF2B5EF4-FFF2-40B4-BE49-F238E27FC236}">
                      <a16:creationId xmlns:a16="http://schemas.microsoft.com/office/drawing/2014/main" id="{F7F819BB-9812-BC4F-BDA4-B48DECA2C4A5}"/>
                    </a:ext>
                  </a:extLst>
                </p:cNvPr>
                <p:cNvSpPr/>
                <p:nvPr/>
              </p:nvSpPr>
              <p:spPr>
                <a:xfrm>
                  <a:off x="3998120" y="3133628"/>
                  <a:ext cx="233823" cy="8331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325" y="6015"/>
                      </a:lnTo>
                      <a:lnTo>
                        <a:pt x="21600" y="21600"/>
                      </a:lnTo>
                    </a:path>
                  </a:pathLst>
                </a:custGeom>
                <a:noFill/>
                <a:ln w="19050" cap="flat">
                  <a:solidFill>
                    <a:schemeClr val="accent5">
                      <a:hueOff val="343847"/>
                      <a:satOff val="6318"/>
                      <a:lumOff val="8159"/>
                    </a:schemeClr>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29" name="Line">
                  <a:extLst>
                    <a:ext uri="{FF2B5EF4-FFF2-40B4-BE49-F238E27FC236}">
                      <a16:creationId xmlns:a16="http://schemas.microsoft.com/office/drawing/2014/main" id="{2EC07A18-7AC7-074F-87D8-E7CFE554FAB0}"/>
                    </a:ext>
                  </a:extLst>
                </p:cNvPr>
                <p:cNvSpPr/>
                <p:nvPr/>
              </p:nvSpPr>
              <p:spPr>
                <a:xfrm flipV="1">
                  <a:off x="4224662" y="3358335"/>
                  <a:ext cx="65890" cy="5227"/>
                </a:xfrm>
                <a:prstGeom prst="line">
                  <a:avLst/>
                </a:prstGeom>
                <a:noFill/>
                <a:ln w="19050" cap="flat">
                  <a:solidFill>
                    <a:schemeClr val="accent5">
                      <a:hueOff val="343847"/>
                      <a:satOff val="6318"/>
                      <a:lumOff val="8159"/>
                    </a:schemeClr>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30" name="Shape">
                  <a:extLst>
                    <a:ext uri="{FF2B5EF4-FFF2-40B4-BE49-F238E27FC236}">
                      <a16:creationId xmlns:a16="http://schemas.microsoft.com/office/drawing/2014/main" id="{CB899BBE-91BE-7947-9D55-DAFDCD60CB80}"/>
                    </a:ext>
                  </a:extLst>
                </p:cNvPr>
                <p:cNvSpPr/>
                <p:nvPr/>
              </p:nvSpPr>
              <p:spPr>
                <a:xfrm>
                  <a:off x="4934661" y="3264254"/>
                  <a:ext cx="593297" cy="647116"/>
                </a:xfrm>
                <a:custGeom>
                  <a:avLst/>
                  <a:gdLst/>
                  <a:ahLst/>
                  <a:cxnLst>
                    <a:cxn ang="0">
                      <a:pos x="wd2" y="hd2"/>
                    </a:cxn>
                    <a:cxn ang="5400000">
                      <a:pos x="wd2" y="hd2"/>
                    </a:cxn>
                    <a:cxn ang="10800000">
                      <a:pos x="wd2" y="hd2"/>
                    </a:cxn>
                    <a:cxn ang="16200000">
                      <a:pos x="wd2" y="hd2"/>
                    </a:cxn>
                  </a:cxnLst>
                  <a:rect l="0" t="0" r="r" b="b"/>
                  <a:pathLst>
                    <a:path w="21600" h="21600" extrusionOk="0">
                      <a:moveTo>
                        <a:pt x="71" y="0"/>
                      </a:moveTo>
                      <a:lnTo>
                        <a:pt x="0" y="14873"/>
                      </a:lnTo>
                      <a:lnTo>
                        <a:pt x="7230" y="21536"/>
                      </a:lnTo>
                      <a:lnTo>
                        <a:pt x="21600" y="21600"/>
                      </a:lnTo>
                      <a:lnTo>
                        <a:pt x="21337" y="6717"/>
                      </a:lnTo>
                      <a:lnTo>
                        <a:pt x="14751" y="12"/>
                      </a:lnTo>
                      <a:lnTo>
                        <a:pt x="71" y="0"/>
                      </a:lnTo>
                      <a:close/>
                    </a:path>
                  </a:pathLst>
                </a:custGeom>
                <a:noFill/>
                <a:ln w="19050" cap="flat">
                  <a:solidFill>
                    <a:schemeClr val="accent5">
                      <a:hueOff val="343847"/>
                      <a:satOff val="6318"/>
                      <a:lumOff val="8159"/>
                    </a:schemeClr>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31" name="Line">
                  <a:extLst>
                    <a:ext uri="{FF2B5EF4-FFF2-40B4-BE49-F238E27FC236}">
                      <a16:creationId xmlns:a16="http://schemas.microsoft.com/office/drawing/2014/main" id="{380E98B4-40DD-2F4A-A577-8B34BA262013}"/>
                    </a:ext>
                  </a:extLst>
                </p:cNvPr>
                <p:cNvSpPr/>
                <p:nvPr/>
              </p:nvSpPr>
              <p:spPr>
                <a:xfrm>
                  <a:off x="4940603" y="3274111"/>
                  <a:ext cx="197058" cy="63285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6726"/>
                      </a:lnTo>
                      <a:lnTo>
                        <a:pt x="21458" y="21600"/>
                      </a:lnTo>
                    </a:path>
                  </a:pathLst>
                </a:custGeom>
                <a:noFill/>
                <a:ln w="19050" cap="flat">
                  <a:solidFill>
                    <a:schemeClr val="accent5">
                      <a:hueOff val="343847"/>
                      <a:satOff val="6318"/>
                      <a:lumOff val="8159"/>
                    </a:schemeClr>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32" name="Line">
                  <a:extLst>
                    <a:ext uri="{FF2B5EF4-FFF2-40B4-BE49-F238E27FC236}">
                      <a16:creationId xmlns:a16="http://schemas.microsoft.com/office/drawing/2014/main" id="{D7CF28CE-860C-7441-A557-58C770B7D573}"/>
                    </a:ext>
                  </a:extLst>
                </p:cNvPr>
                <p:cNvSpPr/>
                <p:nvPr/>
              </p:nvSpPr>
              <p:spPr>
                <a:xfrm>
                  <a:off x="5135686" y="3471589"/>
                  <a:ext cx="387631" cy="421"/>
                </a:xfrm>
                <a:prstGeom prst="line">
                  <a:avLst/>
                </a:prstGeom>
                <a:noFill/>
                <a:ln w="19050" cap="flat">
                  <a:solidFill>
                    <a:schemeClr val="accent5">
                      <a:hueOff val="343847"/>
                      <a:satOff val="6318"/>
                      <a:lumOff val="8159"/>
                    </a:schemeClr>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33" name="Shape">
                  <a:extLst>
                    <a:ext uri="{FF2B5EF4-FFF2-40B4-BE49-F238E27FC236}">
                      <a16:creationId xmlns:a16="http://schemas.microsoft.com/office/drawing/2014/main" id="{FCECD46A-9637-0146-952B-DE04A0FD764A}"/>
                    </a:ext>
                  </a:extLst>
                </p:cNvPr>
                <p:cNvSpPr/>
                <p:nvPr/>
              </p:nvSpPr>
              <p:spPr>
                <a:xfrm>
                  <a:off x="6098566" y="3321465"/>
                  <a:ext cx="727293" cy="510287"/>
                </a:xfrm>
                <a:custGeom>
                  <a:avLst/>
                  <a:gdLst/>
                  <a:ahLst/>
                  <a:cxnLst>
                    <a:cxn ang="0">
                      <a:pos x="wd2" y="hd2"/>
                    </a:cxn>
                    <a:cxn ang="5400000">
                      <a:pos x="wd2" y="hd2"/>
                    </a:cxn>
                    <a:cxn ang="10800000">
                      <a:pos x="wd2" y="hd2"/>
                    </a:cxn>
                    <a:cxn ang="16200000">
                      <a:pos x="wd2" y="hd2"/>
                    </a:cxn>
                  </a:cxnLst>
                  <a:rect l="0" t="0" r="r" b="b"/>
                  <a:pathLst>
                    <a:path w="21600" h="21600" extrusionOk="0">
                      <a:moveTo>
                        <a:pt x="34" y="335"/>
                      </a:moveTo>
                      <a:lnTo>
                        <a:pt x="0" y="14489"/>
                      </a:lnTo>
                      <a:lnTo>
                        <a:pt x="4946" y="21344"/>
                      </a:lnTo>
                      <a:lnTo>
                        <a:pt x="21507" y="21600"/>
                      </a:lnTo>
                      <a:lnTo>
                        <a:pt x="21600" y="6852"/>
                      </a:lnTo>
                      <a:lnTo>
                        <a:pt x="17035" y="0"/>
                      </a:lnTo>
                      <a:lnTo>
                        <a:pt x="34" y="335"/>
                      </a:lnTo>
                      <a:close/>
                    </a:path>
                  </a:pathLst>
                </a:custGeom>
                <a:noFill/>
                <a:ln w="19050" cap="flat">
                  <a:solidFill>
                    <a:schemeClr val="accent5">
                      <a:hueOff val="343847"/>
                      <a:satOff val="6318"/>
                      <a:lumOff val="8159"/>
                    </a:schemeClr>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34" name="Line">
                  <a:extLst>
                    <a:ext uri="{FF2B5EF4-FFF2-40B4-BE49-F238E27FC236}">
                      <a16:creationId xmlns:a16="http://schemas.microsoft.com/office/drawing/2014/main" id="{07C5771F-AF68-244D-A3B1-0777B24F804F}"/>
                    </a:ext>
                  </a:extLst>
                </p:cNvPr>
                <p:cNvSpPr/>
                <p:nvPr/>
              </p:nvSpPr>
              <p:spPr>
                <a:xfrm>
                  <a:off x="6103372" y="3334793"/>
                  <a:ext cx="168850" cy="4917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6828"/>
                      </a:lnTo>
                      <a:lnTo>
                        <a:pt x="20637" y="21600"/>
                      </a:lnTo>
                    </a:path>
                  </a:pathLst>
                </a:custGeom>
                <a:noFill/>
                <a:ln w="19050" cap="flat">
                  <a:solidFill>
                    <a:schemeClr val="accent5">
                      <a:hueOff val="343847"/>
                      <a:satOff val="6318"/>
                      <a:lumOff val="8159"/>
                    </a:schemeClr>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35" name="Line">
                  <a:extLst>
                    <a:ext uri="{FF2B5EF4-FFF2-40B4-BE49-F238E27FC236}">
                      <a16:creationId xmlns:a16="http://schemas.microsoft.com/office/drawing/2014/main" id="{95BC652E-53F1-1147-BFC8-EE7F089C231E}"/>
                    </a:ext>
                  </a:extLst>
                </p:cNvPr>
                <p:cNvSpPr/>
                <p:nvPr/>
              </p:nvSpPr>
              <p:spPr>
                <a:xfrm flipV="1">
                  <a:off x="6269163" y="3487913"/>
                  <a:ext cx="557668" cy="3321"/>
                </a:xfrm>
                <a:prstGeom prst="line">
                  <a:avLst/>
                </a:prstGeom>
                <a:noFill/>
                <a:ln w="19050" cap="flat">
                  <a:solidFill>
                    <a:schemeClr val="accent5">
                      <a:hueOff val="343847"/>
                      <a:satOff val="6318"/>
                      <a:lumOff val="8159"/>
                    </a:schemeClr>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36" name="Shape">
                  <a:extLst>
                    <a:ext uri="{FF2B5EF4-FFF2-40B4-BE49-F238E27FC236}">
                      <a16:creationId xmlns:a16="http://schemas.microsoft.com/office/drawing/2014/main" id="{1C2F1E2D-B5B9-1C4F-AD80-E1CBFBE97B8B}"/>
                    </a:ext>
                  </a:extLst>
                </p:cNvPr>
                <p:cNvSpPr/>
                <p:nvPr/>
              </p:nvSpPr>
              <p:spPr>
                <a:xfrm>
                  <a:off x="7320686" y="3394892"/>
                  <a:ext cx="1099878" cy="514010"/>
                </a:xfrm>
                <a:custGeom>
                  <a:avLst/>
                  <a:gdLst/>
                  <a:ahLst/>
                  <a:cxnLst>
                    <a:cxn ang="0">
                      <a:pos x="wd2" y="hd2"/>
                    </a:cxn>
                    <a:cxn ang="5400000">
                      <a:pos x="wd2" y="hd2"/>
                    </a:cxn>
                    <a:cxn ang="10800000">
                      <a:pos x="wd2" y="hd2"/>
                    </a:cxn>
                    <a:cxn ang="16200000">
                      <a:pos x="wd2" y="hd2"/>
                    </a:cxn>
                  </a:cxnLst>
                  <a:rect l="0" t="0" r="r" b="b"/>
                  <a:pathLst>
                    <a:path w="21600" h="21600" extrusionOk="0">
                      <a:moveTo>
                        <a:pt x="168" y="139"/>
                      </a:moveTo>
                      <a:lnTo>
                        <a:pt x="0" y="14320"/>
                      </a:lnTo>
                      <a:lnTo>
                        <a:pt x="3522" y="21600"/>
                      </a:lnTo>
                      <a:lnTo>
                        <a:pt x="21600" y="21516"/>
                      </a:lnTo>
                      <a:lnTo>
                        <a:pt x="21539" y="7300"/>
                      </a:lnTo>
                      <a:lnTo>
                        <a:pt x="18139" y="0"/>
                      </a:lnTo>
                      <a:lnTo>
                        <a:pt x="168" y="139"/>
                      </a:lnTo>
                      <a:close/>
                    </a:path>
                  </a:pathLst>
                </a:custGeom>
                <a:noFill/>
                <a:ln w="19050" cap="flat">
                  <a:solidFill>
                    <a:schemeClr val="accent5">
                      <a:hueOff val="343847"/>
                      <a:satOff val="6318"/>
                      <a:lumOff val="8159"/>
                    </a:schemeClr>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37" name="Line">
                  <a:extLst>
                    <a:ext uri="{FF2B5EF4-FFF2-40B4-BE49-F238E27FC236}">
                      <a16:creationId xmlns:a16="http://schemas.microsoft.com/office/drawing/2014/main" id="{F13FDA6F-DFAC-454F-900D-423985303752}"/>
                    </a:ext>
                  </a:extLst>
                </p:cNvPr>
                <p:cNvSpPr/>
                <p:nvPr/>
              </p:nvSpPr>
              <p:spPr>
                <a:xfrm>
                  <a:off x="7332501" y="3397536"/>
                  <a:ext cx="172244" cy="5108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128" y="7502"/>
                      </a:lnTo>
                      <a:lnTo>
                        <a:pt x="21600" y="21600"/>
                      </a:lnTo>
                    </a:path>
                  </a:pathLst>
                </a:custGeom>
                <a:noFill/>
                <a:ln w="19050" cap="flat">
                  <a:solidFill>
                    <a:schemeClr val="accent5">
                      <a:hueOff val="343847"/>
                      <a:satOff val="6318"/>
                      <a:lumOff val="8159"/>
                    </a:schemeClr>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38" name="Line">
                  <a:extLst>
                    <a:ext uri="{FF2B5EF4-FFF2-40B4-BE49-F238E27FC236}">
                      <a16:creationId xmlns:a16="http://schemas.microsoft.com/office/drawing/2014/main" id="{98B80708-105C-4149-BAE6-8C2ECB3FACDA}"/>
                    </a:ext>
                  </a:extLst>
                </p:cNvPr>
                <p:cNvSpPr/>
                <p:nvPr/>
              </p:nvSpPr>
              <p:spPr>
                <a:xfrm flipV="1">
                  <a:off x="7493362" y="3571699"/>
                  <a:ext cx="920935" cy="1749"/>
                </a:xfrm>
                <a:prstGeom prst="line">
                  <a:avLst/>
                </a:prstGeom>
                <a:noFill/>
                <a:ln w="19050" cap="flat">
                  <a:solidFill>
                    <a:schemeClr val="accent5">
                      <a:hueOff val="343847"/>
                      <a:satOff val="6318"/>
                      <a:lumOff val="8159"/>
                    </a:schemeClr>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39" name="Line">
                  <a:extLst>
                    <a:ext uri="{FF2B5EF4-FFF2-40B4-BE49-F238E27FC236}">
                      <a16:creationId xmlns:a16="http://schemas.microsoft.com/office/drawing/2014/main" id="{FB589F00-7D6D-8945-A104-BB2EB2C75770}"/>
                    </a:ext>
                  </a:extLst>
                </p:cNvPr>
                <p:cNvSpPr/>
                <p:nvPr/>
              </p:nvSpPr>
              <p:spPr>
                <a:xfrm>
                  <a:off x="4062087" y="3128593"/>
                  <a:ext cx="804276" cy="417826"/>
                </a:xfrm>
                <a:prstGeom prst="line">
                  <a:avLst/>
                </a:pr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40" name="Line">
                  <a:extLst>
                    <a:ext uri="{FF2B5EF4-FFF2-40B4-BE49-F238E27FC236}">
                      <a16:creationId xmlns:a16="http://schemas.microsoft.com/office/drawing/2014/main" id="{D521DB33-4ADE-3F44-9F6A-9F971D892EDF}"/>
                    </a:ext>
                  </a:extLst>
                </p:cNvPr>
                <p:cNvSpPr/>
                <p:nvPr/>
              </p:nvSpPr>
              <p:spPr>
                <a:xfrm>
                  <a:off x="4281393" y="3355504"/>
                  <a:ext cx="589914" cy="195834"/>
                </a:xfrm>
                <a:prstGeom prst="line">
                  <a:avLst/>
                </a:pr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41" name="Line">
                  <a:extLst>
                    <a:ext uri="{FF2B5EF4-FFF2-40B4-BE49-F238E27FC236}">
                      <a16:creationId xmlns:a16="http://schemas.microsoft.com/office/drawing/2014/main" id="{CBD0F196-C835-2C4D-B2F9-3D707B49577C}"/>
                    </a:ext>
                  </a:extLst>
                </p:cNvPr>
                <p:cNvSpPr/>
                <p:nvPr/>
              </p:nvSpPr>
              <p:spPr>
                <a:xfrm flipV="1">
                  <a:off x="4285483" y="3549363"/>
                  <a:ext cx="581122" cy="414808"/>
                </a:xfrm>
                <a:prstGeom prst="line">
                  <a:avLst/>
                </a:pr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42" name="Line">
                  <a:extLst>
                    <a:ext uri="{FF2B5EF4-FFF2-40B4-BE49-F238E27FC236}">
                      <a16:creationId xmlns:a16="http://schemas.microsoft.com/office/drawing/2014/main" id="{EF319B3E-4117-844C-A6D9-DE0A171F6307}"/>
                    </a:ext>
                  </a:extLst>
                </p:cNvPr>
                <p:cNvSpPr/>
                <p:nvPr/>
              </p:nvSpPr>
              <p:spPr>
                <a:xfrm>
                  <a:off x="5339350" y="3273308"/>
                  <a:ext cx="695180" cy="279201"/>
                </a:xfrm>
                <a:prstGeom prst="line">
                  <a:avLst/>
                </a:pr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43" name="Line">
                  <a:extLst>
                    <a:ext uri="{FF2B5EF4-FFF2-40B4-BE49-F238E27FC236}">
                      <a16:creationId xmlns:a16="http://schemas.microsoft.com/office/drawing/2014/main" id="{E5728356-4A71-1447-96FF-F777C93FF88E}"/>
                    </a:ext>
                  </a:extLst>
                </p:cNvPr>
                <p:cNvSpPr/>
                <p:nvPr/>
              </p:nvSpPr>
              <p:spPr>
                <a:xfrm>
                  <a:off x="5520957" y="3472253"/>
                  <a:ext cx="508487" cy="76167"/>
                </a:xfrm>
                <a:prstGeom prst="line">
                  <a:avLst/>
                </a:pr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44" name="Line">
                  <a:extLst>
                    <a:ext uri="{FF2B5EF4-FFF2-40B4-BE49-F238E27FC236}">
                      <a16:creationId xmlns:a16="http://schemas.microsoft.com/office/drawing/2014/main" id="{0E78472C-CF0B-FE42-8370-2594D0CFD586}"/>
                    </a:ext>
                  </a:extLst>
                </p:cNvPr>
                <p:cNvSpPr/>
                <p:nvPr/>
              </p:nvSpPr>
              <p:spPr>
                <a:xfrm flipV="1">
                  <a:off x="5527406" y="3554065"/>
                  <a:ext cx="504590" cy="357867"/>
                </a:xfrm>
                <a:prstGeom prst="line">
                  <a:avLst/>
                </a:pr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45" name="Line">
                  <a:extLst>
                    <a:ext uri="{FF2B5EF4-FFF2-40B4-BE49-F238E27FC236}">
                      <a16:creationId xmlns:a16="http://schemas.microsoft.com/office/drawing/2014/main" id="{1FCBDCA3-52A8-3149-BA4E-E01DFCA8595C}"/>
                    </a:ext>
                  </a:extLst>
                </p:cNvPr>
                <p:cNvSpPr/>
                <p:nvPr/>
              </p:nvSpPr>
              <p:spPr>
                <a:xfrm>
                  <a:off x="6822023" y="3488437"/>
                  <a:ext cx="441636" cy="133109"/>
                </a:xfrm>
                <a:prstGeom prst="line">
                  <a:avLst/>
                </a:pr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46" name="Line">
                  <a:extLst>
                    <a:ext uri="{FF2B5EF4-FFF2-40B4-BE49-F238E27FC236}">
                      <a16:creationId xmlns:a16="http://schemas.microsoft.com/office/drawing/2014/main" id="{F5A8DD51-B642-A64D-A095-DED1B2C388F1}"/>
                    </a:ext>
                  </a:extLst>
                </p:cNvPr>
                <p:cNvSpPr/>
                <p:nvPr/>
              </p:nvSpPr>
              <p:spPr>
                <a:xfrm>
                  <a:off x="6671701" y="3317280"/>
                  <a:ext cx="591609" cy="309106"/>
                </a:xfrm>
                <a:prstGeom prst="line">
                  <a:avLst/>
                </a:pr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47" name="Line">
                  <a:extLst>
                    <a:ext uri="{FF2B5EF4-FFF2-40B4-BE49-F238E27FC236}">
                      <a16:creationId xmlns:a16="http://schemas.microsoft.com/office/drawing/2014/main" id="{E28DD616-E0CD-1842-BD0B-A52512D83E89}"/>
                    </a:ext>
                  </a:extLst>
                </p:cNvPr>
                <p:cNvSpPr/>
                <p:nvPr/>
              </p:nvSpPr>
              <p:spPr>
                <a:xfrm flipV="1">
                  <a:off x="6824540" y="3618049"/>
                  <a:ext cx="440849" cy="216231"/>
                </a:xfrm>
                <a:prstGeom prst="line">
                  <a:avLst/>
                </a:pr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48" name="Line">
                  <a:extLst>
                    <a:ext uri="{FF2B5EF4-FFF2-40B4-BE49-F238E27FC236}">
                      <a16:creationId xmlns:a16="http://schemas.microsoft.com/office/drawing/2014/main" id="{50D0A2AB-50FB-A746-91E7-332C07592984}"/>
                    </a:ext>
                  </a:extLst>
                </p:cNvPr>
                <p:cNvSpPr/>
                <p:nvPr/>
              </p:nvSpPr>
              <p:spPr>
                <a:xfrm>
                  <a:off x="8249065" y="3399651"/>
                  <a:ext cx="536836" cy="220338"/>
                </a:xfrm>
                <a:prstGeom prst="line">
                  <a:avLst/>
                </a:pr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49" name="Line">
                  <a:extLst>
                    <a:ext uri="{FF2B5EF4-FFF2-40B4-BE49-F238E27FC236}">
                      <a16:creationId xmlns:a16="http://schemas.microsoft.com/office/drawing/2014/main" id="{796EDFCB-63BA-2841-9150-69D53F80A703}"/>
                    </a:ext>
                  </a:extLst>
                </p:cNvPr>
                <p:cNvSpPr/>
                <p:nvPr/>
              </p:nvSpPr>
              <p:spPr>
                <a:xfrm>
                  <a:off x="8415923" y="3570091"/>
                  <a:ext cx="369961" cy="49567"/>
                </a:xfrm>
                <a:prstGeom prst="line">
                  <a:avLst/>
                </a:pr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50" name="Line">
                  <a:extLst>
                    <a:ext uri="{FF2B5EF4-FFF2-40B4-BE49-F238E27FC236}">
                      <a16:creationId xmlns:a16="http://schemas.microsoft.com/office/drawing/2014/main" id="{B9EFE48B-66AF-834A-9363-04CDBA973385}"/>
                    </a:ext>
                  </a:extLst>
                </p:cNvPr>
                <p:cNvSpPr/>
                <p:nvPr/>
              </p:nvSpPr>
              <p:spPr>
                <a:xfrm flipV="1">
                  <a:off x="8417286" y="3614991"/>
                  <a:ext cx="369157" cy="292012"/>
                </a:xfrm>
                <a:prstGeom prst="line">
                  <a:avLst/>
                </a:pr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grpSp>
          <p:sp>
            <p:nvSpPr>
              <p:cNvPr id="51" name="Arrow">
                <a:extLst>
                  <a:ext uri="{FF2B5EF4-FFF2-40B4-BE49-F238E27FC236}">
                    <a16:creationId xmlns:a16="http://schemas.microsoft.com/office/drawing/2014/main" id="{36DC0979-5D73-A94D-91BF-DB84AC6C32B8}"/>
                  </a:ext>
                </a:extLst>
              </p:cNvPr>
              <p:cNvSpPr/>
              <p:nvPr/>
            </p:nvSpPr>
            <p:spPr>
              <a:xfrm>
                <a:off x="2926285" y="3955465"/>
                <a:ext cx="695250" cy="649728"/>
              </a:xfrm>
              <a:prstGeom prst="rightArrow">
                <a:avLst>
                  <a:gd name="adj1" fmla="val 45994"/>
                  <a:gd name="adj2" fmla="val 51334"/>
                </a:avLst>
              </a:prstGeom>
              <a:ln w="25400">
                <a:solidFill>
                  <a:schemeClr val="tx1"/>
                </a:solidFill>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52" name="Arrow">
                <a:extLst>
                  <a:ext uri="{FF2B5EF4-FFF2-40B4-BE49-F238E27FC236}">
                    <a16:creationId xmlns:a16="http://schemas.microsoft.com/office/drawing/2014/main" id="{7EFBFDDF-96AF-BB4E-91D4-33DA1C900315}"/>
                  </a:ext>
                </a:extLst>
              </p:cNvPr>
              <p:cNvSpPr/>
              <p:nvPr/>
            </p:nvSpPr>
            <p:spPr>
              <a:xfrm>
                <a:off x="10101146" y="3955465"/>
                <a:ext cx="695250" cy="649729"/>
              </a:xfrm>
              <a:prstGeom prst="rightArrow">
                <a:avLst>
                  <a:gd name="adj1" fmla="val 45994"/>
                  <a:gd name="adj2" fmla="val 51334"/>
                </a:avLst>
              </a:prstGeom>
              <a:ln w="25400">
                <a:solidFill>
                  <a:schemeClr val="tx1"/>
                </a:solidFill>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grpSp>
            <p:nvGrpSpPr>
              <p:cNvPr id="53" name="Group">
                <a:extLst>
                  <a:ext uri="{FF2B5EF4-FFF2-40B4-BE49-F238E27FC236}">
                    <a16:creationId xmlns:a16="http://schemas.microsoft.com/office/drawing/2014/main" id="{972581EF-E432-C34F-ADDD-060BAE0665A8}"/>
                  </a:ext>
                </a:extLst>
              </p:cNvPr>
              <p:cNvGrpSpPr/>
              <p:nvPr/>
            </p:nvGrpSpPr>
            <p:grpSpPr>
              <a:xfrm>
                <a:off x="213882" y="3197847"/>
                <a:ext cx="2555730" cy="2164965"/>
                <a:chOff x="0" y="0"/>
                <a:chExt cx="2555728" cy="2164964"/>
              </a:xfrm>
            </p:grpSpPr>
            <p:pic>
              <p:nvPicPr>
                <p:cNvPr id="54" name="Image" descr="Image">
                  <a:extLst>
                    <a:ext uri="{FF2B5EF4-FFF2-40B4-BE49-F238E27FC236}">
                      <a16:creationId xmlns:a16="http://schemas.microsoft.com/office/drawing/2014/main" id="{BB3A1298-E139-E24F-87A6-4C4B9030B899}"/>
                    </a:ext>
                  </a:extLst>
                </p:cNvPr>
                <p:cNvPicPr>
                  <a:picLocks noChangeAspect="1"/>
                </p:cNvPicPr>
                <p:nvPr/>
              </p:nvPicPr>
              <p:blipFill>
                <a:blip r:embed="rId3"/>
                <a:stretch>
                  <a:fillRect/>
                </a:stretch>
              </p:blipFill>
              <p:spPr>
                <a:xfrm>
                  <a:off x="1152775" y="1119626"/>
                  <a:ext cx="1402954" cy="1045339"/>
                </a:xfrm>
                <a:prstGeom prst="rect">
                  <a:avLst/>
                </a:prstGeom>
                <a:ln w="12700" cap="flat">
                  <a:noFill/>
                  <a:miter lim="400000"/>
                </a:ln>
                <a:effectLst/>
              </p:spPr>
            </p:pic>
            <p:pic>
              <p:nvPicPr>
                <p:cNvPr id="55" name="Image" descr="Image">
                  <a:extLst>
                    <a:ext uri="{FF2B5EF4-FFF2-40B4-BE49-F238E27FC236}">
                      <a16:creationId xmlns:a16="http://schemas.microsoft.com/office/drawing/2014/main" id="{A9E352FC-0A7C-444B-982C-59C29F4B92E1}"/>
                    </a:ext>
                  </a:extLst>
                </p:cNvPr>
                <p:cNvPicPr>
                  <a:picLocks noChangeAspect="1"/>
                </p:cNvPicPr>
                <p:nvPr/>
              </p:nvPicPr>
              <p:blipFill>
                <a:blip r:embed="rId4"/>
                <a:srcRect l="22453"/>
                <a:stretch>
                  <a:fillRect/>
                </a:stretch>
              </p:blipFill>
              <p:spPr>
                <a:xfrm>
                  <a:off x="0" y="567332"/>
                  <a:ext cx="1402843" cy="907187"/>
                </a:xfrm>
                <a:prstGeom prst="rect">
                  <a:avLst/>
                </a:prstGeom>
                <a:ln w="12700" cap="flat">
                  <a:noFill/>
                  <a:miter lim="400000"/>
                </a:ln>
                <a:effectLst/>
              </p:spPr>
            </p:pic>
            <p:pic>
              <p:nvPicPr>
                <p:cNvPr id="56" name="Image" descr="Image">
                  <a:extLst>
                    <a:ext uri="{FF2B5EF4-FFF2-40B4-BE49-F238E27FC236}">
                      <a16:creationId xmlns:a16="http://schemas.microsoft.com/office/drawing/2014/main" id="{815AA3EA-DC03-714D-A4A8-C37CEBBBFC51}"/>
                    </a:ext>
                  </a:extLst>
                </p:cNvPr>
                <p:cNvPicPr>
                  <a:picLocks noChangeAspect="1"/>
                </p:cNvPicPr>
                <p:nvPr/>
              </p:nvPicPr>
              <p:blipFill>
                <a:blip r:embed="rId5"/>
                <a:srcRect l="28814" r="14255"/>
                <a:stretch>
                  <a:fillRect/>
                </a:stretch>
              </p:blipFill>
              <p:spPr>
                <a:xfrm>
                  <a:off x="1299619" y="0"/>
                  <a:ext cx="1256108" cy="1134837"/>
                </a:xfrm>
                <a:prstGeom prst="rect">
                  <a:avLst/>
                </a:prstGeom>
                <a:ln w="12700" cap="flat">
                  <a:noFill/>
                  <a:miter lim="400000"/>
                </a:ln>
                <a:effectLst/>
              </p:spPr>
            </p:pic>
          </p:grpSp>
          <p:sp>
            <p:nvSpPr>
              <p:cNvPr id="101" name="Line">
                <a:extLst>
                  <a:ext uri="{FF2B5EF4-FFF2-40B4-BE49-F238E27FC236}">
                    <a16:creationId xmlns:a16="http://schemas.microsoft.com/office/drawing/2014/main" id="{44047008-EF75-044A-9985-80D4718B6800}"/>
                  </a:ext>
                </a:extLst>
              </p:cNvPr>
              <p:cNvSpPr/>
              <p:nvPr/>
            </p:nvSpPr>
            <p:spPr>
              <a:xfrm>
                <a:off x="7017006" y="2197477"/>
                <a:ext cx="5294163" cy="124850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519" y="0"/>
                    </a:lnTo>
                    <a:lnTo>
                      <a:pt x="0" y="0"/>
                    </a:lnTo>
                    <a:lnTo>
                      <a:pt x="0" y="11756"/>
                    </a:lnTo>
                  </a:path>
                </a:pathLst>
              </a:custGeom>
              <a:ln w="28575">
                <a:solidFill>
                  <a:schemeClr val="tx1"/>
                </a:solidFill>
                <a:miter lim="400000"/>
                <a:tailEnd type="triangle" w="lg" len="med"/>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102" name="Errors">
                <a:extLst>
                  <a:ext uri="{FF2B5EF4-FFF2-40B4-BE49-F238E27FC236}">
                    <a16:creationId xmlns:a16="http://schemas.microsoft.com/office/drawing/2014/main" id="{89D82E01-3375-2946-A88F-04C7FA6C185C}"/>
                  </a:ext>
                </a:extLst>
              </p:cNvPr>
              <p:cNvSpPr txBox="1"/>
              <p:nvPr/>
            </p:nvSpPr>
            <p:spPr>
              <a:xfrm>
                <a:off x="9209017" y="1489760"/>
                <a:ext cx="1293830" cy="7077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a:solidFill>
                      <a:srgbClr val="FFFFFF"/>
                    </a:solidFill>
                  </a:defRPr>
                </a:lvl1pPr>
              </a:lstStyle>
              <a:p>
                <a:r>
                  <a:rPr dirty="0">
                    <a:solidFill>
                      <a:schemeClr val="tx1"/>
                    </a:solidFill>
                  </a:rPr>
                  <a:t>Errors</a:t>
                </a:r>
              </a:p>
            </p:txBody>
          </p:sp>
          <p:sp>
            <p:nvSpPr>
              <p:cNvPr id="104" name="✔…">
                <a:extLst>
                  <a:ext uri="{FF2B5EF4-FFF2-40B4-BE49-F238E27FC236}">
                    <a16:creationId xmlns:a16="http://schemas.microsoft.com/office/drawing/2014/main" id="{AED35A0E-0667-3C41-BC85-D956BE1C6C3C}"/>
                  </a:ext>
                </a:extLst>
              </p:cNvPr>
              <p:cNvSpPr txBox="1"/>
              <p:nvPr/>
            </p:nvSpPr>
            <p:spPr>
              <a:xfrm>
                <a:off x="11884808" y="3548967"/>
                <a:ext cx="852723" cy="1903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ctr">
                  <a:lnSpc>
                    <a:spcPts val="2200"/>
                  </a:lnSpc>
                  <a:spcBef>
                    <a:spcPts val="0"/>
                  </a:spcBef>
                  <a:defRPr sz="2300">
                    <a:solidFill>
                      <a:srgbClr val="FFFFFF"/>
                    </a:solidFill>
                  </a:defRPr>
                </a:pPr>
                <a:r>
                  <a:rPr dirty="0">
                    <a:solidFill>
                      <a:schemeClr val="tx1">
                        <a:lumMod val="95000"/>
                        <a:lumOff val="5000"/>
                      </a:schemeClr>
                    </a:solidFill>
                  </a:rPr>
                  <a:t>✔</a:t>
                </a:r>
              </a:p>
              <a:p>
                <a:pPr algn="ctr">
                  <a:lnSpc>
                    <a:spcPts val="2200"/>
                  </a:lnSpc>
                  <a:spcBef>
                    <a:spcPts val="0"/>
                  </a:spcBef>
                  <a:defRPr sz="2300">
                    <a:solidFill>
                      <a:srgbClr val="FFFFFF"/>
                    </a:solidFill>
                  </a:defRPr>
                </a:pPr>
                <a:r>
                  <a:rPr dirty="0">
                    <a:solidFill>
                      <a:schemeClr val="tx1">
                        <a:lumMod val="95000"/>
                        <a:lumOff val="5000"/>
                      </a:schemeClr>
                    </a:solidFill>
                  </a:rPr>
                  <a:t>✔</a:t>
                </a:r>
              </a:p>
              <a:p>
                <a:pPr algn="ctr"/>
                <a:r>
                  <a:rPr lang="en-US" sz="2300" dirty="0"/>
                  <a:t>✗</a:t>
                </a:r>
              </a:p>
            </p:txBody>
          </p:sp>
          <p:sp>
            <p:nvSpPr>
              <p:cNvPr id="6" name="TextBox 5">
                <a:extLst>
                  <a:ext uri="{FF2B5EF4-FFF2-40B4-BE49-F238E27FC236}">
                    <a16:creationId xmlns:a16="http://schemas.microsoft.com/office/drawing/2014/main" id="{62A0F5CA-F023-8C4C-BFF6-5969FA631606}"/>
                  </a:ext>
                </a:extLst>
              </p:cNvPr>
              <p:cNvSpPr txBox="1"/>
              <p:nvPr/>
            </p:nvSpPr>
            <p:spPr>
              <a:xfrm>
                <a:off x="10267996" y="3479277"/>
                <a:ext cx="2043175" cy="1635399"/>
              </a:xfrm>
              <a:prstGeom prst="rect">
                <a:avLst/>
              </a:prstGeom>
              <a:noFill/>
            </p:spPr>
            <p:txBody>
              <a:bodyPr wrap="square" rtlCol="0">
                <a:spAutoFit/>
              </a:bodyPr>
              <a:lstStyle/>
              <a:p>
                <a:pPr algn="ctr"/>
                <a:r>
                  <a:rPr lang="en-US" sz="1700" dirty="0"/>
                  <a:t>Dog</a:t>
                </a:r>
              </a:p>
              <a:p>
                <a:pPr algn="ctr"/>
                <a:r>
                  <a:rPr lang="en-US" sz="1700" dirty="0"/>
                  <a:t>Cat</a:t>
                </a:r>
              </a:p>
              <a:p>
                <a:pPr algn="ctr"/>
                <a:r>
                  <a:rPr lang="en-US" sz="1700" dirty="0"/>
                  <a:t>Raccoon</a:t>
                </a:r>
              </a:p>
            </p:txBody>
          </p:sp>
        </p:grpSp>
      </p:grpSp>
      <p:graphicFrame>
        <p:nvGraphicFramePr>
          <p:cNvPr id="58" name="Table 57">
            <a:extLst>
              <a:ext uri="{FF2B5EF4-FFF2-40B4-BE49-F238E27FC236}">
                <a16:creationId xmlns:a16="http://schemas.microsoft.com/office/drawing/2014/main" id="{C1524C57-E525-5950-66C2-88B96FE160A0}"/>
              </a:ext>
            </a:extLst>
          </p:cNvPr>
          <p:cNvGraphicFramePr>
            <a:graphicFrameLocks noGrp="1"/>
          </p:cNvGraphicFramePr>
          <p:nvPr>
            <p:extLst>
              <p:ext uri="{D42A27DB-BD31-4B8C-83A1-F6EECF244321}">
                <p14:modId xmlns:p14="http://schemas.microsoft.com/office/powerpoint/2010/main" val="3248042394"/>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extLst>
      <p:ext uri="{BB962C8B-B14F-4D97-AF65-F5344CB8AC3E}">
        <p14:creationId xmlns:p14="http://schemas.microsoft.com/office/powerpoint/2010/main" val="14837967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E7E0CA-BB82-498C-AE4B-43AF18FD9716}"/>
              </a:ext>
            </a:extLst>
          </p:cNvPr>
          <p:cNvSpPr>
            <a:spLocks noGrp="1"/>
          </p:cNvSpPr>
          <p:nvPr>
            <p:ph type="title"/>
          </p:nvPr>
        </p:nvSpPr>
        <p:spPr/>
        <p:txBody>
          <a:bodyPr>
            <a:normAutofit/>
          </a:bodyPr>
          <a:lstStyle/>
          <a:p>
            <a:r>
              <a:rPr lang="en-US" altLang="zh-CN" sz="3200" dirty="0"/>
              <a:t>Batch-aware Distribution-aware Cost-based Scheduling</a:t>
            </a:r>
            <a:endParaRPr lang="zh-CN" altLang="en-US" sz="32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68FAE2C-1412-4BB1-A032-C7E03363D7BC}"/>
                  </a:ext>
                </a:extLst>
              </p:cNvPr>
              <p:cNvSpPr>
                <a:spLocks noGrp="1"/>
              </p:cNvSpPr>
              <p:nvPr>
                <p:ph idx="1"/>
              </p:nvPr>
            </p:nvSpPr>
            <p:spPr/>
            <p:txBody>
              <a:bodyPr/>
              <a:lstStyle/>
              <a:p>
                <a:r>
                  <a:rPr lang="en-US" altLang="zh-CN" dirty="0"/>
                  <a:t>Priority score: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𝑞</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i="1">
                            <a:latin typeface="Cambria Math" panose="02040503050406030204" pitchFamily="18" charset="0"/>
                          </a:rPr>
                          <m:t>1</m:t>
                        </m:r>
                      </m:num>
                      <m:den>
                        <m:r>
                          <a:rPr lang="en-US" altLang="zh-CN" b="0" i="1" smtClean="0">
                            <a:latin typeface="Cambria Math" panose="02040503050406030204" pitchFamily="18" charset="0"/>
                          </a:rPr>
                          <m:t>𝐸</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𝐵</m:t>
                            </m:r>
                          </m:e>
                        </m:d>
                      </m:den>
                    </m:f>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𝐸</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𝑑𝑒𝑙𝑎𝑦</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e>
                        </m:d>
                        <m:r>
                          <a:rPr lang="en-US" altLang="zh-CN" b="0" i="1" smtClean="0">
                            <a:latin typeface="Cambria Math" panose="02040503050406030204" pitchFamily="18" charset="0"/>
                          </a:rPr>
                          <m:t>−</m:t>
                        </m:r>
                        <m:r>
                          <a:rPr lang="en-US" altLang="zh-CN" b="0" i="1" smtClean="0">
                            <a:latin typeface="Cambria Math" panose="02040503050406030204" pitchFamily="18" charset="0"/>
                          </a:rPr>
                          <m:t>𝐸</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𝑛𝑜𝑤</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e>
                        </m:d>
                      </m:e>
                    </m:d>
                  </m:oMath>
                </a14:m>
                <a:endParaRPr lang="en-US" altLang="zh-CN" dirty="0"/>
              </a:p>
              <a:p>
                <a:r>
                  <a:rPr lang="en-US" altLang="zh-CN" b="0" dirty="0"/>
                  <a:t>Expected batch latency (batch size k):</a:t>
                </a:r>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𝐵</m:t>
                          </m:r>
                        </m:e>
                      </m:d>
                      <m:r>
                        <a:rPr lang="en-US" altLang="zh-CN" b="0" i="1" smtClean="0">
                          <a:latin typeface="Cambria Math" panose="02040503050406030204" pitchFamily="18" charset="0"/>
                        </a:rPr>
                        <m:t>=</m:t>
                      </m:r>
                      <m:r>
                        <a:rPr lang="zh-CN" altLang="en-US" b="0" i="1" smtClean="0">
                          <a:latin typeface="Cambria Math" panose="02040503050406030204" pitchFamily="18" charset="0"/>
                        </a:rPr>
                        <m:t>𝜔</m:t>
                      </m:r>
                      <m:r>
                        <a:rPr lang="en-US" altLang="zh-CN" b="0" i="1" smtClean="0">
                          <a:latin typeface="Cambria Math" panose="02040503050406030204" pitchFamily="18" charset="0"/>
                        </a:rPr>
                        <m:t>𝑛𝐸</m:t>
                      </m:r>
                      <m:d>
                        <m:dPr>
                          <m:begChr m:val="["/>
                          <m:endChr m:val="]"/>
                          <m:ctrlPr>
                            <a:rPr lang="en-US" altLang="zh-CN" b="0" i="1" smtClean="0">
                              <a:latin typeface="Cambria Math" panose="02040503050406030204" pitchFamily="18" charset="0"/>
                            </a:rPr>
                          </m:ctrlPr>
                        </m:dPr>
                        <m:e>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𝐵</m:t>
                                  </m:r>
                                </m:lim>
                              </m:limLow>
                            </m:fName>
                            <m:e>
                              <m:r>
                                <a:rPr lang="en-US" altLang="zh-CN" b="0" i="1" smtClean="0">
                                  <a:latin typeface="Cambria Math" panose="02040503050406030204" pitchFamily="18" charset="0"/>
                                </a:rPr>
                                <m:t>𝑟</m:t>
                              </m:r>
                            </m:e>
                          </m:func>
                        </m:e>
                      </m:d>
                      <m:r>
                        <a:rPr lang="en-US" altLang="zh-CN" b="0" i="1" smtClean="0">
                          <a:latin typeface="Cambria Math" panose="02040503050406030204" pitchFamily="18" charset="0"/>
                        </a:rPr>
                        <m:t>=</m:t>
                      </m:r>
                      <m:r>
                        <a:rPr lang="zh-CN" altLang="en-US" i="1">
                          <a:latin typeface="Cambria Math" panose="02040503050406030204" pitchFamily="18" charset="0"/>
                        </a:rPr>
                        <m:t>𝜔</m:t>
                      </m:r>
                      <m:r>
                        <a:rPr lang="en-US" altLang="zh-CN" b="0" i="1" smtClean="0">
                          <a:latin typeface="Cambria Math" panose="02040503050406030204" pitchFamily="18" charset="0"/>
                        </a:rPr>
                        <m:t>𝑛</m:t>
                      </m:r>
                      <m:nary>
                        <m:naryPr>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𝑟</m:t>
                          </m:r>
                          <m:r>
                            <a:rPr lang="en-US" altLang="zh-CN" b="0" i="1" smtClean="0">
                              <a:latin typeface="Cambria Math" panose="02040503050406030204" pitchFamily="18" charset="0"/>
                            </a:rPr>
                            <m:t>=0</m:t>
                          </m:r>
                        </m:sub>
                        <m:sup>
                          <m:r>
                            <a:rPr lang="en-US" altLang="zh-CN" b="0" i="1" smtClean="0">
                              <a:latin typeface="Cambria Math" panose="02040503050406030204" pitchFamily="18" charset="0"/>
                              <a:ea typeface="Cambria Math" panose="02040503050406030204" pitchFamily="18" charset="0"/>
                            </a:rPr>
                            <m:t>∞</m:t>
                          </m:r>
                        </m:sup>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sub>
                                  </m:sSub>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e>
                              </m:d>
                            </m:e>
                          </m:d>
                          <m:r>
                            <a:rPr lang="en-US" altLang="zh-CN" b="0" i="1" smtClean="0">
                              <a:latin typeface="Cambria Math" panose="02040503050406030204" pitchFamily="18" charset="0"/>
                            </a:rPr>
                            <m:t>ⅆ</m:t>
                          </m:r>
                          <m:r>
                            <a:rPr lang="en-US" altLang="zh-CN" b="0" i="1" smtClean="0">
                              <a:latin typeface="Cambria Math" panose="02040503050406030204" pitchFamily="18" charset="0"/>
                            </a:rPr>
                            <m:t>𝑟</m:t>
                          </m:r>
                        </m:e>
                      </m:nary>
                    </m:oMath>
                  </m:oMathPara>
                </a14:m>
                <a:endParaRPr lang="en-US" altLang="zh-CN" dirty="0"/>
              </a:p>
              <a:p>
                <a:r>
                  <a:rPr lang="en-US" altLang="zh-CN" dirty="0"/>
                  <a:t>CDF of max order statistics of R: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𝐹</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m:t>
                            </m:r>
                            <m:r>
                              <a:rPr lang="en-US" altLang="zh-CN" b="0" i="1" smtClean="0">
                                <a:latin typeface="Cambria Math" panose="02040503050406030204" pitchFamily="18" charset="0"/>
                              </a:rPr>
                              <m:t>𝑘</m:t>
                            </m:r>
                            <m:r>
                              <a:rPr lang="en-US" altLang="zh-CN" i="1">
                                <a:latin typeface="Cambria Math" panose="02040503050406030204" pitchFamily="18" charset="0"/>
                              </a:rPr>
                              <m:t>)</m:t>
                            </m:r>
                          </m:sub>
                        </m:sSub>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𝑅</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e>
                            </m:d>
                          </m:e>
                        </m:d>
                      </m:e>
                      <m:sup>
                        <m:r>
                          <a:rPr lang="en-US" altLang="zh-CN" b="0" i="1" smtClean="0">
                            <a:latin typeface="Cambria Math" panose="02040503050406030204" pitchFamily="18" charset="0"/>
                          </a:rPr>
                          <m:t>𝑘</m:t>
                        </m:r>
                      </m:sup>
                    </m:sSup>
                  </m:oMath>
                </a14:m>
                <a:endParaRPr lang="en-US" altLang="zh-CN" dirty="0"/>
              </a:p>
              <a:p>
                <a:r>
                  <a:rPr lang="en-US" altLang="zh-CN" dirty="0"/>
                  <a:t>CDF of R (can approx. from histogram):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𝑅</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e>
                    </m:d>
                  </m:oMath>
                </a14:m>
                <a:endParaRPr lang="en-US" altLang="zh-CN" dirty="0"/>
              </a:p>
              <a:p>
                <a:r>
                  <a:rPr lang="en-US" altLang="zh-CN" dirty="0"/>
                  <a:t>Max order statistics over k random variables that are independent, no-identical distributed.</a:t>
                </a:r>
              </a:p>
              <a:p>
                <a:endParaRPr lang="zh-CN" altLang="en-US" dirty="0"/>
              </a:p>
            </p:txBody>
          </p:sp>
        </mc:Choice>
        <mc:Fallback xmlns="">
          <p:sp>
            <p:nvSpPr>
              <p:cNvPr id="3" name="内容占位符 2">
                <a:extLst>
                  <a:ext uri="{FF2B5EF4-FFF2-40B4-BE49-F238E27FC236}">
                    <a16:creationId xmlns:a16="http://schemas.microsoft.com/office/drawing/2014/main" id="{368FAE2C-1412-4BB1-A032-C7E03363D7BC}"/>
                  </a:ext>
                </a:extLst>
              </p:cNvPr>
              <p:cNvSpPr>
                <a:spLocks noGrp="1" noRot="1" noChangeAspect="1" noMove="1" noResize="1" noEditPoints="1" noAdjustHandles="1" noChangeArrowheads="1" noChangeShapeType="1" noTextEdit="1"/>
              </p:cNvSpPr>
              <p:nvPr>
                <p:ph idx="1"/>
              </p:nvPr>
            </p:nvSpPr>
            <p:spPr>
              <a:blipFill>
                <a:blip r:embed="rId2"/>
                <a:stretch>
                  <a:fillRect l="-1043" t="-420" r="-19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621641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F5AA14-AF4A-45E1-A9FD-D32243274046}"/>
              </a:ext>
            </a:extLst>
          </p:cNvPr>
          <p:cNvSpPr>
            <a:spLocks noGrp="1"/>
          </p:cNvSpPr>
          <p:nvPr>
            <p:ph type="title"/>
          </p:nvPr>
        </p:nvSpPr>
        <p:spPr/>
        <p:txBody>
          <a:bodyPr/>
          <a:lstStyle/>
          <a:p>
            <a:r>
              <a:rPr lang="en-US" altLang="zh-CN" dirty="0"/>
              <a:t>From Request to Batch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E79B2D-DB46-4E9D-BD78-1B89F054E073}"/>
                  </a:ext>
                </a:extLst>
              </p:cNvPr>
              <p:cNvSpPr>
                <a:spLocks noGrp="1"/>
              </p:cNvSpPr>
              <p:nvPr>
                <p:ph idx="1"/>
              </p:nvPr>
            </p:nvSpPr>
            <p:spPr/>
            <p:txBody>
              <a:bodyPr/>
              <a:lstStyle/>
              <a:p>
                <a:r>
                  <a:rPr lang="en-US" altLang="zh-CN" dirty="0"/>
                  <a:t>Batches are run as if all requests in it has the length of the largest request</a:t>
                </a:r>
              </a:p>
              <a:p>
                <a:endParaRPr lang="en-US" altLang="zh-CN" dirty="0"/>
              </a:p>
              <a:p>
                <a:r>
                  <a:rPr lang="en-US" altLang="zh-CN" dirty="0"/>
                  <a:t>Batch latency = </a:t>
                </a:r>
                <a14:m>
                  <m:oMath xmlns:m="http://schemas.openxmlformats.org/officeDocument/2006/math">
                    <m:r>
                      <a:rPr lang="zh-CN" altLang="en-US" i="1" smtClean="0">
                        <a:latin typeface="Cambria Math" panose="02040503050406030204" pitchFamily="18" charset="0"/>
                      </a:rPr>
                      <m:t>𝛼</m:t>
                    </m:r>
                    <m:r>
                      <a:rPr lang="zh-CN" altLang="en-US"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m:t>
                    </m:r>
                    <m:func>
                      <m:funcPr>
                        <m:ctrlPr>
                          <a:rPr lang="en-US" altLang="zh-CN" b="0" i="1" smtClean="0">
                            <a:latin typeface="Cambria Math" panose="02040503050406030204" pitchFamily="18" charset="0"/>
                            <a:ea typeface="Cambria Math" panose="02040503050406030204" pitchFamily="18" charset="0"/>
                          </a:rPr>
                        </m:ctrlPr>
                      </m:funcPr>
                      <m:fName>
                        <m:limLow>
                          <m:limLowPr>
                            <m:ctrlPr>
                              <a:rPr lang="en-US" altLang="zh-CN" b="0" i="1" smtClean="0">
                                <a:latin typeface="Cambria Math" panose="02040503050406030204" pitchFamily="18" charset="0"/>
                                <a:ea typeface="Cambria Math" panose="02040503050406030204" pitchFamily="18" charset="0"/>
                              </a:rPr>
                            </m:ctrlPr>
                          </m:limLowPr>
                          <m:e>
                            <m:r>
                              <m:rPr>
                                <m:sty m:val="p"/>
                              </m:rPr>
                              <a:rPr lang="en-US" altLang="zh-CN" b="0" i="0" smtClean="0">
                                <a:latin typeface="Cambria Math" panose="02040503050406030204" pitchFamily="18" charset="0"/>
                                <a:ea typeface="Cambria Math" panose="02040503050406030204" pitchFamily="18" charset="0"/>
                              </a:rPr>
                              <m:t>max</m:t>
                            </m:r>
                          </m:e>
                          <m:lim>
                            <m:r>
                              <a:rPr lang="en-US" altLang="zh-CN" b="0" i="1" smtClean="0">
                                <a:latin typeface="Cambria Math" panose="02040503050406030204" pitchFamily="18" charset="0"/>
                                <a:ea typeface="Cambria Math" panose="02040503050406030204" pitchFamily="18" charset="0"/>
                              </a:rPr>
                              <m:t>𝑙𝑒𝑛</m:t>
                            </m:r>
                          </m:lim>
                        </m:limLow>
                      </m:fName>
                      <m:e>
                        <m:r>
                          <m:rPr>
                            <m:nor/>
                          </m:rPr>
                          <a:rPr lang="en-US" altLang="zh-CN" b="0" i="0" smtClean="0">
                            <a:latin typeface="Cambria Math" panose="02040503050406030204" pitchFamily="18" charset="0"/>
                            <a:ea typeface="Cambria Math" panose="02040503050406030204" pitchFamily="18" charset="0"/>
                          </a:rPr>
                          <m:t>Reqs</m:t>
                        </m:r>
                        <m:r>
                          <m:rPr>
                            <m:nor/>
                          </m:rPr>
                          <a:rPr lang="en-US" altLang="zh-CN" b="0" i="0" smtClean="0">
                            <a:latin typeface="Cambria Math" panose="02040503050406030204" pitchFamily="18" charset="0"/>
                            <a:ea typeface="Cambria Math" panose="02040503050406030204" pitchFamily="18" charset="0"/>
                          </a:rPr>
                          <m:t> </m:t>
                        </m:r>
                        <m:r>
                          <m:rPr>
                            <m:nor/>
                          </m:rPr>
                          <a:rPr lang="en-US" altLang="zh-CN" b="0" i="0" smtClean="0">
                            <a:latin typeface="Cambria Math" panose="02040503050406030204" pitchFamily="18" charset="0"/>
                            <a:ea typeface="Cambria Math" panose="02040503050406030204" pitchFamily="18" charset="0"/>
                          </a:rPr>
                          <m:t>in</m:t>
                        </m:r>
                        <m:r>
                          <m:rPr>
                            <m:nor/>
                          </m:rPr>
                          <a:rPr lang="en-US" altLang="zh-CN" b="0" i="0" smtClean="0">
                            <a:latin typeface="Cambria Math" panose="02040503050406030204" pitchFamily="18" charset="0"/>
                            <a:ea typeface="Cambria Math" panose="02040503050406030204" pitchFamily="18" charset="0"/>
                          </a:rPr>
                          <m:t> </m:t>
                        </m:r>
                        <m:r>
                          <m:rPr>
                            <m:nor/>
                          </m:rPr>
                          <a:rPr lang="en-US" altLang="zh-CN" b="0" i="0" smtClean="0">
                            <a:latin typeface="Cambria Math" panose="02040503050406030204" pitchFamily="18" charset="0"/>
                            <a:ea typeface="Cambria Math" panose="02040503050406030204" pitchFamily="18" charset="0"/>
                          </a:rPr>
                          <m:t>batch</m:t>
                        </m:r>
                      </m:e>
                    </m:func>
                  </m:oMath>
                </a14:m>
                <a:endParaRPr lang="en-US" altLang="zh-CN" dirty="0"/>
              </a:p>
              <a:p>
                <a:endParaRPr lang="en-US" altLang="zh-CN" dirty="0"/>
              </a:p>
              <a:p>
                <a:r>
                  <a:rPr lang="en-US" altLang="zh-CN" dirty="0"/>
                  <a:t>First find the largest order statistics of the sample distribution</a:t>
                </a:r>
              </a:p>
              <a:p>
                <a:pPr lvl="1"/>
                <a:r>
                  <a:rPr lang="en-US" altLang="zh-CN" dirty="0"/>
                  <a:t>Can be calculated given CDF</a:t>
                </a:r>
              </a:p>
            </p:txBody>
          </p:sp>
        </mc:Choice>
        <mc:Fallback xmlns="">
          <p:sp>
            <p:nvSpPr>
              <p:cNvPr id="3" name="内容占位符 2">
                <a:extLst>
                  <a:ext uri="{FF2B5EF4-FFF2-40B4-BE49-F238E27FC236}">
                    <a16:creationId xmlns:a16="http://schemas.microsoft.com/office/drawing/2014/main" id="{09E79B2D-DB46-4E9D-BD78-1B89F054E073}"/>
                  </a:ext>
                </a:extLst>
              </p:cNvPr>
              <p:cNvSpPr>
                <a:spLocks noGrp="1" noRot="1" noChangeAspect="1" noMove="1" noResize="1" noEditPoints="1" noAdjustHandles="1" noChangeArrowheads="1" noChangeShapeType="1" noTextEdit="1"/>
              </p:cNvSpPr>
              <p:nvPr>
                <p:ph idx="1"/>
              </p:nvPr>
            </p:nvSpPr>
            <p:spPr>
              <a:blipFill>
                <a:blip r:embed="rId3"/>
                <a:stretch>
                  <a:fillRect l="-1043" t="-2521" r="-290"/>
                </a:stretch>
              </a:blipFill>
            </p:spPr>
            <p:txBody>
              <a:bodyPr/>
              <a:lstStyle/>
              <a:p>
                <a:r>
                  <a:rPr lang="zh-CN" altLang="en-US">
                    <a:noFill/>
                  </a:rPr>
                  <a:t> </a:t>
                </a:r>
              </a:p>
            </p:txBody>
          </p:sp>
        </mc:Fallback>
      </mc:AlternateContent>
      <p:sp>
        <p:nvSpPr>
          <p:cNvPr id="4" name="Slide Number Placeholder 4">
            <a:extLst>
              <a:ext uri="{FF2B5EF4-FFF2-40B4-BE49-F238E27FC236}">
                <a16:creationId xmlns:a16="http://schemas.microsoft.com/office/drawing/2014/main" id="{3CD42D50-7359-40D3-A0F7-69704C5EE0E1}"/>
              </a:ext>
            </a:extLst>
          </p:cNvPr>
          <p:cNvSpPr>
            <a:spLocks noGrp="1"/>
          </p:cNvSpPr>
          <p:nvPr>
            <p:ph type="sldNum" sz="quarter" idx="12"/>
          </p:nvPr>
        </p:nvSpPr>
        <p:spPr>
          <a:xfrm>
            <a:off x="10558200" y="6426000"/>
            <a:ext cx="937800" cy="432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4BC627-AC99-AB40-AA77-AD4C10984B8E}" type="slidenum">
              <a:rPr kumimoji="0" lang="en-US" sz="1200" b="0" i="0" u="none" strike="noStrike" kern="1200" cap="none" spc="0" normalizeH="0" baseline="0" noProof="0" smtClean="0">
                <a:ln>
                  <a:noFill/>
                </a:ln>
                <a:solidFill>
                  <a:srgbClr val="EEECE1">
                    <a:lumMod val="50000"/>
                  </a:srgbClr>
                </a:solidFill>
                <a:effectLst/>
                <a:uLnTx/>
                <a:uFillTx/>
                <a:latin typeface="Abril Fatface" panose="02000503000000020003"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srgbClr val="EEECE1">
                  <a:lumMod val="50000"/>
                </a:srgbClr>
              </a:solidFill>
              <a:effectLst/>
              <a:uLnTx/>
              <a:uFillTx/>
              <a:latin typeface="Abril Fatface" panose="02000503000000020003" pitchFamily="2" charset="0"/>
              <a:ea typeface="+mn-ea"/>
              <a:cs typeface="+mn-cs"/>
            </a:endParaRPr>
          </a:p>
        </p:txBody>
      </p:sp>
    </p:spTree>
    <p:extLst>
      <p:ext uri="{BB962C8B-B14F-4D97-AF65-F5344CB8AC3E}">
        <p14:creationId xmlns:p14="http://schemas.microsoft.com/office/powerpoint/2010/main" val="169294478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CA8FF3-A5F7-425A-BD30-FCAF00A96707}"/>
              </a:ext>
            </a:extLst>
          </p:cNvPr>
          <p:cNvSpPr>
            <a:spLocks noGrp="1"/>
          </p:cNvSpPr>
          <p:nvPr>
            <p:ph type="title"/>
          </p:nvPr>
        </p:nvSpPr>
        <p:spPr/>
        <p:txBody>
          <a:bodyPr/>
          <a:lstStyle/>
          <a:p>
            <a:r>
              <a:rPr lang="en-US" altLang="zh-CN" dirty="0"/>
              <a:t>DNN Performance Modeling</a:t>
            </a:r>
            <a:endParaRPr lang="zh-CN" altLang="en-US" dirty="0"/>
          </a:p>
        </p:txBody>
      </p:sp>
      <p:sp>
        <p:nvSpPr>
          <p:cNvPr id="3" name="内容占位符 2">
            <a:extLst>
              <a:ext uri="{FF2B5EF4-FFF2-40B4-BE49-F238E27FC236}">
                <a16:creationId xmlns:a16="http://schemas.microsoft.com/office/drawing/2014/main" id="{A60A99F8-6607-47B2-8F9B-A3C885F2E539}"/>
              </a:ext>
            </a:extLst>
          </p:cNvPr>
          <p:cNvSpPr>
            <a:spLocks noGrp="1"/>
          </p:cNvSpPr>
          <p:nvPr>
            <p:ph idx="1"/>
          </p:nvPr>
        </p:nvSpPr>
        <p:spPr/>
        <p:txBody>
          <a:bodyPr>
            <a:normAutofit fontScale="85000" lnSpcReduction="20000"/>
          </a:bodyPr>
          <a:lstStyle/>
          <a:p>
            <a:r>
              <a:rPr lang="en-US" altLang="zh-CN" dirty="0"/>
              <a:t>Prediction of training job duration</a:t>
            </a:r>
          </a:p>
          <a:p>
            <a:pPr lvl="1"/>
            <a:r>
              <a:rPr lang="en-US" altLang="zh-CN" dirty="0"/>
              <a:t>Variability comes from many external factors (OS, data prep, framework hidden overhead, hardware configurations </a:t>
            </a:r>
            <a:r>
              <a:rPr lang="en-US" altLang="zh-CN" dirty="0" err="1"/>
              <a:t>etc</a:t>
            </a:r>
            <a:r>
              <a:rPr lang="en-US" altLang="zh-CN" dirty="0"/>
              <a:t>)</a:t>
            </a:r>
          </a:p>
          <a:p>
            <a:pPr lvl="1"/>
            <a:r>
              <a:rPr lang="en-US" altLang="zh-CN" dirty="0"/>
              <a:t>Predict when job will stop is hard</a:t>
            </a:r>
          </a:p>
          <a:p>
            <a:pPr lvl="1"/>
            <a:r>
              <a:rPr lang="en-US" altLang="zh-CN" dirty="0"/>
              <a:t>Dedicated ML model to predict</a:t>
            </a:r>
          </a:p>
          <a:p>
            <a:pPr lvl="2"/>
            <a:r>
              <a:rPr lang="en-US" altLang="zh-CN" dirty="0">
                <a:solidFill>
                  <a:schemeClr val="bg1">
                    <a:lumMod val="50000"/>
                  </a:schemeClr>
                </a:solidFill>
              </a:rPr>
              <a:t>Gao, </a:t>
            </a:r>
            <a:r>
              <a:rPr lang="en-US" altLang="zh-CN" dirty="0" err="1">
                <a:solidFill>
                  <a:schemeClr val="bg1">
                    <a:lumMod val="50000"/>
                  </a:schemeClr>
                </a:solidFill>
              </a:rPr>
              <a:t>Yanjie</a:t>
            </a:r>
            <a:r>
              <a:rPr lang="en-US" altLang="zh-CN" dirty="0">
                <a:solidFill>
                  <a:schemeClr val="bg1">
                    <a:lumMod val="50000"/>
                  </a:schemeClr>
                </a:solidFill>
              </a:rPr>
              <a:t>, </a:t>
            </a:r>
            <a:r>
              <a:rPr lang="en-US" altLang="zh-CN" dirty="0" err="1">
                <a:solidFill>
                  <a:schemeClr val="bg1">
                    <a:lumMod val="50000"/>
                  </a:schemeClr>
                </a:solidFill>
              </a:rPr>
              <a:t>Xianyu</a:t>
            </a:r>
            <a:r>
              <a:rPr lang="en-US" altLang="zh-CN" dirty="0">
                <a:solidFill>
                  <a:schemeClr val="bg1">
                    <a:lumMod val="50000"/>
                  </a:schemeClr>
                </a:solidFill>
              </a:rPr>
              <a:t> Gu, </a:t>
            </a:r>
            <a:r>
              <a:rPr lang="en-US" altLang="zh-CN" dirty="0" err="1">
                <a:solidFill>
                  <a:schemeClr val="bg1">
                    <a:lumMod val="50000"/>
                  </a:schemeClr>
                </a:solidFill>
              </a:rPr>
              <a:t>Hongyu</a:t>
            </a:r>
            <a:r>
              <a:rPr lang="en-US" altLang="zh-CN" dirty="0">
                <a:solidFill>
                  <a:schemeClr val="bg1">
                    <a:lumMod val="50000"/>
                  </a:schemeClr>
                </a:solidFill>
              </a:rPr>
              <a:t> Zhang, </a:t>
            </a:r>
            <a:r>
              <a:rPr lang="en-US" altLang="zh-CN" dirty="0" err="1">
                <a:solidFill>
                  <a:schemeClr val="bg1">
                    <a:lumMod val="50000"/>
                  </a:schemeClr>
                </a:solidFill>
              </a:rPr>
              <a:t>Haoxiang</a:t>
            </a:r>
            <a:r>
              <a:rPr lang="en-US" altLang="zh-CN" dirty="0">
                <a:solidFill>
                  <a:schemeClr val="bg1">
                    <a:lumMod val="50000"/>
                  </a:schemeClr>
                </a:solidFill>
              </a:rPr>
              <a:t> Lin, and Mao Yang. “Runtime Performance Prediction for Deep Learning Models with Graph Neural Network,” n.d., 12</a:t>
            </a:r>
            <a:r>
              <a:rPr lang="en-US" altLang="zh-CN" dirty="0"/>
              <a:t>.</a:t>
            </a:r>
          </a:p>
          <a:p>
            <a:pPr lvl="2"/>
            <a:r>
              <a:rPr lang="en-US" altLang="zh-CN" dirty="0">
                <a:solidFill>
                  <a:schemeClr val="bg1">
                    <a:lumMod val="50000"/>
                  </a:schemeClr>
                </a:solidFill>
              </a:rPr>
              <a:t>Optimus, eurosys’18</a:t>
            </a:r>
          </a:p>
          <a:p>
            <a:pPr lvl="1"/>
            <a:r>
              <a:rPr lang="en-US" altLang="zh-CN" dirty="0"/>
              <a:t>Other related</a:t>
            </a:r>
          </a:p>
          <a:p>
            <a:pPr lvl="2"/>
            <a:r>
              <a:rPr lang="en-US" altLang="zh-CN" dirty="0"/>
              <a:t>Usually extracting model static architecture (not dynamic neural network aware)</a:t>
            </a:r>
          </a:p>
          <a:p>
            <a:pPr lvl="3"/>
            <a:r>
              <a:rPr lang="en-US" altLang="zh-CN" dirty="0">
                <a:solidFill>
                  <a:schemeClr val="bg1">
                    <a:lumMod val="50000"/>
                  </a:schemeClr>
                </a:solidFill>
              </a:rPr>
              <a:t>Paleo: A Performance Model for Deep Neural Networks</a:t>
            </a:r>
          </a:p>
          <a:p>
            <a:pPr lvl="3"/>
            <a:r>
              <a:rPr lang="en-US" altLang="zh-CN" dirty="0">
                <a:solidFill>
                  <a:schemeClr val="bg1">
                    <a:lumMod val="50000"/>
                  </a:schemeClr>
                </a:solidFill>
              </a:rPr>
              <a:t>Predicting the Computational Cost of Deep Learning Models</a:t>
            </a:r>
          </a:p>
          <a:p>
            <a:pPr lvl="2"/>
            <a:r>
              <a:rPr lang="en-US" altLang="zh-CN" dirty="0"/>
              <a:t>Predict GPU utilization, memory</a:t>
            </a:r>
          </a:p>
          <a:p>
            <a:pPr lvl="2"/>
            <a:r>
              <a:rPr lang="en-US" altLang="zh-CN" dirty="0"/>
              <a:t>Prediction of general graph execution using ML</a:t>
            </a:r>
          </a:p>
          <a:p>
            <a:pPr lvl="3"/>
            <a:r>
              <a:rPr lang="en-US" altLang="zh-CN" dirty="0">
                <a:solidFill>
                  <a:schemeClr val="bg1">
                    <a:lumMod val="50000"/>
                  </a:schemeClr>
                </a:solidFill>
              </a:rPr>
              <a:t>I. </a:t>
            </a:r>
            <a:r>
              <a:rPr lang="en-US" altLang="zh-CN" dirty="0" err="1">
                <a:solidFill>
                  <a:schemeClr val="bg1">
                    <a:lumMod val="50000"/>
                  </a:schemeClr>
                </a:solidFill>
              </a:rPr>
              <a:t>Pietri</a:t>
            </a:r>
            <a:r>
              <a:rPr lang="en-US" altLang="zh-CN" dirty="0">
                <a:solidFill>
                  <a:schemeClr val="bg1">
                    <a:lumMod val="50000"/>
                  </a:schemeClr>
                </a:solidFill>
              </a:rPr>
              <a:t>, G. </a:t>
            </a:r>
            <a:r>
              <a:rPr lang="en-US" altLang="zh-CN" dirty="0" err="1">
                <a:solidFill>
                  <a:schemeClr val="bg1">
                    <a:lumMod val="50000"/>
                  </a:schemeClr>
                </a:solidFill>
              </a:rPr>
              <a:t>Juve</a:t>
            </a:r>
            <a:r>
              <a:rPr lang="en-US" altLang="zh-CN" dirty="0">
                <a:solidFill>
                  <a:schemeClr val="bg1">
                    <a:lumMod val="50000"/>
                  </a:schemeClr>
                </a:solidFill>
              </a:rPr>
              <a:t>, E. </a:t>
            </a:r>
            <a:r>
              <a:rPr lang="en-US" altLang="zh-CN" dirty="0" err="1">
                <a:solidFill>
                  <a:schemeClr val="bg1">
                    <a:lumMod val="50000"/>
                  </a:schemeClr>
                </a:solidFill>
              </a:rPr>
              <a:t>Deelman</a:t>
            </a:r>
            <a:r>
              <a:rPr lang="en-US" altLang="zh-CN" dirty="0">
                <a:solidFill>
                  <a:schemeClr val="bg1">
                    <a:lumMod val="50000"/>
                  </a:schemeClr>
                </a:solidFill>
              </a:rPr>
              <a:t> and R. </a:t>
            </a:r>
            <a:r>
              <a:rPr lang="en-US" altLang="zh-CN" dirty="0" err="1">
                <a:solidFill>
                  <a:schemeClr val="bg1">
                    <a:lumMod val="50000"/>
                  </a:schemeClr>
                </a:solidFill>
              </a:rPr>
              <a:t>Sakellariou</a:t>
            </a:r>
            <a:r>
              <a:rPr lang="en-US" altLang="zh-CN" dirty="0">
                <a:solidFill>
                  <a:schemeClr val="bg1">
                    <a:lumMod val="50000"/>
                  </a:schemeClr>
                </a:solidFill>
              </a:rPr>
              <a:t>, "A Performance Model to Estimate Execution Time of Scientific Workflows on the Cloud," 2014 9th Workshop on Workflows in Support of Large-Scale Science, 2014, pp. 11-19, </a:t>
            </a:r>
            <a:r>
              <a:rPr lang="en-US" altLang="zh-CN" dirty="0" err="1">
                <a:solidFill>
                  <a:schemeClr val="bg1">
                    <a:lumMod val="50000"/>
                  </a:schemeClr>
                </a:solidFill>
              </a:rPr>
              <a:t>doi</a:t>
            </a:r>
            <a:r>
              <a:rPr lang="en-US" altLang="zh-CN" dirty="0">
                <a:solidFill>
                  <a:schemeClr val="bg1">
                    <a:lumMod val="50000"/>
                  </a:schemeClr>
                </a:solidFill>
              </a:rPr>
              <a:t>: 10.1109/WORKS.2014.12.</a:t>
            </a:r>
            <a:endParaRPr lang="zh-CN" altLang="en-US" dirty="0">
              <a:solidFill>
                <a:schemeClr val="bg1">
                  <a:lumMod val="50000"/>
                </a:schemeClr>
              </a:solidFill>
            </a:endParaRPr>
          </a:p>
        </p:txBody>
      </p:sp>
    </p:spTree>
    <p:extLst>
      <p:ext uri="{BB962C8B-B14F-4D97-AF65-F5344CB8AC3E}">
        <p14:creationId xmlns:p14="http://schemas.microsoft.com/office/powerpoint/2010/main" val="38777002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08E9FC-4A67-48A6-9D4D-2290E458C139}"/>
              </a:ext>
            </a:extLst>
          </p:cNvPr>
          <p:cNvSpPr>
            <a:spLocks noGrp="1"/>
          </p:cNvSpPr>
          <p:nvPr>
            <p:ph type="title"/>
          </p:nvPr>
        </p:nvSpPr>
        <p:spPr/>
        <p:txBody>
          <a:bodyPr/>
          <a:lstStyle/>
          <a:p>
            <a:r>
              <a:rPr lang="en-US" altLang="zh-CN" dirty="0"/>
              <a:t>DNN Performance Modeling</a:t>
            </a:r>
            <a:endParaRPr lang="zh-CN" altLang="en-US" dirty="0"/>
          </a:p>
        </p:txBody>
      </p:sp>
      <p:sp>
        <p:nvSpPr>
          <p:cNvPr id="3" name="内容占位符 2">
            <a:extLst>
              <a:ext uri="{FF2B5EF4-FFF2-40B4-BE49-F238E27FC236}">
                <a16:creationId xmlns:a16="http://schemas.microsoft.com/office/drawing/2014/main" id="{D0AF4716-2AA0-4978-BBF5-135C899B77FC}"/>
              </a:ext>
            </a:extLst>
          </p:cNvPr>
          <p:cNvSpPr>
            <a:spLocks noGrp="1"/>
          </p:cNvSpPr>
          <p:nvPr>
            <p:ph idx="1"/>
          </p:nvPr>
        </p:nvSpPr>
        <p:spPr/>
        <p:txBody>
          <a:bodyPr/>
          <a:lstStyle/>
          <a:p>
            <a:r>
              <a:rPr lang="en-US" altLang="zh-CN" dirty="0"/>
              <a:t>Inference environment is more controlled</a:t>
            </a:r>
          </a:p>
          <a:p>
            <a:pPr lvl="1"/>
            <a:r>
              <a:rPr lang="en-US" altLang="zh-CN" dirty="0"/>
              <a:t>A few possible execution paths</a:t>
            </a:r>
          </a:p>
          <a:p>
            <a:pPr lvl="1"/>
            <a:r>
              <a:rPr lang="en-US" altLang="zh-CN" dirty="0"/>
              <a:t>Dynamicity comes from control flows in network</a:t>
            </a:r>
          </a:p>
          <a:p>
            <a:pPr lvl="2"/>
            <a:r>
              <a:rPr lang="en-US" altLang="zh-CN" dirty="0"/>
              <a:t>Deactivate/activate certain part of the network</a:t>
            </a:r>
          </a:p>
          <a:p>
            <a:pPr lvl="2"/>
            <a:r>
              <a:rPr lang="en-US" altLang="zh-CN" dirty="0"/>
              <a:t>Loops</a:t>
            </a:r>
          </a:p>
          <a:p>
            <a:pPr lvl="2"/>
            <a:endParaRPr lang="en-US" altLang="zh-CN" dirty="0"/>
          </a:p>
        </p:txBody>
      </p:sp>
    </p:spTree>
    <p:extLst>
      <p:ext uri="{BB962C8B-B14F-4D97-AF65-F5344CB8AC3E}">
        <p14:creationId xmlns:p14="http://schemas.microsoft.com/office/powerpoint/2010/main" val="20138192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DAB8F6-C644-4D70-9452-06D2B4974985}"/>
              </a:ext>
            </a:extLst>
          </p:cNvPr>
          <p:cNvSpPr>
            <a:spLocks noGrp="1"/>
          </p:cNvSpPr>
          <p:nvPr>
            <p:ph type="title"/>
          </p:nvPr>
        </p:nvSpPr>
        <p:spPr/>
        <p:txBody>
          <a:bodyPr/>
          <a:lstStyle/>
          <a:p>
            <a:r>
              <a:rPr lang="en-US" altLang="zh-CN" dirty="0"/>
              <a:t>DNN Performance Modeling</a:t>
            </a:r>
            <a:endParaRPr lang="zh-CN" altLang="en-US" dirty="0"/>
          </a:p>
        </p:txBody>
      </p:sp>
      <p:sp>
        <p:nvSpPr>
          <p:cNvPr id="3" name="内容占位符 2">
            <a:extLst>
              <a:ext uri="{FF2B5EF4-FFF2-40B4-BE49-F238E27FC236}">
                <a16:creationId xmlns:a16="http://schemas.microsoft.com/office/drawing/2014/main" id="{8CF3E191-60DB-4C08-9BE4-36A29124992A}"/>
              </a:ext>
            </a:extLst>
          </p:cNvPr>
          <p:cNvSpPr>
            <a:spLocks noGrp="1"/>
          </p:cNvSpPr>
          <p:nvPr>
            <p:ph idx="1"/>
          </p:nvPr>
        </p:nvSpPr>
        <p:spPr/>
        <p:txBody>
          <a:bodyPr/>
          <a:lstStyle/>
          <a:p>
            <a:r>
              <a:rPr lang="en-US" altLang="zh-CN" dirty="0"/>
              <a:t>Using a histogram (buckets) describing the distribution of likely request length rather than a single point estimate of the true running time</a:t>
            </a:r>
          </a:p>
          <a:p>
            <a:r>
              <a:rPr lang="en-US" altLang="zh-CN" dirty="0"/>
              <a:t>Predicting the request length for a particular request is hard, but the distribution can be reasonably learned</a:t>
            </a:r>
            <a:endParaRPr lang="zh-CN" altLang="en-US" dirty="0"/>
          </a:p>
          <a:p>
            <a:endParaRPr lang="zh-CN" altLang="en-US" dirty="0"/>
          </a:p>
        </p:txBody>
      </p:sp>
    </p:spTree>
    <p:extLst>
      <p:ext uri="{BB962C8B-B14F-4D97-AF65-F5344CB8AC3E}">
        <p14:creationId xmlns:p14="http://schemas.microsoft.com/office/powerpoint/2010/main" val="355119178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6703004-1943-46DA-9918-95CC341F13B0}"/>
              </a:ext>
            </a:extLst>
          </p:cNvPr>
          <p:cNvPicPr>
            <a:picLocks noChangeAspect="1"/>
          </p:cNvPicPr>
          <p:nvPr/>
        </p:nvPicPr>
        <p:blipFill>
          <a:blip r:embed="rId2"/>
          <a:stretch>
            <a:fillRect/>
          </a:stretch>
        </p:blipFill>
        <p:spPr>
          <a:xfrm>
            <a:off x="6823234" y="3079907"/>
            <a:ext cx="5075977" cy="3544677"/>
          </a:xfrm>
          <a:prstGeom prst="rect">
            <a:avLst/>
          </a:prstGeom>
        </p:spPr>
      </p:pic>
      <p:sp>
        <p:nvSpPr>
          <p:cNvPr id="2" name="标题 1">
            <a:extLst>
              <a:ext uri="{FF2B5EF4-FFF2-40B4-BE49-F238E27FC236}">
                <a16:creationId xmlns:a16="http://schemas.microsoft.com/office/drawing/2014/main" id="{FA9424D6-1351-429B-BD20-F1C213915300}"/>
              </a:ext>
            </a:extLst>
          </p:cNvPr>
          <p:cNvSpPr>
            <a:spLocks noGrp="1"/>
          </p:cNvSpPr>
          <p:nvPr>
            <p:ph type="title"/>
          </p:nvPr>
        </p:nvSpPr>
        <p:spPr/>
        <p:txBody>
          <a:bodyPr/>
          <a:lstStyle/>
          <a:p>
            <a:r>
              <a:rPr lang="en-US" altLang="zh-CN" dirty="0"/>
              <a:t>Why knowing distribution is useful?</a:t>
            </a:r>
            <a:endParaRPr lang="zh-CN" altLang="en-US" dirty="0"/>
          </a:p>
        </p:txBody>
      </p:sp>
      <p:sp>
        <p:nvSpPr>
          <p:cNvPr id="3" name="内容占位符 2">
            <a:extLst>
              <a:ext uri="{FF2B5EF4-FFF2-40B4-BE49-F238E27FC236}">
                <a16:creationId xmlns:a16="http://schemas.microsoft.com/office/drawing/2014/main" id="{6A540631-5523-4794-AE22-A420115872C9}"/>
              </a:ext>
            </a:extLst>
          </p:cNvPr>
          <p:cNvSpPr>
            <a:spLocks noGrp="1"/>
          </p:cNvSpPr>
          <p:nvPr>
            <p:ph idx="1"/>
          </p:nvPr>
        </p:nvSpPr>
        <p:spPr/>
        <p:txBody>
          <a:bodyPr/>
          <a:lstStyle/>
          <a:p>
            <a:r>
              <a:rPr lang="en-US" altLang="zh-CN" dirty="0"/>
              <a:t>q2 is more urgent due to higher chance to miss deadline</a:t>
            </a:r>
          </a:p>
          <a:p>
            <a:r>
              <a:rPr lang="en-US" altLang="zh-CN" dirty="0"/>
              <a:t>Relative importance changes over time</a:t>
            </a:r>
          </a:p>
          <a:p>
            <a:pPr lvl="1"/>
            <a:r>
              <a:rPr lang="en-US" altLang="zh-CN" dirty="0"/>
              <a:t>When deadline is d’: q1 is more urgent</a:t>
            </a:r>
          </a:p>
          <a:p>
            <a:pPr lvl="1"/>
            <a:r>
              <a:rPr lang="en-US" altLang="zh-CN" dirty="0"/>
              <a:t>When deadline is d’’: q2 still valuable</a:t>
            </a:r>
            <a:endParaRPr lang="zh-CN" altLang="en-US" dirty="0"/>
          </a:p>
        </p:txBody>
      </p:sp>
    </p:spTree>
    <p:extLst>
      <p:ext uri="{BB962C8B-B14F-4D97-AF65-F5344CB8AC3E}">
        <p14:creationId xmlns:p14="http://schemas.microsoft.com/office/powerpoint/2010/main" val="40991354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0FCD08-3872-41ED-9E0C-0F0269847CDA}"/>
              </a:ext>
            </a:extLst>
          </p:cNvPr>
          <p:cNvSpPr>
            <a:spLocks noGrp="1"/>
          </p:cNvSpPr>
          <p:nvPr>
            <p:ph type="title"/>
          </p:nvPr>
        </p:nvSpPr>
        <p:spPr/>
        <p:txBody>
          <a:bodyPr>
            <a:normAutofit/>
          </a:bodyPr>
          <a:lstStyle/>
          <a:p>
            <a:r>
              <a:rPr lang="en-US" altLang="zh-CN" sz="4000" dirty="0"/>
              <a:t>Distribution-based SLA Scheduling</a:t>
            </a:r>
            <a:endParaRPr lang="zh-CN" altLang="en-US" sz="4000" dirty="0"/>
          </a:p>
        </p:txBody>
      </p:sp>
      <p:sp>
        <p:nvSpPr>
          <p:cNvPr id="3" name="内容占位符 2">
            <a:extLst>
              <a:ext uri="{FF2B5EF4-FFF2-40B4-BE49-F238E27FC236}">
                <a16:creationId xmlns:a16="http://schemas.microsoft.com/office/drawing/2014/main" id="{BB6BDF06-43A5-46CB-9B6A-1CC4A6307147}"/>
              </a:ext>
            </a:extLst>
          </p:cNvPr>
          <p:cNvSpPr>
            <a:spLocks noGrp="1"/>
          </p:cNvSpPr>
          <p:nvPr>
            <p:ph idx="1"/>
          </p:nvPr>
        </p:nvSpPr>
        <p:spPr/>
        <p:txBody>
          <a:bodyPr>
            <a:normAutofit/>
          </a:bodyPr>
          <a:lstStyle/>
          <a:p>
            <a:r>
              <a:rPr lang="en-US" altLang="zh-CN" dirty="0"/>
              <a:t>Cost-aware Scheduling</a:t>
            </a:r>
          </a:p>
          <a:p>
            <a:pPr lvl="1"/>
            <a:r>
              <a:rPr lang="en-US" altLang="zh-CN" dirty="0"/>
              <a:t>Optimize costs (utility)</a:t>
            </a:r>
          </a:p>
          <a:p>
            <a:pPr lvl="1"/>
            <a:endParaRPr lang="en-US" altLang="zh-CN" dirty="0"/>
          </a:p>
          <a:p>
            <a:pPr lvl="1"/>
            <a:endParaRPr lang="en-US" altLang="zh-CN" dirty="0"/>
          </a:p>
          <a:p>
            <a:r>
              <a:rPr lang="en-US" altLang="zh-CN" dirty="0"/>
              <a:t>Add expectation into the equation: Shepherd priority score</a:t>
            </a:r>
          </a:p>
          <a:p>
            <a:endParaRPr lang="en-US" altLang="zh-CN" dirty="0"/>
          </a:p>
          <a:p>
            <a:endParaRPr lang="en-US" altLang="zh-CN" dirty="0"/>
          </a:p>
          <a:p>
            <a:endParaRPr lang="en-US" altLang="zh-CN" dirty="0"/>
          </a:p>
          <a:p>
            <a:endParaRPr lang="en-US" altLang="zh-CN" dirty="0"/>
          </a:p>
        </p:txBody>
      </p:sp>
      <p:pic>
        <p:nvPicPr>
          <p:cNvPr id="5" name="图片 4">
            <a:extLst>
              <a:ext uri="{FF2B5EF4-FFF2-40B4-BE49-F238E27FC236}">
                <a16:creationId xmlns:a16="http://schemas.microsoft.com/office/drawing/2014/main" id="{10183CDD-CB9E-4E75-A278-289050AFF972}"/>
              </a:ext>
            </a:extLst>
          </p:cNvPr>
          <p:cNvPicPr>
            <a:picLocks noChangeAspect="1"/>
          </p:cNvPicPr>
          <p:nvPr/>
        </p:nvPicPr>
        <p:blipFill>
          <a:blip r:embed="rId3"/>
          <a:stretch>
            <a:fillRect/>
          </a:stretch>
        </p:blipFill>
        <p:spPr>
          <a:xfrm>
            <a:off x="2895600" y="4310063"/>
            <a:ext cx="6400800" cy="1492494"/>
          </a:xfrm>
          <a:prstGeom prst="rect">
            <a:avLst/>
          </a:prstGeom>
        </p:spPr>
      </p:pic>
      <p:sp>
        <p:nvSpPr>
          <p:cNvPr id="7" name="文本框 6">
            <a:extLst>
              <a:ext uri="{FF2B5EF4-FFF2-40B4-BE49-F238E27FC236}">
                <a16:creationId xmlns:a16="http://schemas.microsoft.com/office/drawing/2014/main" id="{EC064E54-666A-48C1-A8F9-920FA7E3463A}"/>
              </a:ext>
            </a:extLst>
          </p:cNvPr>
          <p:cNvSpPr txBox="1"/>
          <p:nvPr/>
        </p:nvSpPr>
        <p:spPr>
          <a:xfrm>
            <a:off x="207618" y="6215270"/>
            <a:ext cx="11723756" cy="646331"/>
          </a:xfrm>
          <a:prstGeom prst="rect">
            <a:avLst/>
          </a:prstGeom>
          <a:noFill/>
        </p:spPr>
        <p:txBody>
          <a:bodyPr wrap="square">
            <a:spAutoFit/>
          </a:bodyPr>
          <a:lstStyle/>
          <a:p>
            <a:r>
              <a:rPr lang="zh-CN" altLang="en-US" dirty="0"/>
              <a:t>Chi, Yun, Hakan Hacígümüş, Wang-Pin Hsiung, and Jeffrey F. Naughton. “Distribution-Based Query Scheduling.” Proceedings of the VLDB Endowment 6, no. 9 (July 1, 2013): 673–84. https://doi.org/10.14778/2536360.2536367.</a:t>
            </a:r>
          </a:p>
        </p:txBody>
      </p:sp>
      <p:pic>
        <p:nvPicPr>
          <p:cNvPr id="6" name="图片 5">
            <a:extLst>
              <a:ext uri="{FF2B5EF4-FFF2-40B4-BE49-F238E27FC236}">
                <a16:creationId xmlns:a16="http://schemas.microsoft.com/office/drawing/2014/main" id="{2071A1BB-58DE-4E56-8385-92FC0DCB56A4}"/>
              </a:ext>
            </a:extLst>
          </p:cNvPr>
          <p:cNvPicPr>
            <a:picLocks noChangeAspect="1"/>
          </p:cNvPicPr>
          <p:nvPr/>
        </p:nvPicPr>
        <p:blipFill>
          <a:blip r:embed="rId4"/>
          <a:stretch>
            <a:fillRect/>
          </a:stretch>
        </p:blipFill>
        <p:spPr>
          <a:xfrm>
            <a:off x="3730625" y="2671522"/>
            <a:ext cx="4604992" cy="800095"/>
          </a:xfrm>
          <a:prstGeom prst="rect">
            <a:avLst/>
          </a:prstGeom>
        </p:spPr>
      </p:pic>
      <p:pic>
        <p:nvPicPr>
          <p:cNvPr id="10" name="图片 9">
            <a:extLst>
              <a:ext uri="{FF2B5EF4-FFF2-40B4-BE49-F238E27FC236}">
                <a16:creationId xmlns:a16="http://schemas.microsoft.com/office/drawing/2014/main" id="{503973CF-8DC8-4FBF-9F46-BA087BDEA70E}"/>
              </a:ext>
            </a:extLst>
          </p:cNvPr>
          <p:cNvPicPr>
            <a:picLocks noChangeAspect="1"/>
          </p:cNvPicPr>
          <p:nvPr/>
        </p:nvPicPr>
        <p:blipFill>
          <a:blip r:embed="rId5"/>
          <a:stretch>
            <a:fillRect/>
          </a:stretch>
        </p:blipFill>
        <p:spPr>
          <a:xfrm>
            <a:off x="8176592" y="1982987"/>
            <a:ext cx="3891722" cy="1381614"/>
          </a:xfrm>
          <a:prstGeom prst="rect">
            <a:avLst/>
          </a:prstGeom>
        </p:spPr>
      </p:pic>
    </p:spTree>
    <p:extLst>
      <p:ext uri="{BB962C8B-B14F-4D97-AF65-F5344CB8AC3E}">
        <p14:creationId xmlns:p14="http://schemas.microsoft.com/office/powerpoint/2010/main" val="188025786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227EF5-2BE3-4099-8354-977C0C849AD1}"/>
              </a:ext>
            </a:extLst>
          </p:cNvPr>
          <p:cNvSpPr>
            <a:spLocks noGrp="1"/>
          </p:cNvSpPr>
          <p:nvPr>
            <p:ph type="title"/>
          </p:nvPr>
        </p:nvSpPr>
        <p:spPr/>
        <p:txBody>
          <a:bodyPr/>
          <a:lstStyle/>
          <a:p>
            <a:r>
              <a:rPr lang="en-US" altLang="zh-CN" sz="4400" dirty="0"/>
              <a:t>Distribution-based SLA Scheduling</a:t>
            </a:r>
            <a:endParaRPr lang="zh-CN" altLang="en-US" dirty="0"/>
          </a:p>
        </p:txBody>
      </p:sp>
      <p:sp>
        <p:nvSpPr>
          <p:cNvPr id="3" name="内容占位符 2">
            <a:extLst>
              <a:ext uri="{FF2B5EF4-FFF2-40B4-BE49-F238E27FC236}">
                <a16:creationId xmlns:a16="http://schemas.microsoft.com/office/drawing/2014/main" id="{9B8760C0-EE82-4ECA-B04B-1FD9C9C566CD}"/>
              </a:ext>
            </a:extLst>
          </p:cNvPr>
          <p:cNvSpPr>
            <a:spLocks noGrp="1"/>
          </p:cNvSpPr>
          <p:nvPr>
            <p:ph idx="1"/>
          </p:nvPr>
        </p:nvSpPr>
        <p:spPr/>
        <p:txBody>
          <a:bodyPr/>
          <a:lstStyle/>
          <a:p>
            <a:r>
              <a:rPr lang="en-US" altLang="zh-CN" dirty="0"/>
              <a:t>For a single bucket of length [r1,r2), deadline d, cost c after </a:t>
            </a:r>
            <a:r>
              <a:rPr lang="en-US" altLang="zh-CN" dirty="0" err="1"/>
              <a:t>ddl</a:t>
            </a:r>
            <a:endParaRPr lang="en-US" altLang="zh-CN" dirty="0"/>
          </a:p>
          <a:p>
            <a:endParaRPr lang="en-US" altLang="zh-CN" dirty="0"/>
          </a:p>
          <a:p>
            <a:endParaRPr lang="en-US" altLang="zh-CN" dirty="0"/>
          </a:p>
          <a:p>
            <a:endParaRPr lang="en-US" altLang="zh-CN" dirty="0"/>
          </a:p>
          <a:p>
            <a:endParaRPr lang="en-US" altLang="zh-CN" dirty="0"/>
          </a:p>
          <a:p>
            <a:r>
              <a:rPr lang="en-US" altLang="zh-CN" dirty="0"/>
              <a:t>Generalize to </a:t>
            </a:r>
            <a:r>
              <a:rPr lang="en-US" altLang="zh-CN" dirty="0" err="1"/>
              <a:t>ith</a:t>
            </a:r>
            <a:r>
              <a:rPr lang="en-US" altLang="zh-CN" dirty="0"/>
              <a:t> bucket and </a:t>
            </a:r>
            <a:r>
              <a:rPr lang="en-US" altLang="zh-CN" dirty="0" err="1"/>
              <a:t>jth</a:t>
            </a:r>
            <a:r>
              <a:rPr lang="en-US" altLang="zh-CN" dirty="0"/>
              <a:t> step in cost function</a:t>
            </a:r>
          </a:p>
          <a:p>
            <a:endParaRPr lang="zh-CN" altLang="en-US" dirty="0"/>
          </a:p>
        </p:txBody>
      </p:sp>
      <p:pic>
        <p:nvPicPr>
          <p:cNvPr id="4" name="图片 3">
            <a:extLst>
              <a:ext uri="{FF2B5EF4-FFF2-40B4-BE49-F238E27FC236}">
                <a16:creationId xmlns:a16="http://schemas.microsoft.com/office/drawing/2014/main" id="{30476AA2-D1C6-4968-A555-5B97CA52F561}"/>
              </a:ext>
            </a:extLst>
          </p:cNvPr>
          <p:cNvPicPr>
            <a:picLocks noChangeAspect="1"/>
          </p:cNvPicPr>
          <p:nvPr/>
        </p:nvPicPr>
        <p:blipFill>
          <a:blip r:embed="rId2"/>
          <a:stretch>
            <a:fillRect/>
          </a:stretch>
        </p:blipFill>
        <p:spPr>
          <a:xfrm>
            <a:off x="1943100" y="2309949"/>
            <a:ext cx="8305800" cy="2114550"/>
          </a:xfrm>
          <a:prstGeom prst="rect">
            <a:avLst/>
          </a:prstGeom>
        </p:spPr>
      </p:pic>
      <p:pic>
        <p:nvPicPr>
          <p:cNvPr id="6" name="图片 5">
            <a:extLst>
              <a:ext uri="{FF2B5EF4-FFF2-40B4-BE49-F238E27FC236}">
                <a16:creationId xmlns:a16="http://schemas.microsoft.com/office/drawing/2014/main" id="{37017B64-A95B-4DFB-A8C5-156078B8B32E}"/>
              </a:ext>
            </a:extLst>
          </p:cNvPr>
          <p:cNvPicPr>
            <a:picLocks noChangeAspect="1"/>
          </p:cNvPicPr>
          <p:nvPr/>
        </p:nvPicPr>
        <p:blipFill>
          <a:blip r:embed="rId3"/>
          <a:stretch>
            <a:fillRect/>
          </a:stretch>
        </p:blipFill>
        <p:spPr>
          <a:xfrm>
            <a:off x="4050609" y="5219424"/>
            <a:ext cx="3295650" cy="1085850"/>
          </a:xfrm>
          <a:prstGeom prst="rect">
            <a:avLst/>
          </a:prstGeom>
        </p:spPr>
      </p:pic>
    </p:spTree>
    <p:extLst>
      <p:ext uri="{BB962C8B-B14F-4D97-AF65-F5344CB8AC3E}">
        <p14:creationId xmlns:p14="http://schemas.microsoft.com/office/powerpoint/2010/main" val="20837268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B6BDF06-43A5-46CB-9B6A-1CC4A6307147}"/>
              </a:ext>
            </a:extLst>
          </p:cNvPr>
          <p:cNvSpPr>
            <a:spLocks noGrp="1"/>
          </p:cNvSpPr>
          <p:nvPr>
            <p:ph idx="1"/>
          </p:nvPr>
        </p:nvSpPr>
        <p:spPr/>
        <p:txBody>
          <a:bodyPr>
            <a:normAutofit/>
          </a:bodyPr>
          <a:lstStyle/>
          <a:p>
            <a:r>
              <a:rPr lang="en-US" altLang="zh-CN" dirty="0"/>
              <a:t>Cost-aware Scheduling</a:t>
            </a:r>
          </a:p>
          <a:p>
            <a:pPr lvl="1"/>
            <a:r>
              <a:rPr lang="en-US" altLang="zh-CN" dirty="0"/>
              <a:t>Optimize costs (utility)</a:t>
            </a:r>
          </a:p>
          <a:p>
            <a:r>
              <a:rPr lang="en-US" altLang="zh-CN" dirty="0"/>
              <a:t>Add expectation into the equation: Shepherd priority score</a:t>
            </a:r>
          </a:p>
          <a:p>
            <a:r>
              <a:rPr lang="en-US" altLang="zh-CN" dirty="0"/>
              <a:t>Convert time-varying score to dual space and use efficient convex hull algorithm at runtime to obtain the highest priority request O(log</a:t>
            </a:r>
            <a:r>
              <a:rPr lang="en-US" altLang="zh-CN" baseline="30000" dirty="0"/>
              <a:t>2</a:t>
            </a:r>
            <a:r>
              <a:rPr lang="en-US" altLang="zh-CN" dirty="0"/>
              <a:t>N)</a:t>
            </a:r>
          </a:p>
          <a:p>
            <a:pPr lvl="2"/>
            <a:endParaRPr lang="zh-CN" altLang="en-US" dirty="0"/>
          </a:p>
        </p:txBody>
      </p:sp>
      <p:sp>
        <p:nvSpPr>
          <p:cNvPr id="7" name="文本框 6">
            <a:extLst>
              <a:ext uri="{FF2B5EF4-FFF2-40B4-BE49-F238E27FC236}">
                <a16:creationId xmlns:a16="http://schemas.microsoft.com/office/drawing/2014/main" id="{EC064E54-666A-48C1-A8F9-920FA7E3463A}"/>
              </a:ext>
            </a:extLst>
          </p:cNvPr>
          <p:cNvSpPr txBox="1"/>
          <p:nvPr/>
        </p:nvSpPr>
        <p:spPr>
          <a:xfrm>
            <a:off x="207618" y="6215270"/>
            <a:ext cx="11723756" cy="646331"/>
          </a:xfrm>
          <a:prstGeom prst="rect">
            <a:avLst/>
          </a:prstGeom>
          <a:noFill/>
        </p:spPr>
        <p:txBody>
          <a:bodyPr wrap="square">
            <a:spAutoFit/>
          </a:bodyPr>
          <a:lstStyle/>
          <a:p>
            <a:r>
              <a:rPr lang="zh-CN" altLang="en-US" dirty="0"/>
              <a:t>Chi, Yun, Hakan Hacígümüş, Wang-Pin Hsiung, and Jeffrey F. Naughton. “Distribution-Based Query Scheduling.” Proceedings of the VLDB Endowment 6, no. 9 (July 1, 2013): 673–84. https://doi.org/10.14778/2536360.2536367.</a:t>
            </a:r>
          </a:p>
        </p:txBody>
      </p:sp>
      <p:pic>
        <p:nvPicPr>
          <p:cNvPr id="9" name="图片 8">
            <a:extLst>
              <a:ext uri="{FF2B5EF4-FFF2-40B4-BE49-F238E27FC236}">
                <a16:creationId xmlns:a16="http://schemas.microsoft.com/office/drawing/2014/main" id="{B709BFC8-1820-4015-B7AA-5FE7DC3EB1D4}"/>
              </a:ext>
            </a:extLst>
          </p:cNvPr>
          <p:cNvPicPr>
            <a:picLocks noChangeAspect="1"/>
          </p:cNvPicPr>
          <p:nvPr/>
        </p:nvPicPr>
        <p:blipFill>
          <a:blip r:embed="rId3"/>
          <a:stretch>
            <a:fillRect/>
          </a:stretch>
        </p:blipFill>
        <p:spPr>
          <a:xfrm>
            <a:off x="3683677" y="4231955"/>
            <a:ext cx="4771638" cy="2079945"/>
          </a:xfrm>
          <a:prstGeom prst="rect">
            <a:avLst/>
          </a:prstGeom>
        </p:spPr>
      </p:pic>
      <p:sp>
        <p:nvSpPr>
          <p:cNvPr id="13" name="标题 1">
            <a:extLst>
              <a:ext uri="{FF2B5EF4-FFF2-40B4-BE49-F238E27FC236}">
                <a16:creationId xmlns:a16="http://schemas.microsoft.com/office/drawing/2014/main" id="{8B14C2CC-5FD7-49FF-96A2-B9E51A524590}"/>
              </a:ext>
            </a:extLst>
          </p:cNvPr>
          <p:cNvSpPr>
            <a:spLocks noGrp="1"/>
          </p:cNvSpPr>
          <p:nvPr>
            <p:ph type="title"/>
          </p:nvPr>
        </p:nvSpPr>
        <p:spPr>
          <a:xfrm>
            <a:off x="838200" y="365125"/>
            <a:ext cx="10515600" cy="1325563"/>
          </a:xfrm>
        </p:spPr>
        <p:txBody>
          <a:bodyPr>
            <a:normAutofit/>
          </a:bodyPr>
          <a:lstStyle/>
          <a:p>
            <a:r>
              <a:rPr lang="en-US" altLang="zh-CN" sz="4000" dirty="0"/>
              <a:t>Distribution-based SLA Scheduling</a:t>
            </a:r>
            <a:endParaRPr lang="zh-CN" altLang="en-US" sz="4000" dirty="0"/>
          </a:p>
        </p:txBody>
      </p:sp>
    </p:spTree>
    <p:extLst>
      <p:ext uri="{BB962C8B-B14F-4D97-AF65-F5344CB8AC3E}">
        <p14:creationId xmlns:p14="http://schemas.microsoft.com/office/powerpoint/2010/main" val="13050224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6F7999-6E27-47DB-83BC-BFC009B450C0}"/>
              </a:ext>
            </a:extLst>
          </p:cNvPr>
          <p:cNvSpPr>
            <a:spLocks noGrp="1"/>
          </p:cNvSpPr>
          <p:nvPr>
            <p:ph type="title"/>
          </p:nvPr>
        </p:nvSpPr>
        <p:spPr/>
        <p:txBody>
          <a:bodyPr>
            <a:normAutofit/>
          </a:bodyPr>
          <a:lstStyle/>
          <a:p>
            <a:r>
              <a:rPr lang="en-US" altLang="zh-CN" sz="3200" dirty="0"/>
              <a:t>Batch-aware Distribution-aware Cost-based Scheduling</a:t>
            </a:r>
            <a:endParaRPr lang="zh-CN" altLang="en-US" sz="3200" dirty="0"/>
          </a:p>
        </p:txBody>
      </p:sp>
      <p:sp>
        <p:nvSpPr>
          <p:cNvPr id="3" name="内容占位符 2">
            <a:extLst>
              <a:ext uri="{FF2B5EF4-FFF2-40B4-BE49-F238E27FC236}">
                <a16:creationId xmlns:a16="http://schemas.microsoft.com/office/drawing/2014/main" id="{1166F9E4-4BA2-4CFF-8FAD-152888ED77CA}"/>
              </a:ext>
            </a:extLst>
          </p:cNvPr>
          <p:cNvSpPr>
            <a:spLocks noGrp="1"/>
          </p:cNvSpPr>
          <p:nvPr>
            <p:ph idx="1"/>
          </p:nvPr>
        </p:nvSpPr>
        <p:spPr/>
        <p:txBody>
          <a:bodyPr/>
          <a:lstStyle/>
          <a:p>
            <a:r>
              <a:rPr lang="en-US" altLang="zh-CN" dirty="0"/>
              <a:t>Given a request distribution R</a:t>
            </a:r>
          </a:p>
          <a:p>
            <a:r>
              <a:rPr lang="en-US" altLang="zh-CN" dirty="0"/>
              <a:t>Precompute E[B] for all model’s supported batch sizes</a:t>
            </a:r>
          </a:p>
          <a:p>
            <a:r>
              <a:rPr lang="en-US" altLang="zh-CN" dirty="0"/>
              <a:t>Plug in equation mentioned previously to compute score</a:t>
            </a:r>
          </a:p>
          <a:p>
            <a:r>
              <a:rPr lang="en-US" altLang="zh-CN" dirty="0"/>
              <a:t>Select top k to form a batch</a:t>
            </a:r>
            <a:endParaRPr lang="zh-CN" altLang="en-US" dirty="0"/>
          </a:p>
        </p:txBody>
      </p:sp>
    </p:spTree>
    <p:extLst>
      <p:ext uri="{BB962C8B-B14F-4D97-AF65-F5344CB8AC3E}">
        <p14:creationId xmlns:p14="http://schemas.microsoft.com/office/powerpoint/2010/main" val="3253584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lumMod val="85000"/>
              <a:lumOff val="15000"/>
            </a:schemeClr>
          </a:solidFill>
        </p:spPr>
        <p:txBody>
          <a:bodyPr/>
          <a:lstStyle/>
          <a:p>
            <a:r>
              <a:rPr lang="en-US" dirty="0"/>
              <a:t>A Brief Introduction to Deep Learning</a:t>
            </a:r>
          </a:p>
        </p:txBody>
      </p:sp>
      <p:sp>
        <p:nvSpPr>
          <p:cNvPr id="4" name="内容占位符 3">
            <a:extLst>
              <a:ext uri="{FF2B5EF4-FFF2-40B4-BE49-F238E27FC236}">
                <a16:creationId xmlns:a16="http://schemas.microsoft.com/office/drawing/2014/main" id="{ACCBE15A-E0C7-48BF-BD41-C3E06A12D398}"/>
              </a:ext>
            </a:extLst>
          </p:cNvPr>
          <p:cNvSpPr>
            <a:spLocks noGrp="1"/>
          </p:cNvSpPr>
          <p:nvPr>
            <p:ph sz="half" idx="1"/>
          </p:nvPr>
        </p:nvSpPr>
        <p:spPr/>
        <p:txBody>
          <a:bodyPr/>
          <a:lstStyle/>
          <a:p>
            <a:r>
              <a:rPr lang="en-US" altLang="zh-CN" dirty="0"/>
              <a:t>Training:</a:t>
            </a:r>
          </a:p>
          <a:p>
            <a:pPr lvl="1"/>
            <a:r>
              <a:rPr lang="en-US" altLang="zh-CN" dirty="0"/>
              <a:t>Forward &amp; backward pass</a:t>
            </a:r>
          </a:p>
          <a:p>
            <a:pPr lvl="1"/>
            <a:r>
              <a:rPr lang="en-US" altLang="zh-CN" dirty="0"/>
              <a:t>Iterative</a:t>
            </a:r>
            <a:endParaRPr lang="zh-CN" altLang="en-US" dirty="0"/>
          </a:p>
        </p:txBody>
      </p:sp>
      <p:sp>
        <p:nvSpPr>
          <p:cNvPr id="6" name="内容占位符 5">
            <a:extLst>
              <a:ext uri="{FF2B5EF4-FFF2-40B4-BE49-F238E27FC236}">
                <a16:creationId xmlns:a16="http://schemas.microsoft.com/office/drawing/2014/main" id="{5E373675-85C6-4132-92F7-7F81CE665A77}"/>
              </a:ext>
            </a:extLst>
          </p:cNvPr>
          <p:cNvSpPr>
            <a:spLocks noGrp="1"/>
          </p:cNvSpPr>
          <p:nvPr>
            <p:ph sz="half" idx="2"/>
          </p:nvPr>
        </p:nvSpPr>
        <p:spPr/>
        <p:txBody>
          <a:bodyPr/>
          <a:lstStyle/>
          <a:p>
            <a:r>
              <a:rPr lang="en-US" altLang="zh-CN" dirty="0"/>
              <a:t>Inference:</a:t>
            </a:r>
          </a:p>
          <a:p>
            <a:pPr lvl="1"/>
            <a:r>
              <a:rPr lang="en-US" altLang="zh-CN" dirty="0"/>
              <a:t>Forward pass</a:t>
            </a:r>
            <a:endParaRPr lang="zh-CN" altLang="en-US" dirty="0"/>
          </a:p>
        </p:txBody>
      </p:sp>
      <p:sp>
        <p:nvSpPr>
          <p:cNvPr id="3" name="Slide Number Placeholder 2">
            <a:extLst>
              <a:ext uri="{FF2B5EF4-FFF2-40B4-BE49-F238E27FC236}">
                <a16:creationId xmlns:a16="http://schemas.microsoft.com/office/drawing/2014/main" id="{139EF2B5-E310-F74C-B690-2198890B8227}"/>
              </a:ext>
            </a:extLst>
          </p:cNvPr>
          <p:cNvSpPr>
            <a:spLocks noGrp="1"/>
          </p:cNvSpPr>
          <p:nvPr>
            <p:ph type="sldNum" sz="quarter" idx="12"/>
          </p:nvPr>
        </p:nvSpPr>
        <p:spPr/>
        <p:txBody>
          <a:bodyPr/>
          <a:lstStyle/>
          <a:p>
            <a:fld id="{2E4BC627-AC99-AB40-AA77-AD4C10984B8E}" type="slidenum">
              <a:rPr lang="en-US" smtClean="0"/>
              <a:pPr/>
              <a:t>11</a:t>
            </a:fld>
            <a:endParaRPr lang="en-US"/>
          </a:p>
        </p:txBody>
      </p:sp>
      <p:sp>
        <p:nvSpPr>
          <p:cNvPr id="5" name="Rounded Rectangle 4">
            <a:extLst>
              <a:ext uri="{FF2B5EF4-FFF2-40B4-BE49-F238E27FC236}">
                <a16:creationId xmlns:a16="http://schemas.microsoft.com/office/drawing/2014/main" id="{700BE68E-710F-684D-932A-966B850B2AEB}"/>
              </a:ext>
            </a:extLst>
          </p:cNvPr>
          <p:cNvSpPr/>
          <p:nvPr/>
        </p:nvSpPr>
        <p:spPr>
          <a:xfrm>
            <a:off x="2474976" y="3429000"/>
            <a:ext cx="7242048" cy="2812763"/>
          </a:xfrm>
          <a:prstGeom prst="roundRect">
            <a:avLst>
              <a:gd name="adj" fmla="val 3460"/>
            </a:avLst>
          </a:prstGeom>
          <a:solidFill>
            <a:schemeClr val="bg1">
              <a:lumMod val="9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E9E9C234-2759-4B4A-A16D-1DDFBFF25A22}"/>
              </a:ext>
            </a:extLst>
          </p:cNvPr>
          <p:cNvGrpSpPr/>
          <p:nvPr/>
        </p:nvGrpSpPr>
        <p:grpSpPr>
          <a:xfrm>
            <a:off x="3086816" y="4234050"/>
            <a:ext cx="6162281" cy="1686555"/>
            <a:chOff x="925977" y="2719558"/>
            <a:chExt cx="11405390" cy="3121542"/>
          </a:xfrm>
        </p:grpSpPr>
        <p:grpSp>
          <p:nvGrpSpPr>
            <p:cNvPr id="61" name="Group 60">
              <a:extLst>
                <a:ext uri="{FF2B5EF4-FFF2-40B4-BE49-F238E27FC236}">
                  <a16:creationId xmlns:a16="http://schemas.microsoft.com/office/drawing/2014/main" id="{92998D43-A669-B849-936C-C94C86B26F22}"/>
                </a:ext>
              </a:extLst>
            </p:cNvPr>
            <p:cNvGrpSpPr/>
            <p:nvPr/>
          </p:nvGrpSpPr>
          <p:grpSpPr>
            <a:xfrm>
              <a:off x="3783710" y="2719558"/>
              <a:ext cx="6089614" cy="3121542"/>
              <a:chOff x="3783710" y="1868200"/>
              <a:chExt cx="6089614" cy="3121542"/>
            </a:xfrm>
          </p:grpSpPr>
          <p:sp>
            <p:nvSpPr>
              <p:cNvPr id="111" name="Shape">
                <a:extLst>
                  <a:ext uri="{FF2B5EF4-FFF2-40B4-BE49-F238E27FC236}">
                    <a16:creationId xmlns:a16="http://schemas.microsoft.com/office/drawing/2014/main" id="{8BB95A29-EA47-5A43-862B-E80D18F9D07B}"/>
                  </a:ext>
                </a:extLst>
              </p:cNvPr>
              <p:cNvSpPr/>
              <p:nvPr/>
            </p:nvSpPr>
            <p:spPr>
              <a:xfrm>
                <a:off x="3783710" y="1868200"/>
                <a:ext cx="717519" cy="3116212"/>
              </a:xfrm>
              <a:custGeom>
                <a:avLst/>
                <a:gdLst/>
                <a:ahLst/>
                <a:cxnLst>
                  <a:cxn ang="0">
                    <a:pos x="wd2" y="hd2"/>
                  </a:cxn>
                  <a:cxn ang="5400000">
                    <a:pos x="wd2" y="hd2"/>
                  </a:cxn>
                  <a:cxn ang="10800000">
                    <a:pos x="wd2" y="hd2"/>
                  </a:cxn>
                  <a:cxn ang="16200000">
                    <a:pos x="wd2" y="hd2"/>
                  </a:cxn>
                </a:cxnLst>
                <a:rect l="0" t="0" r="r" b="b"/>
                <a:pathLst>
                  <a:path w="21600" h="21600" extrusionOk="0">
                    <a:moveTo>
                      <a:pt x="78" y="35"/>
                    </a:moveTo>
                    <a:lnTo>
                      <a:pt x="0" y="17204"/>
                    </a:lnTo>
                    <a:lnTo>
                      <a:pt x="19684" y="21600"/>
                    </a:lnTo>
                    <a:lnTo>
                      <a:pt x="19487" y="4607"/>
                    </a:lnTo>
                    <a:lnTo>
                      <a:pt x="21600" y="4559"/>
                    </a:lnTo>
                    <a:lnTo>
                      <a:pt x="1980" y="0"/>
                    </a:lnTo>
                    <a:lnTo>
                      <a:pt x="78" y="35"/>
                    </a:lnTo>
                    <a:close/>
                  </a:path>
                </a:pathLst>
              </a:cu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112" name="Line">
                <a:extLst>
                  <a:ext uri="{FF2B5EF4-FFF2-40B4-BE49-F238E27FC236}">
                    <a16:creationId xmlns:a16="http://schemas.microsoft.com/office/drawing/2014/main" id="{79020C55-1FD2-454F-8565-4BF6A2E0A4F1}"/>
                  </a:ext>
                </a:extLst>
              </p:cNvPr>
              <p:cNvSpPr/>
              <p:nvPr/>
            </p:nvSpPr>
            <p:spPr>
              <a:xfrm>
                <a:off x="3790821" y="1886987"/>
                <a:ext cx="645457" cy="653968"/>
              </a:xfrm>
              <a:prstGeom prst="line">
                <a:avLst/>
              </a:pr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113" name="Line">
                <a:extLst>
                  <a:ext uri="{FF2B5EF4-FFF2-40B4-BE49-F238E27FC236}">
                    <a16:creationId xmlns:a16="http://schemas.microsoft.com/office/drawing/2014/main" id="{7CCC9F22-D739-0C4B-B3A2-42236145F8B6}"/>
                  </a:ext>
                </a:extLst>
              </p:cNvPr>
              <p:cNvSpPr/>
              <p:nvPr/>
            </p:nvSpPr>
            <p:spPr>
              <a:xfrm>
                <a:off x="4437448" y="2524840"/>
                <a:ext cx="68830" cy="246490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9476" y="21593"/>
                    </a:lnTo>
                    <a:lnTo>
                      <a:pt x="0" y="21600"/>
                    </a:lnTo>
                  </a:path>
                </a:pathLst>
              </a:cu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114" name="Shape">
                <a:extLst>
                  <a:ext uri="{FF2B5EF4-FFF2-40B4-BE49-F238E27FC236}">
                    <a16:creationId xmlns:a16="http://schemas.microsoft.com/office/drawing/2014/main" id="{EB1C58BA-87E4-F746-942D-1211E9F627AA}"/>
                  </a:ext>
                </a:extLst>
              </p:cNvPr>
              <p:cNvSpPr/>
              <p:nvPr/>
            </p:nvSpPr>
            <p:spPr>
              <a:xfrm>
                <a:off x="4814363" y="2166966"/>
                <a:ext cx="828097" cy="4926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2255" y="21600"/>
                    </a:lnTo>
                    <a:lnTo>
                      <a:pt x="21600" y="21546"/>
                    </a:lnTo>
                    <a:lnTo>
                      <a:pt x="9361" y="54"/>
                    </a:lnTo>
                    <a:lnTo>
                      <a:pt x="0" y="0"/>
                    </a:lnTo>
                    <a:close/>
                  </a:path>
                </a:pathLst>
              </a:cu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115" name="Line">
                <a:extLst>
                  <a:ext uri="{FF2B5EF4-FFF2-40B4-BE49-F238E27FC236}">
                    <a16:creationId xmlns:a16="http://schemas.microsoft.com/office/drawing/2014/main" id="{9D881667-0BBC-1F4A-9835-059BAC9C33C3}"/>
                  </a:ext>
                </a:extLst>
              </p:cNvPr>
              <p:cNvSpPr/>
              <p:nvPr/>
            </p:nvSpPr>
            <p:spPr>
              <a:xfrm>
                <a:off x="5285065" y="2655627"/>
                <a:ext cx="361645" cy="2205747"/>
              </a:xfrm>
              <a:custGeom>
                <a:avLst/>
                <a:gdLst/>
                <a:ahLst/>
                <a:cxnLst>
                  <a:cxn ang="0">
                    <a:pos x="wd2" y="hd2"/>
                  </a:cxn>
                  <a:cxn ang="5400000">
                    <a:pos x="wd2" y="hd2"/>
                  </a:cxn>
                  <a:cxn ang="10800000">
                    <a:pos x="wd2" y="hd2"/>
                  </a:cxn>
                  <a:cxn ang="16200000">
                    <a:pos x="wd2" y="hd2"/>
                  </a:cxn>
                </a:cxnLst>
                <a:rect l="0" t="0" r="r" b="b"/>
                <a:pathLst>
                  <a:path w="21600" h="21600" extrusionOk="0">
                    <a:moveTo>
                      <a:pt x="151" y="38"/>
                    </a:moveTo>
                    <a:lnTo>
                      <a:pt x="0" y="21596"/>
                    </a:lnTo>
                    <a:lnTo>
                      <a:pt x="21365" y="21600"/>
                    </a:lnTo>
                    <a:lnTo>
                      <a:pt x="21600" y="0"/>
                    </a:lnTo>
                  </a:path>
                </a:pathLst>
              </a:cu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116" name="Line">
                <a:extLst>
                  <a:ext uri="{FF2B5EF4-FFF2-40B4-BE49-F238E27FC236}">
                    <a16:creationId xmlns:a16="http://schemas.microsoft.com/office/drawing/2014/main" id="{913196BA-F67F-B74A-80BD-6CC47F347AA8}"/>
                  </a:ext>
                </a:extLst>
              </p:cNvPr>
              <p:cNvSpPr/>
              <p:nvPr/>
            </p:nvSpPr>
            <p:spPr>
              <a:xfrm>
                <a:off x="4796468" y="2170510"/>
                <a:ext cx="482603" cy="26948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7702"/>
                    </a:lnTo>
                    <a:lnTo>
                      <a:pt x="719" y="0"/>
                    </a:lnTo>
                  </a:path>
                </a:pathLst>
              </a:cu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117" name="Shape">
                <a:extLst>
                  <a:ext uri="{FF2B5EF4-FFF2-40B4-BE49-F238E27FC236}">
                    <a16:creationId xmlns:a16="http://schemas.microsoft.com/office/drawing/2014/main" id="{6E632D78-AE2D-0442-B3D2-573E7C780180}"/>
                  </a:ext>
                </a:extLst>
              </p:cNvPr>
              <p:cNvSpPr/>
              <p:nvPr/>
            </p:nvSpPr>
            <p:spPr>
              <a:xfrm>
                <a:off x="5963274" y="2614044"/>
                <a:ext cx="399865" cy="1842054"/>
              </a:xfrm>
              <a:custGeom>
                <a:avLst/>
                <a:gdLst/>
                <a:ahLst/>
                <a:cxnLst>
                  <a:cxn ang="0">
                    <a:pos x="wd2" y="hd2"/>
                  </a:cxn>
                  <a:cxn ang="5400000">
                    <a:pos x="wd2" y="hd2"/>
                  </a:cxn>
                  <a:cxn ang="10800000">
                    <a:pos x="wd2" y="hd2"/>
                  </a:cxn>
                  <a:cxn ang="16200000">
                    <a:pos x="wd2" y="hd2"/>
                  </a:cxn>
                </a:cxnLst>
                <a:rect l="0" t="0" r="r" b="b"/>
                <a:pathLst>
                  <a:path w="21600" h="21600" extrusionOk="0">
                    <a:moveTo>
                      <a:pt x="41" y="0"/>
                    </a:moveTo>
                    <a:lnTo>
                      <a:pt x="0" y="16916"/>
                    </a:lnTo>
                    <a:lnTo>
                      <a:pt x="21600" y="21600"/>
                    </a:lnTo>
                    <a:lnTo>
                      <a:pt x="21527" y="4513"/>
                    </a:lnTo>
                    <a:lnTo>
                      <a:pt x="41" y="0"/>
                    </a:lnTo>
                    <a:close/>
                  </a:path>
                </a:pathLst>
              </a:cu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118" name="Line">
                <a:extLst>
                  <a:ext uri="{FF2B5EF4-FFF2-40B4-BE49-F238E27FC236}">
                    <a16:creationId xmlns:a16="http://schemas.microsoft.com/office/drawing/2014/main" id="{168CD671-09A8-9945-82D1-9A1A90069457}"/>
                  </a:ext>
                </a:extLst>
              </p:cNvPr>
              <p:cNvSpPr/>
              <p:nvPr/>
            </p:nvSpPr>
            <p:spPr>
              <a:xfrm>
                <a:off x="5969443" y="2606023"/>
                <a:ext cx="937097" cy="399968"/>
              </a:xfrm>
              <a:custGeom>
                <a:avLst/>
                <a:gdLst/>
                <a:ahLst/>
                <a:cxnLst>
                  <a:cxn ang="0">
                    <a:pos x="wd2" y="hd2"/>
                  </a:cxn>
                  <a:cxn ang="5400000">
                    <a:pos x="wd2" y="hd2"/>
                  </a:cxn>
                  <a:cxn ang="10800000">
                    <a:pos x="wd2" y="hd2"/>
                  </a:cxn>
                  <a:cxn ang="16200000">
                    <a:pos x="wd2" y="hd2"/>
                  </a:cxn>
                </a:cxnLst>
                <a:rect l="0" t="0" r="r" b="b"/>
                <a:pathLst>
                  <a:path w="21600" h="21600" extrusionOk="0">
                    <a:moveTo>
                      <a:pt x="0" y="336"/>
                    </a:moveTo>
                    <a:lnTo>
                      <a:pt x="12580" y="0"/>
                    </a:lnTo>
                    <a:lnTo>
                      <a:pt x="21600" y="21468"/>
                    </a:lnTo>
                    <a:lnTo>
                      <a:pt x="9160" y="21600"/>
                    </a:lnTo>
                  </a:path>
                </a:pathLst>
              </a:cu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119" name="Line">
                <a:extLst>
                  <a:ext uri="{FF2B5EF4-FFF2-40B4-BE49-F238E27FC236}">
                    <a16:creationId xmlns:a16="http://schemas.microsoft.com/office/drawing/2014/main" id="{D0C9609C-DD5F-4548-BBA5-5FA70C3B3D74}"/>
                  </a:ext>
                </a:extLst>
              </p:cNvPr>
              <p:cNvSpPr/>
              <p:nvPr/>
            </p:nvSpPr>
            <p:spPr>
              <a:xfrm>
                <a:off x="6362334" y="3008035"/>
                <a:ext cx="542445" cy="1440048"/>
              </a:xfrm>
              <a:custGeom>
                <a:avLst/>
                <a:gdLst/>
                <a:ahLst/>
                <a:cxnLst>
                  <a:cxn ang="0">
                    <a:pos x="wd2" y="hd2"/>
                  </a:cxn>
                  <a:cxn ang="5400000">
                    <a:pos x="wd2" y="hd2"/>
                  </a:cxn>
                  <a:cxn ang="10800000">
                    <a:pos x="wd2" y="hd2"/>
                  </a:cxn>
                  <a:cxn ang="16200000">
                    <a:pos x="wd2" y="hd2"/>
                  </a:cxn>
                </a:cxnLst>
                <a:rect l="0" t="0" r="r" b="b"/>
                <a:pathLst>
                  <a:path w="21600" h="21600" extrusionOk="0">
                    <a:moveTo>
                      <a:pt x="0" y="21594"/>
                    </a:moveTo>
                    <a:lnTo>
                      <a:pt x="21600" y="21600"/>
                    </a:lnTo>
                    <a:lnTo>
                      <a:pt x="21417" y="0"/>
                    </a:lnTo>
                  </a:path>
                </a:pathLst>
              </a:cu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120" name="Shape">
                <a:extLst>
                  <a:ext uri="{FF2B5EF4-FFF2-40B4-BE49-F238E27FC236}">
                    <a16:creationId xmlns:a16="http://schemas.microsoft.com/office/drawing/2014/main" id="{EAA16E2D-7AD4-5F40-8F3E-3FD9345230FF}"/>
                  </a:ext>
                </a:extLst>
              </p:cNvPr>
              <p:cNvSpPr/>
              <p:nvPr/>
            </p:nvSpPr>
            <p:spPr>
              <a:xfrm>
                <a:off x="7186671" y="2880036"/>
                <a:ext cx="1282331" cy="1300403"/>
              </a:xfrm>
              <a:custGeom>
                <a:avLst/>
                <a:gdLst/>
                <a:ahLst/>
                <a:cxnLst>
                  <a:cxn ang="0">
                    <a:pos x="wd2" y="hd2"/>
                  </a:cxn>
                  <a:cxn ang="5400000">
                    <a:pos x="wd2" y="hd2"/>
                  </a:cxn>
                  <a:cxn ang="10800000">
                    <a:pos x="wd2" y="hd2"/>
                  </a:cxn>
                  <a:cxn ang="16200000">
                    <a:pos x="wd2" y="hd2"/>
                  </a:cxn>
                </a:cxnLst>
                <a:rect l="0" t="0" r="r" b="b"/>
                <a:pathLst>
                  <a:path w="21600" h="21600" extrusionOk="0">
                    <a:moveTo>
                      <a:pt x="0" y="48"/>
                    </a:moveTo>
                    <a:lnTo>
                      <a:pt x="3" y="15678"/>
                    </a:lnTo>
                    <a:lnTo>
                      <a:pt x="6137" y="21565"/>
                    </a:lnTo>
                    <a:lnTo>
                      <a:pt x="21548" y="21600"/>
                    </a:lnTo>
                    <a:lnTo>
                      <a:pt x="21600" y="5909"/>
                    </a:lnTo>
                    <a:lnTo>
                      <a:pt x="15492" y="0"/>
                    </a:lnTo>
                    <a:lnTo>
                      <a:pt x="0" y="48"/>
                    </a:lnTo>
                    <a:close/>
                  </a:path>
                </a:pathLst>
              </a:cu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121" name="Line">
                <a:extLst>
                  <a:ext uri="{FF2B5EF4-FFF2-40B4-BE49-F238E27FC236}">
                    <a16:creationId xmlns:a16="http://schemas.microsoft.com/office/drawing/2014/main" id="{4EC303FA-DB82-CE43-AA8A-AD0039FD3727}"/>
                  </a:ext>
                </a:extLst>
              </p:cNvPr>
              <p:cNvSpPr/>
              <p:nvPr/>
            </p:nvSpPr>
            <p:spPr>
              <a:xfrm>
                <a:off x="7193172" y="2894958"/>
                <a:ext cx="355560" cy="12809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6058"/>
                    </a:lnTo>
                    <a:lnTo>
                      <a:pt x="21473" y="21600"/>
                    </a:lnTo>
                  </a:path>
                </a:pathLst>
              </a:cu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122" name="Line">
                <a:extLst>
                  <a:ext uri="{FF2B5EF4-FFF2-40B4-BE49-F238E27FC236}">
                    <a16:creationId xmlns:a16="http://schemas.microsoft.com/office/drawing/2014/main" id="{8778506B-AA1A-7645-884F-924BBD6BDA9F}"/>
                  </a:ext>
                </a:extLst>
              </p:cNvPr>
              <p:cNvSpPr/>
              <p:nvPr/>
            </p:nvSpPr>
            <p:spPr>
              <a:xfrm>
                <a:off x="7541757" y="3244767"/>
                <a:ext cx="931439" cy="4091"/>
              </a:xfrm>
              <a:prstGeom prst="line">
                <a:avLst/>
              </a:pr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123" name="Shape">
                <a:extLst>
                  <a:ext uri="{FF2B5EF4-FFF2-40B4-BE49-F238E27FC236}">
                    <a16:creationId xmlns:a16="http://schemas.microsoft.com/office/drawing/2014/main" id="{CB5CABF5-8BFF-9343-9C88-DB981CA44EBC}"/>
                  </a:ext>
                </a:extLst>
              </p:cNvPr>
              <p:cNvSpPr/>
              <p:nvPr/>
            </p:nvSpPr>
            <p:spPr>
              <a:xfrm>
                <a:off x="8738309" y="3176881"/>
                <a:ext cx="1131355" cy="873921"/>
              </a:xfrm>
              <a:custGeom>
                <a:avLst/>
                <a:gdLst/>
                <a:ahLst/>
                <a:cxnLst>
                  <a:cxn ang="0">
                    <a:pos x="wd2" y="hd2"/>
                  </a:cxn>
                  <a:cxn ang="5400000">
                    <a:pos x="wd2" y="hd2"/>
                  </a:cxn>
                  <a:cxn ang="10800000">
                    <a:pos x="wd2" y="hd2"/>
                  </a:cxn>
                  <a:cxn ang="16200000">
                    <a:pos x="wd2" y="hd2"/>
                  </a:cxn>
                </a:cxnLst>
                <a:rect l="0" t="0" r="r" b="b"/>
                <a:pathLst>
                  <a:path w="21600" h="21600" extrusionOk="0">
                    <a:moveTo>
                      <a:pt x="44" y="307"/>
                    </a:moveTo>
                    <a:lnTo>
                      <a:pt x="0" y="15764"/>
                    </a:lnTo>
                    <a:lnTo>
                      <a:pt x="4585" y="21600"/>
                    </a:lnTo>
                    <a:lnTo>
                      <a:pt x="21597" y="21518"/>
                    </a:lnTo>
                    <a:lnTo>
                      <a:pt x="21600" y="6089"/>
                    </a:lnTo>
                    <a:lnTo>
                      <a:pt x="17078" y="0"/>
                    </a:lnTo>
                    <a:lnTo>
                      <a:pt x="44" y="307"/>
                    </a:lnTo>
                    <a:close/>
                  </a:path>
                </a:pathLst>
              </a:cu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124" name="Line">
                <a:extLst>
                  <a:ext uri="{FF2B5EF4-FFF2-40B4-BE49-F238E27FC236}">
                    <a16:creationId xmlns:a16="http://schemas.microsoft.com/office/drawing/2014/main" id="{BDD512D6-4B13-B648-82CC-FE4D2774EE39}"/>
                  </a:ext>
                </a:extLst>
              </p:cNvPr>
              <p:cNvSpPr/>
              <p:nvPr/>
            </p:nvSpPr>
            <p:spPr>
              <a:xfrm>
                <a:off x="8747381" y="3199885"/>
                <a:ext cx="236618" cy="853215"/>
              </a:xfrm>
              <a:custGeom>
                <a:avLst/>
                <a:gdLst/>
                <a:ahLst/>
                <a:cxnLst>
                  <a:cxn ang="0">
                    <a:pos x="wd2" y="hd2"/>
                  </a:cxn>
                  <a:cxn ang="5400000">
                    <a:pos x="wd2" y="hd2"/>
                  </a:cxn>
                  <a:cxn ang="10800000">
                    <a:pos x="wd2" y="hd2"/>
                  </a:cxn>
                  <a:cxn ang="16200000">
                    <a:pos x="wd2" y="hd2"/>
                  </a:cxn>
                </a:cxnLst>
                <a:rect l="0" t="0" r="r" b="b"/>
                <a:pathLst>
                  <a:path w="21410" h="21600" extrusionOk="0">
                    <a:moveTo>
                      <a:pt x="0" y="0"/>
                    </a:moveTo>
                    <a:lnTo>
                      <a:pt x="21290" y="5775"/>
                    </a:lnTo>
                    <a:cubicBezTo>
                      <a:pt x="21600" y="11050"/>
                      <a:pt x="21100" y="16325"/>
                      <a:pt x="21410" y="21600"/>
                    </a:cubicBezTo>
                  </a:path>
                </a:pathLst>
              </a:cu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125" name="Line">
                <a:extLst>
                  <a:ext uri="{FF2B5EF4-FFF2-40B4-BE49-F238E27FC236}">
                    <a16:creationId xmlns:a16="http://schemas.microsoft.com/office/drawing/2014/main" id="{F3A812BE-F390-054C-8692-985A55236A21}"/>
                  </a:ext>
                </a:extLst>
              </p:cNvPr>
              <p:cNvSpPr/>
              <p:nvPr/>
            </p:nvSpPr>
            <p:spPr>
              <a:xfrm flipV="1">
                <a:off x="8980563" y="3424644"/>
                <a:ext cx="892761" cy="2360"/>
              </a:xfrm>
              <a:prstGeom prst="line">
                <a:avLst/>
              </a:pr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126" name="Shape">
                <a:extLst>
                  <a:ext uri="{FF2B5EF4-FFF2-40B4-BE49-F238E27FC236}">
                    <a16:creationId xmlns:a16="http://schemas.microsoft.com/office/drawing/2014/main" id="{3FA1319A-97AB-A746-A8F9-46D70C0B5CA0}"/>
                  </a:ext>
                </a:extLst>
              </p:cNvPr>
              <p:cNvSpPr/>
              <p:nvPr/>
            </p:nvSpPr>
            <p:spPr>
              <a:xfrm>
                <a:off x="3991759" y="3129078"/>
                <a:ext cx="298313" cy="842654"/>
              </a:xfrm>
              <a:custGeom>
                <a:avLst/>
                <a:gdLst/>
                <a:ahLst/>
                <a:cxnLst>
                  <a:cxn ang="0">
                    <a:pos x="wd2" y="hd2"/>
                  </a:cxn>
                  <a:cxn ang="5400000">
                    <a:pos x="wd2" y="hd2"/>
                  </a:cxn>
                  <a:cxn ang="10800000">
                    <a:pos x="wd2" y="hd2"/>
                  </a:cxn>
                  <a:cxn ang="16200000">
                    <a:pos x="wd2" y="hd2"/>
                  </a:cxn>
                </a:cxnLst>
                <a:rect l="0" t="0" r="r" b="b"/>
                <a:pathLst>
                  <a:path w="21600" h="21600" extrusionOk="0">
                    <a:moveTo>
                      <a:pt x="477" y="48"/>
                    </a:moveTo>
                    <a:lnTo>
                      <a:pt x="0" y="15583"/>
                    </a:lnTo>
                    <a:lnTo>
                      <a:pt x="17628" y="21600"/>
                    </a:lnTo>
                    <a:lnTo>
                      <a:pt x="21558" y="21480"/>
                    </a:lnTo>
                    <a:lnTo>
                      <a:pt x="21600" y="5578"/>
                    </a:lnTo>
                    <a:lnTo>
                      <a:pt x="5223" y="0"/>
                    </a:lnTo>
                    <a:lnTo>
                      <a:pt x="477" y="48"/>
                    </a:lnTo>
                    <a:close/>
                  </a:path>
                </a:pathLst>
              </a:custGeom>
              <a:noFill/>
              <a:ln w="19050" cap="flat">
                <a:solidFill>
                  <a:schemeClr val="accent5">
                    <a:hueOff val="343847"/>
                    <a:satOff val="6318"/>
                    <a:lumOff val="8159"/>
                  </a:schemeClr>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127" name="Line">
                <a:extLst>
                  <a:ext uri="{FF2B5EF4-FFF2-40B4-BE49-F238E27FC236}">
                    <a16:creationId xmlns:a16="http://schemas.microsoft.com/office/drawing/2014/main" id="{2541F16E-C993-0F4B-803D-B8D16E045CF9}"/>
                  </a:ext>
                </a:extLst>
              </p:cNvPr>
              <p:cNvSpPr/>
              <p:nvPr/>
            </p:nvSpPr>
            <p:spPr>
              <a:xfrm>
                <a:off x="3998120" y="3133628"/>
                <a:ext cx="233823" cy="8331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325" y="6015"/>
                    </a:lnTo>
                    <a:lnTo>
                      <a:pt x="21600" y="21600"/>
                    </a:lnTo>
                  </a:path>
                </a:pathLst>
              </a:custGeom>
              <a:noFill/>
              <a:ln w="19050" cap="flat">
                <a:solidFill>
                  <a:schemeClr val="accent5">
                    <a:hueOff val="343847"/>
                    <a:satOff val="6318"/>
                    <a:lumOff val="8159"/>
                  </a:schemeClr>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128" name="Line">
                <a:extLst>
                  <a:ext uri="{FF2B5EF4-FFF2-40B4-BE49-F238E27FC236}">
                    <a16:creationId xmlns:a16="http://schemas.microsoft.com/office/drawing/2014/main" id="{542E950A-D454-2C4D-99D5-B68F0768DFBA}"/>
                  </a:ext>
                </a:extLst>
              </p:cNvPr>
              <p:cNvSpPr/>
              <p:nvPr/>
            </p:nvSpPr>
            <p:spPr>
              <a:xfrm flipV="1">
                <a:off x="4224662" y="3358335"/>
                <a:ext cx="65890" cy="5227"/>
              </a:xfrm>
              <a:prstGeom prst="line">
                <a:avLst/>
              </a:prstGeom>
              <a:noFill/>
              <a:ln w="19050" cap="flat">
                <a:solidFill>
                  <a:schemeClr val="accent5">
                    <a:hueOff val="343847"/>
                    <a:satOff val="6318"/>
                    <a:lumOff val="8159"/>
                  </a:schemeClr>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129" name="Shape">
                <a:extLst>
                  <a:ext uri="{FF2B5EF4-FFF2-40B4-BE49-F238E27FC236}">
                    <a16:creationId xmlns:a16="http://schemas.microsoft.com/office/drawing/2014/main" id="{765D340C-E941-3D4C-99DF-9CB85DD08F51}"/>
                  </a:ext>
                </a:extLst>
              </p:cNvPr>
              <p:cNvSpPr/>
              <p:nvPr/>
            </p:nvSpPr>
            <p:spPr>
              <a:xfrm>
                <a:off x="4934661" y="3264254"/>
                <a:ext cx="593297" cy="647116"/>
              </a:xfrm>
              <a:custGeom>
                <a:avLst/>
                <a:gdLst/>
                <a:ahLst/>
                <a:cxnLst>
                  <a:cxn ang="0">
                    <a:pos x="wd2" y="hd2"/>
                  </a:cxn>
                  <a:cxn ang="5400000">
                    <a:pos x="wd2" y="hd2"/>
                  </a:cxn>
                  <a:cxn ang="10800000">
                    <a:pos x="wd2" y="hd2"/>
                  </a:cxn>
                  <a:cxn ang="16200000">
                    <a:pos x="wd2" y="hd2"/>
                  </a:cxn>
                </a:cxnLst>
                <a:rect l="0" t="0" r="r" b="b"/>
                <a:pathLst>
                  <a:path w="21600" h="21600" extrusionOk="0">
                    <a:moveTo>
                      <a:pt x="71" y="0"/>
                    </a:moveTo>
                    <a:lnTo>
                      <a:pt x="0" y="14873"/>
                    </a:lnTo>
                    <a:lnTo>
                      <a:pt x="7230" y="21536"/>
                    </a:lnTo>
                    <a:lnTo>
                      <a:pt x="21600" y="21600"/>
                    </a:lnTo>
                    <a:lnTo>
                      <a:pt x="21337" y="6717"/>
                    </a:lnTo>
                    <a:lnTo>
                      <a:pt x="14751" y="12"/>
                    </a:lnTo>
                    <a:lnTo>
                      <a:pt x="71" y="0"/>
                    </a:lnTo>
                    <a:close/>
                  </a:path>
                </a:pathLst>
              </a:custGeom>
              <a:noFill/>
              <a:ln w="19050" cap="flat">
                <a:solidFill>
                  <a:schemeClr val="accent5">
                    <a:hueOff val="343847"/>
                    <a:satOff val="6318"/>
                    <a:lumOff val="8159"/>
                  </a:schemeClr>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130" name="Line">
                <a:extLst>
                  <a:ext uri="{FF2B5EF4-FFF2-40B4-BE49-F238E27FC236}">
                    <a16:creationId xmlns:a16="http://schemas.microsoft.com/office/drawing/2014/main" id="{C8DDE830-40C2-5E4B-A91D-E9328B611090}"/>
                  </a:ext>
                </a:extLst>
              </p:cNvPr>
              <p:cNvSpPr/>
              <p:nvPr/>
            </p:nvSpPr>
            <p:spPr>
              <a:xfrm>
                <a:off x="4940603" y="3274111"/>
                <a:ext cx="197058" cy="63285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6726"/>
                    </a:lnTo>
                    <a:lnTo>
                      <a:pt x="21458" y="21600"/>
                    </a:lnTo>
                  </a:path>
                </a:pathLst>
              </a:custGeom>
              <a:noFill/>
              <a:ln w="19050" cap="flat">
                <a:solidFill>
                  <a:schemeClr val="accent5">
                    <a:hueOff val="343847"/>
                    <a:satOff val="6318"/>
                    <a:lumOff val="8159"/>
                  </a:schemeClr>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131" name="Line">
                <a:extLst>
                  <a:ext uri="{FF2B5EF4-FFF2-40B4-BE49-F238E27FC236}">
                    <a16:creationId xmlns:a16="http://schemas.microsoft.com/office/drawing/2014/main" id="{91766F71-33DF-1545-90A9-E9ACA2FF85E4}"/>
                  </a:ext>
                </a:extLst>
              </p:cNvPr>
              <p:cNvSpPr/>
              <p:nvPr/>
            </p:nvSpPr>
            <p:spPr>
              <a:xfrm>
                <a:off x="5135686" y="3471589"/>
                <a:ext cx="387631" cy="421"/>
              </a:xfrm>
              <a:prstGeom prst="line">
                <a:avLst/>
              </a:prstGeom>
              <a:noFill/>
              <a:ln w="19050" cap="flat">
                <a:solidFill>
                  <a:schemeClr val="accent5">
                    <a:hueOff val="343847"/>
                    <a:satOff val="6318"/>
                    <a:lumOff val="8159"/>
                  </a:schemeClr>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132" name="Shape">
                <a:extLst>
                  <a:ext uri="{FF2B5EF4-FFF2-40B4-BE49-F238E27FC236}">
                    <a16:creationId xmlns:a16="http://schemas.microsoft.com/office/drawing/2014/main" id="{0FB2FC61-AA39-8D4D-9EA9-3512A3C5F975}"/>
                  </a:ext>
                </a:extLst>
              </p:cNvPr>
              <p:cNvSpPr/>
              <p:nvPr/>
            </p:nvSpPr>
            <p:spPr>
              <a:xfrm>
                <a:off x="6098566" y="3321465"/>
                <a:ext cx="727293" cy="510287"/>
              </a:xfrm>
              <a:custGeom>
                <a:avLst/>
                <a:gdLst/>
                <a:ahLst/>
                <a:cxnLst>
                  <a:cxn ang="0">
                    <a:pos x="wd2" y="hd2"/>
                  </a:cxn>
                  <a:cxn ang="5400000">
                    <a:pos x="wd2" y="hd2"/>
                  </a:cxn>
                  <a:cxn ang="10800000">
                    <a:pos x="wd2" y="hd2"/>
                  </a:cxn>
                  <a:cxn ang="16200000">
                    <a:pos x="wd2" y="hd2"/>
                  </a:cxn>
                </a:cxnLst>
                <a:rect l="0" t="0" r="r" b="b"/>
                <a:pathLst>
                  <a:path w="21600" h="21600" extrusionOk="0">
                    <a:moveTo>
                      <a:pt x="34" y="335"/>
                    </a:moveTo>
                    <a:lnTo>
                      <a:pt x="0" y="14489"/>
                    </a:lnTo>
                    <a:lnTo>
                      <a:pt x="4946" y="21344"/>
                    </a:lnTo>
                    <a:lnTo>
                      <a:pt x="21507" y="21600"/>
                    </a:lnTo>
                    <a:lnTo>
                      <a:pt x="21600" y="6852"/>
                    </a:lnTo>
                    <a:lnTo>
                      <a:pt x="17035" y="0"/>
                    </a:lnTo>
                    <a:lnTo>
                      <a:pt x="34" y="335"/>
                    </a:lnTo>
                    <a:close/>
                  </a:path>
                </a:pathLst>
              </a:custGeom>
              <a:noFill/>
              <a:ln w="19050" cap="flat">
                <a:solidFill>
                  <a:schemeClr val="accent5">
                    <a:hueOff val="343847"/>
                    <a:satOff val="6318"/>
                    <a:lumOff val="8159"/>
                  </a:schemeClr>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133" name="Line">
                <a:extLst>
                  <a:ext uri="{FF2B5EF4-FFF2-40B4-BE49-F238E27FC236}">
                    <a16:creationId xmlns:a16="http://schemas.microsoft.com/office/drawing/2014/main" id="{D69E2E8D-BE0E-424F-BE89-BD2094C4849E}"/>
                  </a:ext>
                </a:extLst>
              </p:cNvPr>
              <p:cNvSpPr/>
              <p:nvPr/>
            </p:nvSpPr>
            <p:spPr>
              <a:xfrm>
                <a:off x="6103372" y="3334793"/>
                <a:ext cx="168850" cy="4917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6828"/>
                    </a:lnTo>
                    <a:lnTo>
                      <a:pt x="20637" y="21600"/>
                    </a:lnTo>
                  </a:path>
                </a:pathLst>
              </a:custGeom>
              <a:noFill/>
              <a:ln w="19050" cap="flat">
                <a:solidFill>
                  <a:schemeClr val="accent5">
                    <a:hueOff val="343847"/>
                    <a:satOff val="6318"/>
                    <a:lumOff val="8159"/>
                  </a:schemeClr>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134" name="Line">
                <a:extLst>
                  <a:ext uri="{FF2B5EF4-FFF2-40B4-BE49-F238E27FC236}">
                    <a16:creationId xmlns:a16="http://schemas.microsoft.com/office/drawing/2014/main" id="{D656653B-E955-394E-BA82-64930D809399}"/>
                  </a:ext>
                </a:extLst>
              </p:cNvPr>
              <p:cNvSpPr/>
              <p:nvPr/>
            </p:nvSpPr>
            <p:spPr>
              <a:xfrm flipV="1">
                <a:off x="6269163" y="3487913"/>
                <a:ext cx="557668" cy="3321"/>
              </a:xfrm>
              <a:prstGeom prst="line">
                <a:avLst/>
              </a:prstGeom>
              <a:noFill/>
              <a:ln w="19050" cap="flat">
                <a:solidFill>
                  <a:schemeClr val="accent5">
                    <a:hueOff val="343847"/>
                    <a:satOff val="6318"/>
                    <a:lumOff val="8159"/>
                  </a:schemeClr>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135" name="Shape">
                <a:extLst>
                  <a:ext uri="{FF2B5EF4-FFF2-40B4-BE49-F238E27FC236}">
                    <a16:creationId xmlns:a16="http://schemas.microsoft.com/office/drawing/2014/main" id="{BBDD2F88-E628-004A-A93B-200B92F4D7F2}"/>
                  </a:ext>
                </a:extLst>
              </p:cNvPr>
              <p:cNvSpPr/>
              <p:nvPr/>
            </p:nvSpPr>
            <p:spPr>
              <a:xfrm>
                <a:off x="7320686" y="3394892"/>
                <a:ext cx="1099878" cy="514010"/>
              </a:xfrm>
              <a:custGeom>
                <a:avLst/>
                <a:gdLst/>
                <a:ahLst/>
                <a:cxnLst>
                  <a:cxn ang="0">
                    <a:pos x="wd2" y="hd2"/>
                  </a:cxn>
                  <a:cxn ang="5400000">
                    <a:pos x="wd2" y="hd2"/>
                  </a:cxn>
                  <a:cxn ang="10800000">
                    <a:pos x="wd2" y="hd2"/>
                  </a:cxn>
                  <a:cxn ang="16200000">
                    <a:pos x="wd2" y="hd2"/>
                  </a:cxn>
                </a:cxnLst>
                <a:rect l="0" t="0" r="r" b="b"/>
                <a:pathLst>
                  <a:path w="21600" h="21600" extrusionOk="0">
                    <a:moveTo>
                      <a:pt x="168" y="139"/>
                    </a:moveTo>
                    <a:lnTo>
                      <a:pt x="0" y="14320"/>
                    </a:lnTo>
                    <a:lnTo>
                      <a:pt x="3522" y="21600"/>
                    </a:lnTo>
                    <a:lnTo>
                      <a:pt x="21600" y="21516"/>
                    </a:lnTo>
                    <a:lnTo>
                      <a:pt x="21539" y="7300"/>
                    </a:lnTo>
                    <a:lnTo>
                      <a:pt x="18139" y="0"/>
                    </a:lnTo>
                    <a:lnTo>
                      <a:pt x="168" y="139"/>
                    </a:lnTo>
                    <a:close/>
                  </a:path>
                </a:pathLst>
              </a:custGeom>
              <a:noFill/>
              <a:ln w="19050" cap="flat">
                <a:solidFill>
                  <a:schemeClr val="accent5">
                    <a:hueOff val="343847"/>
                    <a:satOff val="6318"/>
                    <a:lumOff val="8159"/>
                  </a:schemeClr>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136" name="Line">
                <a:extLst>
                  <a:ext uri="{FF2B5EF4-FFF2-40B4-BE49-F238E27FC236}">
                    <a16:creationId xmlns:a16="http://schemas.microsoft.com/office/drawing/2014/main" id="{008A44FE-5AC0-A74B-8391-B1CD69B82FD1}"/>
                  </a:ext>
                </a:extLst>
              </p:cNvPr>
              <p:cNvSpPr/>
              <p:nvPr/>
            </p:nvSpPr>
            <p:spPr>
              <a:xfrm>
                <a:off x="7332501" y="3397536"/>
                <a:ext cx="172244" cy="5108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128" y="7502"/>
                    </a:lnTo>
                    <a:lnTo>
                      <a:pt x="21600" y="21600"/>
                    </a:lnTo>
                  </a:path>
                </a:pathLst>
              </a:custGeom>
              <a:noFill/>
              <a:ln w="19050" cap="flat">
                <a:solidFill>
                  <a:schemeClr val="accent5">
                    <a:hueOff val="343847"/>
                    <a:satOff val="6318"/>
                    <a:lumOff val="8159"/>
                  </a:schemeClr>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137" name="Line">
                <a:extLst>
                  <a:ext uri="{FF2B5EF4-FFF2-40B4-BE49-F238E27FC236}">
                    <a16:creationId xmlns:a16="http://schemas.microsoft.com/office/drawing/2014/main" id="{D6519046-1F9C-D341-AB32-9F64F632935F}"/>
                  </a:ext>
                </a:extLst>
              </p:cNvPr>
              <p:cNvSpPr/>
              <p:nvPr/>
            </p:nvSpPr>
            <p:spPr>
              <a:xfrm flipV="1">
                <a:off x="7493362" y="3571699"/>
                <a:ext cx="920935" cy="1749"/>
              </a:xfrm>
              <a:prstGeom prst="line">
                <a:avLst/>
              </a:prstGeom>
              <a:noFill/>
              <a:ln w="19050" cap="flat">
                <a:solidFill>
                  <a:schemeClr val="accent5">
                    <a:hueOff val="343847"/>
                    <a:satOff val="6318"/>
                    <a:lumOff val="8159"/>
                  </a:schemeClr>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138" name="Line">
                <a:extLst>
                  <a:ext uri="{FF2B5EF4-FFF2-40B4-BE49-F238E27FC236}">
                    <a16:creationId xmlns:a16="http://schemas.microsoft.com/office/drawing/2014/main" id="{FC928753-EA20-6B4A-9BC3-143DFDF8D6BF}"/>
                  </a:ext>
                </a:extLst>
              </p:cNvPr>
              <p:cNvSpPr/>
              <p:nvPr/>
            </p:nvSpPr>
            <p:spPr>
              <a:xfrm>
                <a:off x="4062087" y="3128593"/>
                <a:ext cx="804276" cy="417826"/>
              </a:xfrm>
              <a:prstGeom prst="line">
                <a:avLst/>
              </a:pr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139" name="Line">
                <a:extLst>
                  <a:ext uri="{FF2B5EF4-FFF2-40B4-BE49-F238E27FC236}">
                    <a16:creationId xmlns:a16="http://schemas.microsoft.com/office/drawing/2014/main" id="{F5B08E5C-6078-934C-80F0-50E03224EED4}"/>
                  </a:ext>
                </a:extLst>
              </p:cNvPr>
              <p:cNvSpPr/>
              <p:nvPr/>
            </p:nvSpPr>
            <p:spPr>
              <a:xfrm>
                <a:off x="4281393" y="3355504"/>
                <a:ext cx="589914" cy="195834"/>
              </a:xfrm>
              <a:prstGeom prst="line">
                <a:avLst/>
              </a:pr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140" name="Line">
                <a:extLst>
                  <a:ext uri="{FF2B5EF4-FFF2-40B4-BE49-F238E27FC236}">
                    <a16:creationId xmlns:a16="http://schemas.microsoft.com/office/drawing/2014/main" id="{EC1C1BCA-2F6E-C946-86E4-E5DFA979F2A6}"/>
                  </a:ext>
                </a:extLst>
              </p:cNvPr>
              <p:cNvSpPr/>
              <p:nvPr/>
            </p:nvSpPr>
            <p:spPr>
              <a:xfrm flipV="1">
                <a:off x="4285483" y="3549363"/>
                <a:ext cx="581122" cy="414808"/>
              </a:xfrm>
              <a:prstGeom prst="line">
                <a:avLst/>
              </a:pr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141" name="Line">
                <a:extLst>
                  <a:ext uri="{FF2B5EF4-FFF2-40B4-BE49-F238E27FC236}">
                    <a16:creationId xmlns:a16="http://schemas.microsoft.com/office/drawing/2014/main" id="{E013A2D1-85CD-AF45-BEF3-14A8EF658BC7}"/>
                  </a:ext>
                </a:extLst>
              </p:cNvPr>
              <p:cNvSpPr/>
              <p:nvPr/>
            </p:nvSpPr>
            <p:spPr>
              <a:xfrm>
                <a:off x="5339350" y="3273308"/>
                <a:ext cx="695180" cy="279201"/>
              </a:xfrm>
              <a:prstGeom prst="line">
                <a:avLst/>
              </a:pr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142" name="Line">
                <a:extLst>
                  <a:ext uri="{FF2B5EF4-FFF2-40B4-BE49-F238E27FC236}">
                    <a16:creationId xmlns:a16="http://schemas.microsoft.com/office/drawing/2014/main" id="{0243946C-C3EC-F54F-9094-97221D37C480}"/>
                  </a:ext>
                </a:extLst>
              </p:cNvPr>
              <p:cNvSpPr/>
              <p:nvPr/>
            </p:nvSpPr>
            <p:spPr>
              <a:xfrm>
                <a:off x="5520957" y="3472253"/>
                <a:ext cx="508487" cy="76167"/>
              </a:xfrm>
              <a:prstGeom prst="line">
                <a:avLst/>
              </a:pr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143" name="Line">
                <a:extLst>
                  <a:ext uri="{FF2B5EF4-FFF2-40B4-BE49-F238E27FC236}">
                    <a16:creationId xmlns:a16="http://schemas.microsoft.com/office/drawing/2014/main" id="{D8DB3936-EA1E-9246-A6BF-B9C18079C2C0}"/>
                  </a:ext>
                </a:extLst>
              </p:cNvPr>
              <p:cNvSpPr/>
              <p:nvPr/>
            </p:nvSpPr>
            <p:spPr>
              <a:xfrm flipV="1">
                <a:off x="5527406" y="3554065"/>
                <a:ext cx="504590" cy="357867"/>
              </a:xfrm>
              <a:prstGeom prst="line">
                <a:avLst/>
              </a:pr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144" name="Line">
                <a:extLst>
                  <a:ext uri="{FF2B5EF4-FFF2-40B4-BE49-F238E27FC236}">
                    <a16:creationId xmlns:a16="http://schemas.microsoft.com/office/drawing/2014/main" id="{5B57ADBF-A08E-C149-82E1-9CB62381440C}"/>
                  </a:ext>
                </a:extLst>
              </p:cNvPr>
              <p:cNvSpPr/>
              <p:nvPr/>
            </p:nvSpPr>
            <p:spPr>
              <a:xfrm>
                <a:off x="6822023" y="3488437"/>
                <a:ext cx="441636" cy="133109"/>
              </a:xfrm>
              <a:prstGeom prst="line">
                <a:avLst/>
              </a:pr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145" name="Line">
                <a:extLst>
                  <a:ext uri="{FF2B5EF4-FFF2-40B4-BE49-F238E27FC236}">
                    <a16:creationId xmlns:a16="http://schemas.microsoft.com/office/drawing/2014/main" id="{8BB6CF60-3CB7-734A-9A6A-D8645F3D2DC1}"/>
                  </a:ext>
                </a:extLst>
              </p:cNvPr>
              <p:cNvSpPr/>
              <p:nvPr/>
            </p:nvSpPr>
            <p:spPr>
              <a:xfrm>
                <a:off x="6671701" y="3317280"/>
                <a:ext cx="591609" cy="309106"/>
              </a:xfrm>
              <a:prstGeom prst="line">
                <a:avLst/>
              </a:pr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146" name="Line">
                <a:extLst>
                  <a:ext uri="{FF2B5EF4-FFF2-40B4-BE49-F238E27FC236}">
                    <a16:creationId xmlns:a16="http://schemas.microsoft.com/office/drawing/2014/main" id="{F2C926D4-8310-9547-B220-24496C75C220}"/>
                  </a:ext>
                </a:extLst>
              </p:cNvPr>
              <p:cNvSpPr/>
              <p:nvPr/>
            </p:nvSpPr>
            <p:spPr>
              <a:xfrm flipV="1">
                <a:off x="6824540" y="3618049"/>
                <a:ext cx="440849" cy="216231"/>
              </a:xfrm>
              <a:prstGeom prst="line">
                <a:avLst/>
              </a:pr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147" name="Line">
                <a:extLst>
                  <a:ext uri="{FF2B5EF4-FFF2-40B4-BE49-F238E27FC236}">
                    <a16:creationId xmlns:a16="http://schemas.microsoft.com/office/drawing/2014/main" id="{D138F3DB-3DAE-0B47-8AAC-06F8F968D19C}"/>
                  </a:ext>
                </a:extLst>
              </p:cNvPr>
              <p:cNvSpPr/>
              <p:nvPr/>
            </p:nvSpPr>
            <p:spPr>
              <a:xfrm>
                <a:off x="8249065" y="3399651"/>
                <a:ext cx="536836" cy="220338"/>
              </a:xfrm>
              <a:prstGeom prst="line">
                <a:avLst/>
              </a:pr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148" name="Line">
                <a:extLst>
                  <a:ext uri="{FF2B5EF4-FFF2-40B4-BE49-F238E27FC236}">
                    <a16:creationId xmlns:a16="http://schemas.microsoft.com/office/drawing/2014/main" id="{108478C9-5C9B-1A42-80D6-769ECD9D59FC}"/>
                  </a:ext>
                </a:extLst>
              </p:cNvPr>
              <p:cNvSpPr/>
              <p:nvPr/>
            </p:nvSpPr>
            <p:spPr>
              <a:xfrm>
                <a:off x="8415923" y="3570091"/>
                <a:ext cx="369961" cy="49567"/>
              </a:xfrm>
              <a:prstGeom prst="line">
                <a:avLst/>
              </a:pr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151" name="Line">
                <a:extLst>
                  <a:ext uri="{FF2B5EF4-FFF2-40B4-BE49-F238E27FC236}">
                    <a16:creationId xmlns:a16="http://schemas.microsoft.com/office/drawing/2014/main" id="{25488AD1-E753-AF43-A3FA-FD47E2F38851}"/>
                  </a:ext>
                </a:extLst>
              </p:cNvPr>
              <p:cNvSpPr/>
              <p:nvPr/>
            </p:nvSpPr>
            <p:spPr>
              <a:xfrm flipV="1">
                <a:off x="8417286" y="3614991"/>
                <a:ext cx="369157" cy="292012"/>
              </a:xfrm>
              <a:prstGeom prst="line">
                <a:avLst/>
              </a:pr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grpSp>
        <p:sp>
          <p:nvSpPr>
            <p:cNvPr id="62" name="Arrow">
              <a:extLst>
                <a:ext uri="{FF2B5EF4-FFF2-40B4-BE49-F238E27FC236}">
                  <a16:creationId xmlns:a16="http://schemas.microsoft.com/office/drawing/2014/main" id="{715C2570-42FC-034D-966C-CA2F27890570}"/>
                </a:ext>
              </a:extLst>
            </p:cNvPr>
            <p:cNvSpPr/>
            <p:nvPr/>
          </p:nvSpPr>
          <p:spPr>
            <a:xfrm>
              <a:off x="2926285" y="3955465"/>
              <a:ext cx="695250" cy="649728"/>
            </a:xfrm>
            <a:prstGeom prst="rightArrow">
              <a:avLst>
                <a:gd name="adj1" fmla="val 45994"/>
                <a:gd name="adj2" fmla="val 51334"/>
              </a:avLst>
            </a:prstGeom>
            <a:ln w="25400">
              <a:solidFill>
                <a:schemeClr val="tx1"/>
              </a:solidFill>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63" name="Arrow">
              <a:extLst>
                <a:ext uri="{FF2B5EF4-FFF2-40B4-BE49-F238E27FC236}">
                  <a16:creationId xmlns:a16="http://schemas.microsoft.com/office/drawing/2014/main" id="{D846F745-3F22-5646-9ACB-6898C523B5E5}"/>
                </a:ext>
              </a:extLst>
            </p:cNvPr>
            <p:cNvSpPr/>
            <p:nvPr/>
          </p:nvSpPr>
          <p:spPr>
            <a:xfrm>
              <a:off x="10101146" y="3955465"/>
              <a:ext cx="695250" cy="649729"/>
            </a:xfrm>
            <a:prstGeom prst="rightArrow">
              <a:avLst>
                <a:gd name="adj1" fmla="val 45994"/>
                <a:gd name="adj2" fmla="val 51334"/>
              </a:avLst>
            </a:prstGeom>
            <a:ln w="25400">
              <a:solidFill>
                <a:schemeClr val="tx1"/>
              </a:solidFill>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64" name="✔…">
              <a:extLst>
                <a:ext uri="{FF2B5EF4-FFF2-40B4-BE49-F238E27FC236}">
                  <a16:creationId xmlns:a16="http://schemas.microsoft.com/office/drawing/2014/main" id="{B294FA64-0DF8-5F41-9AFB-5614E4CA1BC0}"/>
                </a:ext>
              </a:extLst>
            </p:cNvPr>
            <p:cNvSpPr txBox="1"/>
            <p:nvPr/>
          </p:nvSpPr>
          <p:spPr>
            <a:xfrm>
              <a:off x="11705350" y="3922816"/>
              <a:ext cx="626017" cy="7150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lnSpc>
                  <a:spcPts val="2200"/>
                </a:lnSpc>
                <a:spcBef>
                  <a:spcPts val="0"/>
                </a:spcBef>
                <a:defRPr sz="2300">
                  <a:solidFill>
                    <a:srgbClr val="FFFFFF"/>
                  </a:solidFill>
                </a:defRPr>
              </a:pPr>
              <a:r>
                <a:rPr dirty="0">
                  <a:solidFill>
                    <a:schemeClr val="tx1">
                      <a:lumMod val="95000"/>
                      <a:lumOff val="5000"/>
                    </a:schemeClr>
                  </a:solidFill>
                </a:rPr>
                <a:t>✔</a:t>
              </a:r>
            </a:p>
          </p:txBody>
        </p:sp>
        <p:sp>
          <p:nvSpPr>
            <p:cNvPr id="65" name="TextBox 64">
              <a:extLst>
                <a:ext uri="{FF2B5EF4-FFF2-40B4-BE49-F238E27FC236}">
                  <a16:creationId xmlns:a16="http://schemas.microsoft.com/office/drawing/2014/main" id="{73DD9FBB-0F43-3E49-917A-269CB9FB6AA5}"/>
                </a:ext>
              </a:extLst>
            </p:cNvPr>
            <p:cNvSpPr txBox="1"/>
            <p:nvPr/>
          </p:nvSpPr>
          <p:spPr>
            <a:xfrm>
              <a:off x="10797125" y="3950101"/>
              <a:ext cx="929464" cy="655092"/>
            </a:xfrm>
            <a:prstGeom prst="rect">
              <a:avLst/>
            </a:prstGeom>
            <a:noFill/>
          </p:spPr>
          <p:txBody>
            <a:bodyPr wrap="square" rtlCol="0">
              <a:spAutoFit/>
            </a:bodyPr>
            <a:lstStyle/>
            <a:p>
              <a:pPr algn="ctr"/>
              <a:r>
                <a:rPr lang="en-US" sz="1700" dirty="0"/>
                <a:t>Cat</a:t>
              </a:r>
            </a:p>
          </p:txBody>
        </p:sp>
        <p:pic>
          <p:nvPicPr>
            <p:cNvPr id="66" name="Image" descr="Image">
              <a:extLst>
                <a:ext uri="{FF2B5EF4-FFF2-40B4-BE49-F238E27FC236}">
                  <a16:creationId xmlns:a16="http://schemas.microsoft.com/office/drawing/2014/main" id="{A0AFAE4F-60FC-6E41-8F89-39A51A29C32A}"/>
                </a:ext>
              </a:extLst>
            </p:cNvPr>
            <p:cNvPicPr>
              <a:picLocks noChangeAspect="1"/>
            </p:cNvPicPr>
            <p:nvPr/>
          </p:nvPicPr>
          <p:blipFill>
            <a:blip r:embed="rId3"/>
            <a:srcRect l="10801" r="8413" b="17313"/>
            <a:stretch>
              <a:fillRect/>
            </a:stretch>
          </p:blipFill>
          <p:spPr>
            <a:xfrm>
              <a:off x="925977" y="3435839"/>
              <a:ext cx="1650142" cy="1688981"/>
            </a:xfrm>
            <a:prstGeom prst="rect">
              <a:avLst/>
            </a:prstGeom>
            <a:ln w="12700">
              <a:miter lim="400000"/>
            </a:ln>
          </p:spPr>
        </p:pic>
        <p:grpSp>
          <p:nvGrpSpPr>
            <p:cNvPr id="67" name="Group 66">
              <a:extLst>
                <a:ext uri="{FF2B5EF4-FFF2-40B4-BE49-F238E27FC236}">
                  <a16:creationId xmlns:a16="http://schemas.microsoft.com/office/drawing/2014/main" id="{CCD9F1AE-AA52-1B4F-A0ED-FE3AEF633FF6}"/>
                </a:ext>
              </a:extLst>
            </p:cNvPr>
            <p:cNvGrpSpPr/>
            <p:nvPr/>
          </p:nvGrpSpPr>
          <p:grpSpPr>
            <a:xfrm>
              <a:off x="3785616" y="2719558"/>
              <a:ext cx="6089614" cy="3121542"/>
              <a:chOff x="3783710" y="1868200"/>
              <a:chExt cx="6089614" cy="3121542"/>
            </a:xfrm>
          </p:grpSpPr>
          <p:sp>
            <p:nvSpPr>
              <p:cNvPr id="68" name="Shape">
                <a:extLst>
                  <a:ext uri="{FF2B5EF4-FFF2-40B4-BE49-F238E27FC236}">
                    <a16:creationId xmlns:a16="http://schemas.microsoft.com/office/drawing/2014/main" id="{AC2FDDA7-E41C-C74B-95A1-1147471814E2}"/>
                  </a:ext>
                </a:extLst>
              </p:cNvPr>
              <p:cNvSpPr/>
              <p:nvPr/>
            </p:nvSpPr>
            <p:spPr>
              <a:xfrm>
                <a:off x="3783710" y="1868200"/>
                <a:ext cx="717519" cy="3116212"/>
              </a:xfrm>
              <a:custGeom>
                <a:avLst/>
                <a:gdLst/>
                <a:ahLst/>
                <a:cxnLst>
                  <a:cxn ang="0">
                    <a:pos x="wd2" y="hd2"/>
                  </a:cxn>
                  <a:cxn ang="5400000">
                    <a:pos x="wd2" y="hd2"/>
                  </a:cxn>
                  <a:cxn ang="10800000">
                    <a:pos x="wd2" y="hd2"/>
                  </a:cxn>
                  <a:cxn ang="16200000">
                    <a:pos x="wd2" y="hd2"/>
                  </a:cxn>
                </a:cxnLst>
                <a:rect l="0" t="0" r="r" b="b"/>
                <a:pathLst>
                  <a:path w="21600" h="21600" extrusionOk="0">
                    <a:moveTo>
                      <a:pt x="78" y="35"/>
                    </a:moveTo>
                    <a:lnTo>
                      <a:pt x="0" y="17204"/>
                    </a:lnTo>
                    <a:lnTo>
                      <a:pt x="19684" y="21600"/>
                    </a:lnTo>
                    <a:lnTo>
                      <a:pt x="19487" y="4607"/>
                    </a:lnTo>
                    <a:lnTo>
                      <a:pt x="21600" y="4559"/>
                    </a:lnTo>
                    <a:lnTo>
                      <a:pt x="1980" y="0"/>
                    </a:lnTo>
                    <a:lnTo>
                      <a:pt x="78" y="35"/>
                    </a:lnTo>
                    <a:close/>
                  </a:path>
                </a:pathLst>
              </a:cu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69" name="Line">
                <a:extLst>
                  <a:ext uri="{FF2B5EF4-FFF2-40B4-BE49-F238E27FC236}">
                    <a16:creationId xmlns:a16="http://schemas.microsoft.com/office/drawing/2014/main" id="{403E2556-743B-A842-B457-3B7F9B33B67C}"/>
                  </a:ext>
                </a:extLst>
              </p:cNvPr>
              <p:cNvSpPr/>
              <p:nvPr/>
            </p:nvSpPr>
            <p:spPr>
              <a:xfrm>
                <a:off x="3790821" y="1886987"/>
                <a:ext cx="645457" cy="653968"/>
              </a:xfrm>
              <a:prstGeom prst="line">
                <a:avLst/>
              </a:pr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70" name="Line">
                <a:extLst>
                  <a:ext uri="{FF2B5EF4-FFF2-40B4-BE49-F238E27FC236}">
                    <a16:creationId xmlns:a16="http://schemas.microsoft.com/office/drawing/2014/main" id="{B8F3E11E-2BD0-C94B-B6D5-EF26E63A622D}"/>
                  </a:ext>
                </a:extLst>
              </p:cNvPr>
              <p:cNvSpPr/>
              <p:nvPr/>
            </p:nvSpPr>
            <p:spPr>
              <a:xfrm>
                <a:off x="4437448" y="2524840"/>
                <a:ext cx="68830" cy="246490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9476" y="21593"/>
                    </a:lnTo>
                    <a:lnTo>
                      <a:pt x="0" y="21600"/>
                    </a:lnTo>
                  </a:path>
                </a:pathLst>
              </a:cu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71" name="Shape">
                <a:extLst>
                  <a:ext uri="{FF2B5EF4-FFF2-40B4-BE49-F238E27FC236}">
                    <a16:creationId xmlns:a16="http://schemas.microsoft.com/office/drawing/2014/main" id="{D28D0CFB-4439-4546-9F45-0D1E28708D91}"/>
                  </a:ext>
                </a:extLst>
              </p:cNvPr>
              <p:cNvSpPr/>
              <p:nvPr/>
            </p:nvSpPr>
            <p:spPr>
              <a:xfrm>
                <a:off x="4814363" y="2166966"/>
                <a:ext cx="828097" cy="4926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2255" y="21600"/>
                    </a:lnTo>
                    <a:lnTo>
                      <a:pt x="21600" y="21546"/>
                    </a:lnTo>
                    <a:lnTo>
                      <a:pt x="9361" y="54"/>
                    </a:lnTo>
                    <a:lnTo>
                      <a:pt x="0" y="0"/>
                    </a:lnTo>
                    <a:close/>
                  </a:path>
                </a:pathLst>
              </a:cu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72" name="Line">
                <a:extLst>
                  <a:ext uri="{FF2B5EF4-FFF2-40B4-BE49-F238E27FC236}">
                    <a16:creationId xmlns:a16="http://schemas.microsoft.com/office/drawing/2014/main" id="{E5D2409B-E2C6-C445-9AB5-D4F53361AD18}"/>
                  </a:ext>
                </a:extLst>
              </p:cNvPr>
              <p:cNvSpPr/>
              <p:nvPr/>
            </p:nvSpPr>
            <p:spPr>
              <a:xfrm>
                <a:off x="5285065" y="2655627"/>
                <a:ext cx="361645" cy="2205747"/>
              </a:xfrm>
              <a:custGeom>
                <a:avLst/>
                <a:gdLst/>
                <a:ahLst/>
                <a:cxnLst>
                  <a:cxn ang="0">
                    <a:pos x="wd2" y="hd2"/>
                  </a:cxn>
                  <a:cxn ang="5400000">
                    <a:pos x="wd2" y="hd2"/>
                  </a:cxn>
                  <a:cxn ang="10800000">
                    <a:pos x="wd2" y="hd2"/>
                  </a:cxn>
                  <a:cxn ang="16200000">
                    <a:pos x="wd2" y="hd2"/>
                  </a:cxn>
                </a:cxnLst>
                <a:rect l="0" t="0" r="r" b="b"/>
                <a:pathLst>
                  <a:path w="21600" h="21600" extrusionOk="0">
                    <a:moveTo>
                      <a:pt x="151" y="38"/>
                    </a:moveTo>
                    <a:lnTo>
                      <a:pt x="0" y="21596"/>
                    </a:lnTo>
                    <a:lnTo>
                      <a:pt x="21365" y="21600"/>
                    </a:lnTo>
                    <a:lnTo>
                      <a:pt x="21600" y="0"/>
                    </a:lnTo>
                  </a:path>
                </a:pathLst>
              </a:cu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73" name="Line">
                <a:extLst>
                  <a:ext uri="{FF2B5EF4-FFF2-40B4-BE49-F238E27FC236}">
                    <a16:creationId xmlns:a16="http://schemas.microsoft.com/office/drawing/2014/main" id="{B10BEFA7-B789-D346-92D1-73388E042761}"/>
                  </a:ext>
                </a:extLst>
              </p:cNvPr>
              <p:cNvSpPr/>
              <p:nvPr/>
            </p:nvSpPr>
            <p:spPr>
              <a:xfrm>
                <a:off x="4796468" y="2170510"/>
                <a:ext cx="482603" cy="26948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7702"/>
                    </a:lnTo>
                    <a:lnTo>
                      <a:pt x="719" y="0"/>
                    </a:lnTo>
                  </a:path>
                </a:pathLst>
              </a:cu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74" name="Shape">
                <a:extLst>
                  <a:ext uri="{FF2B5EF4-FFF2-40B4-BE49-F238E27FC236}">
                    <a16:creationId xmlns:a16="http://schemas.microsoft.com/office/drawing/2014/main" id="{C1264D69-7D9A-6F45-A337-E7B2D73CFAC6}"/>
                  </a:ext>
                </a:extLst>
              </p:cNvPr>
              <p:cNvSpPr/>
              <p:nvPr/>
            </p:nvSpPr>
            <p:spPr>
              <a:xfrm>
                <a:off x="5963274" y="2614044"/>
                <a:ext cx="399865" cy="1842054"/>
              </a:xfrm>
              <a:custGeom>
                <a:avLst/>
                <a:gdLst/>
                <a:ahLst/>
                <a:cxnLst>
                  <a:cxn ang="0">
                    <a:pos x="wd2" y="hd2"/>
                  </a:cxn>
                  <a:cxn ang="5400000">
                    <a:pos x="wd2" y="hd2"/>
                  </a:cxn>
                  <a:cxn ang="10800000">
                    <a:pos x="wd2" y="hd2"/>
                  </a:cxn>
                  <a:cxn ang="16200000">
                    <a:pos x="wd2" y="hd2"/>
                  </a:cxn>
                </a:cxnLst>
                <a:rect l="0" t="0" r="r" b="b"/>
                <a:pathLst>
                  <a:path w="21600" h="21600" extrusionOk="0">
                    <a:moveTo>
                      <a:pt x="41" y="0"/>
                    </a:moveTo>
                    <a:lnTo>
                      <a:pt x="0" y="16916"/>
                    </a:lnTo>
                    <a:lnTo>
                      <a:pt x="21600" y="21600"/>
                    </a:lnTo>
                    <a:lnTo>
                      <a:pt x="21527" y="4513"/>
                    </a:lnTo>
                    <a:lnTo>
                      <a:pt x="41" y="0"/>
                    </a:lnTo>
                    <a:close/>
                  </a:path>
                </a:pathLst>
              </a:cu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75" name="Line">
                <a:extLst>
                  <a:ext uri="{FF2B5EF4-FFF2-40B4-BE49-F238E27FC236}">
                    <a16:creationId xmlns:a16="http://schemas.microsoft.com/office/drawing/2014/main" id="{0C7A97C2-355E-1140-AF49-766F4798D3C4}"/>
                  </a:ext>
                </a:extLst>
              </p:cNvPr>
              <p:cNvSpPr/>
              <p:nvPr/>
            </p:nvSpPr>
            <p:spPr>
              <a:xfrm>
                <a:off x="5969443" y="2606023"/>
                <a:ext cx="937097" cy="399968"/>
              </a:xfrm>
              <a:custGeom>
                <a:avLst/>
                <a:gdLst/>
                <a:ahLst/>
                <a:cxnLst>
                  <a:cxn ang="0">
                    <a:pos x="wd2" y="hd2"/>
                  </a:cxn>
                  <a:cxn ang="5400000">
                    <a:pos x="wd2" y="hd2"/>
                  </a:cxn>
                  <a:cxn ang="10800000">
                    <a:pos x="wd2" y="hd2"/>
                  </a:cxn>
                  <a:cxn ang="16200000">
                    <a:pos x="wd2" y="hd2"/>
                  </a:cxn>
                </a:cxnLst>
                <a:rect l="0" t="0" r="r" b="b"/>
                <a:pathLst>
                  <a:path w="21600" h="21600" extrusionOk="0">
                    <a:moveTo>
                      <a:pt x="0" y="336"/>
                    </a:moveTo>
                    <a:lnTo>
                      <a:pt x="12580" y="0"/>
                    </a:lnTo>
                    <a:lnTo>
                      <a:pt x="21600" y="21468"/>
                    </a:lnTo>
                    <a:lnTo>
                      <a:pt x="9160" y="21600"/>
                    </a:lnTo>
                  </a:path>
                </a:pathLst>
              </a:cu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76" name="Line">
                <a:extLst>
                  <a:ext uri="{FF2B5EF4-FFF2-40B4-BE49-F238E27FC236}">
                    <a16:creationId xmlns:a16="http://schemas.microsoft.com/office/drawing/2014/main" id="{36884AE2-5DC8-244F-B7C0-666D8E9C115B}"/>
                  </a:ext>
                </a:extLst>
              </p:cNvPr>
              <p:cNvSpPr/>
              <p:nvPr/>
            </p:nvSpPr>
            <p:spPr>
              <a:xfrm>
                <a:off x="6362334" y="3008035"/>
                <a:ext cx="542445" cy="1440048"/>
              </a:xfrm>
              <a:custGeom>
                <a:avLst/>
                <a:gdLst/>
                <a:ahLst/>
                <a:cxnLst>
                  <a:cxn ang="0">
                    <a:pos x="wd2" y="hd2"/>
                  </a:cxn>
                  <a:cxn ang="5400000">
                    <a:pos x="wd2" y="hd2"/>
                  </a:cxn>
                  <a:cxn ang="10800000">
                    <a:pos x="wd2" y="hd2"/>
                  </a:cxn>
                  <a:cxn ang="16200000">
                    <a:pos x="wd2" y="hd2"/>
                  </a:cxn>
                </a:cxnLst>
                <a:rect l="0" t="0" r="r" b="b"/>
                <a:pathLst>
                  <a:path w="21600" h="21600" extrusionOk="0">
                    <a:moveTo>
                      <a:pt x="0" y="21594"/>
                    </a:moveTo>
                    <a:lnTo>
                      <a:pt x="21600" y="21600"/>
                    </a:lnTo>
                    <a:lnTo>
                      <a:pt x="21417" y="0"/>
                    </a:lnTo>
                  </a:path>
                </a:pathLst>
              </a:cu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77" name="Shape">
                <a:extLst>
                  <a:ext uri="{FF2B5EF4-FFF2-40B4-BE49-F238E27FC236}">
                    <a16:creationId xmlns:a16="http://schemas.microsoft.com/office/drawing/2014/main" id="{A0F1A7BA-0D5C-0748-816F-518FA2F335DF}"/>
                  </a:ext>
                </a:extLst>
              </p:cNvPr>
              <p:cNvSpPr/>
              <p:nvPr/>
            </p:nvSpPr>
            <p:spPr>
              <a:xfrm>
                <a:off x="7186671" y="2880036"/>
                <a:ext cx="1282331" cy="1300403"/>
              </a:xfrm>
              <a:custGeom>
                <a:avLst/>
                <a:gdLst/>
                <a:ahLst/>
                <a:cxnLst>
                  <a:cxn ang="0">
                    <a:pos x="wd2" y="hd2"/>
                  </a:cxn>
                  <a:cxn ang="5400000">
                    <a:pos x="wd2" y="hd2"/>
                  </a:cxn>
                  <a:cxn ang="10800000">
                    <a:pos x="wd2" y="hd2"/>
                  </a:cxn>
                  <a:cxn ang="16200000">
                    <a:pos x="wd2" y="hd2"/>
                  </a:cxn>
                </a:cxnLst>
                <a:rect l="0" t="0" r="r" b="b"/>
                <a:pathLst>
                  <a:path w="21600" h="21600" extrusionOk="0">
                    <a:moveTo>
                      <a:pt x="0" y="48"/>
                    </a:moveTo>
                    <a:lnTo>
                      <a:pt x="3" y="15678"/>
                    </a:lnTo>
                    <a:lnTo>
                      <a:pt x="6137" y="21565"/>
                    </a:lnTo>
                    <a:lnTo>
                      <a:pt x="21548" y="21600"/>
                    </a:lnTo>
                    <a:lnTo>
                      <a:pt x="21600" y="5909"/>
                    </a:lnTo>
                    <a:lnTo>
                      <a:pt x="15492" y="0"/>
                    </a:lnTo>
                    <a:lnTo>
                      <a:pt x="0" y="48"/>
                    </a:lnTo>
                    <a:close/>
                  </a:path>
                </a:pathLst>
              </a:cu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78" name="Line">
                <a:extLst>
                  <a:ext uri="{FF2B5EF4-FFF2-40B4-BE49-F238E27FC236}">
                    <a16:creationId xmlns:a16="http://schemas.microsoft.com/office/drawing/2014/main" id="{BF19E17B-2C25-F241-9C51-C9DF74995FF9}"/>
                  </a:ext>
                </a:extLst>
              </p:cNvPr>
              <p:cNvSpPr/>
              <p:nvPr/>
            </p:nvSpPr>
            <p:spPr>
              <a:xfrm>
                <a:off x="7193172" y="2894958"/>
                <a:ext cx="355560" cy="12809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6058"/>
                    </a:lnTo>
                    <a:lnTo>
                      <a:pt x="21473" y="21600"/>
                    </a:lnTo>
                  </a:path>
                </a:pathLst>
              </a:cu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79" name="Line">
                <a:extLst>
                  <a:ext uri="{FF2B5EF4-FFF2-40B4-BE49-F238E27FC236}">
                    <a16:creationId xmlns:a16="http://schemas.microsoft.com/office/drawing/2014/main" id="{BBD25574-9944-6E4C-9CBB-E6589AC72342}"/>
                  </a:ext>
                </a:extLst>
              </p:cNvPr>
              <p:cNvSpPr/>
              <p:nvPr/>
            </p:nvSpPr>
            <p:spPr>
              <a:xfrm>
                <a:off x="7541757" y="3244767"/>
                <a:ext cx="931439" cy="4091"/>
              </a:xfrm>
              <a:prstGeom prst="line">
                <a:avLst/>
              </a:pr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80" name="Shape">
                <a:extLst>
                  <a:ext uri="{FF2B5EF4-FFF2-40B4-BE49-F238E27FC236}">
                    <a16:creationId xmlns:a16="http://schemas.microsoft.com/office/drawing/2014/main" id="{57109671-A446-8546-BB8C-CB64D977C339}"/>
                  </a:ext>
                </a:extLst>
              </p:cNvPr>
              <p:cNvSpPr/>
              <p:nvPr/>
            </p:nvSpPr>
            <p:spPr>
              <a:xfrm>
                <a:off x="8738309" y="3176881"/>
                <a:ext cx="1131355" cy="873921"/>
              </a:xfrm>
              <a:custGeom>
                <a:avLst/>
                <a:gdLst/>
                <a:ahLst/>
                <a:cxnLst>
                  <a:cxn ang="0">
                    <a:pos x="wd2" y="hd2"/>
                  </a:cxn>
                  <a:cxn ang="5400000">
                    <a:pos x="wd2" y="hd2"/>
                  </a:cxn>
                  <a:cxn ang="10800000">
                    <a:pos x="wd2" y="hd2"/>
                  </a:cxn>
                  <a:cxn ang="16200000">
                    <a:pos x="wd2" y="hd2"/>
                  </a:cxn>
                </a:cxnLst>
                <a:rect l="0" t="0" r="r" b="b"/>
                <a:pathLst>
                  <a:path w="21600" h="21600" extrusionOk="0">
                    <a:moveTo>
                      <a:pt x="44" y="307"/>
                    </a:moveTo>
                    <a:lnTo>
                      <a:pt x="0" y="15764"/>
                    </a:lnTo>
                    <a:lnTo>
                      <a:pt x="4585" y="21600"/>
                    </a:lnTo>
                    <a:lnTo>
                      <a:pt x="21597" y="21518"/>
                    </a:lnTo>
                    <a:lnTo>
                      <a:pt x="21600" y="6089"/>
                    </a:lnTo>
                    <a:lnTo>
                      <a:pt x="17078" y="0"/>
                    </a:lnTo>
                    <a:lnTo>
                      <a:pt x="44" y="307"/>
                    </a:lnTo>
                    <a:close/>
                  </a:path>
                </a:pathLst>
              </a:cu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81" name="Line">
                <a:extLst>
                  <a:ext uri="{FF2B5EF4-FFF2-40B4-BE49-F238E27FC236}">
                    <a16:creationId xmlns:a16="http://schemas.microsoft.com/office/drawing/2014/main" id="{A1F79222-FEA7-224E-AC26-878062060EEB}"/>
                  </a:ext>
                </a:extLst>
              </p:cNvPr>
              <p:cNvSpPr/>
              <p:nvPr/>
            </p:nvSpPr>
            <p:spPr>
              <a:xfrm>
                <a:off x="8747381" y="3199885"/>
                <a:ext cx="236618" cy="853215"/>
              </a:xfrm>
              <a:custGeom>
                <a:avLst/>
                <a:gdLst/>
                <a:ahLst/>
                <a:cxnLst>
                  <a:cxn ang="0">
                    <a:pos x="wd2" y="hd2"/>
                  </a:cxn>
                  <a:cxn ang="5400000">
                    <a:pos x="wd2" y="hd2"/>
                  </a:cxn>
                  <a:cxn ang="10800000">
                    <a:pos x="wd2" y="hd2"/>
                  </a:cxn>
                  <a:cxn ang="16200000">
                    <a:pos x="wd2" y="hd2"/>
                  </a:cxn>
                </a:cxnLst>
                <a:rect l="0" t="0" r="r" b="b"/>
                <a:pathLst>
                  <a:path w="21410" h="21600" extrusionOk="0">
                    <a:moveTo>
                      <a:pt x="0" y="0"/>
                    </a:moveTo>
                    <a:lnTo>
                      <a:pt x="21290" y="5775"/>
                    </a:lnTo>
                    <a:cubicBezTo>
                      <a:pt x="21600" y="11050"/>
                      <a:pt x="21100" y="16325"/>
                      <a:pt x="21410" y="21600"/>
                    </a:cubicBezTo>
                  </a:path>
                </a:pathLst>
              </a:cu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82" name="Line">
                <a:extLst>
                  <a:ext uri="{FF2B5EF4-FFF2-40B4-BE49-F238E27FC236}">
                    <a16:creationId xmlns:a16="http://schemas.microsoft.com/office/drawing/2014/main" id="{998E251B-5928-C548-B948-F0742612A0D9}"/>
                  </a:ext>
                </a:extLst>
              </p:cNvPr>
              <p:cNvSpPr/>
              <p:nvPr/>
            </p:nvSpPr>
            <p:spPr>
              <a:xfrm flipV="1">
                <a:off x="8980563" y="3424644"/>
                <a:ext cx="892761" cy="2360"/>
              </a:xfrm>
              <a:prstGeom prst="line">
                <a:avLst/>
              </a:pr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83" name="Shape">
                <a:extLst>
                  <a:ext uri="{FF2B5EF4-FFF2-40B4-BE49-F238E27FC236}">
                    <a16:creationId xmlns:a16="http://schemas.microsoft.com/office/drawing/2014/main" id="{F224976F-44FB-7B46-9A53-E6EE83B67FD0}"/>
                  </a:ext>
                </a:extLst>
              </p:cNvPr>
              <p:cNvSpPr/>
              <p:nvPr/>
            </p:nvSpPr>
            <p:spPr>
              <a:xfrm>
                <a:off x="3991759" y="3129078"/>
                <a:ext cx="298313" cy="842654"/>
              </a:xfrm>
              <a:custGeom>
                <a:avLst/>
                <a:gdLst/>
                <a:ahLst/>
                <a:cxnLst>
                  <a:cxn ang="0">
                    <a:pos x="wd2" y="hd2"/>
                  </a:cxn>
                  <a:cxn ang="5400000">
                    <a:pos x="wd2" y="hd2"/>
                  </a:cxn>
                  <a:cxn ang="10800000">
                    <a:pos x="wd2" y="hd2"/>
                  </a:cxn>
                  <a:cxn ang="16200000">
                    <a:pos x="wd2" y="hd2"/>
                  </a:cxn>
                </a:cxnLst>
                <a:rect l="0" t="0" r="r" b="b"/>
                <a:pathLst>
                  <a:path w="21600" h="21600" extrusionOk="0">
                    <a:moveTo>
                      <a:pt x="477" y="48"/>
                    </a:moveTo>
                    <a:lnTo>
                      <a:pt x="0" y="15583"/>
                    </a:lnTo>
                    <a:lnTo>
                      <a:pt x="17628" y="21600"/>
                    </a:lnTo>
                    <a:lnTo>
                      <a:pt x="21558" y="21480"/>
                    </a:lnTo>
                    <a:lnTo>
                      <a:pt x="21600" y="5578"/>
                    </a:lnTo>
                    <a:lnTo>
                      <a:pt x="5223" y="0"/>
                    </a:lnTo>
                    <a:lnTo>
                      <a:pt x="477" y="48"/>
                    </a:lnTo>
                    <a:close/>
                  </a:path>
                </a:pathLst>
              </a:custGeom>
              <a:noFill/>
              <a:ln w="19050" cap="flat">
                <a:solidFill>
                  <a:schemeClr val="accent5">
                    <a:hueOff val="343847"/>
                    <a:satOff val="6318"/>
                    <a:lumOff val="8159"/>
                  </a:schemeClr>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84" name="Line">
                <a:extLst>
                  <a:ext uri="{FF2B5EF4-FFF2-40B4-BE49-F238E27FC236}">
                    <a16:creationId xmlns:a16="http://schemas.microsoft.com/office/drawing/2014/main" id="{5F7A87D8-2CBE-9E4A-B7A0-4376397D99F9}"/>
                  </a:ext>
                </a:extLst>
              </p:cNvPr>
              <p:cNvSpPr/>
              <p:nvPr/>
            </p:nvSpPr>
            <p:spPr>
              <a:xfrm>
                <a:off x="3998120" y="3133628"/>
                <a:ext cx="233823" cy="8331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325" y="6015"/>
                    </a:lnTo>
                    <a:lnTo>
                      <a:pt x="21600" y="21600"/>
                    </a:lnTo>
                  </a:path>
                </a:pathLst>
              </a:custGeom>
              <a:noFill/>
              <a:ln w="19050" cap="flat">
                <a:solidFill>
                  <a:schemeClr val="accent5">
                    <a:hueOff val="343847"/>
                    <a:satOff val="6318"/>
                    <a:lumOff val="8159"/>
                  </a:schemeClr>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85" name="Line">
                <a:extLst>
                  <a:ext uri="{FF2B5EF4-FFF2-40B4-BE49-F238E27FC236}">
                    <a16:creationId xmlns:a16="http://schemas.microsoft.com/office/drawing/2014/main" id="{015B5689-2900-E541-8F9F-24AF09842AC9}"/>
                  </a:ext>
                </a:extLst>
              </p:cNvPr>
              <p:cNvSpPr/>
              <p:nvPr/>
            </p:nvSpPr>
            <p:spPr>
              <a:xfrm flipV="1">
                <a:off x="4224662" y="3358335"/>
                <a:ext cx="65890" cy="5227"/>
              </a:xfrm>
              <a:prstGeom prst="line">
                <a:avLst/>
              </a:prstGeom>
              <a:noFill/>
              <a:ln w="19050" cap="flat">
                <a:solidFill>
                  <a:schemeClr val="accent5">
                    <a:hueOff val="343847"/>
                    <a:satOff val="6318"/>
                    <a:lumOff val="8159"/>
                  </a:schemeClr>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86" name="Shape">
                <a:extLst>
                  <a:ext uri="{FF2B5EF4-FFF2-40B4-BE49-F238E27FC236}">
                    <a16:creationId xmlns:a16="http://schemas.microsoft.com/office/drawing/2014/main" id="{51F50E3D-B4AD-AF4F-AC13-0A060A9ACB2F}"/>
                  </a:ext>
                </a:extLst>
              </p:cNvPr>
              <p:cNvSpPr/>
              <p:nvPr/>
            </p:nvSpPr>
            <p:spPr>
              <a:xfrm>
                <a:off x="4934661" y="3264254"/>
                <a:ext cx="593297" cy="647116"/>
              </a:xfrm>
              <a:custGeom>
                <a:avLst/>
                <a:gdLst/>
                <a:ahLst/>
                <a:cxnLst>
                  <a:cxn ang="0">
                    <a:pos x="wd2" y="hd2"/>
                  </a:cxn>
                  <a:cxn ang="5400000">
                    <a:pos x="wd2" y="hd2"/>
                  </a:cxn>
                  <a:cxn ang="10800000">
                    <a:pos x="wd2" y="hd2"/>
                  </a:cxn>
                  <a:cxn ang="16200000">
                    <a:pos x="wd2" y="hd2"/>
                  </a:cxn>
                </a:cxnLst>
                <a:rect l="0" t="0" r="r" b="b"/>
                <a:pathLst>
                  <a:path w="21600" h="21600" extrusionOk="0">
                    <a:moveTo>
                      <a:pt x="71" y="0"/>
                    </a:moveTo>
                    <a:lnTo>
                      <a:pt x="0" y="14873"/>
                    </a:lnTo>
                    <a:lnTo>
                      <a:pt x="7230" y="21536"/>
                    </a:lnTo>
                    <a:lnTo>
                      <a:pt x="21600" y="21600"/>
                    </a:lnTo>
                    <a:lnTo>
                      <a:pt x="21337" y="6717"/>
                    </a:lnTo>
                    <a:lnTo>
                      <a:pt x="14751" y="12"/>
                    </a:lnTo>
                    <a:lnTo>
                      <a:pt x="71" y="0"/>
                    </a:lnTo>
                    <a:close/>
                  </a:path>
                </a:pathLst>
              </a:custGeom>
              <a:noFill/>
              <a:ln w="19050" cap="flat">
                <a:solidFill>
                  <a:schemeClr val="accent5">
                    <a:hueOff val="343847"/>
                    <a:satOff val="6318"/>
                    <a:lumOff val="8159"/>
                  </a:schemeClr>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87" name="Line">
                <a:extLst>
                  <a:ext uri="{FF2B5EF4-FFF2-40B4-BE49-F238E27FC236}">
                    <a16:creationId xmlns:a16="http://schemas.microsoft.com/office/drawing/2014/main" id="{11C065CC-B2DF-CC4B-B1D2-11FD1AF54F2A}"/>
                  </a:ext>
                </a:extLst>
              </p:cNvPr>
              <p:cNvSpPr/>
              <p:nvPr/>
            </p:nvSpPr>
            <p:spPr>
              <a:xfrm>
                <a:off x="4940603" y="3274111"/>
                <a:ext cx="197058" cy="63285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6726"/>
                    </a:lnTo>
                    <a:lnTo>
                      <a:pt x="21458" y="21600"/>
                    </a:lnTo>
                  </a:path>
                </a:pathLst>
              </a:custGeom>
              <a:noFill/>
              <a:ln w="19050" cap="flat">
                <a:solidFill>
                  <a:schemeClr val="accent5">
                    <a:hueOff val="343847"/>
                    <a:satOff val="6318"/>
                    <a:lumOff val="8159"/>
                  </a:schemeClr>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88" name="Line">
                <a:extLst>
                  <a:ext uri="{FF2B5EF4-FFF2-40B4-BE49-F238E27FC236}">
                    <a16:creationId xmlns:a16="http://schemas.microsoft.com/office/drawing/2014/main" id="{A1A98653-1364-9648-BCC9-6F287496A8F2}"/>
                  </a:ext>
                </a:extLst>
              </p:cNvPr>
              <p:cNvSpPr/>
              <p:nvPr/>
            </p:nvSpPr>
            <p:spPr>
              <a:xfrm>
                <a:off x="5135686" y="3471589"/>
                <a:ext cx="387631" cy="421"/>
              </a:xfrm>
              <a:prstGeom prst="line">
                <a:avLst/>
              </a:prstGeom>
              <a:noFill/>
              <a:ln w="19050" cap="flat">
                <a:solidFill>
                  <a:schemeClr val="accent5">
                    <a:hueOff val="343847"/>
                    <a:satOff val="6318"/>
                    <a:lumOff val="8159"/>
                  </a:schemeClr>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89" name="Shape">
                <a:extLst>
                  <a:ext uri="{FF2B5EF4-FFF2-40B4-BE49-F238E27FC236}">
                    <a16:creationId xmlns:a16="http://schemas.microsoft.com/office/drawing/2014/main" id="{66AAC243-696C-474E-8D06-0BF5FCB3385A}"/>
                  </a:ext>
                </a:extLst>
              </p:cNvPr>
              <p:cNvSpPr/>
              <p:nvPr/>
            </p:nvSpPr>
            <p:spPr>
              <a:xfrm>
                <a:off x="6098566" y="3321465"/>
                <a:ext cx="727293" cy="510287"/>
              </a:xfrm>
              <a:custGeom>
                <a:avLst/>
                <a:gdLst/>
                <a:ahLst/>
                <a:cxnLst>
                  <a:cxn ang="0">
                    <a:pos x="wd2" y="hd2"/>
                  </a:cxn>
                  <a:cxn ang="5400000">
                    <a:pos x="wd2" y="hd2"/>
                  </a:cxn>
                  <a:cxn ang="10800000">
                    <a:pos x="wd2" y="hd2"/>
                  </a:cxn>
                  <a:cxn ang="16200000">
                    <a:pos x="wd2" y="hd2"/>
                  </a:cxn>
                </a:cxnLst>
                <a:rect l="0" t="0" r="r" b="b"/>
                <a:pathLst>
                  <a:path w="21600" h="21600" extrusionOk="0">
                    <a:moveTo>
                      <a:pt x="34" y="335"/>
                    </a:moveTo>
                    <a:lnTo>
                      <a:pt x="0" y="14489"/>
                    </a:lnTo>
                    <a:lnTo>
                      <a:pt x="4946" y="21344"/>
                    </a:lnTo>
                    <a:lnTo>
                      <a:pt x="21507" y="21600"/>
                    </a:lnTo>
                    <a:lnTo>
                      <a:pt x="21600" y="6852"/>
                    </a:lnTo>
                    <a:lnTo>
                      <a:pt x="17035" y="0"/>
                    </a:lnTo>
                    <a:lnTo>
                      <a:pt x="34" y="335"/>
                    </a:lnTo>
                    <a:close/>
                  </a:path>
                </a:pathLst>
              </a:custGeom>
              <a:noFill/>
              <a:ln w="19050" cap="flat">
                <a:solidFill>
                  <a:schemeClr val="accent5">
                    <a:hueOff val="343847"/>
                    <a:satOff val="6318"/>
                    <a:lumOff val="8159"/>
                  </a:schemeClr>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90" name="Line">
                <a:extLst>
                  <a:ext uri="{FF2B5EF4-FFF2-40B4-BE49-F238E27FC236}">
                    <a16:creationId xmlns:a16="http://schemas.microsoft.com/office/drawing/2014/main" id="{5877EE73-95C4-5E41-B01F-3EF5D37C0991}"/>
                  </a:ext>
                </a:extLst>
              </p:cNvPr>
              <p:cNvSpPr/>
              <p:nvPr/>
            </p:nvSpPr>
            <p:spPr>
              <a:xfrm>
                <a:off x="6103372" y="3334793"/>
                <a:ext cx="168850" cy="4917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6828"/>
                    </a:lnTo>
                    <a:lnTo>
                      <a:pt x="20637" y="21600"/>
                    </a:lnTo>
                  </a:path>
                </a:pathLst>
              </a:custGeom>
              <a:noFill/>
              <a:ln w="19050" cap="flat">
                <a:solidFill>
                  <a:schemeClr val="accent5">
                    <a:hueOff val="343847"/>
                    <a:satOff val="6318"/>
                    <a:lumOff val="8159"/>
                  </a:schemeClr>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91" name="Line">
                <a:extLst>
                  <a:ext uri="{FF2B5EF4-FFF2-40B4-BE49-F238E27FC236}">
                    <a16:creationId xmlns:a16="http://schemas.microsoft.com/office/drawing/2014/main" id="{4860508C-0563-E54D-B21B-AF059DBE4693}"/>
                  </a:ext>
                </a:extLst>
              </p:cNvPr>
              <p:cNvSpPr/>
              <p:nvPr/>
            </p:nvSpPr>
            <p:spPr>
              <a:xfrm flipV="1">
                <a:off x="6269163" y="3487913"/>
                <a:ext cx="557668" cy="3321"/>
              </a:xfrm>
              <a:prstGeom prst="line">
                <a:avLst/>
              </a:prstGeom>
              <a:noFill/>
              <a:ln w="19050" cap="flat">
                <a:solidFill>
                  <a:schemeClr val="accent5">
                    <a:hueOff val="343847"/>
                    <a:satOff val="6318"/>
                    <a:lumOff val="8159"/>
                  </a:schemeClr>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92" name="Shape">
                <a:extLst>
                  <a:ext uri="{FF2B5EF4-FFF2-40B4-BE49-F238E27FC236}">
                    <a16:creationId xmlns:a16="http://schemas.microsoft.com/office/drawing/2014/main" id="{01C5738A-ED54-144B-8C88-68FDA9BC9D5E}"/>
                  </a:ext>
                </a:extLst>
              </p:cNvPr>
              <p:cNvSpPr/>
              <p:nvPr/>
            </p:nvSpPr>
            <p:spPr>
              <a:xfrm>
                <a:off x="7320686" y="3394892"/>
                <a:ext cx="1099878" cy="514010"/>
              </a:xfrm>
              <a:custGeom>
                <a:avLst/>
                <a:gdLst/>
                <a:ahLst/>
                <a:cxnLst>
                  <a:cxn ang="0">
                    <a:pos x="wd2" y="hd2"/>
                  </a:cxn>
                  <a:cxn ang="5400000">
                    <a:pos x="wd2" y="hd2"/>
                  </a:cxn>
                  <a:cxn ang="10800000">
                    <a:pos x="wd2" y="hd2"/>
                  </a:cxn>
                  <a:cxn ang="16200000">
                    <a:pos x="wd2" y="hd2"/>
                  </a:cxn>
                </a:cxnLst>
                <a:rect l="0" t="0" r="r" b="b"/>
                <a:pathLst>
                  <a:path w="21600" h="21600" extrusionOk="0">
                    <a:moveTo>
                      <a:pt x="168" y="139"/>
                    </a:moveTo>
                    <a:lnTo>
                      <a:pt x="0" y="14320"/>
                    </a:lnTo>
                    <a:lnTo>
                      <a:pt x="3522" y="21600"/>
                    </a:lnTo>
                    <a:lnTo>
                      <a:pt x="21600" y="21516"/>
                    </a:lnTo>
                    <a:lnTo>
                      <a:pt x="21539" y="7300"/>
                    </a:lnTo>
                    <a:lnTo>
                      <a:pt x="18139" y="0"/>
                    </a:lnTo>
                    <a:lnTo>
                      <a:pt x="168" y="139"/>
                    </a:lnTo>
                    <a:close/>
                  </a:path>
                </a:pathLst>
              </a:custGeom>
              <a:noFill/>
              <a:ln w="19050" cap="flat">
                <a:solidFill>
                  <a:schemeClr val="accent5">
                    <a:hueOff val="343847"/>
                    <a:satOff val="6318"/>
                    <a:lumOff val="8159"/>
                  </a:schemeClr>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93" name="Line">
                <a:extLst>
                  <a:ext uri="{FF2B5EF4-FFF2-40B4-BE49-F238E27FC236}">
                    <a16:creationId xmlns:a16="http://schemas.microsoft.com/office/drawing/2014/main" id="{48F2DC85-4A24-D04E-BE2D-C37788744CDB}"/>
                  </a:ext>
                </a:extLst>
              </p:cNvPr>
              <p:cNvSpPr/>
              <p:nvPr/>
            </p:nvSpPr>
            <p:spPr>
              <a:xfrm>
                <a:off x="7332501" y="3397536"/>
                <a:ext cx="172244" cy="5108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128" y="7502"/>
                    </a:lnTo>
                    <a:lnTo>
                      <a:pt x="21600" y="21600"/>
                    </a:lnTo>
                  </a:path>
                </a:pathLst>
              </a:custGeom>
              <a:noFill/>
              <a:ln w="19050" cap="flat">
                <a:solidFill>
                  <a:schemeClr val="accent5">
                    <a:hueOff val="343847"/>
                    <a:satOff val="6318"/>
                    <a:lumOff val="8159"/>
                  </a:schemeClr>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94" name="Line">
                <a:extLst>
                  <a:ext uri="{FF2B5EF4-FFF2-40B4-BE49-F238E27FC236}">
                    <a16:creationId xmlns:a16="http://schemas.microsoft.com/office/drawing/2014/main" id="{2D2B3346-D35F-E242-8682-7CD5C7284E18}"/>
                  </a:ext>
                </a:extLst>
              </p:cNvPr>
              <p:cNvSpPr/>
              <p:nvPr/>
            </p:nvSpPr>
            <p:spPr>
              <a:xfrm flipV="1">
                <a:off x="7493362" y="3571699"/>
                <a:ext cx="920935" cy="1749"/>
              </a:xfrm>
              <a:prstGeom prst="line">
                <a:avLst/>
              </a:prstGeom>
              <a:noFill/>
              <a:ln w="19050" cap="flat">
                <a:solidFill>
                  <a:schemeClr val="accent5">
                    <a:hueOff val="343847"/>
                    <a:satOff val="6318"/>
                    <a:lumOff val="8159"/>
                  </a:schemeClr>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95" name="Line">
                <a:extLst>
                  <a:ext uri="{FF2B5EF4-FFF2-40B4-BE49-F238E27FC236}">
                    <a16:creationId xmlns:a16="http://schemas.microsoft.com/office/drawing/2014/main" id="{CA0CE0A4-859B-9D4B-B90C-F7FB6861A6A4}"/>
                  </a:ext>
                </a:extLst>
              </p:cNvPr>
              <p:cNvSpPr/>
              <p:nvPr/>
            </p:nvSpPr>
            <p:spPr>
              <a:xfrm>
                <a:off x="4062087" y="3128593"/>
                <a:ext cx="804276" cy="417826"/>
              </a:xfrm>
              <a:prstGeom prst="line">
                <a:avLst/>
              </a:pr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96" name="Line">
                <a:extLst>
                  <a:ext uri="{FF2B5EF4-FFF2-40B4-BE49-F238E27FC236}">
                    <a16:creationId xmlns:a16="http://schemas.microsoft.com/office/drawing/2014/main" id="{536B225B-E32F-0B4C-AD34-950FBA5EE451}"/>
                  </a:ext>
                </a:extLst>
              </p:cNvPr>
              <p:cNvSpPr/>
              <p:nvPr/>
            </p:nvSpPr>
            <p:spPr>
              <a:xfrm>
                <a:off x="4281393" y="3355504"/>
                <a:ext cx="589914" cy="195834"/>
              </a:xfrm>
              <a:prstGeom prst="line">
                <a:avLst/>
              </a:pr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97" name="Line">
                <a:extLst>
                  <a:ext uri="{FF2B5EF4-FFF2-40B4-BE49-F238E27FC236}">
                    <a16:creationId xmlns:a16="http://schemas.microsoft.com/office/drawing/2014/main" id="{7CAEF991-1819-8747-BDD7-14053416C8ED}"/>
                  </a:ext>
                </a:extLst>
              </p:cNvPr>
              <p:cNvSpPr/>
              <p:nvPr/>
            </p:nvSpPr>
            <p:spPr>
              <a:xfrm flipV="1">
                <a:off x="4285483" y="3549363"/>
                <a:ext cx="581122" cy="414808"/>
              </a:xfrm>
              <a:prstGeom prst="line">
                <a:avLst/>
              </a:pr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98" name="Line">
                <a:extLst>
                  <a:ext uri="{FF2B5EF4-FFF2-40B4-BE49-F238E27FC236}">
                    <a16:creationId xmlns:a16="http://schemas.microsoft.com/office/drawing/2014/main" id="{9F6AB53F-7750-BE41-A416-8BA5BA7056B4}"/>
                  </a:ext>
                </a:extLst>
              </p:cNvPr>
              <p:cNvSpPr/>
              <p:nvPr/>
            </p:nvSpPr>
            <p:spPr>
              <a:xfrm>
                <a:off x="5339350" y="3273308"/>
                <a:ext cx="695180" cy="279201"/>
              </a:xfrm>
              <a:prstGeom prst="line">
                <a:avLst/>
              </a:pr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99" name="Line">
                <a:extLst>
                  <a:ext uri="{FF2B5EF4-FFF2-40B4-BE49-F238E27FC236}">
                    <a16:creationId xmlns:a16="http://schemas.microsoft.com/office/drawing/2014/main" id="{E5470247-847E-0D46-B3BB-3EE1EE8A0203}"/>
                  </a:ext>
                </a:extLst>
              </p:cNvPr>
              <p:cNvSpPr/>
              <p:nvPr/>
            </p:nvSpPr>
            <p:spPr>
              <a:xfrm>
                <a:off x="5520957" y="3472253"/>
                <a:ext cx="508487" cy="76167"/>
              </a:xfrm>
              <a:prstGeom prst="line">
                <a:avLst/>
              </a:pr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100" name="Line">
                <a:extLst>
                  <a:ext uri="{FF2B5EF4-FFF2-40B4-BE49-F238E27FC236}">
                    <a16:creationId xmlns:a16="http://schemas.microsoft.com/office/drawing/2014/main" id="{F90B085F-8CAD-7E4D-9824-8E9875DB103C}"/>
                  </a:ext>
                </a:extLst>
              </p:cNvPr>
              <p:cNvSpPr/>
              <p:nvPr/>
            </p:nvSpPr>
            <p:spPr>
              <a:xfrm flipV="1">
                <a:off x="5527406" y="3554065"/>
                <a:ext cx="504590" cy="357867"/>
              </a:xfrm>
              <a:prstGeom prst="line">
                <a:avLst/>
              </a:pr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103" name="Line">
                <a:extLst>
                  <a:ext uri="{FF2B5EF4-FFF2-40B4-BE49-F238E27FC236}">
                    <a16:creationId xmlns:a16="http://schemas.microsoft.com/office/drawing/2014/main" id="{90D402CF-8CBB-4842-9B92-D8FB3BD3E0F5}"/>
                  </a:ext>
                </a:extLst>
              </p:cNvPr>
              <p:cNvSpPr/>
              <p:nvPr/>
            </p:nvSpPr>
            <p:spPr>
              <a:xfrm>
                <a:off x="6822023" y="3488437"/>
                <a:ext cx="441636" cy="133109"/>
              </a:xfrm>
              <a:prstGeom prst="line">
                <a:avLst/>
              </a:pr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105" name="Line">
                <a:extLst>
                  <a:ext uri="{FF2B5EF4-FFF2-40B4-BE49-F238E27FC236}">
                    <a16:creationId xmlns:a16="http://schemas.microsoft.com/office/drawing/2014/main" id="{456674BD-D866-D643-AE1B-FC65E1492FD5}"/>
                  </a:ext>
                </a:extLst>
              </p:cNvPr>
              <p:cNvSpPr/>
              <p:nvPr/>
            </p:nvSpPr>
            <p:spPr>
              <a:xfrm>
                <a:off x="6671701" y="3317280"/>
                <a:ext cx="591609" cy="309106"/>
              </a:xfrm>
              <a:prstGeom prst="line">
                <a:avLst/>
              </a:pr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106" name="Line">
                <a:extLst>
                  <a:ext uri="{FF2B5EF4-FFF2-40B4-BE49-F238E27FC236}">
                    <a16:creationId xmlns:a16="http://schemas.microsoft.com/office/drawing/2014/main" id="{E71E285A-D6D6-4747-8884-8B3FCDA0D1A7}"/>
                  </a:ext>
                </a:extLst>
              </p:cNvPr>
              <p:cNvSpPr/>
              <p:nvPr/>
            </p:nvSpPr>
            <p:spPr>
              <a:xfrm flipV="1">
                <a:off x="6824540" y="3618049"/>
                <a:ext cx="440849" cy="216231"/>
              </a:xfrm>
              <a:prstGeom prst="line">
                <a:avLst/>
              </a:pr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107" name="Line">
                <a:extLst>
                  <a:ext uri="{FF2B5EF4-FFF2-40B4-BE49-F238E27FC236}">
                    <a16:creationId xmlns:a16="http://schemas.microsoft.com/office/drawing/2014/main" id="{3A8A5661-EC61-D345-A2E0-53A8B2CC9BC1}"/>
                  </a:ext>
                </a:extLst>
              </p:cNvPr>
              <p:cNvSpPr/>
              <p:nvPr/>
            </p:nvSpPr>
            <p:spPr>
              <a:xfrm>
                <a:off x="8249065" y="3399651"/>
                <a:ext cx="536836" cy="220338"/>
              </a:xfrm>
              <a:prstGeom prst="line">
                <a:avLst/>
              </a:pr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109" name="Line">
                <a:extLst>
                  <a:ext uri="{FF2B5EF4-FFF2-40B4-BE49-F238E27FC236}">
                    <a16:creationId xmlns:a16="http://schemas.microsoft.com/office/drawing/2014/main" id="{312B268A-892C-1B41-B12C-C5261019D314}"/>
                  </a:ext>
                </a:extLst>
              </p:cNvPr>
              <p:cNvSpPr/>
              <p:nvPr/>
            </p:nvSpPr>
            <p:spPr>
              <a:xfrm>
                <a:off x="8415923" y="3570091"/>
                <a:ext cx="369961" cy="49567"/>
              </a:xfrm>
              <a:prstGeom prst="line">
                <a:avLst/>
              </a:pr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sp>
            <p:nvSpPr>
              <p:cNvPr id="110" name="Line">
                <a:extLst>
                  <a:ext uri="{FF2B5EF4-FFF2-40B4-BE49-F238E27FC236}">
                    <a16:creationId xmlns:a16="http://schemas.microsoft.com/office/drawing/2014/main" id="{3A0ACBBD-1E80-C143-B17E-04FDE6D43700}"/>
                  </a:ext>
                </a:extLst>
              </p:cNvPr>
              <p:cNvSpPr/>
              <p:nvPr/>
            </p:nvSpPr>
            <p:spPr>
              <a:xfrm flipV="1">
                <a:off x="8417286" y="3614991"/>
                <a:ext cx="369157" cy="292012"/>
              </a:xfrm>
              <a:prstGeom prst="line">
                <a:avLst/>
              </a:prstGeom>
              <a:noFill/>
              <a:ln w="19050" cap="flat">
                <a:solidFill>
                  <a:schemeClr val="tx1"/>
                </a:solidFill>
                <a:prstDash val="solid"/>
                <a:miter lim="400000"/>
              </a:ln>
              <a:effectLst/>
            </p:spPr>
            <p:txBody>
              <a:bodyPr wrap="square" lIns="50800" tIns="50800" rIns="50800" bIns="50800" numCol="1" anchor="ctr">
                <a:noAutofit/>
              </a:bodyPr>
              <a:lstStyle/>
              <a:p>
                <a:pPr algn="ctr">
                  <a:lnSpc>
                    <a:spcPct val="80000"/>
                  </a:lnSpc>
                  <a:spcBef>
                    <a:spcPts val="0"/>
                  </a:spcBef>
                  <a:defRPr sz="2800" cap="all">
                    <a:latin typeface="+mn-lt"/>
                    <a:ea typeface="+mn-ea"/>
                    <a:cs typeface="+mn-cs"/>
                    <a:sym typeface="DIN Condensed"/>
                  </a:defRPr>
                </a:pPr>
                <a:endParaRPr/>
              </a:p>
            </p:txBody>
          </p:sp>
        </p:grpSp>
      </p:grpSp>
      <p:graphicFrame>
        <p:nvGraphicFramePr>
          <p:cNvPr id="101" name="Table 100">
            <a:extLst>
              <a:ext uri="{FF2B5EF4-FFF2-40B4-BE49-F238E27FC236}">
                <a16:creationId xmlns:a16="http://schemas.microsoft.com/office/drawing/2014/main" id="{1DA19996-4F9F-EF2B-4C68-129A46DE0C1C}"/>
              </a:ext>
            </a:extLst>
          </p:cNvPr>
          <p:cNvGraphicFramePr>
            <a:graphicFrameLocks noGrp="1"/>
          </p:cNvGraphicFramePr>
          <p:nvPr>
            <p:extLst>
              <p:ext uri="{D42A27DB-BD31-4B8C-83A1-F6EECF244321}">
                <p14:modId xmlns:p14="http://schemas.microsoft.com/office/powerpoint/2010/main" val="3248042394"/>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extLst>
      <p:ext uri="{BB962C8B-B14F-4D97-AF65-F5344CB8AC3E}">
        <p14:creationId xmlns:p14="http://schemas.microsoft.com/office/powerpoint/2010/main" val="24704385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03B9CA-E753-495F-97A8-5BCF6782F704}"/>
              </a:ext>
            </a:extLst>
          </p:cNvPr>
          <p:cNvSpPr>
            <a:spLocks noGrp="1"/>
          </p:cNvSpPr>
          <p:nvPr>
            <p:ph type="title"/>
          </p:nvPr>
        </p:nvSpPr>
        <p:spPr/>
        <p:txBody>
          <a:bodyPr/>
          <a:lstStyle/>
          <a:p>
            <a:r>
              <a:rPr lang="en-US" altLang="zh-CN" dirty="0"/>
              <a:t>Summary</a:t>
            </a:r>
            <a:endParaRPr lang="zh-CN" altLang="en-US" dirty="0"/>
          </a:p>
        </p:txBody>
      </p:sp>
      <p:sp>
        <p:nvSpPr>
          <p:cNvPr id="3" name="内容占位符 2">
            <a:extLst>
              <a:ext uri="{FF2B5EF4-FFF2-40B4-BE49-F238E27FC236}">
                <a16:creationId xmlns:a16="http://schemas.microsoft.com/office/drawing/2014/main" id="{2C8DB850-1602-4C4C-ACF8-8DF671D74A37}"/>
              </a:ext>
            </a:extLst>
          </p:cNvPr>
          <p:cNvSpPr>
            <a:spLocks noGrp="1"/>
          </p:cNvSpPr>
          <p:nvPr>
            <p:ph idx="1"/>
          </p:nvPr>
        </p:nvSpPr>
        <p:spPr/>
        <p:txBody>
          <a:bodyPr>
            <a:normAutofit/>
          </a:bodyPr>
          <a:lstStyle/>
          <a:p>
            <a:r>
              <a:rPr lang="en-US" altLang="zh-CN" dirty="0"/>
              <a:t>No more NLP specific, can apply to any dynamic NN</a:t>
            </a:r>
          </a:p>
          <a:p>
            <a:r>
              <a:rPr lang="en-US" altLang="zh-CN" dirty="0"/>
              <a:t>Use histogram of request length, V-optimal algo</a:t>
            </a:r>
          </a:p>
          <a:p>
            <a:r>
              <a:rPr lang="en-US" altLang="zh-CN" dirty="0"/>
              <a:t>Compute modified Shepherd priority score, select top k to form batch</a:t>
            </a:r>
          </a:p>
          <a:p>
            <a:r>
              <a:rPr lang="en-US" altLang="zh-CN" dirty="0"/>
              <a:t>Over/underestimation handling still apply</a:t>
            </a:r>
          </a:p>
          <a:p>
            <a:pPr lvl="1"/>
            <a:r>
              <a:rPr lang="en-US" altLang="zh-CN" dirty="0"/>
              <a:t>Can be viewed as implementation details</a:t>
            </a:r>
          </a:p>
          <a:p>
            <a:r>
              <a:rPr lang="en-US" altLang="zh-CN" dirty="0"/>
              <a:t>Contribution</a:t>
            </a:r>
          </a:p>
          <a:p>
            <a:pPr lvl="1"/>
            <a:r>
              <a:rPr lang="en-US" altLang="zh-CN" dirty="0"/>
              <a:t>Identify the serving problem of dynamic NN</a:t>
            </a:r>
          </a:p>
          <a:p>
            <a:pPr lvl="1"/>
            <a:r>
              <a:rPr lang="en-US" altLang="zh-CN" dirty="0"/>
              <a:t>Adapt Shepherd algorithm in the context of NN serving with batching</a:t>
            </a:r>
          </a:p>
          <a:p>
            <a:pPr lvl="1"/>
            <a:r>
              <a:rPr lang="en-US" altLang="zh-CN" dirty="0"/>
              <a:t>Implement such algorithm efficiently with V-optimal histogram and misestimation handling</a:t>
            </a:r>
          </a:p>
          <a:p>
            <a:endParaRPr lang="zh-CN" altLang="en-US" dirty="0"/>
          </a:p>
        </p:txBody>
      </p:sp>
    </p:spTree>
    <p:extLst>
      <p:ext uri="{BB962C8B-B14F-4D97-AF65-F5344CB8AC3E}">
        <p14:creationId xmlns:p14="http://schemas.microsoft.com/office/powerpoint/2010/main" val="32502556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BC94E971-6669-4122-A896-B84405369BAE}"/>
              </a:ext>
            </a:extLst>
          </p:cNvPr>
          <p:cNvSpPr>
            <a:spLocks noGrp="1"/>
          </p:cNvSpPr>
          <p:nvPr>
            <p:ph type="title"/>
          </p:nvPr>
        </p:nvSpPr>
        <p:spPr/>
        <p:txBody>
          <a:bodyPr/>
          <a:lstStyle/>
          <a:p>
            <a:endParaRPr lang="zh-CN" altLang="en-US"/>
          </a:p>
        </p:txBody>
      </p:sp>
      <p:sp>
        <p:nvSpPr>
          <p:cNvPr id="2" name="灯片编号占位符 1">
            <a:extLst>
              <a:ext uri="{FF2B5EF4-FFF2-40B4-BE49-F238E27FC236}">
                <a16:creationId xmlns:a16="http://schemas.microsoft.com/office/drawing/2014/main" id="{88652D2E-9651-4B56-B137-642B66567AFA}"/>
              </a:ext>
            </a:extLst>
          </p:cNvPr>
          <p:cNvSpPr>
            <a:spLocks noGrp="1"/>
          </p:cNvSpPr>
          <p:nvPr>
            <p:ph type="sldNum" sz="quarter" idx="12"/>
          </p:nvPr>
        </p:nvSpPr>
        <p:spPr/>
        <p:txBody>
          <a:bodyPr/>
          <a:lstStyle/>
          <a:p>
            <a:fld id="{AB784BE6-8AD8-2A49-BC7C-EB31A7D2B34C}" type="slidenum">
              <a:rPr lang="en-US" smtClean="0"/>
              <a:pPr/>
              <a:t>111</a:t>
            </a:fld>
            <a:endParaRPr lang="en-US" dirty="0"/>
          </a:p>
        </p:txBody>
      </p:sp>
      <p:sp>
        <p:nvSpPr>
          <p:cNvPr id="4" name="Title 1">
            <a:extLst>
              <a:ext uri="{FF2B5EF4-FFF2-40B4-BE49-F238E27FC236}">
                <a16:creationId xmlns:a16="http://schemas.microsoft.com/office/drawing/2014/main" id="{9B067C2E-6A81-4A31-B910-D8C71C9C2EA1}"/>
              </a:ext>
            </a:extLst>
          </p:cNvPr>
          <p:cNvSpPr txBox="1">
            <a:spLocks/>
          </p:cNvSpPr>
          <p:nvPr/>
        </p:nvSpPr>
        <p:spPr>
          <a:xfrm>
            <a:off x="0" y="-1"/>
            <a:ext cx="12192000" cy="1330525"/>
          </a:xfrm>
          <a:prstGeom prst="rect">
            <a:avLst/>
          </a:prstGeom>
          <a:noFill/>
        </p:spPr>
        <p:txBody>
          <a:bodyPr vert="horz" lIns="91440" tIns="45720" rIns="91440" bIns="45720" rtlCol="0" anchor="ctr">
            <a:normAutofit/>
          </a:bodyPr>
          <a:lstStyle>
            <a:lvl1pPr indent="458788">
              <a:spcBef>
                <a:spcPct val="0"/>
              </a:spcBef>
              <a:buNone/>
              <a:tabLst/>
              <a:defRPr sz="5400" i="0" baseline="0">
                <a:solidFill>
                  <a:srgbClr val="FF5700"/>
                </a:solidFill>
                <a:latin typeface="Gill Sans Light"/>
                <a:ea typeface="+mj-ea"/>
                <a:cs typeface="Gill Sans Light"/>
              </a:defRPr>
            </a:lvl1pPr>
          </a:lstStyle>
          <a:p>
            <a:r>
              <a:rPr lang="en-US" dirty="0"/>
              <a:t>Case Study: </a:t>
            </a:r>
            <a:r>
              <a:rPr lang="en-US" altLang="zh-CN" dirty="0"/>
              <a:t>Lack of Elasticity Reduces Util.</a:t>
            </a:r>
          </a:p>
        </p:txBody>
      </p:sp>
      <p:sp>
        <p:nvSpPr>
          <p:cNvPr id="5" name="内容占位符 2">
            <a:extLst>
              <a:ext uri="{FF2B5EF4-FFF2-40B4-BE49-F238E27FC236}">
                <a16:creationId xmlns:a16="http://schemas.microsoft.com/office/drawing/2014/main" id="{690202A1-7833-4FB4-99AF-4748E230DEBF}"/>
              </a:ext>
            </a:extLst>
          </p:cNvPr>
          <p:cNvSpPr txBox="1">
            <a:spLocks/>
          </p:cNvSpPr>
          <p:nvPr/>
        </p:nvSpPr>
        <p:spPr>
          <a:xfrm>
            <a:off x="838200" y="1376363"/>
            <a:ext cx="10515600" cy="4800600"/>
          </a:xfrm>
          <a:prstGeom prst="rect">
            <a:avLst/>
          </a:prstGeom>
        </p:spPr>
        <p:txBody>
          <a:bodyPr/>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Gill Sans Light"/>
                <a:ea typeface="+mn-ea"/>
                <a:cs typeface="Gill Sans Light"/>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Gill Sans Light"/>
                <a:ea typeface="+mn-ea"/>
                <a:cs typeface="Gill Sans Light"/>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Gill Sans Light"/>
                <a:ea typeface="+mn-ea"/>
                <a:cs typeface="Gill Sans Light"/>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Successive Halving (SHA)</a:t>
            </a:r>
          </a:p>
          <a:p>
            <a:pPr lvl="1"/>
            <a:r>
              <a:rPr lang="en-US" altLang="zh-CN" dirty="0"/>
              <a:t># of workers is static</a:t>
            </a:r>
          </a:p>
          <a:p>
            <a:pPr lvl="1"/>
            <a:r>
              <a:rPr lang="en-US" altLang="zh-CN" dirty="0"/>
              <a:t>Each trial uses one worker</a:t>
            </a:r>
          </a:p>
          <a:p>
            <a:pPr lvl="1"/>
            <a:r>
              <a:rPr lang="en-US" altLang="zh-CN" dirty="0"/>
              <a:t># of trials is diminishing</a:t>
            </a:r>
          </a:p>
        </p:txBody>
      </p:sp>
      <p:graphicFrame>
        <p:nvGraphicFramePr>
          <p:cNvPr id="3" name="表格 5">
            <a:extLst>
              <a:ext uri="{FF2B5EF4-FFF2-40B4-BE49-F238E27FC236}">
                <a16:creationId xmlns:a16="http://schemas.microsoft.com/office/drawing/2014/main" id="{8614F8CB-4996-4264-9CA3-531F43DF2A28}"/>
              </a:ext>
            </a:extLst>
          </p:cNvPr>
          <p:cNvGraphicFramePr>
            <a:graphicFrameLocks noGrp="1"/>
          </p:cNvGraphicFramePr>
          <p:nvPr/>
        </p:nvGraphicFramePr>
        <p:xfrm>
          <a:off x="6790259" y="3043234"/>
          <a:ext cx="4594584" cy="2743200"/>
        </p:xfrm>
        <a:graphic>
          <a:graphicData uri="http://schemas.openxmlformats.org/drawingml/2006/table">
            <a:tbl>
              <a:tblPr firstRow="1" bandRow="1">
                <a:tableStyleId>{2A488322-F2BA-4B5B-9748-0D474271808F}</a:tableStyleId>
              </a:tblPr>
              <a:tblGrid>
                <a:gridCol w="1660465">
                  <a:extLst>
                    <a:ext uri="{9D8B030D-6E8A-4147-A177-3AD203B41FA5}">
                      <a16:colId xmlns:a16="http://schemas.microsoft.com/office/drawing/2014/main" val="2209285681"/>
                    </a:ext>
                  </a:extLst>
                </a:gridCol>
                <a:gridCol w="1491858">
                  <a:extLst>
                    <a:ext uri="{9D8B030D-6E8A-4147-A177-3AD203B41FA5}">
                      <a16:colId xmlns:a16="http://schemas.microsoft.com/office/drawing/2014/main" val="1808548202"/>
                    </a:ext>
                  </a:extLst>
                </a:gridCol>
                <a:gridCol w="1442261">
                  <a:extLst>
                    <a:ext uri="{9D8B030D-6E8A-4147-A177-3AD203B41FA5}">
                      <a16:colId xmlns:a16="http://schemas.microsoft.com/office/drawing/2014/main" val="1130726011"/>
                    </a:ext>
                  </a:extLst>
                </a:gridCol>
              </a:tblGrid>
              <a:tr h="370840">
                <a:tc>
                  <a:txBody>
                    <a:bodyPr/>
                    <a:lstStyle/>
                    <a:p>
                      <a:pPr algn="ctr"/>
                      <a:r>
                        <a:rPr lang="en-US" altLang="zh-CN" sz="2400" b="0">
                          <a:latin typeface="Gill Sans" panose="020B0502020104020203" pitchFamily="34" charset="-79"/>
                          <a:cs typeface="Gill Sans" panose="020B0502020104020203" pitchFamily="34" charset="-79"/>
                        </a:rPr>
                        <a:t># Workers</a:t>
                      </a:r>
                      <a:endParaRPr lang="zh-CN" altLang="en-US" sz="2400" b="0" dirty="0">
                        <a:latin typeface="Gill Sans" panose="020B0502020104020203" pitchFamily="34" charset="-79"/>
                        <a:cs typeface="Gill Sans" panose="020B0502020104020203" pitchFamily="34" charset="-79"/>
                      </a:endParaRPr>
                    </a:p>
                  </a:txBody>
                  <a:tcPr>
                    <a:solidFill>
                      <a:srgbClr val="FF5700"/>
                    </a:solidFill>
                  </a:tcPr>
                </a:tc>
                <a:tc>
                  <a:txBody>
                    <a:bodyPr/>
                    <a:lstStyle/>
                    <a:p>
                      <a:pPr algn="ctr"/>
                      <a:r>
                        <a:rPr lang="en-US" altLang="zh-CN" sz="2400" b="0">
                          <a:latin typeface="Gill Sans" panose="020B0502020104020203" pitchFamily="34" charset="-79"/>
                          <a:cs typeface="Gill Sans" panose="020B0502020104020203" pitchFamily="34" charset="-79"/>
                        </a:rPr>
                        <a:t>Utilization</a:t>
                      </a:r>
                      <a:endParaRPr lang="zh-CN" altLang="en-US" sz="2400" b="0" dirty="0">
                        <a:latin typeface="Gill Sans" panose="020B0502020104020203" pitchFamily="34" charset="-79"/>
                        <a:cs typeface="Gill Sans" panose="020B0502020104020203" pitchFamily="34" charset="-79"/>
                      </a:endParaRPr>
                    </a:p>
                  </a:txBody>
                  <a:tcPr>
                    <a:solidFill>
                      <a:srgbClr val="FF5700"/>
                    </a:solidFill>
                  </a:tcPr>
                </a:tc>
                <a:tc>
                  <a:txBody>
                    <a:bodyPr/>
                    <a:lstStyle/>
                    <a:p>
                      <a:pPr algn="ctr"/>
                      <a:r>
                        <a:rPr lang="en-US" altLang="zh-CN" sz="2400" b="0">
                          <a:latin typeface="Gill Sans" panose="020B0502020104020203" pitchFamily="34" charset="-79"/>
                          <a:cs typeface="Gill Sans" panose="020B0502020104020203" pitchFamily="34" charset="-79"/>
                        </a:rPr>
                        <a:t>Runtime(s)</a:t>
                      </a:r>
                      <a:endParaRPr lang="zh-CN" altLang="en-US" sz="2400" b="0" dirty="0">
                        <a:latin typeface="Gill Sans" panose="020B0502020104020203" pitchFamily="34" charset="-79"/>
                        <a:cs typeface="Gill Sans" panose="020B0502020104020203" pitchFamily="34" charset="-79"/>
                      </a:endParaRPr>
                    </a:p>
                  </a:txBody>
                  <a:tcPr>
                    <a:solidFill>
                      <a:srgbClr val="FF5700"/>
                    </a:solidFill>
                  </a:tcPr>
                </a:tc>
                <a:extLst>
                  <a:ext uri="{0D108BD9-81ED-4DB2-BD59-A6C34878D82A}">
                    <a16:rowId xmlns:a16="http://schemas.microsoft.com/office/drawing/2014/main" val="1101240129"/>
                  </a:ext>
                </a:extLst>
              </a:tr>
              <a:tr h="370840">
                <a:tc>
                  <a:txBody>
                    <a:bodyPr/>
                    <a:lstStyle/>
                    <a:p>
                      <a:pPr algn="ctr"/>
                      <a:r>
                        <a:rPr lang="en-US" altLang="zh-CN" sz="2400">
                          <a:latin typeface="Gill Sans Light" panose="020B0302020104020203" pitchFamily="34" charset="-79"/>
                          <a:cs typeface="Gill Sans Light" panose="020B0302020104020203" pitchFamily="34" charset="-79"/>
                        </a:rPr>
                        <a:t>2</a:t>
                      </a:r>
                      <a:endParaRPr lang="zh-CN" altLang="en-US" sz="2400" dirty="0">
                        <a:latin typeface="Gill Sans Light" panose="020B0302020104020203" pitchFamily="34" charset="-79"/>
                        <a:cs typeface="Gill Sans Light" panose="020B0302020104020203" pitchFamily="34" charset="-79"/>
                      </a:endParaRPr>
                    </a:p>
                  </a:txBody>
                  <a:tcPr/>
                </a:tc>
                <a:tc>
                  <a:txBody>
                    <a:bodyPr/>
                    <a:lstStyle/>
                    <a:p>
                      <a:pPr algn="ctr"/>
                      <a:r>
                        <a:rPr lang="en-US" altLang="zh-CN" sz="2400">
                          <a:latin typeface="Gill Sans Light" panose="020B0302020104020203" pitchFamily="34" charset="-79"/>
                          <a:cs typeface="Gill Sans Light" panose="020B0302020104020203" pitchFamily="34" charset="-79"/>
                        </a:rPr>
                        <a:t>81.2%</a:t>
                      </a:r>
                      <a:endParaRPr lang="zh-CN" altLang="en-US" sz="2400" dirty="0">
                        <a:latin typeface="Gill Sans Light" panose="020B0302020104020203" pitchFamily="34" charset="-79"/>
                        <a:cs typeface="Gill Sans Light" panose="020B0302020104020203" pitchFamily="34" charset="-79"/>
                      </a:endParaRPr>
                    </a:p>
                  </a:txBody>
                  <a:tcPr/>
                </a:tc>
                <a:tc>
                  <a:txBody>
                    <a:bodyPr/>
                    <a:lstStyle/>
                    <a:p>
                      <a:pPr algn="ctr"/>
                      <a:r>
                        <a:rPr lang="en-US" altLang="zh-CN" sz="2400">
                          <a:latin typeface="Gill Sans Light" panose="020B0302020104020203" pitchFamily="34" charset="-79"/>
                          <a:cs typeface="Gill Sans Light" panose="020B0302020104020203" pitchFamily="34" charset="-79"/>
                        </a:rPr>
                        <a:t>2356</a:t>
                      </a:r>
                      <a:endParaRPr lang="zh-CN" altLang="en-US" sz="2400" dirty="0">
                        <a:latin typeface="Gill Sans Light" panose="020B0302020104020203" pitchFamily="34" charset="-79"/>
                        <a:cs typeface="Gill Sans Light" panose="020B0302020104020203" pitchFamily="34" charset="-79"/>
                      </a:endParaRPr>
                    </a:p>
                  </a:txBody>
                  <a:tcPr/>
                </a:tc>
                <a:extLst>
                  <a:ext uri="{0D108BD9-81ED-4DB2-BD59-A6C34878D82A}">
                    <a16:rowId xmlns:a16="http://schemas.microsoft.com/office/drawing/2014/main" val="3366751679"/>
                  </a:ext>
                </a:extLst>
              </a:tr>
              <a:tr h="370840">
                <a:tc>
                  <a:txBody>
                    <a:bodyPr/>
                    <a:lstStyle/>
                    <a:p>
                      <a:pPr algn="ctr"/>
                      <a:r>
                        <a:rPr lang="en-US" altLang="zh-CN" sz="2400">
                          <a:latin typeface="Gill Sans Light" panose="020B0302020104020203" pitchFamily="34" charset="-79"/>
                          <a:cs typeface="Gill Sans Light" panose="020B0302020104020203" pitchFamily="34" charset="-79"/>
                        </a:rPr>
                        <a:t>4</a:t>
                      </a:r>
                      <a:endParaRPr lang="zh-CN" altLang="en-US" sz="2400" dirty="0">
                        <a:latin typeface="Gill Sans Light" panose="020B0302020104020203" pitchFamily="34" charset="-79"/>
                        <a:cs typeface="Gill Sans Light" panose="020B0302020104020203" pitchFamily="34" charset="-79"/>
                      </a:endParaRPr>
                    </a:p>
                  </a:txBody>
                  <a:tcPr/>
                </a:tc>
                <a:tc>
                  <a:txBody>
                    <a:bodyPr/>
                    <a:lstStyle/>
                    <a:p>
                      <a:pPr algn="ctr"/>
                      <a:r>
                        <a:rPr lang="en-US" altLang="zh-CN" sz="2400">
                          <a:latin typeface="Gill Sans Light" panose="020B0302020104020203" pitchFamily="34" charset="-79"/>
                          <a:cs typeface="Gill Sans Light" panose="020B0302020104020203" pitchFamily="34" charset="-79"/>
                        </a:rPr>
                        <a:t>63.0%</a:t>
                      </a:r>
                      <a:endParaRPr lang="zh-CN" altLang="en-US" sz="2400" dirty="0">
                        <a:latin typeface="Gill Sans Light" panose="020B0302020104020203" pitchFamily="34" charset="-79"/>
                        <a:cs typeface="Gill Sans Light" panose="020B0302020104020203" pitchFamily="34" charset="-79"/>
                      </a:endParaRPr>
                    </a:p>
                  </a:txBody>
                  <a:tcPr/>
                </a:tc>
                <a:tc>
                  <a:txBody>
                    <a:bodyPr/>
                    <a:lstStyle/>
                    <a:p>
                      <a:pPr algn="ctr"/>
                      <a:r>
                        <a:rPr lang="en-US" altLang="zh-CN" sz="2400">
                          <a:latin typeface="Gill Sans Light" panose="020B0302020104020203" pitchFamily="34" charset="-79"/>
                          <a:cs typeface="Gill Sans Light" panose="020B0302020104020203" pitchFamily="34" charset="-79"/>
                        </a:rPr>
                        <a:t>1432</a:t>
                      </a:r>
                      <a:endParaRPr lang="zh-CN" altLang="en-US" sz="2400" dirty="0">
                        <a:latin typeface="Gill Sans Light" panose="020B0302020104020203" pitchFamily="34" charset="-79"/>
                        <a:cs typeface="Gill Sans Light" panose="020B0302020104020203" pitchFamily="34" charset="-79"/>
                      </a:endParaRPr>
                    </a:p>
                  </a:txBody>
                  <a:tcPr/>
                </a:tc>
                <a:extLst>
                  <a:ext uri="{0D108BD9-81ED-4DB2-BD59-A6C34878D82A}">
                    <a16:rowId xmlns:a16="http://schemas.microsoft.com/office/drawing/2014/main" val="3654388801"/>
                  </a:ext>
                </a:extLst>
              </a:tr>
              <a:tr h="370840">
                <a:tc>
                  <a:txBody>
                    <a:bodyPr/>
                    <a:lstStyle/>
                    <a:p>
                      <a:pPr algn="ctr"/>
                      <a:r>
                        <a:rPr lang="en-US" altLang="zh-CN" sz="2400">
                          <a:latin typeface="Gill Sans Light" panose="020B0302020104020203" pitchFamily="34" charset="-79"/>
                          <a:cs typeface="Gill Sans Light" panose="020B0302020104020203" pitchFamily="34" charset="-79"/>
                        </a:rPr>
                        <a:t>8</a:t>
                      </a:r>
                      <a:endParaRPr lang="zh-CN" altLang="en-US" sz="2400" dirty="0">
                        <a:latin typeface="Gill Sans Light" panose="020B0302020104020203" pitchFamily="34" charset="-79"/>
                        <a:cs typeface="Gill Sans Light" panose="020B0302020104020203" pitchFamily="34" charset="-79"/>
                      </a:endParaRPr>
                    </a:p>
                  </a:txBody>
                  <a:tcPr/>
                </a:tc>
                <a:tc>
                  <a:txBody>
                    <a:bodyPr/>
                    <a:lstStyle/>
                    <a:p>
                      <a:pPr algn="ctr"/>
                      <a:r>
                        <a:rPr lang="en-US" altLang="zh-CN" sz="2400">
                          <a:latin typeface="Gill Sans Light" panose="020B0302020104020203" pitchFamily="34" charset="-79"/>
                          <a:cs typeface="Gill Sans Light" panose="020B0302020104020203" pitchFamily="34" charset="-79"/>
                        </a:rPr>
                        <a:t>45.8%</a:t>
                      </a:r>
                      <a:endParaRPr lang="zh-CN" altLang="en-US" sz="2400" dirty="0">
                        <a:latin typeface="Gill Sans Light" panose="020B0302020104020203" pitchFamily="34" charset="-79"/>
                        <a:cs typeface="Gill Sans Light" panose="020B0302020104020203" pitchFamily="34" charset="-79"/>
                      </a:endParaRPr>
                    </a:p>
                  </a:txBody>
                  <a:tcPr/>
                </a:tc>
                <a:tc>
                  <a:txBody>
                    <a:bodyPr/>
                    <a:lstStyle/>
                    <a:p>
                      <a:pPr algn="ctr"/>
                      <a:r>
                        <a:rPr lang="en-US" altLang="zh-CN" sz="2400">
                          <a:latin typeface="Gill Sans Light" panose="020B0302020104020203" pitchFamily="34" charset="-79"/>
                          <a:cs typeface="Gill Sans Light" panose="020B0302020104020203" pitchFamily="34" charset="-79"/>
                        </a:rPr>
                        <a:t>1073</a:t>
                      </a:r>
                      <a:endParaRPr lang="zh-CN" altLang="en-US" sz="2400" dirty="0">
                        <a:latin typeface="Gill Sans Light" panose="020B0302020104020203" pitchFamily="34" charset="-79"/>
                        <a:cs typeface="Gill Sans Light" panose="020B0302020104020203" pitchFamily="34" charset="-79"/>
                      </a:endParaRPr>
                    </a:p>
                  </a:txBody>
                  <a:tcPr/>
                </a:tc>
                <a:extLst>
                  <a:ext uri="{0D108BD9-81ED-4DB2-BD59-A6C34878D82A}">
                    <a16:rowId xmlns:a16="http://schemas.microsoft.com/office/drawing/2014/main" val="576512133"/>
                  </a:ext>
                </a:extLst>
              </a:tr>
              <a:tr h="370840">
                <a:tc>
                  <a:txBody>
                    <a:bodyPr/>
                    <a:lstStyle/>
                    <a:p>
                      <a:pPr algn="ctr"/>
                      <a:r>
                        <a:rPr lang="en-US" altLang="zh-CN" sz="2400">
                          <a:latin typeface="Gill Sans Light" panose="020B0302020104020203" pitchFamily="34" charset="-79"/>
                          <a:cs typeface="Gill Sans Light" panose="020B0302020104020203" pitchFamily="34" charset="-79"/>
                        </a:rPr>
                        <a:t>16</a:t>
                      </a:r>
                      <a:endParaRPr lang="zh-CN" altLang="en-US" sz="2400" dirty="0">
                        <a:latin typeface="Gill Sans Light" panose="020B0302020104020203" pitchFamily="34" charset="-79"/>
                        <a:cs typeface="Gill Sans Light" panose="020B0302020104020203" pitchFamily="34" charset="-79"/>
                      </a:endParaRPr>
                    </a:p>
                  </a:txBody>
                  <a:tcPr/>
                </a:tc>
                <a:tc>
                  <a:txBody>
                    <a:bodyPr/>
                    <a:lstStyle/>
                    <a:p>
                      <a:pPr algn="ctr"/>
                      <a:r>
                        <a:rPr lang="en-US" altLang="zh-CN" sz="2400">
                          <a:latin typeface="Gill Sans Light" panose="020B0302020104020203" pitchFamily="34" charset="-79"/>
                          <a:cs typeface="Gill Sans Light" panose="020B0302020104020203" pitchFamily="34" charset="-79"/>
                        </a:rPr>
                        <a:t>47.0%</a:t>
                      </a:r>
                      <a:endParaRPr lang="zh-CN" altLang="en-US" sz="2400" dirty="0">
                        <a:latin typeface="Gill Sans Light" panose="020B0302020104020203" pitchFamily="34" charset="-79"/>
                        <a:cs typeface="Gill Sans Light" panose="020B0302020104020203" pitchFamily="34" charset="-79"/>
                      </a:endParaRPr>
                    </a:p>
                  </a:txBody>
                  <a:tcPr/>
                </a:tc>
                <a:tc>
                  <a:txBody>
                    <a:bodyPr/>
                    <a:lstStyle/>
                    <a:p>
                      <a:pPr algn="ctr"/>
                      <a:r>
                        <a:rPr lang="en-US" altLang="zh-CN" sz="2400">
                          <a:latin typeface="Gill Sans Light" panose="020B0302020104020203" pitchFamily="34" charset="-79"/>
                          <a:cs typeface="Gill Sans Light" panose="020B0302020104020203" pitchFamily="34" charset="-79"/>
                        </a:rPr>
                        <a:t>475</a:t>
                      </a:r>
                      <a:endParaRPr lang="zh-CN" altLang="en-US" sz="2400" dirty="0">
                        <a:latin typeface="Gill Sans Light" panose="020B0302020104020203" pitchFamily="34" charset="-79"/>
                        <a:cs typeface="Gill Sans Light" panose="020B0302020104020203" pitchFamily="34" charset="-79"/>
                      </a:endParaRPr>
                    </a:p>
                  </a:txBody>
                  <a:tcPr/>
                </a:tc>
                <a:extLst>
                  <a:ext uri="{0D108BD9-81ED-4DB2-BD59-A6C34878D82A}">
                    <a16:rowId xmlns:a16="http://schemas.microsoft.com/office/drawing/2014/main" val="3423333414"/>
                  </a:ext>
                </a:extLst>
              </a:tr>
              <a:tr h="370840">
                <a:tc>
                  <a:txBody>
                    <a:bodyPr/>
                    <a:lstStyle/>
                    <a:p>
                      <a:pPr algn="ctr"/>
                      <a:r>
                        <a:rPr lang="en-US" altLang="zh-CN" sz="2400">
                          <a:latin typeface="Gill Sans Light" panose="020B0302020104020203" pitchFamily="34" charset="-79"/>
                          <a:cs typeface="Gill Sans Light" panose="020B0302020104020203" pitchFamily="34" charset="-79"/>
                        </a:rPr>
                        <a:t>32</a:t>
                      </a:r>
                      <a:endParaRPr lang="zh-CN" altLang="en-US" sz="2400" dirty="0">
                        <a:latin typeface="Gill Sans Light" panose="020B0302020104020203" pitchFamily="34" charset="-79"/>
                        <a:cs typeface="Gill Sans Light" panose="020B0302020104020203" pitchFamily="34" charset="-79"/>
                      </a:endParaRPr>
                    </a:p>
                  </a:txBody>
                  <a:tcPr/>
                </a:tc>
                <a:tc>
                  <a:txBody>
                    <a:bodyPr/>
                    <a:lstStyle/>
                    <a:p>
                      <a:pPr algn="ctr"/>
                      <a:r>
                        <a:rPr lang="en-US" altLang="zh-CN" sz="2400">
                          <a:latin typeface="Gill Sans Light" panose="020B0302020104020203" pitchFamily="34" charset="-79"/>
                          <a:cs typeface="Gill Sans Light" panose="020B0302020104020203" pitchFamily="34" charset="-79"/>
                        </a:rPr>
                        <a:t>25.2%</a:t>
                      </a:r>
                      <a:endParaRPr lang="zh-CN" altLang="en-US" sz="2400" dirty="0">
                        <a:latin typeface="Gill Sans Light" panose="020B0302020104020203" pitchFamily="34" charset="-79"/>
                        <a:cs typeface="Gill Sans Light" panose="020B0302020104020203" pitchFamily="34" charset="-79"/>
                      </a:endParaRPr>
                    </a:p>
                  </a:txBody>
                  <a:tcPr/>
                </a:tc>
                <a:tc>
                  <a:txBody>
                    <a:bodyPr/>
                    <a:lstStyle/>
                    <a:p>
                      <a:pPr algn="ctr"/>
                      <a:r>
                        <a:rPr lang="en-US" altLang="zh-CN" sz="2400">
                          <a:latin typeface="Gill Sans Light" panose="020B0302020104020203" pitchFamily="34" charset="-79"/>
                          <a:cs typeface="Gill Sans Light" panose="020B0302020104020203" pitchFamily="34" charset="-79"/>
                        </a:rPr>
                        <a:t>432</a:t>
                      </a:r>
                      <a:endParaRPr lang="zh-CN" altLang="en-US" sz="2400" dirty="0">
                        <a:latin typeface="Gill Sans Light" panose="020B0302020104020203" pitchFamily="34" charset="-79"/>
                        <a:cs typeface="Gill Sans Light" panose="020B0302020104020203" pitchFamily="34" charset="-79"/>
                      </a:endParaRPr>
                    </a:p>
                  </a:txBody>
                  <a:tcPr/>
                </a:tc>
                <a:extLst>
                  <a:ext uri="{0D108BD9-81ED-4DB2-BD59-A6C34878D82A}">
                    <a16:rowId xmlns:a16="http://schemas.microsoft.com/office/drawing/2014/main" val="3097666563"/>
                  </a:ext>
                </a:extLst>
              </a:tr>
            </a:tbl>
          </a:graphicData>
        </a:graphic>
      </p:graphicFrame>
      <p:sp>
        <p:nvSpPr>
          <p:cNvPr id="7" name="文本框 6">
            <a:extLst>
              <a:ext uri="{FF2B5EF4-FFF2-40B4-BE49-F238E27FC236}">
                <a16:creationId xmlns:a16="http://schemas.microsoft.com/office/drawing/2014/main" id="{043A33A8-3D1B-4787-B2E2-0B27A97C9B7F}"/>
              </a:ext>
            </a:extLst>
          </p:cNvPr>
          <p:cNvSpPr txBox="1"/>
          <p:nvPr/>
        </p:nvSpPr>
        <p:spPr>
          <a:xfrm>
            <a:off x="7395730" y="5832273"/>
            <a:ext cx="3383643" cy="736183"/>
          </a:xfrm>
          <a:prstGeom prst="rect">
            <a:avLst/>
          </a:prstGeom>
        </p:spPr>
        <p:txBody>
          <a:bodyPr/>
          <a:lstStyle>
            <a:defPPr>
              <a:defRPr lang="en-US"/>
            </a:defPPr>
            <a:lvl1pPr marL="228600" indent="-228600">
              <a:lnSpc>
                <a:spcPct val="90000"/>
              </a:lnSpc>
              <a:spcBef>
                <a:spcPct val="30000"/>
              </a:spcBef>
              <a:buFont typeface="Arial" panose="020B0604020202020204" pitchFamily="34" charset="0"/>
              <a:buChar char="•"/>
              <a:defRPr sz="2800">
                <a:latin typeface="Gill Sans Light"/>
                <a:cs typeface="Gill Sans Light"/>
              </a:defRPr>
            </a:lvl1pPr>
            <a:lvl2pPr marL="685800" lvl="1" indent="-228600">
              <a:lnSpc>
                <a:spcPct val="90000"/>
              </a:lnSpc>
              <a:spcBef>
                <a:spcPct val="30000"/>
              </a:spcBef>
              <a:buFont typeface="Arial" panose="020B0604020202020204" pitchFamily="34" charset="0"/>
              <a:buChar char="•"/>
              <a:defRPr sz="2400">
                <a:latin typeface="Gill Sans Light"/>
                <a:cs typeface="Gill Sans Light"/>
              </a:defRPr>
            </a:lvl2pPr>
            <a:lvl3pPr marL="1143000" indent="-228600">
              <a:lnSpc>
                <a:spcPct val="90000"/>
              </a:lnSpc>
              <a:spcBef>
                <a:spcPct val="30000"/>
              </a:spcBef>
              <a:buFont typeface="Arial" panose="020B0604020202020204" pitchFamily="34" charset="0"/>
              <a:buChar char="•"/>
              <a:defRPr sz="2000">
                <a:latin typeface="Gill Sans Light"/>
                <a:cs typeface="Gill Sans Light"/>
              </a:defRPr>
            </a:lvl3pPr>
            <a:lvl4pPr marL="1600200" indent="-228600">
              <a:lnSpc>
                <a:spcPct val="90000"/>
              </a:lnSpc>
              <a:spcBef>
                <a:spcPct val="30000"/>
              </a:spcBef>
              <a:buFont typeface="Arial" panose="020B0604020202020204" pitchFamily="34" charset="0"/>
              <a:buChar char="•"/>
              <a:defRPr>
                <a:latin typeface="Gill Sans Light"/>
                <a:cs typeface="Gill Sans Light"/>
              </a:defRPr>
            </a:lvl4pPr>
            <a:lvl5pPr marL="2057400" indent="-228600">
              <a:lnSpc>
                <a:spcPct val="90000"/>
              </a:lnSpc>
              <a:spcBef>
                <a:spcPct val="30000"/>
              </a:spcBef>
              <a:buFont typeface="Arial" panose="020B0604020202020204" pitchFamily="34" charset="0"/>
              <a:buChar char="•"/>
              <a:defRPr>
                <a:latin typeface="Gill Sans Light"/>
                <a:cs typeface="Gill Sans Light"/>
              </a:defRPr>
            </a:lvl5pPr>
            <a:lvl6pPr marL="2514600" indent="-228600">
              <a:lnSpc>
                <a:spcPct val="90000"/>
              </a:lnSpc>
              <a:spcBef>
                <a:spcPct val="30000"/>
              </a:spcBef>
              <a:buFont typeface="Arial" panose="020B0604020202020204" pitchFamily="34" charset="0"/>
              <a:buChar char="•"/>
            </a:lvl6pPr>
            <a:lvl7pPr marL="2971800" indent="-228600">
              <a:lnSpc>
                <a:spcPct val="90000"/>
              </a:lnSpc>
              <a:spcBef>
                <a:spcPct val="30000"/>
              </a:spcBef>
              <a:buFont typeface="Arial" panose="020B0604020202020204" pitchFamily="34" charset="0"/>
              <a:buChar char="•"/>
            </a:lvl7pPr>
            <a:lvl8pPr marL="3429000" indent="-228600">
              <a:lnSpc>
                <a:spcPct val="90000"/>
              </a:lnSpc>
              <a:spcBef>
                <a:spcPct val="30000"/>
              </a:spcBef>
              <a:buFont typeface="Arial" panose="020B0604020202020204" pitchFamily="34" charset="0"/>
              <a:buChar char="•"/>
            </a:lvl8pPr>
            <a:lvl9pPr marL="3886200" indent="-228600">
              <a:lnSpc>
                <a:spcPct val="90000"/>
              </a:lnSpc>
              <a:spcBef>
                <a:spcPct val="30000"/>
              </a:spcBef>
              <a:buFont typeface="Arial" panose="020B0604020202020204" pitchFamily="34" charset="0"/>
              <a:buChar char="•"/>
            </a:lvl9pPr>
          </a:lstStyle>
          <a:p>
            <a:pPr marL="0" indent="0" algn="ctr">
              <a:buNone/>
            </a:pPr>
            <a:r>
              <a:rPr lang="en-US" altLang="zh-CN" sz="2000" dirty="0"/>
              <a:t>Utilization of Successive Halving (Synchronous)</a:t>
            </a:r>
          </a:p>
        </p:txBody>
      </p:sp>
      <p:pic>
        <p:nvPicPr>
          <p:cNvPr id="9" name="图片 8">
            <a:extLst>
              <a:ext uri="{FF2B5EF4-FFF2-40B4-BE49-F238E27FC236}">
                <a16:creationId xmlns:a16="http://schemas.microsoft.com/office/drawing/2014/main" id="{E975962C-93F9-4A31-8864-94B151A68BE4}"/>
              </a:ext>
            </a:extLst>
          </p:cNvPr>
          <p:cNvPicPr>
            <a:picLocks noChangeAspect="1"/>
          </p:cNvPicPr>
          <p:nvPr/>
        </p:nvPicPr>
        <p:blipFill>
          <a:blip r:embed="rId3"/>
          <a:stretch>
            <a:fillRect/>
          </a:stretch>
        </p:blipFill>
        <p:spPr>
          <a:xfrm>
            <a:off x="620883" y="3423653"/>
            <a:ext cx="5352782" cy="2714625"/>
          </a:xfrm>
          <a:prstGeom prst="rect">
            <a:avLst/>
          </a:prstGeom>
        </p:spPr>
      </p:pic>
      <p:sp>
        <p:nvSpPr>
          <p:cNvPr id="11" name="文本框 10">
            <a:extLst>
              <a:ext uri="{FF2B5EF4-FFF2-40B4-BE49-F238E27FC236}">
                <a16:creationId xmlns:a16="http://schemas.microsoft.com/office/drawing/2014/main" id="{540750FF-91B2-456E-95F3-6044581FCE4D}"/>
              </a:ext>
            </a:extLst>
          </p:cNvPr>
          <p:cNvSpPr txBox="1"/>
          <p:nvPr/>
        </p:nvSpPr>
        <p:spPr>
          <a:xfrm>
            <a:off x="-2" y="6535118"/>
            <a:ext cx="12191999" cy="307777"/>
          </a:xfrm>
          <a:prstGeom prst="rect">
            <a:avLst/>
          </a:prstGeom>
          <a:noFill/>
        </p:spPr>
        <p:txBody>
          <a:bodyPr wrap="square">
            <a:spAutoFit/>
          </a:bodyPr>
          <a:lstStyle/>
          <a:p>
            <a:r>
              <a:rPr lang="en-US" altLang="zh-CN" sz="1400" dirty="0">
                <a:solidFill>
                  <a:schemeClr val="bg1">
                    <a:lumMod val="50000"/>
                  </a:schemeClr>
                </a:solidFill>
              </a:rPr>
              <a:t>Right f</a:t>
            </a:r>
            <a:r>
              <a:rPr lang="zh-CN" altLang="en-US" sz="1400" dirty="0">
                <a:solidFill>
                  <a:schemeClr val="bg1">
                    <a:lumMod val="50000"/>
                  </a:schemeClr>
                </a:solidFill>
              </a:rPr>
              <a:t>igure by: Liam Li, https://blog.ml.cmu.edu/2018/12/12/massively-parallel-hyperparameter-optimization/</a:t>
            </a:r>
          </a:p>
        </p:txBody>
      </p:sp>
    </p:spTree>
    <p:extLst>
      <p:ext uri="{BB962C8B-B14F-4D97-AF65-F5344CB8AC3E}">
        <p14:creationId xmlns:p14="http://schemas.microsoft.com/office/powerpoint/2010/main" val="337586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250"/>
                                        <p:tgtEl>
                                          <p:spTgt spid="5">
                                            <p:txEl>
                                              <p:pRg st="3" end="3"/>
                                            </p:txEl>
                                          </p:spTgt>
                                        </p:tgtEl>
                                      </p:cBhvr>
                                    </p:animEffect>
                                    <p:anim calcmode="lin" valueType="num">
                                      <p:cBhvr>
                                        <p:cTn id="8" dur="25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9" dur="25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250"/>
                                        <p:tgtEl>
                                          <p:spTgt spid="3"/>
                                        </p:tgtEl>
                                      </p:cBhvr>
                                    </p:animEffect>
                                    <p:anim calcmode="lin" valueType="num">
                                      <p:cBhvr>
                                        <p:cTn id="15" dur="250" fill="hold"/>
                                        <p:tgtEl>
                                          <p:spTgt spid="3"/>
                                        </p:tgtEl>
                                        <p:attrNameLst>
                                          <p:attrName>ppt_x</p:attrName>
                                        </p:attrNameLst>
                                      </p:cBhvr>
                                      <p:tavLst>
                                        <p:tav tm="0">
                                          <p:val>
                                            <p:strVal val="#ppt_x"/>
                                          </p:val>
                                        </p:tav>
                                        <p:tav tm="100000">
                                          <p:val>
                                            <p:strVal val="#ppt_x"/>
                                          </p:val>
                                        </p:tav>
                                      </p:tavLst>
                                    </p:anim>
                                    <p:anim calcmode="lin" valueType="num">
                                      <p:cBhvr>
                                        <p:cTn id="16" dur="250" fill="hold"/>
                                        <p:tgtEl>
                                          <p:spTgt spid="3"/>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1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250"/>
                                        <p:tgtEl>
                                          <p:spTgt spid="7"/>
                                        </p:tgtEl>
                                      </p:cBhvr>
                                    </p:animEffect>
                                    <p:anim calcmode="lin" valueType="num">
                                      <p:cBhvr>
                                        <p:cTn id="20" dur="250" fill="hold"/>
                                        <p:tgtEl>
                                          <p:spTgt spid="7"/>
                                        </p:tgtEl>
                                        <p:attrNameLst>
                                          <p:attrName>ppt_x</p:attrName>
                                        </p:attrNameLst>
                                      </p:cBhvr>
                                      <p:tavLst>
                                        <p:tav tm="0">
                                          <p:val>
                                            <p:strVal val="#ppt_x"/>
                                          </p:val>
                                        </p:tav>
                                        <p:tav tm="100000">
                                          <p:val>
                                            <p:strVal val="#ppt_x"/>
                                          </p:val>
                                        </p:tav>
                                      </p:tavLst>
                                    </p:anim>
                                    <p:anim calcmode="lin" valueType="num">
                                      <p:cBhvr>
                                        <p:cTn id="21" dur="2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bldLvl="2"/>
      <p:bldP spid="7" grpId="0"/>
    </p:bld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B067C2E-6A81-4A31-B910-D8C71C9C2EA1}"/>
              </a:ext>
            </a:extLst>
          </p:cNvPr>
          <p:cNvSpPr txBox="1">
            <a:spLocks/>
          </p:cNvSpPr>
          <p:nvPr/>
        </p:nvSpPr>
        <p:spPr>
          <a:xfrm>
            <a:off x="0" y="-1"/>
            <a:ext cx="12192000" cy="1330525"/>
          </a:xfrm>
          <a:prstGeom prst="rect">
            <a:avLst/>
          </a:prstGeom>
          <a:noFill/>
        </p:spPr>
        <p:txBody>
          <a:bodyPr vert="horz" lIns="91440" tIns="45720" rIns="91440" bIns="45720" rtlCol="0" anchor="ctr">
            <a:normAutofit fontScale="92500"/>
          </a:bodyPr>
          <a:lstStyle>
            <a:lvl1pPr indent="458788">
              <a:spcBef>
                <a:spcPct val="0"/>
              </a:spcBef>
              <a:buNone/>
              <a:tabLst/>
              <a:defRPr sz="5400" i="0" baseline="0">
                <a:solidFill>
                  <a:srgbClr val="FF5700"/>
                </a:solidFill>
                <a:latin typeface="Gill Sans Light"/>
                <a:ea typeface="+mj-ea"/>
                <a:cs typeface="Gill Sans Light"/>
              </a:defRPr>
            </a:lvl1pPr>
          </a:lstStyle>
          <a:p>
            <a:r>
              <a:rPr lang="en-US" dirty="0"/>
              <a:t>Case Study: </a:t>
            </a:r>
            <a:r>
              <a:rPr lang="en-US" altLang="zh-CN" dirty="0"/>
              <a:t>High Utilization != Useful Work</a:t>
            </a:r>
            <a:endParaRPr lang="zh-CN" altLang="en-US" dirty="0"/>
          </a:p>
        </p:txBody>
      </p:sp>
      <p:sp>
        <p:nvSpPr>
          <p:cNvPr id="5" name="内容占位符 2">
            <a:extLst>
              <a:ext uri="{FF2B5EF4-FFF2-40B4-BE49-F238E27FC236}">
                <a16:creationId xmlns:a16="http://schemas.microsoft.com/office/drawing/2014/main" id="{690202A1-7833-4FB4-99AF-4748E230DEBF}"/>
              </a:ext>
            </a:extLst>
          </p:cNvPr>
          <p:cNvSpPr txBox="1">
            <a:spLocks/>
          </p:cNvSpPr>
          <p:nvPr/>
        </p:nvSpPr>
        <p:spPr>
          <a:xfrm>
            <a:off x="838199" y="1376363"/>
            <a:ext cx="11040687" cy="4800600"/>
          </a:xfrm>
          <a:prstGeom prst="rect">
            <a:avLst/>
          </a:prstGeom>
        </p:spPr>
        <p:txBody>
          <a:bodyPr lIns="91440" tIns="45720" rIns="91440" bIns="45720" anchor="t"/>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Gill Sans Light"/>
                <a:ea typeface="+mn-ea"/>
                <a:cs typeface="Gill Sans Light"/>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Gill Sans Light"/>
                <a:ea typeface="+mn-ea"/>
                <a:cs typeface="Gill Sans Light"/>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Gill Sans Light"/>
                <a:ea typeface="+mn-ea"/>
                <a:cs typeface="Gill Sans Light"/>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Simply way to parallelize: always ensure enough trials to saturate the cluster</a:t>
            </a:r>
          </a:p>
          <a:p>
            <a:pPr lvl="1"/>
            <a:r>
              <a:rPr lang="en-US" altLang="zh-CN" dirty="0"/>
              <a:t>Asynchronous SHA (ASHA): trial concurrency == # of workers</a:t>
            </a:r>
          </a:p>
          <a:p>
            <a:pPr lvl="1"/>
            <a:r>
              <a:rPr lang="en-US" altLang="zh-CN" dirty="0"/>
              <a:t>Can not scale up beyond a certain # of workers</a:t>
            </a:r>
          </a:p>
        </p:txBody>
      </p:sp>
      <p:pic>
        <p:nvPicPr>
          <p:cNvPr id="8" name="图片 7">
            <a:extLst>
              <a:ext uri="{FF2B5EF4-FFF2-40B4-BE49-F238E27FC236}">
                <a16:creationId xmlns:a16="http://schemas.microsoft.com/office/drawing/2014/main" id="{01F6ADB9-9A2B-4413-A89B-AC8E7D069B7D}"/>
              </a:ext>
            </a:extLst>
          </p:cNvPr>
          <p:cNvPicPr>
            <a:picLocks noChangeAspect="1"/>
          </p:cNvPicPr>
          <p:nvPr/>
        </p:nvPicPr>
        <p:blipFill>
          <a:blip r:embed="rId3"/>
          <a:stretch>
            <a:fillRect/>
          </a:stretch>
        </p:blipFill>
        <p:spPr>
          <a:xfrm>
            <a:off x="2574868" y="3251211"/>
            <a:ext cx="7042265" cy="3387249"/>
          </a:xfrm>
          <a:prstGeom prst="rect">
            <a:avLst/>
          </a:prstGeom>
        </p:spPr>
      </p:pic>
      <p:sp>
        <p:nvSpPr>
          <p:cNvPr id="2" name="标题 1">
            <a:extLst>
              <a:ext uri="{FF2B5EF4-FFF2-40B4-BE49-F238E27FC236}">
                <a16:creationId xmlns:a16="http://schemas.microsoft.com/office/drawing/2014/main" id="{E310DE7D-ACD9-4761-9E46-87243D2799BB}"/>
              </a:ext>
            </a:extLst>
          </p:cNvPr>
          <p:cNvSpPr>
            <a:spLocks noGrp="1"/>
          </p:cNvSpPr>
          <p:nvPr>
            <p:ph type="title"/>
          </p:nvPr>
        </p:nvSpPr>
        <p:spPr/>
        <p:txBody>
          <a:bodyPr/>
          <a:lstStyle/>
          <a:p>
            <a:endParaRPr lang="zh-CN" altLang="en-US"/>
          </a:p>
        </p:txBody>
      </p:sp>
      <p:sp>
        <p:nvSpPr>
          <p:cNvPr id="13" name="灯片编号占位符 1">
            <a:extLst>
              <a:ext uri="{FF2B5EF4-FFF2-40B4-BE49-F238E27FC236}">
                <a16:creationId xmlns:a16="http://schemas.microsoft.com/office/drawing/2014/main" id="{D1EE4FF1-B802-42EC-AE32-E5EEE74A7513}"/>
              </a:ext>
            </a:extLst>
          </p:cNvPr>
          <p:cNvSpPr>
            <a:spLocks noGrp="1"/>
          </p:cNvSpPr>
          <p:nvPr>
            <p:ph type="sldNum" sz="quarter" idx="12"/>
          </p:nvPr>
        </p:nvSpPr>
        <p:spPr/>
        <p:txBody>
          <a:bodyPr/>
          <a:lstStyle/>
          <a:p>
            <a:fld id="{AB784BE6-8AD8-2A49-BC7C-EB31A7D2B34C}" type="slidenum">
              <a:rPr lang="en-US" smtClean="0"/>
              <a:pPr/>
              <a:t>112</a:t>
            </a:fld>
            <a:endParaRPr lang="en-US" dirty="0"/>
          </a:p>
        </p:txBody>
      </p:sp>
    </p:spTree>
    <p:extLst>
      <p:ext uri="{BB962C8B-B14F-4D97-AF65-F5344CB8AC3E}">
        <p14:creationId xmlns:p14="http://schemas.microsoft.com/office/powerpoint/2010/main" val="1738779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animEffect transition="in" filter="fade">
                                      <p:cBhvr>
                                        <p:cTn id="14" dur="250"/>
                                        <p:tgtEl>
                                          <p:spTgt spid="5">
                                            <p:txEl>
                                              <p:pRg st="2" end="2"/>
                                            </p:txEl>
                                          </p:spTgt>
                                        </p:tgtEl>
                                      </p:cBhvr>
                                    </p:animEffect>
                                    <p:anim calcmode="lin" valueType="num">
                                      <p:cBhvr>
                                        <p:cTn id="15" dur="25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6" dur="25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bldLvl="2"/>
    </p:bld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B067C2E-6A81-4A31-B910-D8C71C9C2EA1}"/>
              </a:ext>
            </a:extLst>
          </p:cNvPr>
          <p:cNvSpPr txBox="1">
            <a:spLocks/>
          </p:cNvSpPr>
          <p:nvPr/>
        </p:nvSpPr>
        <p:spPr>
          <a:xfrm>
            <a:off x="5723467" y="-1"/>
            <a:ext cx="6468533" cy="1330525"/>
          </a:xfrm>
          <a:prstGeom prst="rect">
            <a:avLst/>
          </a:prstGeom>
          <a:noFill/>
        </p:spPr>
        <p:txBody>
          <a:bodyPr vert="horz" lIns="91440" tIns="45720" rIns="91440" bIns="45720" rtlCol="0" anchor="ctr">
            <a:noAutofit/>
          </a:bodyPr>
          <a:lstStyle>
            <a:lvl1pPr indent="458788">
              <a:spcBef>
                <a:spcPct val="0"/>
              </a:spcBef>
              <a:buNone/>
              <a:tabLst/>
              <a:defRPr sz="5400" i="0" baseline="0">
                <a:solidFill>
                  <a:srgbClr val="FF5700"/>
                </a:solidFill>
                <a:latin typeface="Gill Sans Light"/>
                <a:ea typeface="+mj-ea"/>
                <a:cs typeface="Gill Sans Light"/>
              </a:defRPr>
            </a:lvl1pPr>
          </a:lstStyle>
          <a:p>
            <a:r>
              <a:rPr lang="en-US" dirty="0"/>
              <a:t>Challenges</a:t>
            </a:r>
          </a:p>
        </p:txBody>
      </p:sp>
      <p:sp>
        <p:nvSpPr>
          <p:cNvPr id="5" name="内容占位符 2">
            <a:extLst>
              <a:ext uri="{FF2B5EF4-FFF2-40B4-BE49-F238E27FC236}">
                <a16:creationId xmlns:a16="http://schemas.microsoft.com/office/drawing/2014/main" id="{690202A1-7833-4FB4-99AF-4748E230DEBF}"/>
              </a:ext>
            </a:extLst>
          </p:cNvPr>
          <p:cNvSpPr txBox="1">
            <a:spLocks/>
          </p:cNvSpPr>
          <p:nvPr/>
        </p:nvSpPr>
        <p:spPr>
          <a:xfrm>
            <a:off x="6468535" y="1376363"/>
            <a:ext cx="5723465" cy="4800600"/>
          </a:xfrm>
          <a:prstGeom prst="rect">
            <a:avLst/>
          </a:prstGeom>
        </p:spPr>
        <p:txBody>
          <a:bodyPr lIns="91440" tIns="45720" rIns="91440" bIns="45720" anchor="t"/>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Gill Sans Light"/>
                <a:ea typeface="+mn-ea"/>
                <a:cs typeface="Gill Sans Light"/>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Gill Sans Light"/>
                <a:ea typeface="+mn-ea"/>
                <a:cs typeface="Gill Sans Light"/>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Gill Sans Light"/>
                <a:ea typeface="+mn-ea"/>
                <a:cs typeface="Gill Sans Light"/>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The wide variety of algorithms</a:t>
            </a:r>
          </a:p>
          <a:p>
            <a:pPr lvl="1"/>
            <a:r>
              <a:rPr lang="en-US" altLang="zh-CN" dirty="0"/>
              <a:t>Algorithm-awareness</a:t>
            </a:r>
          </a:p>
          <a:p>
            <a:r>
              <a:rPr lang="en-US" altLang="zh-CN" dirty="0"/>
              <a:t>Dynamic environment</a:t>
            </a:r>
          </a:p>
          <a:p>
            <a:pPr lvl="1"/>
            <a:r>
              <a:rPr lang="en-US" altLang="zh-CN" dirty="0"/>
              <a:t>Trial add &amp; removal</a:t>
            </a:r>
          </a:p>
          <a:p>
            <a:pPr lvl="1"/>
            <a:r>
              <a:rPr lang="en-US" altLang="zh-CN" dirty="0"/>
              <a:t>Resources add &amp; removal</a:t>
            </a:r>
          </a:p>
          <a:p>
            <a:r>
              <a:rPr lang="en-US" altLang="zh-CN" dirty="0"/>
              <a:t>Heterogeneity in trial profiles</a:t>
            </a:r>
          </a:p>
          <a:p>
            <a:pPr lvl="1"/>
            <a:r>
              <a:rPr lang="en-US" altLang="zh-CN" dirty="0"/>
              <a:t>Nonpredictable iteration time</a:t>
            </a:r>
          </a:p>
          <a:p>
            <a:endParaRPr lang="en-US" altLang="zh-CN" dirty="0"/>
          </a:p>
        </p:txBody>
      </p:sp>
      <p:sp>
        <p:nvSpPr>
          <p:cNvPr id="2" name="标题 1">
            <a:extLst>
              <a:ext uri="{FF2B5EF4-FFF2-40B4-BE49-F238E27FC236}">
                <a16:creationId xmlns:a16="http://schemas.microsoft.com/office/drawing/2014/main" id="{54A2ABBD-4ED0-46A5-B485-4E5842C61C70}"/>
              </a:ext>
            </a:extLst>
          </p:cNvPr>
          <p:cNvSpPr>
            <a:spLocks noGrp="1"/>
          </p:cNvSpPr>
          <p:nvPr>
            <p:ph type="title"/>
          </p:nvPr>
        </p:nvSpPr>
        <p:spPr/>
        <p:txBody>
          <a:bodyPr/>
          <a:lstStyle/>
          <a:p>
            <a:endParaRPr lang="zh-CN" altLang="en-US"/>
          </a:p>
        </p:txBody>
      </p:sp>
      <p:sp>
        <p:nvSpPr>
          <p:cNvPr id="6" name="灯片编号占位符 1">
            <a:extLst>
              <a:ext uri="{FF2B5EF4-FFF2-40B4-BE49-F238E27FC236}">
                <a16:creationId xmlns:a16="http://schemas.microsoft.com/office/drawing/2014/main" id="{44184D92-2992-4E1C-B6D9-EAFB07FFC2FA}"/>
              </a:ext>
            </a:extLst>
          </p:cNvPr>
          <p:cNvSpPr>
            <a:spLocks noGrp="1"/>
          </p:cNvSpPr>
          <p:nvPr>
            <p:ph type="sldNum" sz="quarter" idx="12"/>
          </p:nvPr>
        </p:nvSpPr>
        <p:spPr/>
        <p:txBody>
          <a:bodyPr/>
          <a:lstStyle/>
          <a:p>
            <a:fld id="{AB784BE6-8AD8-2A49-BC7C-EB31A7D2B34C}" type="slidenum">
              <a:rPr lang="en-US" smtClean="0"/>
              <a:pPr/>
              <a:t>113</a:t>
            </a:fld>
            <a:endParaRPr lang="en-US" dirty="0"/>
          </a:p>
        </p:txBody>
      </p:sp>
      <p:sp>
        <p:nvSpPr>
          <p:cNvPr id="7" name="内容占位符 2">
            <a:extLst>
              <a:ext uri="{FF2B5EF4-FFF2-40B4-BE49-F238E27FC236}">
                <a16:creationId xmlns:a16="http://schemas.microsoft.com/office/drawing/2014/main" id="{B59EA026-34C4-410B-9591-3F4E98D513D1}"/>
              </a:ext>
            </a:extLst>
          </p:cNvPr>
          <p:cNvSpPr txBox="1">
            <a:spLocks/>
          </p:cNvSpPr>
          <p:nvPr/>
        </p:nvSpPr>
        <p:spPr>
          <a:xfrm>
            <a:off x="838200" y="1376363"/>
            <a:ext cx="5257800" cy="4800600"/>
          </a:xfrm>
          <a:prstGeom prst="rect">
            <a:avLst/>
          </a:prstGeom>
        </p:spPr>
        <p:txBody>
          <a:bodyPr lIns="91440" tIns="45720" rIns="91440" bIns="45720" anchor="t"/>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Gill Sans Light"/>
                <a:ea typeface="+mn-ea"/>
                <a:cs typeface="Gill Sans Light"/>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Gill Sans Light"/>
                <a:ea typeface="+mn-ea"/>
                <a:cs typeface="Gill Sans Light"/>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Gill Sans Light"/>
                <a:ea typeface="+mn-ea"/>
                <a:cs typeface="Gill Sans Light"/>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State-of-the-art resource efficiency</a:t>
            </a:r>
          </a:p>
          <a:p>
            <a:pPr lvl="1"/>
            <a:r>
              <a:rPr lang="en-US" altLang="zh-CN" dirty="0"/>
              <a:t>Inter-GPU: distributed training</a:t>
            </a:r>
          </a:p>
          <a:p>
            <a:pPr lvl="1"/>
            <a:r>
              <a:rPr lang="en-US" altLang="zh-CN" dirty="0"/>
              <a:t>Intra-GPU: Nvidia MPS</a:t>
            </a:r>
          </a:p>
          <a:p>
            <a:r>
              <a:rPr lang="en-US" altLang="zh-CN" dirty="0"/>
              <a:t>Apply to most tuning algorithms</a:t>
            </a:r>
          </a:p>
          <a:p>
            <a:r>
              <a:rPr lang="en-US" altLang="zh-CN" dirty="0"/>
              <a:t>React to cluster resource changes</a:t>
            </a:r>
          </a:p>
          <a:p>
            <a:pPr marL="0" indent="0">
              <a:buNone/>
            </a:pPr>
            <a:endParaRPr lang="en-US" altLang="zh-CN" dirty="0"/>
          </a:p>
        </p:txBody>
      </p:sp>
      <p:sp>
        <p:nvSpPr>
          <p:cNvPr id="8" name="Title 1">
            <a:extLst>
              <a:ext uri="{FF2B5EF4-FFF2-40B4-BE49-F238E27FC236}">
                <a16:creationId xmlns:a16="http://schemas.microsoft.com/office/drawing/2014/main" id="{65DA9D39-FF59-4CDA-9254-F23EBB2DE8BC}"/>
              </a:ext>
            </a:extLst>
          </p:cNvPr>
          <p:cNvSpPr txBox="1">
            <a:spLocks/>
          </p:cNvSpPr>
          <p:nvPr/>
        </p:nvSpPr>
        <p:spPr>
          <a:xfrm>
            <a:off x="0" y="-1"/>
            <a:ext cx="6096000" cy="1330525"/>
          </a:xfrm>
          <a:prstGeom prst="rect">
            <a:avLst/>
          </a:prstGeom>
          <a:noFill/>
        </p:spPr>
        <p:txBody>
          <a:bodyPr vert="horz" lIns="91440" tIns="45720" rIns="91440" bIns="45720" rtlCol="0" anchor="ctr">
            <a:noAutofit/>
          </a:bodyPr>
          <a:lstStyle>
            <a:lvl1pPr indent="458788">
              <a:spcBef>
                <a:spcPct val="0"/>
              </a:spcBef>
              <a:buNone/>
              <a:tabLst/>
              <a:defRPr sz="5400" i="0" baseline="0">
                <a:solidFill>
                  <a:srgbClr val="FF5700"/>
                </a:solidFill>
                <a:latin typeface="Gill Sans Light"/>
                <a:ea typeface="+mj-ea"/>
                <a:cs typeface="Gill Sans Light"/>
              </a:defRPr>
            </a:lvl1pPr>
          </a:lstStyle>
          <a:p>
            <a:r>
              <a:rPr lang="en-US" dirty="0"/>
              <a:t>Goals</a:t>
            </a:r>
          </a:p>
        </p:txBody>
      </p:sp>
    </p:spTree>
    <p:extLst>
      <p:ext uri="{BB962C8B-B14F-4D97-AF65-F5344CB8AC3E}">
        <p14:creationId xmlns:p14="http://schemas.microsoft.com/office/powerpoint/2010/main" val="2562124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anim calcmode="lin" valueType="num">
                                      <p:cBhvr>
                                        <p:cTn id="13" dur="250" fill="hold"/>
                                        <p:tgtEl>
                                          <p:spTgt spid="5"/>
                                        </p:tgtEl>
                                        <p:attrNameLst>
                                          <p:attrName>ppt_x</p:attrName>
                                        </p:attrNameLst>
                                      </p:cBhvr>
                                      <p:tavLst>
                                        <p:tav tm="0">
                                          <p:val>
                                            <p:strVal val="#ppt_x"/>
                                          </p:val>
                                        </p:tav>
                                        <p:tav tm="100000">
                                          <p:val>
                                            <p:strVal val="#ppt_x"/>
                                          </p:val>
                                        </p:tav>
                                      </p:tavLst>
                                    </p:anim>
                                    <p:anim calcmode="lin" valueType="num">
                                      <p:cBhvr>
                                        <p:cTn id="14"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A27CDE8-A0F2-4F78-8C76-06FFEE7A44A9}"/>
              </a:ext>
            </a:extLst>
          </p:cNvPr>
          <p:cNvSpPr>
            <a:spLocks noGrp="1"/>
          </p:cNvSpPr>
          <p:nvPr>
            <p:ph type="title"/>
          </p:nvPr>
        </p:nvSpPr>
        <p:spPr/>
        <p:txBody>
          <a:bodyPr/>
          <a:lstStyle/>
          <a:p>
            <a:endParaRPr lang="zh-CN" altLang="en-US"/>
          </a:p>
        </p:txBody>
      </p:sp>
      <p:sp>
        <p:nvSpPr>
          <p:cNvPr id="2" name="Slide Number Placeholder 1">
            <a:extLst>
              <a:ext uri="{FF2B5EF4-FFF2-40B4-BE49-F238E27FC236}">
                <a16:creationId xmlns:a16="http://schemas.microsoft.com/office/drawing/2014/main" id="{CCDBD5F0-63CF-4C6D-8760-273780ABB91D}"/>
              </a:ext>
            </a:extLst>
          </p:cNvPr>
          <p:cNvSpPr>
            <a:spLocks noGrp="1"/>
          </p:cNvSpPr>
          <p:nvPr>
            <p:ph type="sldNum" sz="quarter" idx="12"/>
          </p:nvPr>
        </p:nvSpPr>
        <p:spPr/>
        <p:txBody>
          <a:bodyPr/>
          <a:lstStyle/>
          <a:p>
            <a:fld id="{AB784BE6-8AD8-2A49-BC7C-EB31A7D2B34C}" type="slidenum">
              <a:rPr lang="en-US" smtClean="0"/>
              <a:pPr/>
              <a:t>114</a:t>
            </a:fld>
            <a:endParaRPr lang="en-US"/>
          </a:p>
        </p:txBody>
      </p:sp>
      <p:sp>
        <p:nvSpPr>
          <p:cNvPr id="19" name="Title 1">
            <a:extLst>
              <a:ext uri="{FF2B5EF4-FFF2-40B4-BE49-F238E27FC236}">
                <a16:creationId xmlns:a16="http://schemas.microsoft.com/office/drawing/2014/main" id="{DB6B37C0-0D45-4807-A400-D6B6F8BCD5EE}"/>
              </a:ext>
            </a:extLst>
          </p:cNvPr>
          <p:cNvSpPr txBox="1">
            <a:spLocks/>
          </p:cNvSpPr>
          <p:nvPr/>
        </p:nvSpPr>
        <p:spPr>
          <a:xfrm>
            <a:off x="0" y="-1"/>
            <a:ext cx="12192000" cy="1330525"/>
          </a:xfrm>
          <a:prstGeom prst="rect">
            <a:avLst/>
          </a:prstGeom>
          <a:noFill/>
        </p:spPr>
        <p:txBody>
          <a:bodyPr vert="horz" lIns="91440" tIns="45720" rIns="91440" bIns="45720" rtlCol="0" anchor="ctr">
            <a:noAutofit/>
          </a:bodyPr>
          <a:lstStyle>
            <a:lvl1pPr indent="458788">
              <a:spcBef>
                <a:spcPct val="0"/>
              </a:spcBef>
              <a:buNone/>
              <a:tabLst/>
              <a:defRPr sz="5400" i="0" baseline="0">
                <a:solidFill>
                  <a:srgbClr val="FF5700"/>
                </a:solidFill>
                <a:latin typeface="Gill Sans Light"/>
                <a:ea typeface="+mj-ea"/>
                <a:cs typeface="Gill Sans Light"/>
              </a:defRPr>
            </a:lvl1pPr>
          </a:lstStyle>
          <a:p>
            <a:pPr indent="458470"/>
            <a:r>
              <a:rPr lang="en-US" altLang="zh-CN"/>
              <a:t>Resource Parallelism</a:t>
            </a:r>
            <a:endParaRPr lang="en-US"/>
          </a:p>
        </p:txBody>
      </p:sp>
      <p:sp>
        <p:nvSpPr>
          <p:cNvPr id="21" name="内容占位符 2">
            <a:extLst>
              <a:ext uri="{FF2B5EF4-FFF2-40B4-BE49-F238E27FC236}">
                <a16:creationId xmlns:a16="http://schemas.microsoft.com/office/drawing/2014/main" id="{161F0491-9BB8-4BE2-B202-3FFB913A7CD8}"/>
              </a:ext>
            </a:extLst>
          </p:cNvPr>
          <p:cNvSpPr txBox="1">
            <a:spLocks/>
          </p:cNvSpPr>
          <p:nvPr/>
        </p:nvSpPr>
        <p:spPr>
          <a:xfrm>
            <a:off x="506361" y="1376363"/>
            <a:ext cx="11166987" cy="4800600"/>
          </a:xfrm>
          <a:prstGeom prst="rect">
            <a:avLst/>
          </a:prstGeom>
        </p:spPr>
        <p:txBody>
          <a:bodyPr lIns="91440" tIns="45720" rIns="91440" bIns="45720" anchor="t"/>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Gill Sans Light"/>
                <a:ea typeface="+mn-ea"/>
                <a:cs typeface="Gill Sans Light"/>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Gill Sans Light"/>
                <a:ea typeface="+mn-ea"/>
                <a:cs typeface="Gill Sans Light"/>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Gill Sans Light"/>
                <a:ea typeface="+mn-ea"/>
                <a:cs typeface="Gill Sans Light"/>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lvl="1">
              <a:buNone/>
            </a:pPr>
            <a:r>
              <a:rPr lang="en-US" sz="2800"/>
              <a:t>1. Intuition: More trials than resources</a:t>
            </a:r>
          </a:p>
          <a:p>
            <a:pPr marL="1371600" lvl="2" indent="-457200"/>
            <a:r>
              <a:rPr lang="en-US" altLang="zh-CN" sz="2800">
                <a:solidFill>
                  <a:srgbClr val="FF5700"/>
                </a:solidFill>
              </a:rPr>
              <a:t>Intra-GPU parallelism</a:t>
            </a:r>
            <a:r>
              <a:rPr lang="en-US" altLang="zh-CN" sz="2800"/>
              <a:t>: NVIDIA MPS</a:t>
            </a:r>
            <a:endParaRPr lang="en-US" sz="2800"/>
          </a:p>
          <a:p>
            <a:pPr lvl="1">
              <a:buNone/>
            </a:pPr>
            <a:r>
              <a:rPr lang="en-US" sz="2800"/>
              <a:t>2. Intuition : More resources than trials</a:t>
            </a:r>
          </a:p>
          <a:p>
            <a:pPr lvl="2"/>
            <a:r>
              <a:rPr lang="en-US" altLang="zh-CN" sz="2800">
                <a:solidFill>
                  <a:srgbClr val="FF5700"/>
                </a:solidFill>
              </a:rPr>
              <a:t>  Inter-GPU parallelism</a:t>
            </a:r>
            <a:r>
              <a:rPr lang="en-US" altLang="zh-CN" sz="2800"/>
              <a:t>: distributed training/elastic resource</a:t>
            </a:r>
          </a:p>
          <a:p>
            <a:pPr marL="800100" lvl="1" indent="-342900"/>
            <a:endParaRPr lang="en-US" altLang="zh-CN" sz="2800" dirty="0"/>
          </a:p>
          <a:p>
            <a:pPr marL="457200" lvl="1" indent="0">
              <a:buNone/>
            </a:pPr>
            <a:r>
              <a:rPr lang="en-US" altLang="zh-CN" sz="2800"/>
              <a:t>How to account for overhead ? </a:t>
            </a:r>
            <a:endParaRPr lang="en-US" altLang="zh-CN" sz="2800" dirty="0"/>
          </a:p>
          <a:p>
            <a:pPr marL="1257300" lvl="2"/>
            <a:r>
              <a:rPr lang="en-US" altLang="zh-CN" sz="2800"/>
              <a:t>Marginal benefit assessment</a:t>
            </a:r>
            <a:endParaRPr lang="en-US" altLang="zh-CN" sz="2800" dirty="0"/>
          </a:p>
        </p:txBody>
      </p:sp>
    </p:spTree>
    <p:extLst>
      <p:ext uri="{BB962C8B-B14F-4D97-AF65-F5344CB8AC3E}">
        <p14:creationId xmlns:p14="http://schemas.microsoft.com/office/powerpoint/2010/main" val="86821707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D5663C3-28AE-4812-82F4-277EC1CFE8A2}"/>
              </a:ext>
            </a:extLst>
          </p:cNvPr>
          <p:cNvSpPr>
            <a:spLocks noGrp="1"/>
          </p:cNvSpPr>
          <p:nvPr>
            <p:ph type="title"/>
          </p:nvPr>
        </p:nvSpPr>
        <p:spPr/>
        <p:txBody>
          <a:bodyPr/>
          <a:lstStyle/>
          <a:p>
            <a:endParaRPr lang="zh-CN" altLang="en-US"/>
          </a:p>
        </p:txBody>
      </p:sp>
      <p:sp>
        <p:nvSpPr>
          <p:cNvPr id="2" name="Slide Number Placeholder 1">
            <a:extLst>
              <a:ext uri="{FF2B5EF4-FFF2-40B4-BE49-F238E27FC236}">
                <a16:creationId xmlns:a16="http://schemas.microsoft.com/office/drawing/2014/main" id="{CCDBD5F0-63CF-4C6D-8760-273780ABB91D}"/>
              </a:ext>
            </a:extLst>
          </p:cNvPr>
          <p:cNvSpPr>
            <a:spLocks noGrp="1"/>
          </p:cNvSpPr>
          <p:nvPr>
            <p:ph type="sldNum" sz="quarter" idx="12"/>
          </p:nvPr>
        </p:nvSpPr>
        <p:spPr/>
        <p:txBody>
          <a:bodyPr/>
          <a:lstStyle/>
          <a:p>
            <a:fld id="{AB784BE6-8AD8-2A49-BC7C-EB31A7D2B34C}" type="slidenum">
              <a:rPr lang="en-US" smtClean="0"/>
              <a:pPr/>
              <a:t>115</a:t>
            </a:fld>
            <a:endParaRPr lang="en-US"/>
          </a:p>
        </p:txBody>
      </p:sp>
      <p:sp>
        <p:nvSpPr>
          <p:cNvPr id="8" name="Title 1">
            <a:extLst>
              <a:ext uri="{FF2B5EF4-FFF2-40B4-BE49-F238E27FC236}">
                <a16:creationId xmlns:a16="http://schemas.microsoft.com/office/drawing/2014/main" id="{C48ED752-980B-456D-8D70-7FAC41E5A4CC}"/>
              </a:ext>
            </a:extLst>
          </p:cNvPr>
          <p:cNvSpPr txBox="1">
            <a:spLocks/>
          </p:cNvSpPr>
          <p:nvPr/>
        </p:nvSpPr>
        <p:spPr>
          <a:xfrm>
            <a:off x="0" y="-1"/>
            <a:ext cx="12192000" cy="1330525"/>
          </a:xfrm>
          <a:prstGeom prst="rect">
            <a:avLst/>
          </a:prstGeom>
          <a:noFill/>
        </p:spPr>
        <p:txBody>
          <a:bodyPr vert="horz" lIns="91440" tIns="45720" rIns="91440" bIns="45720" rtlCol="0" anchor="ctr">
            <a:noAutofit/>
          </a:bodyPr>
          <a:lstStyle>
            <a:lvl1pPr indent="458788">
              <a:spcBef>
                <a:spcPct val="0"/>
              </a:spcBef>
              <a:buNone/>
              <a:tabLst/>
              <a:defRPr sz="5400" i="0" baseline="0">
                <a:solidFill>
                  <a:srgbClr val="FF5700"/>
                </a:solidFill>
                <a:latin typeface="Gill Sans Light"/>
                <a:ea typeface="+mj-ea"/>
                <a:cs typeface="Gill Sans Light"/>
              </a:defRPr>
            </a:lvl1pPr>
          </a:lstStyle>
          <a:p>
            <a:pPr indent="458470"/>
            <a:r>
              <a:rPr lang="en-US" altLang="zh-CN" dirty="0"/>
              <a:t>Algorithm: </a:t>
            </a:r>
            <a:r>
              <a:rPr lang="en-US" altLang="zh-CN" dirty="0">
                <a:latin typeface="Consolas"/>
              </a:rPr>
              <a:t>DynamicFluid</a:t>
            </a:r>
            <a:endParaRPr lang="en-US" dirty="0">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eq">
                <a:extLst>
                  <a:ext uri="{FF2B5EF4-FFF2-40B4-BE49-F238E27FC236}">
                    <a16:creationId xmlns:a16="http://schemas.microsoft.com/office/drawing/2014/main" id="{536361BE-A839-4407-85F4-839A0B89751A}"/>
                  </a:ext>
                </a:extLst>
              </p:cNvPr>
              <p:cNvSpPr txBox="1"/>
              <p:nvPr/>
            </p:nvSpPr>
            <p:spPr>
              <a:xfrm>
                <a:off x="2148895" y="1384147"/>
                <a:ext cx="6505884" cy="1436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600" i="1" smtClean="0">
                              <a:latin typeface="Cambria Math" panose="02040503050406030204" pitchFamily="18" charset="0"/>
                            </a:rPr>
                          </m:ctrlPr>
                        </m:sSubPr>
                        <m:e>
                          <m:r>
                            <a:rPr lang="en-US" altLang="zh-CN" sz="3600" b="0" i="1" smtClean="0">
                              <a:latin typeface="Cambria Math" panose="02040503050406030204" pitchFamily="18" charset="0"/>
                            </a:rPr>
                            <m:t>𝑤</m:t>
                          </m:r>
                        </m:e>
                        <m:sub>
                          <m:r>
                            <a:rPr lang="en-US" altLang="zh-CN" sz="3600" b="0" i="1" smtClean="0">
                              <a:latin typeface="Cambria Math" panose="02040503050406030204" pitchFamily="18" charset="0"/>
                            </a:rPr>
                            <m:t>𝑖</m:t>
                          </m:r>
                        </m:sub>
                      </m:sSub>
                      <m:r>
                        <a:rPr lang="en-US" altLang="zh-CN" sz="3600" b="0" i="1" smtClean="0">
                          <a:latin typeface="Cambria Math" panose="02040503050406030204" pitchFamily="18" charset="0"/>
                        </a:rPr>
                        <m:t>=</m:t>
                      </m:r>
                      <m:r>
                        <m:rPr>
                          <m:sty m:val="p"/>
                        </m:rPr>
                        <a:rPr lang="en-US" altLang="zh-CN" sz="3600" b="0" i="0" smtClean="0">
                          <a:latin typeface="Cambria Math" panose="02040503050406030204" pitchFamily="18" charset="0"/>
                        </a:rPr>
                        <m:t>min</m:t>
                      </m:r>
                      <m:r>
                        <a:rPr lang="en-US" altLang="zh-CN" sz="3600" b="0" i="1" smtClean="0">
                          <a:latin typeface="Cambria Math" panose="02040503050406030204" pitchFamily="18" charset="0"/>
                        </a:rPr>
                        <m:t>⁡(</m:t>
                      </m:r>
                      <m:r>
                        <m:rPr>
                          <m:sty m:val="p"/>
                        </m:rPr>
                        <a:rPr lang="en-US" altLang="zh-CN" sz="3600" b="0" i="0" smtClean="0">
                          <a:latin typeface="Cambria Math" panose="02040503050406030204" pitchFamily="18" charset="0"/>
                        </a:rPr>
                        <m:t>max</m:t>
                      </m:r>
                      <m:r>
                        <a:rPr lang="en-US" altLang="zh-CN" sz="3600" b="0" i="1" smtClean="0">
                          <a:latin typeface="Cambria Math" panose="02040503050406030204" pitchFamily="18" charset="0"/>
                        </a:rPr>
                        <m:t>⁡(</m:t>
                      </m:r>
                      <m:d>
                        <m:dPr>
                          <m:begChr m:val="⌊"/>
                          <m:endChr m:val="⌋"/>
                          <m:ctrlPr>
                            <a:rPr lang="en-US" altLang="zh-CN" sz="3600" b="0" i="1" smtClean="0">
                              <a:latin typeface="Cambria Math" panose="02040503050406030204" pitchFamily="18" charset="0"/>
                            </a:rPr>
                          </m:ctrlPr>
                        </m:dPr>
                        <m:e>
                          <m:f>
                            <m:fPr>
                              <m:ctrlPr>
                                <a:rPr lang="en-US" altLang="zh-CN" sz="3600" b="0" i="1" smtClean="0">
                                  <a:latin typeface="Cambria Math" panose="02040503050406030204" pitchFamily="18" charset="0"/>
                                </a:rPr>
                              </m:ctrlPr>
                            </m:fPr>
                            <m:num>
                              <m:sSub>
                                <m:sSubPr>
                                  <m:ctrlPr>
                                    <a:rPr lang="en-US" altLang="zh-CN" sz="3600" b="0" i="1" smtClean="0">
                                      <a:latin typeface="Cambria Math" panose="02040503050406030204" pitchFamily="18" charset="0"/>
                                    </a:rPr>
                                  </m:ctrlPr>
                                </m:sSubPr>
                                <m:e>
                                  <m:r>
                                    <a:rPr lang="en-US" altLang="zh-CN" sz="3600" b="0" i="1" smtClean="0">
                                      <a:latin typeface="Cambria Math" panose="02040503050406030204" pitchFamily="18" charset="0"/>
                                    </a:rPr>
                                    <m:t>h</m:t>
                                  </m:r>
                                </m:e>
                                <m:sub>
                                  <m:r>
                                    <a:rPr lang="en-US" altLang="zh-CN" sz="3600" b="0" i="1" smtClean="0">
                                      <a:latin typeface="Cambria Math" panose="02040503050406030204" pitchFamily="18" charset="0"/>
                                    </a:rPr>
                                    <m:t>𝑖</m:t>
                                  </m:r>
                                  <m:r>
                                    <a:rPr lang="en-US" altLang="zh-CN" sz="3600" b="0" i="1" smtClean="0">
                                      <a:latin typeface="Cambria Math" panose="02040503050406030204" pitchFamily="18" charset="0"/>
                                    </a:rPr>
                                    <m:t>,1</m:t>
                                  </m:r>
                                </m:sub>
                              </m:sSub>
                            </m:num>
                            <m:den>
                              <m:nary>
                                <m:naryPr>
                                  <m:chr m:val="∑"/>
                                  <m:limLoc m:val="subSup"/>
                                  <m:supHide m:val="on"/>
                                  <m:ctrlPr>
                                    <a:rPr lang="en-US" altLang="zh-CN" sz="3600" b="0" i="1" smtClean="0">
                                      <a:latin typeface="Cambria Math" panose="02040503050406030204" pitchFamily="18" charset="0"/>
                                    </a:rPr>
                                  </m:ctrlPr>
                                </m:naryPr>
                                <m:sub>
                                  <m:r>
                                    <m:rPr>
                                      <m:brk m:alnAt="9"/>
                                    </m:rPr>
                                    <a:rPr lang="en-US" altLang="zh-CN" sz="3600" b="0" i="1" smtClean="0">
                                      <a:latin typeface="Cambria Math" panose="02040503050406030204" pitchFamily="18" charset="0"/>
                                    </a:rPr>
                                    <m:t>𝑗</m:t>
                                  </m:r>
                                </m:sub>
                                <m:sup/>
                                <m:e>
                                  <m:sSub>
                                    <m:sSubPr>
                                      <m:ctrlPr>
                                        <a:rPr lang="en-US" altLang="zh-CN" sz="3600" b="0" i="1" smtClean="0">
                                          <a:latin typeface="Cambria Math" panose="02040503050406030204" pitchFamily="18" charset="0"/>
                                        </a:rPr>
                                      </m:ctrlPr>
                                    </m:sSubPr>
                                    <m:e>
                                      <m:r>
                                        <a:rPr lang="en-US" altLang="zh-CN" sz="3600" b="0" i="1" smtClean="0">
                                          <a:latin typeface="Cambria Math" panose="02040503050406030204" pitchFamily="18" charset="0"/>
                                        </a:rPr>
                                        <m:t>h</m:t>
                                      </m:r>
                                    </m:e>
                                    <m:sub>
                                      <m:r>
                                        <a:rPr lang="en-US" altLang="zh-CN" sz="3600" b="0" i="1" smtClean="0">
                                          <a:latin typeface="Cambria Math" panose="02040503050406030204" pitchFamily="18" charset="0"/>
                                        </a:rPr>
                                        <m:t>𝑗</m:t>
                                      </m:r>
                                      <m:r>
                                        <a:rPr lang="en-US" altLang="zh-CN" sz="3600" b="0" i="1" smtClean="0">
                                          <a:latin typeface="Cambria Math" panose="02040503050406030204" pitchFamily="18" charset="0"/>
                                        </a:rPr>
                                        <m:t>,1</m:t>
                                      </m:r>
                                    </m:sub>
                                  </m:sSub>
                                </m:e>
                              </m:nary>
                            </m:den>
                          </m:f>
                          <m:r>
                            <a:rPr lang="en-US" altLang="zh-CN" sz="3600" b="0" i="1" smtClean="0">
                              <a:latin typeface="Cambria Math" panose="02040503050406030204" pitchFamily="18" charset="0"/>
                            </a:rPr>
                            <m:t>𝑛</m:t>
                          </m:r>
                        </m:e>
                      </m:d>
                      <m:r>
                        <a:rPr lang="en-US" altLang="zh-CN" sz="3600" b="0" i="1" smtClean="0">
                          <a:latin typeface="Cambria Math" panose="02040503050406030204" pitchFamily="18" charset="0"/>
                        </a:rPr>
                        <m:t>,</m:t>
                      </m:r>
                      <m:f>
                        <m:fPr>
                          <m:ctrlPr>
                            <a:rPr lang="en-US" altLang="zh-CN" sz="3600" b="0" i="1" smtClean="0">
                              <a:latin typeface="Cambria Math" panose="02040503050406030204" pitchFamily="18" charset="0"/>
                            </a:rPr>
                          </m:ctrlPr>
                        </m:fPr>
                        <m:num>
                          <m:r>
                            <a:rPr lang="en-US" altLang="zh-CN" sz="3600" b="0" i="1" smtClean="0">
                              <a:latin typeface="Cambria Math" panose="02040503050406030204" pitchFamily="18" charset="0"/>
                            </a:rPr>
                            <m:t>1</m:t>
                          </m:r>
                        </m:num>
                        <m:den>
                          <m:r>
                            <a:rPr lang="en-US" altLang="zh-CN" sz="3600" b="0" i="1" smtClean="0">
                              <a:latin typeface="Cambria Math" panose="02040503050406030204" pitchFamily="18" charset="0"/>
                            </a:rPr>
                            <m:t>𝑐</m:t>
                          </m:r>
                        </m:den>
                      </m:f>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𝑑</m:t>
                      </m:r>
                      <m:r>
                        <a:rPr lang="en-US" altLang="zh-CN" sz="3600" b="0" i="1" smtClean="0">
                          <a:latin typeface="Cambria Math" panose="02040503050406030204" pitchFamily="18" charset="0"/>
                        </a:rPr>
                        <m:t>)</m:t>
                      </m:r>
                    </m:oMath>
                  </m:oMathPara>
                </a14:m>
                <a:endParaRPr lang="zh-CN" altLang="en-US" dirty="0"/>
              </a:p>
            </p:txBody>
          </p:sp>
        </mc:Choice>
        <mc:Fallback xmlns="">
          <p:sp>
            <p:nvSpPr>
              <p:cNvPr id="7" name="eq">
                <a:extLst>
                  <a:ext uri="{FF2B5EF4-FFF2-40B4-BE49-F238E27FC236}">
                    <a16:creationId xmlns:a16="http://schemas.microsoft.com/office/drawing/2014/main" id="{536361BE-A839-4407-85F4-839A0B89751A}"/>
                  </a:ext>
                </a:extLst>
              </p:cNvPr>
              <p:cNvSpPr txBox="1">
                <a:spLocks noRot="1" noChangeAspect="1" noMove="1" noResize="1" noEditPoints="1" noAdjustHandles="1" noChangeArrowheads="1" noChangeShapeType="1" noTextEdit="1"/>
              </p:cNvSpPr>
              <p:nvPr/>
            </p:nvSpPr>
            <p:spPr>
              <a:xfrm>
                <a:off x="2148895" y="1384147"/>
                <a:ext cx="6505884" cy="1436868"/>
              </a:xfrm>
              <a:prstGeom prst="rect">
                <a:avLst/>
              </a:prstGeom>
              <a:blipFill>
                <a:blip r:embed="rId4"/>
                <a:stretch>
                  <a:fillRect l="-195" t="-20000" r="-1559" b="-81739"/>
                </a:stretch>
              </a:blipFill>
            </p:spPr>
            <p:txBody>
              <a:bodyPr/>
              <a:lstStyle/>
              <a:p>
                <a:r>
                  <a:rPr lang="en-US">
                    <a:noFill/>
                  </a:rPr>
                  <a:t> </a:t>
                </a:r>
              </a:p>
            </p:txBody>
          </p:sp>
        </mc:Fallback>
      </mc:AlternateContent>
      <p:sp>
        <p:nvSpPr>
          <p:cNvPr id="9" name="内容占位符 2">
            <a:extLst>
              <a:ext uri="{FF2B5EF4-FFF2-40B4-BE49-F238E27FC236}">
                <a16:creationId xmlns:a16="http://schemas.microsoft.com/office/drawing/2014/main" id="{1F6D685B-C5DA-4AE2-8622-5E9383B657B2}"/>
              </a:ext>
            </a:extLst>
          </p:cNvPr>
          <p:cNvSpPr txBox="1">
            <a:spLocks/>
          </p:cNvSpPr>
          <p:nvPr/>
        </p:nvSpPr>
        <p:spPr>
          <a:xfrm>
            <a:off x="838200" y="3795871"/>
            <a:ext cx="10515600" cy="2139976"/>
          </a:xfrm>
          <a:prstGeom prst="rect">
            <a:avLst/>
          </a:prstGeom>
        </p:spPr>
        <p:txBody>
          <a:bodyPr/>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Gill Sans Light"/>
                <a:ea typeface="+mn-ea"/>
                <a:cs typeface="Gill Sans Light"/>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Gill Sans Light"/>
                <a:ea typeface="+mn-ea"/>
                <a:cs typeface="Gill Sans Light"/>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Gill Sans Light"/>
                <a:ea typeface="+mn-ea"/>
                <a:cs typeface="Gill Sans Light"/>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3200" dirty="0"/>
              <a:t>Minimize the </a:t>
            </a:r>
            <a:r>
              <a:rPr lang="en-US" altLang="zh-CN" sz="3200" dirty="0" err="1"/>
              <a:t>makespan</a:t>
            </a:r>
            <a:r>
              <a:rPr lang="en-US" altLang="zh-CN" sz="3200" dirty="0"/>
              <a:t> of multiple </a:t>
            </a:r>
            <a:r>
              <a:rPr lang="en-US" altLang="zh-CN" sz="3200" dirty="0" err="1"/>
              <a:t>TrialGroups</a:t>
            </a:r>
            <a:endParaRPr lang="en-US" altLang="zh-CN" sz="3200" dirty="0"/>
          </a:p>
          <a:p>
            <a:pPr marL="0" indent="0">
              <a:lnSpc>
                <a:spcPct val="150000"/>
              </a:lnSpc>
              <a:buNone/>
            </a:pPr>
            <a:r>
              <a:rPr lang="en-US" altLang="zh-CN" sz="3200" dirty="0"/>
              <a:t>Dynamically changing resources</a:t>
            </a:r>
            <a:endParaRPr lang="en-US" altLang="zh-CN" sz="2800" dirty="0"/>
          </a:p>
        </p:txBody>
      </p:sp>
    </p:spTree>
    <p:custDataLst>
      <p:tags r:id="rId1"/>
    </p:custDataLst>
    <p:extLst>
      <p:ext uri="{BB962C8B-B14F-4D97-AF65-F5344CB8AC3E}">
        <p14:creationId xmlns:p14="http://schemas.microsoft.com/office/powerpoint/2010/main" val="2970261001"/>
      </p:ext>
    </p:extLst>
  </p:cSld>
  <p:clrMapOvr>
    <a:masterClrMapping/>
  </p:clrMapOvr>
  <mc:AlternateContent xmlns:mc="http://schemas.openxmlformats.org/markup-compatibility/2006" xmlns:p14="http://schemas.microsoft.com/office/powerpoint/2010/main">
    <mc:Choice Requires="p14">
      <p:transition spd="slow" p14:dur="2000" advTm="25097"/>
    </mc:Choice>
    <mc:Fallback xmlns="">
      <p:transition spd="slow" advTm="2509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 name="Rounded Rectangle 68">
            <a:extLst>
              <a:ext uri="{FF2B5EF4-FFF2-40B4-BE49-F238E27FC236}">
                <a16:creationId xmlns:a16="http://schemas.microsoft.com/office/drawing/2014/main" id="{970758E6-7926-0F4F-8D3C-487C79D42992}"/>
              </a:ext>
            </a:extLst>
          </p:cNvPr>
          <p:cNvSpPr/>
          <p:nvPr/>
        </p:nvSpPr>
        <p:spPr>
          <a:xfrm>
            <a:off x="5063623" y="5904810"/>
            <a:ext cx="6187956" cy="464250"/>
          </a:xfrm>
          <a:prstGeom prst="roundRect">
            <a:avLst>
              <a:gd name="adj" fmla="val 27356"/>
            </a:avLst>
          </a:prstGeom>
          <a:ln w="25400"/>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Gill Sans Light" panose="020B0302020104020203" pitchFamily="34" charset="-79"/>
                <a:cs typeface="Gill Sans Light" panose="020B0302020104020203" pitchFamily="34" charset="-79"/>
              </a:rPr>
              <a:t>GPU</a:t>
            </a:r>
          </a:p>
        </p:txBody>
      </p:sp>
      <p:sp>
        <p:nvSpPr>
          <p:cNvPr id="74" name="Rounded Rectangle 73">
            <a:extLst>
              <a:ext uri="{FF2B5EF4-FFF2-40B4-BE49-F238E27FC236}">
                <a16:creationId xmlns:a16="http://schemas.microsoft.com/office/drawing/2014/main" id="{5C109D39-7E82-034A-8859-E8B659141666}"/>
              </a:ext>
            </a:extLst>
          </p:cNvPr>
          <p:cNvSpPr/>
          <p:nvPr/>
        </p:nvSpPr>
        <p:spPr>
          <a:xfrm>
            <a:off x="5062654" y="1963906"/>
            <a:ext cx="2403634" cy="625695"/>
          </a:xfrm>
          <a:prstGeom prst="roundRect">
            <a:avLst>
              <a:gd name="adj" fmla="val 20297"/>
            </a:avLst>
          </a:prstGeom>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latin typeface="Gill Sans Light" panose="020B0302020104020203" pitchFamily="34" charset="-79"/>
                <a:cs typeface="Gill Sans Light" panose="020B0302020104020203" pitchFamily="34" charset="-79"/>
              </a:rPr>
              <a:t>User Script</a:t>
            </a:r>
          </a:p>
        </p:txBody>
      </p:sp>
      <p:sp>
        <p:nvSpPr>
          <p:cNvPr id="75" name="Rounded Rectangle 74">
            <a:extLst>
              <a:ext uri="{FF2B5EF4-FFF2-40B4-BE49-F238E27FC236}">
                <a16:creationId xmlns:a16="http://schemas.microsoft.com/office/drawing/2014/main" id="{7D6B8644-BF54-234C-B32F-84BFA5AF745A}"/>
              </a:ext>
            </a:extLst>
          </p:cNvPr>
          <p:cNvSpPr/>
          <p:nvPr/>
        </p:nvSpPr>
        <p:spPr>
          <a:xfrm>
            <a:off x="5063622" y="2724490"/>
            <a:ext cx="2402666" cy="914400"/>
          </a:xfrm>
          <a:prstGeom prst="roundRect">
            <a:avLst>
              <a:gd name="adj" fmla="val 13889"/>
            </a:avLst>
          </a:prstGeom>
          <a:ln w="25400">
            <a:solidFill>
              <a:schemeClr val="tx1"/>
            </a:solidFill>
            <a:prstDash val="dash"/>
          </a:ln>
        </p:spPr>
        <p:style>
          <a:lnRef idx="2">
            <a:schemeClr val="dk1"/>
          </a:lnRef>
          <a:fillRef idx="1">
            <a:schemeClr val="lt1"/>
          </a:fillRef>
          <a:effectRef idx="0">
            <a:schemeClr val="dk1"/>
          </a:effectRef>
          <a:fontRef idx="minor">
            <a:schemeClr val="dk1"/>
          </a:fontRef>
        </p:style>
        <p:txBody>
          <a:bodyPr rtlCol="0" anchor="t"/>
          <a:lstStyle/>
          <a:p>
            <a:r>
              <a:rPr lang="en-US" dirty="0">
                <a:solidFill>
                  <a:schemeClr val="tx1"/>
                </a:solidFill>
                <a:latin typeface="Gill Sans Light" panose="020B0302020104020203" pitchFamily="34" charset="-79"/>
                <a:cs typeface="Gill Sans Light" panose="020B0302020104020203" pitchFamily="34" charset="-79"/>
              </a:rPr>
              <a:t>DL Framework</a:t>
            </a:r>
          </a:p>
        </p:txBody>
      </p:sp>
      <p:sp>
        <p:nvSpPr>
          <p:cNvPr id="77" name="Rounded Rectangle 76">
            <a:extLst>
              <a:ext uri="{FF2B5EF4-FFF2-40B4-BE49-F238E27FC236}">
                <a16:creationId xmlns:a16="http://schemas.microsoft.com/office/drawing/2014/main" id="{48EFDBF1-5571-3F46-A1BF-72F1C82E2FD8}"/>
              </a:ext>
            </a:extLst>
          </p:cNvPr>
          <p:cNvSpPr/>
          <p:nvPr/>
        </p:nvSpPr>
        <p:spPr>
          <a:xfrm>
            <a:off x="5307755" y="3217406"/>
            <a:ext cx="1914399" cy="307099"/>
          </a:xfrm>
          <a:prstGeom prst="roundRect">
            <a:avLst>
              <a:gd name="adj" fmla="val 41355"/>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Gill Sans Light" panose="020B0302020104020203" pitchFamily="34" charset="-79"/>
                <a:cs typeface="Gill Sans Light" panose="020B0302020104020203" pitchFamily="34" charset="-79"/>
              </a:rPr>
              <a:t>Salus Adaptor</a:t>
            </a:r>
          </a:p>
        </p:txBody>
      </p:sp>
      <p:sp>
        <p:nvSpPr>
          <p:cNvPr id="78" name="Rounded Rectangle 77">
            <a:extLst>
              <a:ext uri="{FF2B5EF4-FFF2-40B4-BE49-F238E27FC236}">
                <a16:creationId xmlns:a16="http://schemas.microsoft.com/office/drawing/2014/main" id="{7C9C15ED-8FC2-CA4F-BB7C-2E7A23E5F499}"/>
              </a:ext>
            </a:extLst>
          </p:cNvPr>
          <p:cNvSpPr/>
          <p:nvPr/>
        </p:nvSpPr>
        <p:spPr>
          <a:xfrm>
            <a:off x="7636455" y="1963906"/>
            <a:ext cx="2403634" cy="625695"/>
          </a:xfrm>
          <a:prstGeom prst="roundRect">
            <a:avLst>
              <a:gd name="adj" fmla="val 20297"/>
            </a:avLst>
          </a:prstGeom>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latin typeface="Gill Sans Light" panose="020B0302020104020203" pitchFamily="34" charset="-79"/>
                <a:cs typeface="Gill Sans Light" panose="020B0302020104020203" pitchFamily="34" charset="-79"/>
              </a:rPr>
              <a:t>User Script</a:t>
            </a:r>
          </a:p>
        </p:txBody>
      </p:sp>
      <p:sp>
        <p:nvSpPr>
          <p:cNvPr id="79" name="Rounded Rectangle 78">
            <a:extLst>
              <a:ext uri="{FF2B5EF4-FFF2-40B4-BE49-F238E27FC236}">
                <a16:creationId xmlns:a16="http://schemas.microsoft.com/office/drawing/2014/main" id="{734110D1-3A68-C545-83C4-32135F575125}"/>
              </a:ext>
            </a:extLst>
          </p:cNvPr>
          <p:cNvSpPr/>
          <p:nvPr/>
        </p:nvSpPr>
        <p:spPr>
          <a:xfrm>
            <a:off x="7635240" y="2724489"/>
            <a:ext cx="2402666" cy="914400"/>
          </a:xfrm>
          <a:prstGeom prst="roundRect">
            <a:avLst>
              <a:gd name="adj" fmla="val 13889"/>
            </a:avLst>
          </a:prstGeom>
          <a:ln w="25400">
            <a:solidFill>
              <a:schemeClr val="tx1"/>
            </a:solidFill>
            <a:prstDash val="dash"/>
          </a:ln>
        </p:spPr>
        <p:style>
          <a:lnRef idx="2">
            <a:schemeClr val="dk1"/>
          </a:lnRef>
          <a:fillRef idx="1">
            <a:schemeClr val="lt1"/>
          </a:fillRef>
          <a:effectRef idx="0">
            <a:schemeClr val="dk1"/>
          </a:effectRef>
          <a:fontRef idx="minor">
            <a:schemeClr val="dk1"/>
          </a:fontRef>
        </p:style>
        <p:txBody>
          <a:bodyPr rtlCol="0" anchor="t"/>
          <a:lstStyle/>
          <a:p>
            <a:r>
              <a:rPr lang="en-US" dirty="0">
                <a:solidFill>
                  <a:schemeClr val="tx1"/>
                </a:solidFill>
                <a:latin typeface="Gill Sans Light" panose="020B0302020104020203" pitchFamily="34" charset="-79"/>
                <a:cs typeface="Gill Sans Light" panose="020B0302020104020203" pitchFamily="34" charset="-79"/>
              </a:rPr>
              <a:t>DL Framework</a:t>
            </a:r>
          </a:p>
        </p:txBody>
      </p:sp>
      <p:sp>
        <p:nvSpPr>
          <p:cNvPr id="82" name="Rounded Rectangle 81">
            <a:extLst>
              <a:ext uri="{FF2B5EF4-FFF2-40B4-BE49-F238E27FC236}">
                <a16:creationId xmlns:a16="http://schemas.microsoft.com/office/drawing/2014/main" id="{3D692752-2D9C-9642-911A-3270878C23F7}"/>
              </a:ext>
            </a:extLst>
          </p:cNvPr>
          <p:cNvSpPr/>
          <p:nvPr/>
        </p:nvSpPr>
        <p:spPr>
          <a:xfrm>
            <a:off x="10197236" y="2724489"/>
            <a:ext cx="1054343" cy="914400"/>
          </a:xfrm>
          <a:prstGeom prst="roundRect">
            <a:avLst>
              <a:gd name="adj" fmla="val 13889"/>
            </a:avLst>
          </a:prstGeom>
          <a:ln w="25400">
            <a:solidFill>
              <a:schemeClr val="tx1"/>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latin typeface="Gill Sans Light" panose="020B0302020104020203" pitchFamily="34" charset="-79"/>
                <a:cs typeface="Gill Sans Light" panose="020B0302020104020203" pitchFamily="34" charset="-79"/>
              </a:rPr>
              <a:t>…</a:t>
            </a:r>
          </a:p>
        </p:txBody>
      </p:sp>
      <p:sp>
        <p:nvSpPr>
          <p:cNvPr id="83" name="Rounded Rectangle 82">
            <a:extLst>
              <a:ext uri="{FF2B5EF4-FFF2-40B4-BE49-F238E27FC236}">
                <a16:creationId xmlns:a16="http://schemas.microsoft.com/office/drawing/2014/main" id="{3541EBD5-0A5C-5F48-877E-1A7436315922}"/>
              </a:ext>
            </a:extLst>
          </p:cNvPr>
          <p:cNvSpPr/>
          <p:nvPr/>
        </p:nvSpPr>
        <p:spPr>
          <a:xfrm>
            <a:off x="10197236" y="1965960"/>
            <a:ext cx="1054343" cy="625695"/>
          </a:xfrm>
          <a:prstGeom prst="roundRect">
            <a:avLst>
              <a:gd name="adj" fmla="val 20297"/>
            </a:avLst>
          </a:prstGeom>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latin typeface="Gill Sans Light" panose="020B0302020104020203" pitchFamily="34" charset="-79"/>
                <a:cs typeface="Gill Sans Light" panose="020B0302020104020203" pitchFamily="34" charset="-79"/>
              </a:rPr>
              <a:t>…</a:t>
            </a:r>
          </a:p>
        </p:txBody>
      </p:sp>
      <p:sp>
        <p:nvSpPr>
          <p:cNvPr id="81" name="Rounded Rectangle 80">
            <a:extLst>
              <a:ext uri="{FF2B5EF4-FFF2-40B4-BE49-F238E27FC236}">
                <a16:creationId xmlns:a16="http://schemas.microsoft.com/office/drawing/2014/main" id="{9967D22E-BD09-1542-8411-04CE371BC1BE}"/>
              </a:ext>
            </a:extLst>
          </p:cNvPr>
          <p:cNvSpPr/>
          <p:nvPr/>
        </p:nvSpPr>
        <p:spPr>
          <a:xfrm>
            <a:off x="7874562" y="3217406"/>
            <a:ext cx="1914399" cy="307099"/>
          </a:xfrm>
          <a:prstGeom prst="roundRect">
            <a:avLst>
              <a:gd name="adj" fmla="val 41355"/>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Gill Sans Light" panose="020B0302020104020203" pitchFamily="34" charset="-79"/>
                <a:cs typeface="Gill Sans Light" panose="020B0302020104020203" pitchFamily="34" charset="-79"/>
              </a:rPr>
              <a:t>Salus Adaptor</a:t>
            </a:r>
          </a:p>
        </p:txBody>
      </p:sp>
      <p:sp>
        <p:nvSpPr>
          <p:cNvPr id="24" name="!!BigBlack"/>
          <p:cNvSpPr/>
          <p:nvPr/>
        </p:nvSpPr>
        <p:spPr>
          <a:xfrm>
            <a:off x="0" y="-2093374"/>
            <a:ext cx="12192000" cy="3424296"/>
          </a:xfrm>
          <a:prstGeom prst="rect">
            <a:avLst/>
          </a:prstGeom>
          <a:solidFill>
            <a:schemeClr val="tx1">
              <a:lumMod val="85000"/>
              <a:lumOff val="15000"/>
            </a:scheme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itle 1"/>
          <p:cNvSpPr txBox="1">
            <a:spLocks/>
          </p:cNvSpPr>
          <p:nvPr/>
        </p:nvSpPr>
        <p:spPr>
          <a:xfrm>
            <a:off x="0" y="-1"/>
            <a:ext cx="12192000" cy="1330525"/>
          </a:xfrm>
          <a:prstGeom prst="rect">
            <a:avLst/>
          </a:prstGeom>
          <a:solidFill>
            <a:schemeClr val="tx1">
              <a:lumMod val="85000"/>
              <a:lumOff val="15000"/>
            </a:schemeClr>
          </a:solidFill>
        </p:spPr>
        <p:txBody>
          <a:bodyPr vert="horz" lIns="91440" tIns="45720" rIns="91440" bIns="45720" rtlCol="0" anchor="ctr">
            <a:normAutofit/>
          </a:bodyPr>
          <a:lstStyle>
            <a:lvl1pPr indent="685800">
              <a:spcBef>
                <a:spcPct val="0"/>
              </a:spcBef>
              <a:buNone/>
              <a:defRPr sz="5400" i="0" baseline="0">
                <a:solidFill>
                  <a:schemeClr val="accent6">
                    <a:lumMod val="75000"/>
                  </a:schemeClr>
                </a:solidFill>
                <a:latin typeface="Abril Fatface" charset="0"/>
                <a:ea typeface="Abril Fatface" charset="0"/>
                <a:cs typeface="Abril Fatface" charset="0"/>
              </a:defRPr>
            </a:lvl1pPr>
          </a:lstStyle>
          <a:p>
            <a:r>
              <a:rPr lang="en-US" dirty="0">
                <a:solidFill>
                  <a:srgbClr val="252525"/>
                </a:solidFill>
              </a:rPr>
              <a:t>Salus</a:t>
            </a:r>
            <a:r>
              <a:rPr lang="en-US" dirty="0">
                <a:solidFill>
                  <a:schemeClr val="tx1"/>
                </a:solidFill>
              </a:rPr>
              <a:t> </a:t>
            </a:r>
            <a:r>
              <a:rPr lang="en-US" dirty="0">
                <a:solidFill>
                  <a:schemeClr val="bg1"/>
                </a:solidFill>
                <a:latin typeface="Gill Sans Light"/>
                <a:ea typeface="+mj-ea"/>
                <a:cs typeface="Gill Sans Light"/>
              </a:rPr>
              <a:t>in One Slide</a:t>
            </a:r>
          </a:p>
        </p:txBody>
      </p:sp>
      <p:sp>
        <p:nvSpPr>
          <p:cNvPr id="26" name="!!Salus"/>
          <p:cNvSpPr/>
          <p:nvPr/>
        </p:nvSpPr>
        <p:spPr>
          <a:xfrm>
            <a:off x="686045" y="211836"/>
            <a:ext cx="1917513" cy="923330"/>
          </a:xfrm>
          <a:prstGeom prst="rect">
            <a:avLst/>
          </a:prstGeom>
        </p:spPr>
        <p:txBody>
          <a:bodyPr wrap="none">
            <a:spAutoFit/>
          </a:bodyPr>
          <a:lstStyle/>
          <a:p>
            <a:r>
              <a:rPr lang="en-US" sz="5400" dirty="0">
                <a:solidFill>
                  <a:srgbClr val="F96500"/>
                </a:solidFill>
                <a:latin typeface="Abril Fatface" charset="0"/>
                <a:ea typeface="Abril Fatface" charset="0"/>
                <a:cs typeface="Abril Fatface" charset="0"/>
              </a:rPr>
              <a:t>Salus</a:t>
            </a:r>
          </a:p>
        </p:txBody>
      </p:sp>
      <p:sp>
        <p:nvSpPr>
          <p:cNvPr id="31" name="Rounded Rectangle 30">
            <a:extLst>
              <a:ext uri="{FF2B5EF4-FFF2-40B4-BE49-F238E27FC236}">
                <a16:creationId xmlns:a16="http://schemas.microsoft.com/office/drawing/2014/main" id="{9ED227CB-4CC3-3F42-9EEB-2EC843934D7A}"/>
              </a:ext>
            </a:extLst>
          </p:cNvPr>
          <p:cNvSpPr/>
          <p:nvPr/>
        </p:nvSpPr>
        <p:spPr>
          <a:xfrm>
            <a:off x="5062653" y="3773777"/>
            <a:ext cx="6187955" cy="1994295"/>
          </a:xfrm>
          <a:prstGeom prst="roundRect">
            <a:avLst>
              <a:gd name="adj" fmla="val 6368"/>
            </a:avLst>
          </a:prstGeom>
          <a:noFill/>
          <a:ln w="25400"/>
        </p:spPr>
        <p:style>
          <a:lnRef idx="2">
            <a:schemeClr val="dk1"/>
          </a:lnRef>
          <a:fillRef idx="1">
            <a:schemeClr val="lt1"/>
          </a:fillRef>
          <a:effectRef idx="0">
            <a:schemeClr val="dk1"/>
          </a:effectRef>
          <a:fontRef idx="minor">
            <a:schemeClr val="dk1"/>
          </a:fontRef>
        </p:style>
        <p:txBody>
          <a:bodyPr numCol="1" rtlCol="0" anchor="ctr"/>
          <a:lstStyle/>
          <a:p>
            <a:pPr algn="ctr"/>
            <a:endParaRPr lang="en-US" sz="1000" dirty="0">
              <a:latin typeface="Times New Roman" panose="02020603050405020304" pitchFamily="18" charset="0"/>
              <a:cs typeface="Times New Roman" panose="02020603050405020304" pitchFamily="18" charset="0"/>
            </a:endParaRPr>
          </a:p>
        </p:txBody>
      </p:sp>
      <p:sp>
        <p:nvSpPr>
          <p:cNvPr id="32" name="Rounded Rectangle 31">
            <a:extLst>
              <a:ext uri="{FF2B5EF4-FFF2-40B4-BE49-F238E27FC236}">
                <a16:creationId xmlns:a16="http://schemas.microsoft.com/office/drawing/2014/main" id="{97FA0A0F-6A37-FE40-9563-5710154F28A4}"/>
              </a:ext>
            </a:extLst>
          </p:cNvPr>
          <p:cNvSpPr/>
          <p:nvPr/>
        </p:nvSpPr>
        <p:spPr>
          <a:xfrm>
            <a:off x="9402971" y="4891496"/>
            <a:ext cx="1468614" cy="598009"/>
          </a:xfrm>
          <a:prstGeom prst="roundRect">
            <a:avLst>
              <a:gd name="adj" fmla="val 21237"/>
            </a:avLst>
          </a:prstGeom>
          <a:ln w="25400"/>
        </p:spPr>
        <p:style>
          <a:lnRef idx="2">
            <a:schemeClr val="dk1"/>
          </a:lnRef>
          <a:fillRef idx="1">
            <a:schemeClr val="lt1"/>
          </a:fillRef>
          <a:effectRef idx="0">
            <a:schemeClr val="dk1"/>
          </a:effectRef>
          <a:fontRef idx="minor">
            <a:schemeClr val="dk1"/>
          </a:fontRef>
        </p:style>
        <p:txBody>
          <a:bodyPr tIns="27432" rtlCol="0" anchor="ctr"/>
          <a:lstStyle/>
          <a:p>
            <a:pPr algn="ctr"/>
            <a:r>
              <a:rPr lang="en-US" dirty="0">
                <a:latin typeface="Gill Sans Light" panose="020B0302020104020203" pitchFamily="34" charset="-79"/>
                <a:cs typeface="Gill Sans Light" panose="020B0302020104020203" pitchFamily="34" charset="-79"/>
              </a:rPr>
              <a:t>Memory Manager</a:t>
            </a:r>
          </a:p>
        </p:txBody>
      </p:sp>
      <p:sp>
        <p:nvSpPr>
          <p:cNvPr id="33" name="Shape-Session">
            <a:extLst>
              <a:ext uri="{FF2B5EF4-FFF2-40B4-BE49-F238E27FC236}">
                <a16:creationId xmlns:a16="http://schemas.microsoft.com/office/drawing/2014/main" id="{CB3C4CA6-E65E-BC46-8BC0-161D0DF9D2EC}"/>
              </a:ext>
            </a:extLst>
          </p:cNvPr>
          <p:cNvSpPr/>
          <p:nvPr/>
        </p:nvSpPr>
        <p:spPr>
          <a:xfrm>
            <a:off x="7780504" y="4187720"/>
            <a:ext cx="1660159" cy="537309"/>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panose="020B0302020104020203" pitchFamily="34" charset="-79"/>
                <a:cs typeface="Gill Sans Light" panose="020B0302020104020203" pitchFamily="34" charset="-79"/>
              </a:rPr>
              <a:t>Session</a:t>
            </a:r>
          </a:p>
        </p:txBody>
      </p:sp>
      <p:sp>
        <p:nvSpPr>
          <p:cNvPr id="34" name="Up-Down Arrow 33">
            <a:extLst>
              <a:ext uri="{FF2B5EF4-FFF2-40B4-BE49-F238E27FC236}">
                <a16:creationId xmlns:a16="http://schemas.microsoft.com/office/drawing/2014/main" id="{7E2353C4-1BDF-6541-A1A5-E6C8C9CFE46B}"/>
              </a:ext>
            </a:extLst>
          </p:cNvPr>
          <p:cNvSpPr/>
          <p:nvPr/>
        </p:nvSpPr>
        <p:spPr>
          <a:xfrm>
            <a:off x="10006891" y="5574970"/>
            <a:ext cx="260775" cy="515048"/>
          </a:xfrm>
          <a:prstGeom prst="upDownArrow">
            <a:avLst>
              <a:gd name="adj1" fmla="val 50000"/>
              <a:gd name="adj2" fmla="val 50000"/>
            </a:avLst>
          </a:prstGeom>
          <a:solidFill>
            <a:schemeClr val="bg1"/>
          </a:solidFill>
          <a:ln w="254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Down Arrow 34">
            <a:extLst>
              <a:ext uri="{FF2B5EF4-FFF2-40B4-BE49-F238E27FC236}">
                <a16:creationId xmlns:a16="http://schemas.microsoft.com/office/drawing/2014/main" id="{110E518B-B305-724B-8E31-D1BC67BAF7A4}"/>
              </a:ext>
            </a:extLst>
          </p:cNvPr>
          <p:cNvSpPr/>
          <p:nvPr/>
        </p:nvSpPr>
        <p:spPr>
          <a:xfrm>
            <a:off x="8473472" y="3577414"/>
            <a:ext cx="269157" cy="548640"/>
          </a:xfrm>
          <a:prstGeom prst="downArrow">
            <a:avLst>
              <a:gd name="adj1" fmla="val 50000"/>
              <a:gd name="adj2" fmla="val 50000"/>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Left-Up Arrow 56">
            <a:extLst>
              <a:ext uri="{FF2B5EF4-FFF2-40B4-BE49-F238E27FC236}">
                <a16:creationId xmlns:a16="http://schemas.microsoft.com/office/drawing/2014/main" id="{C9ABC3E6-2516-1648-9275-66AEA2ECB6CD}"/>
              </a:ext>
            </a:extLst>
          </p:cNvPr>
          <p:cNvSpPr/>
          <p:nvPr/>
        </p:nvSpPr>
        <p:spPr>
          <a:xfrm rot="16200000">
            <a:off x="9628252" y="4154026"/>
            <a:ext cx="537009" cy="741591"/>
          </a:xfrm>
          <a:prstGeom prst="leftUpArrow">
            <a:avLst>
              <a:gd name="adj1" fmla="val 20000"/>
              <a:gd name="adj2" fmla="val 25821"/>
              <a:gd name="adj3" fmla="val 30100"/>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5D20EAF-954A-EE4A-861C-3432BBBC6EA5}"/>
              </a:ext>
            </a:extLst>
          </p:cNvPr>
          <p:cNvGrpSpPr/>
          <p:nvPr/>
        </p:nvGrpSpPr>
        <p:grpSpPr>
          <a:xfrm>
            <a:off x="5186559" y="4737181"/>
            <a:ext cx="3486592" cy="1352837"/>
            <a:chOff x="5186559" y="4737181"/>
            <a:chExt cx="3486592" cy="1352837"/>
          </a:xfrm>
        </p:grpSpPr>
        <p:sp>
          <p:nvSpPr>
            <p:cNvPr id="45" name="Rounded Rectangle 44">
              <a:extLst>
                <a:ext uri="{FF2B5EF4-FFF2-40B4-BE49-F238E27FC236}">
                  <a16:creationId xmlns:a16="http://schemas.microsoft.com/office/drawing/2014/main" id="{5A44FCE4-2159-DB47-BA35-DBC6EFE86274}"/>
                </a:ext>
              </a:extLst>
            </p:cNvPr>
            <p:cNvSpPr/>
            <p:nvPr/>
          </p:nvSpPr>
          <p:spPr>
            <a:xfrm>
              <a:off x="5186559" y="4737977"/>
              <a:ext cx="1460216" cy="838008"/>
            </a:xfrm>
            <a:prstGeom prst="roundRect">
              <a:avLst>
                <a:gd name="adj" fmla="val 15155"/>
              </a:avLst>
            </a:prstGeom>
            <a:ln w="25400"/>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Gill Sans Light" panose="020B0302020104020203" pitchFamily="34" charset="-79"/>
                  <a:cs typeface="Gill Sans Light" panose="020B0302020104020203" pitchFamily="34" charset="-79"/>
                </a:rPr>
                <a:t>Scheduler</a:t>
              </a:r>
            </a:p>
          </p:txBody>
        </p:sp>
        <p:grpSp>
          <p:nvGrpSpPr>
            <p:cNvPr id="6" name="Group 5">
              <a:extLst>
                <a:ext uri="{FF2B5EF4-FFF2-40B4-BE49-F238E27FC236}">
                  <a16:creationId xmlns:a16="http://schemas.microsoft.com/office/drawing/2014/main" id="{B0967368-7E54-7F4F-832B-1A754D7AAD8E}"/>
                </a:ext>
              </a:extLst>
            </p:cNvPr>
            <p:cNvGrpSpPr/>
            <p:nvPr/>
          </p:nvGrpSpPr>
          <p:grpSpPr>
            <a:xfrm>
              <a:off x="6646775" y="4737181"/>
              <a:ext cx="1164045" cy="836864"/>
              <a:chOff x="6646775" y="4737181"/>
              <a:chExt cx="1164045" cy="836864"/>
            </a:xfrm>
          </p:grpSpPr>
          <p:cxnSp>
            <p:nvCxnSpPr>
              <p:cNvPr id="47" name="Straight Connector 46">
                <a:extLst>
                  <a:ext uri="{FF2B5EF4-FFF2-40B4-BE49-F238E27FC236}">
                    <a16:creationId xmlns:a16="http://schemas.microsoft.com/office/drawing/2014/main" id="{1FAE6C78-DE6F-6C46-A2DD-F2A8F50C119A}"/>
                  </a:ext>
                </a:extLst>
              </p:cNvPr>
              <p:cNvCxnSpPr>
                <a:cxnSpLocks/>
              </p:cNvCxnSpPr>
              <p:nvPr/>
            </p:nvCxnSpPr>
            <p:spPr>
              <a:xfrm>
                <a:off x="6646775" y="5155613"/>
                <a:ext cx="1164045" cy="0"/>
              </a:xfrm>
              <a:prstGeom prst="line">
                <a:avLst/>
              </a:prstGeom>
              <a:ln w="25400">
                <a:prstDash val="dash"/>
              </a:ln>
            </p:spPr>
            <p:style>
              <a:lnRef idx="1">
                <a:schemeClr val="dk1"/>
              </a:lnRef>
              <a:fillRef idx="0">
                <a:schemeClr val="dk1"/>
              </a:fillRef>
              <a:effectRef idx="0">
                <a:schemeClr val="dk1"/>
              </a:effectRef>
              <a:fontRef idx="minor">
                <a:schemeClr val="tx1"/>
              </a:fontRef>
            </p:style>
          </p:cxnSp>
          <p:grpSp>
            <p:nvGrpSpPr>
              <p:cNvPr id="36" name="Group 35">
                <a:extLst>
                  <a:ext uri="{FF2B5EF4-FFF2-40B4-BE49-F238E27FC236}">
                    <a16:creationId xmlns:a16="http://schemas.microsoft.com/office/drawing/2014/main" id="{A582E454-5F95-4948-8272-0FDD65EA8A4A}"/>
                  </a:ext>
                </a:extLst>
              </p:cNvPr>
              <p:cNvGrpSpPr/>
              <p:nvPr/>
            </p:nvGrpSpPr>
            <p:grpSpPr>
              <a:xfrm>
                <a:off x="6676386" y="4793333"/>
                <a:ext cx="309151" cy="310342"/>
                <a:chOff x="864817" y="1489220"/>
                <a:chExt cx="140515" cy="140515"/>
              </a:xfrm>
            </p:grpSpPr>
            <p:sp>
              <p:nvSpPr>
                <p:cNvPr id="37" name="Oval 36">
                  <a:extLst>
                    <a:ext uri="{FF2B5EF4-FFF2-40B4-BE49-F238E27FC236}">
                      <a16:creationId xmlns:a16="http://schemas.microsoft.com/office/drawing/2014/main" id="{849B7C6E-BD20-F349-9826-B22250A5F6BD}"/>
                    </a:ext>
                  </a:extLst>
                </p:cNvPr>
                <p:cNvSpPr/>
                <p:nvPr/>
              </p:nvSpPr>
              <p:spPr>
                <a:xfrm>
                  <a:off x="864817" y="1489220"/>
                  <a:ext cx="140515" cy="140515"/>
                </a:xfrm>
                <a:prstGeom prst="ellipse">
                  <a:avLst/>
                </a:prstGeom>
                <a:noFill/>
                <a:ln w="25400">
                  <a:solidFill>
                    <a:srgbClr val="2441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Times New Roman" panose="02020603050405020304" pitchFamily="18" charset="0"/>
                    <a:cs typeface="Times New Roman" panose="02020603050405020304" pitchFamily="18" charset="0"/>
                  </a:endParaRPr>
                </a:p>
              </p:txBody>
            </p:sp>
            <p:sp>
              <p:nvSpPr>
                <p:cNvPr id="38" name="Shape">
                  <a:extLst>
                    <a:ext uri="{FF2B5EF4-FFF2-40B4-BE49-F238E27FC236}">
                      <a16:creationId xmlns:a16="http://schemas.microsoft.com/office/drawing/2014/main" id="{495B352F-5EEB-5240-B71C-E3AD68BF6BB2}"/>
                    </a:ext>
                  </a:extLst>
                </p:cNvPr>
                <p:cNvSpPr/>
                <p:nvPr/>
              </p:nvSpPr>
              <p:spPr>
                <a:xfrm rot="10800000" flipH="1">
                  <a:off x="908948" y="1514452"/>
                  <a:ext cx="52253" cy="90051"/>
                </a:xfrm>
                <a:custGeom>
                  <a:avLst/>
                  <a:gdLst>
                    <a:gd name="connsiteX0" fmla="*/ 20106 w 20106"/>
                    <a:gd name="connsiteY0" fmla="*/ 229 h 21600"/>
                    <a:gd name="connsiteX1" fmla="*/ 20097 w 20106"/>
                    <a:gd name="connsiteY1" fmla="*/ 0 h 21600"/>
                    <a:gd name="connsiteX2" fmla="*/ 20097 w 20106"/>
                    <a:gd name="connsiteY2" fmla="*/ 0 h 21600"/>
                    <a:gd name="connsiteX3" fmla="*/ 18378 w 20106"/>
                    <a:gd name="connsiteY3" fmla="*/ 13298 h 21600"/>
                    <a:gd name="connsiteX4" fmla="*/ 17369 w 20106"/>
                    <a:gd name="connsiteY4" fmla="*/ 21519 h 21600"/>
                    <a:gd name="connsiteX5" fmla="*/ 16361 w 20106"/>
                    <a:gd name="connsiteY5" fmla="*/ 13298 h 21600"/>
                    <a:gd name="connsiteX6" fmla="*/ 14642 w 20106"/>
                    <a:gd name="connsiteY6" fmla="*/ 161 h 21600"/>
                    <a:gd name="connsiteX7" fmla="*/ 12923 w 20106"/>
                    <a:gd name="connsiteY7" fmla="*/ 13460 h 21600"/>
                    <a:gd name="connsiteX8" fmla="*/ 11915 w 20106"/>
                    <a:gd name="connsiteY8" fmla="*/ 21600 h 21600"/>
                    <a:gd name="connsiteX9" fmla="*/ 10906 w 20106"/>
                    <a:gd name="connsiteY9" fmla="*/ 13460 h 21600"/>
                    <a:gd name="connsiteX10" fmla="*/ 9187 w 20106"/>
                    <a:gd name="connsiteY10" fmla="*/ 161 h 21600"/>
                    <a:gd name="connsiteX11" fmla="*/ 7472 w 20106"/>
                    <a:gd name="connsiteY11" fmla="*/ 13460 h 21600"/>
                    <a:gd name="connsiteX12" fmla="*/ 6460 w 20106"/>
                    <a:gd name="connsiteY12" fmla="*/ 21600 h 21600"/>
                    <a:gd name="connsiteX13" fmla="*/ 5452 w 20106"/>
                    <a:gd name="connsiteY13" fmla="*/ 13460 h 21600"/>
                    <a:gd name="connsiteX14" fmla="*/ 3736 w 20106"/>
                    <a:gd name="connsiteY14" fmla="*/ 161 h 21600"/>
                    <a:gd name="connsiteX15" fmla="*/ 2017 w 20106"/>
                    <a:gd name="connsiteY15" fmla="*/ 13460 h 21600"/>
                    <a:gd name="connsiteX16" fmla="*/ 1009 w 20106"/>
                    <a:gd name="connsiteY16" fmla="*/ 21600 h 21600"/>
                    <a:gd name="connsiteX17" fmla="*/ 0 w 20106"/>
                    <a:gd name="connsiteY17" fmla="*/ 13460 h 21600"/>
                    <a:gd name="connsiteX0" fmla="*/ 19097 w 19097"/>
                    <a:gd name="connsiteY0" fmla="*/ 229 h 21600"/>
                    <a:gd name="connsiteX1" fmla="*/ 19088 w 19097"/>
                    <a:gd name="connsiteY1" fmla="*/ 0 h 21600"/>
                    <a:gd name="connsiteX2" fmla="*/ 19088 w 19097"/>
                    <a:gd name="connsiteY2" fmla="*/ 0 h 21600"/>
                    <a:gd name="connsiteX3" fmla="*/ 17369 w 19097"/>
                    <a:gd name="connsiteY3" fmla="*/ 13298 h 21600"/>
                    <a:gd name="connsiteX4" fmla="*/ 16360 w 19097"/>
                    <a:gd name="connsiteY4" fmla="*/ 21519 h 21600"/>
                    <a:gd name="connsiteX5" fmla="*/ 15352 w 19097"/>
                    <a:gd name="connsiteY5" fmla="*/ 13298 h 21600"/>
                    <a:gd name="connsiteX6" fmla="*/ 13633 w 19097"/>
                    <a:gd name="connsiteY6" fmla="*/ 161 h 21600"/>
                    <a:gd name="connsiteX7" fmla="*/ 11914 w 19097"/>
                    <a:gd name="connsiteY7" fmla="*/ 13460 h 21600"/>
                    <a:gd name="connsiteX8" fmla="*/ 10906 w 19097"/>
                    <a:gd name="connsiteY8" fmla="*/ 21600 h 21600"/>
                    <a:gd name="connsiteX9" fmla="*/ 9897 w 19097"/>
                    <a:gd name="connsiteY9" fmla="*/ 13460 h 21600"/>
                    <a:gd name="connsiteX10" fmla="*/ 8178 w 19097"/>
                    <a:gd name="connsiteY10" fmla="*/ 161 h 21600"/>
                    <a:gd name="connsiteX11" fmla="*/ 6463 w 19097"/>
                    <a:gd name="connsiteY11" fmla="*/ 13460 h 21600"/>
                    <a:gd name="connsiteX12" fmla="*/ 5451 w 19097"/>
                    <a:gd name="connsiteY12" fmla="*/ 21600 h 21600"/>
                    <a:gd name="connsiteX13" fmla="*/ 4443 w 19097"/>
                    <a:gd name="connsiteY13" fmla="*/ 13460 h 21600"/>
                    <a:gd name="connsiteX14" fmla="*/ 2727 w 19097"/>
                    <a:gd name="connsiteY14" fmla="*/ 161 h 21600"/>
                    <a:gd name="connsiteX15" fmla="*/ 1008 w 19097"/>
                    <a:gd name="connsiteY15" fmla="*/ 13460 h 21600"/>
                    <a:gd name="connsiteX16" fmla="*/ 0 w 19097"/>
                    <a:gd name="connsiteY16" fmla="*/ 21600 h 21600"/>
                    <a:gd name="connsiteX0" fmla="*/ 18089 w 18089"/>
                    <a:gd name="connsiteY0" fmla="*/ 229 h 21600"/>
                    <a:gd name="connsiteX1" fmla="*/ 18080 w 18089"/>
                    <a:gd name="connsiteY1" fmla="*/ 0 h 21600"/>
                    <a:gd name="connsiteX2" fmla="*/ 18080 w 18089"/>
                    <a:gd name="connsiteY2" fmla="*/ 0 h 21600"/>
                    <a:gd name="connsiteX3" fmla="*/ 16361 w 18089"/>
                    <a:gd name="connsiteY3" fmla="*/ 13298 h 21600"/>
                    <a:gd name="connsiteX4" fmla="*/ 15352 w 18089"/>
                    <a:gd name="connsiteY4" fmla="*/ 21519 h 21600"/>
                    <a:gd name="connsiteX5" fmla="*/ 14344 w 18089"/>
                    <a:gd name="connsiteY5" fmla="*/ 13298 h 21600"/>
                    <a:gd name="connsiteX6" fmla="*/ 12625 w 18089"/>
                    <a:gd name="connsiteY6" fmla="*/ 161 h 21600"/>
                    <a:gd name="connsiteX7" fmla="*/ 10906 w 18089"/>
                    <a:gd name="connsiteY7" fmla="*/ 13460 h 21600"/>
                    <a:gd name="connsiteX8" fmla="*/ 9898 w 18089"/>
                    <a:gd name="connsiteY8" fmla="*/ 21600 h 21600"/>
                    <a:gd name="connsiteX9" fmla="*/ 8889 w 18089"/>
                    <a:gd name="connsiteY9" fmla="*/ 13460 h 21600"/>
                    <a:gd name="connsiteX10" fmla="*/ 7170 w 18089"/>
                    <a:gd name="connsiteY10" fmla="*/ 161 h 21600"/>
                    <a:gd name="connsiteX11" fmla="*/ 5455 w 18089"/>
                    <a:gd name="connsiteY11" fmla="*/ 13460 h 21600"/>
                    <a:gd name="connsiteX12" fmla="*/ 4443 w 18089"/>
                    <a:gd name="connsiteY12" fmla="*/ 21600 h 21600"/>
                    <a:gd name="connsiteX13" fmla="*/ 3435 w 18089"/>
                    <a:gd name="connsiteY13" fmla="*/ 13460 h 21600"/>
                    <a:gd name="connsiteX14" fmla="*/ 1719 w 18089"/>
                    <a:gd name="connsiteY14" fmla="*/ 161 h 21600"/>
                    <a:gd name="connsiteX15" fmla="*/ 0 w 18089"/>
                    <a:gd name="connsiteY15" fmla="*/ 13460 h 21600"/>
                    <a:gd name="connsiteX0" fmla="*/ 16370 w 16370"/>
                    <a:gd name="connsiteY0" fmla="*/ 229 h 21600"/>
                    <a:gd name="connsiteX1" fmla="*/ 16361 w 16370"/>
                    <a:gd name="connsiteY1" fmla="*/ 0 h 21600"/>
                    <a:gd name="connsiteX2" fmla="*/ 16361 w 16370"/>
                    <a:gd name="connsiteY2" fmla="*/ 0 h 21600"/>
                    <a:gd name="connsiteX3" fmla="*/ 14642 w 16370"/>
                    <a:gd name="connsiteY3" fmla="*/ 13298 h 21600"/>
                    <a:gd name="connsiteX4" fmla="*/ 13633 w 16370"/>
                    <a:gd name="connsiteY4" fmla="*/ 21519 h 21600"/>
                    <a:gd name="connsiteX5" fmla="*/ 12625 w 16370"/>
                    <a:gd name="connsiteY5" fmla="*/ 13298 h 21600"/>
                    <a:gd name="connsiteX6" fmla="*/ 10906 w 16370"/>
                    <a:gd name="connsiteY6" fmla="*/ 161 h 21600"/>
                    <a:gd name="connsiteX7" fmla="*/ 9187 w 16370"/>
                    <a:gd name="connsiteY7" fmla="*/ 13460 h 21600"/>
                    <a:gd name="connsiteX8" fmla="*/ 8179 w 16370"/>
                    <a:gd name="connsiteY8" fmla="*/ 21600 h 21600"/>
                    <a:gd name="connsiteX9" fmla="*/ 7170 w 16370"/>
                    <a:gd name="connsiteY9" fmla="*/ 13460 h 21600"/>
                    <a:gd name="connsiteX10" fmla="*/ 5451 w 16370"/>
                    <a:gd name="connsiteY10" fmla="*/ 161 h 21600"/>
                    <a:gd name="connsiteX11" fmla="*/ 3736 w 16370"/>
                    <a:gd name="connsiteY11" fmla="*/ 13460 h 21600"/>
                    <a:gd name="connsiteX12" fmla="*/ 2724 w 16370"/>
                    <a:gd name="connsiteY12" fmla="*/ 21600 h 21600"/>
                    <a:gd name="connsiteX13" fmla="*/ 1716 w 16370"/>
                    <a:gd name="connsiteY13" fmla="*/ 13460 h 21600"/>
                    <a:gd name="connsiteX14" fmla="*/ 0 w 16370"/>
                    <a:gd name="connsiteY14" fmla="*/ 161 h 21600"/>
                    <a:gd name="connsiteX0" fmla="*/ 14654 w 14654"/>
                    <a:gd name="connsiteY0" fmla="*/ 229 h 21600"/>
                    <a:gd name="connsiteX1" fmla="*/ 14645 w 14654"/>
                    <a:gd name="connsiteY1" fmla="*/ 0 h 21600"/>
                    <a:gd name="connsiteX2" fmla="*/ 14645 w 14654"/>
                    <a:gd name="connsiteY2" fmla="*/ 0 h 21600"/>
                    <a:gd name="connsiteX3" fmla="*/ 12926 w 14654"/>
                    <a:gd name="connsiteY3" fmla="*/ 13298 h 21600"/>
                    <a:gd name="connsiteX4" fmla="*/ 11917 w 14654"/>
                    <a:gd name="connsiteY4" fmla="*/ 21519 h 21600"/>
                    <a:gd name="connsiteX5" fmla="*/ 10909 w 14654"/>
                    <a:gd name="connsiteY5" fmla="*/ 13298 h 21600"/>
                    <a:gd name="connsiteX6" fmla="*/ 9190 w 14654"/>
                    <a:gd name="connsiteY6" fmla="*/ 161 h 21600"/>
                    <a:gd name="connsiteX7" fmla="*/ 7471 w 14654"/>
                    <a:gd name="connsiteY7" fmla="*/ 13460 h 21600"/>
                    <a:gd name="connsiteX8" fmla="*/ 6463 w 14654"/>
                    <a:gd name="connsiteY8" fmla="*/ 21600 h 21600"/>
                    <a:gd name="connsiteX9" fmla="*/ 5454 w 14654"/>
                    <a:gd name="connsiteY9" fmla="*/ 13460 h 21600"/>
                    <a:gd name="connsiteX10" fmla="*/ 3735 w 14654"/>
                    <a:gd name="connsiteY10" fmla="*/ 161 h 21600"/>
                    <a:gd name="connsiteX11" fmla="*/ 2020 w 14654"/>
                    <a:gd name="connsiteY11" fmla="*/ 13460 h 21600"/>
                    <a:gd name="connsiteX12" fmla="*/ 1008 w 14654"/>
                    <a:gd name="connsiteY12" fmla="*/ 21600 h 21600"/>
                    <a:gd name="connsiteX13" fmla="*/ 0 w 14654"/>
                    <a:gd name="connsiteY13" fmla="*/ 13460 h 21600"/>
                    <a:gd name="connsiteX0" fmla="*/ 13646 w 13646"/>
                    <a:gd name="connsiteY0" fmla="*/ 229 h 21600"/>
                    <a:gd name="connsiteX1" fmla="*/ 13637 w 13646"/>
                    <a:gd name="connsiteY1" fmla="*/ 0 h 21600"/>
                    <a:gd name="connsiteX2" fmla="*/ 13637 w 13646"/>
                    <a:gd name="connsiteY2" fmla="*/ 0 h 21600"/>
                    <a:gd name="connsiteX3" fmla="*/ 11918 w 13646"/>
                    <a:gd name="connsiteY3" fmla="*/ 13298 h 21600"/>
                    <a:gd name="connsiteX4" fmla="*/ 10909 w 13646"/>
                    <a:gd name="connsiteY4" fmla="*/ 21519 h 21600"/>
                    <a:gd name="connsiteX5" fmla="*/ 9901 w 13646"/>
                    <a:gd name="connsiteY5" fmla="*/ 13298 h 21600"/>
                    <a:gd name="connsiteX6" fmla="*/ 8182 w 13646"/>
                    <a:gd name="connsiteY6" fmla="*/ 161 h 21600"/>
                    <a:gd name="connsiteX7" fmla="*/ 6463 w 13646"/>
                    <a:gd name="connsiteY7" fmla="*/ 13460 h 21600"/>
                    <a:gd name="connsiteX8" fmla="*/ 5455 w 13646"/>
                    <a:gd name="connsiteY8" fmla="*/ 21600 h 21600"/>
                    <a:gd name="connsiteX9" fmla="*/ 4446 w 13646"/>
                    <a:gd name="connsiteY9" fmla="*/ 13460 h 21600"/>
                    <a:gd name="connsiteX10" fmla="*/ 2727 w 13646"/>
                    <a:gd name="connsiteY10" fmla="*/ 161 h 21600"/>
                    <a:gd name="connsiteX11" fmla="*/ 1012 w 13646"/>
                    <a:gd name="connsiteY11" fmla="*/ 13460 h 21600"/>
                    <a:gd name="connsiteX12" fmla="*/ 0 w 13646"/>
                    <a:gd name="connsiteY12" fmla="*/ 21600 h 21600"/>
                    <a:gd name="connsiteX0" fmla="*/ 12634 w 12634"/>
                    <a:gd name="connsiteY0" fmla="*/ 229 h 21600"/>
                    <a:gd name="connsiteX1" fmla="*/ 12625 w 12634"/>
                    <a:gd name="connsiteY1" fmla="*/ 0 h 21600"/>
                    <a:gd name="connsiteX2" fmla="*/ 12625 w 12634"/>
                    <a:gd name="connsiteY2" fmla="*/ 0 h 21600"/>
                    <a:gd name="connsiteX3" fmla="*/ 10906 w 12634"/>
                    <a:gd name="connsiteY3" fmla="*/ 13298 h 21600"/>
                    <a:gd name="connsiteX4" fmla="*/ 9897 w 12634"/>
                    <a:gd name="connsiteY4" fmla="*/ 21519 h 21600"/>
                    <a:gd name="connsiteX5" fmla="*/ 8889 w 12634"/>
                    <a:gd name="connsiteY5" fmla="*/ 13298 h 21600"/>
                    <a:gd name="connsiteX6" fmla="*/ 7170 w 12634"/>
                    <a:gd name="connsiteY6" fmla="*/ 161 h 21600"/>
                    <a:gd name="connsiteX7" fmla="*/ 5451 w 12634"/>
                    <a:gd name="connsiteY7" fmla="*/ 13460 h 21600"/>
                    <a:gd name="connsiteX8" fmla="*/ 4443 w 12634"/>
                    <a:gd name="connsiteY8" fmla="*/ 21600 h 21600"/>
                    <a:gd name="connsiteX9" fmla="*/ 3434 w 12634"/>
                    <a:gd name="connsiteY9" fmla="*/ 13460 h 21600"/>
                    <a:gd name="connsiteX10" fmla="*/ 1715 w 12634"/>
                    <a:gd name="connsiteY10" fmla="*/ 161 h 21600"/>
                    <a:gd name="connsiteX11" fmla="*/ 0 w 12634"/>
                    <a:gd name="connsiteY11" fmla="*/ 13460 h 21600"/>
                    <a:gd name="connsiteX0" fmla="*/ 10919 w 10919"/>
                    <a:gd name="connsiteY0" fmla="*/ 229 h 21600"/>
                    <a:gd name="connsiteX1" fmla="*/ 10910 w 10919"/>
                    <a:gd name="connsiteY1" fmla="*/ 0 h 21600"/>
                    <a:gd name="connsiteX2" fmla="*/ 10910 w 10919"/>
                    <a:gd name="connsiteY2" fmla="*/ 0 h 21600"/>
                    <a:gd name="connsiteX3" fmla="*/ 9191 w 10919"/>
                    <a:gd name="connsiteY3" fmla="*/ 13298 h 21600"/>
                    <a:gd name="connsiteX4" fmla="*/ 8182 w 10919"/>
                    <a:gd name="connsiteY4" fmla="*/ 21519 h 21600"/>
                    <a:gd name="connsiteX5" fmla="*/ 7174 w 10919"/>
                    <a:gd name="connsiteY5" fmla="*/ 13298 h 21600"/>
                    <a:gd name="connsiteX6" fmla="*/ 5455 w 10919"/>
                    <a:gd name="connsiteY6" fmla="*/ 161 h 21600"/>
                    <a:gd name="connsiteX7" fmla="*/ 3736 w 10919"/>
                    <a:gd name="connsiteY7" fmla="*/ 13460 h 21600"/>
                    <a:gd name="connsiteX8" fmla="*/ 2728 w 10919"/>
                    <a:gd name="connsiteY8" fmla="*/ 21600 h 21600"/>
                    <a:gd name="connsiteX9" fmla="*/ 1719 w 10919"/>
                    <a:gd name="connsiteY9" fmla="*/ 13460 h 21600"/>
                    <a:gd name="connsiteX10" fmla="*/ 0 w 10919"/>
                    <a:gd name="connsiteY10" fmla="*/ 161 h 21600"/>
                    <a:gd name="connsiteX0" fmla="*/ 10919 w 10919"/>
                    <a:gd name="connsiteY0" fmla="*/ 229 h 21600"/>
                    <a:gd name="connsiteX1" fmla="*/ 10910 w 10919"/>
                    <a:gd name="connsiteY1" fmla="*/ 0 h 21600"/>
                    <a:gd name="connsiteX2" fmla="*/ 9191 w 10919"/>
                    <a:gd name="connsiteY2" fmla="*/ 13298 h 21600"/>
                    <a:gd name="connsiteX3" fmla="*/ 8182 w 10919"/>
                    <a:gd name="connsiteY3" fmla="*/ 21519 h 21600"/>
                    <a:gd name="connsiteX4" fmla="*/ 7174 w 10919"/>
                    <a:gd name="connsiteY4" fmla="*/ 13298 h 21600"/>
                    <a:gd name="connsiteX5" fmla="*/ 5455 w 10919"/>
                    <a:gd name="connsiteY5" fmla="*/ 161 h 21600"/>
                    <a:gd name="connsiteX6" fmla="*/ 3736 w 10919"/>
                    <a:gd name="connsiteY6" fmla="*/ 13460 h 21600"/>
                    <a:gd name="connsiteX7" fmla="*/ 2728 w 10919"/>
                    <a:gd name="connsiteY7" fmla="*/ 21600 h 21600"/>
                    <a:gd name="connsiteX8" fmla="*/ 1719 w 10919"/>
                    <a:gd name="connsiteY8" fmla="*/ 13460 h 21600"/>
                    <a:gd name="connsiteX9" fmla="*/ 0 w 10919"/>
                    <a:gd name="connsiteY9" fmla="*/ 161 h 21600"/>
                    <a:gd name="connsiteX0" fmla="*/ 9191 w 9191"/>
                    <a:gd name="connsiteY0" fmla="*/ 13137 h 21439"/>
                    <a:gd name="connsiteX1" fmla="*/ 8182 w 9191"/>
                    <a:gd name="connsiteY1" fmla="*/ 21358 h 21439"/>
                    <a:gd name="connsiteX2" fmla="*/ 7174 w 9191"/>
                    <a:gd name="connsiteY2" fmla="*/ 13137 h 21439"/>
                    <a:gd name="connsiteX3" fmla="*/ 5455 w 9191"/>
                    <a:gd name="connsiteY3" fmla="*/ 0 h 21439"/>
                    <a:gd name="connsiteX4" fmla="*/ 3736 w 9191"/>
                    <a:gd name="connsiteY4" fmla="*/ 13299 h 21439"/>
                    <a:gd name="connsiteX5" fmla="*/ 2728 w 9191"/>
                    <a:gd name="connsiteY5" fmla="*/ 21439 h 21439"/>
                    <a:gd name="connsiteX6" fmla="*/ 1719 w 9191"/>
                    <a:gd name="connsiteY6" fmla="*/ 13299 h 21439"/>
                    <a:gd name="connsiteX7" fmla="*/ 0 w 9191"/>
                    <a:gd name="connsiteY7" fmla="*/ 0 h 21439"/>
                    <a:gd name="connsiteX0" fmla="*/ 8902 w 8902"/>
                    <a:gd name="connsiteY0" fmla="*/ 9962 h 10000"/>
                    <a:gd name="connsiteX1" fmla="*/ 7805 w 8902"/>
                    <a:gd name="connsiteY1" fmla="*/ 6128 h 10000"/>
                    <a:gd name="connsiteX2" fmla="*/ 5935 w 8902"/>
                    <a:gd name="connsiteY2" fmla="*/ 0 h 10000"/>
                    <a:gd name="connsiteX3" fmla="*/ 4065 w 8902"/>
                    <a:gd name="connsiteY3" fmla="*/ 6203 h 10000"/>
                    <a:gd name="connsiteX4" fmla="*/ 2968 w 8902"/>
                    <a:gd name="connsiteY4" fmla="*/ 10000 h 10000"/>
                    <a:gd name="connsiteX5" fmla="*/ 1870 w 8902"/>
                    <a:gd name="connsiteY5" fmla="*/ 6203 h 10000"/>
                    <a:gd name="connsiteX6" fmla="*/ 0 w 8902"/>
                    <a:gd name="connsiteY6" fmla="*/ 0 h 10000"/>
                    <a:gd name="connsiteX0" fmla="*/ 8768 w 8768"/>
                    <a:gd name="connsiteY0" fmla="*/ 6128 h 10000"/>
                    <a:gd name="connsiteX1" fmla="*/ 6667 w 8768"/>
                    <a:gd name="connsiteY1" fmla="*/ 0 h 10000"/>
                    <a:gd name="connsiteX2" fmla="*/ 4566 w 8768"/>
                    <a:gd name="connsiteY2" fmla="*/ 6203 h 10000"/>
                    <a:gd name="connsiteX3" fmla="*/ 3334 w 8768"/>
                    <a:gd name="connsiteY3" fmla="*/ 10000 h 10000"/>
                    <a:gd name="connsiteX4" fmla="*/ 2101 w 8768"/>
                    <a:gd name="connsiteY4" fmla="*/ 6203 h 10000"/>
                    <a:gd name="connsiteX5" fmla="*/ 0 w 8768"/>
                    <a:gd name="connsiteY5" fmla="*/ 0 h 10000"/>
                    <a:gd name="connsiteX0" fmla="*/ 7604 w 7604"/>
                    <a:gd name="connsiteY0" fmla="*/ 0 h 10000"/>
                    <a:gd name="connsiteX1" fmla="*/ 5208 w 7604"/>
                    <a:gd name="connsiteY1" fmla="*/ 6203 h 10000"/>
                    <a:gd name="connsiteX2" fmla="*/ 3802 w 7604"/>
                    <a:gd name="connsiteY2" fmla="*/ 10000 h 10000"/>
                    <a:gd name="connsiteX3" fmla="*/ 2396 w 7604"/>
                    <a:gd name="connsiteY3" fmla="*/ 6203 h 10000"/>
                    <a:gd name="connsiteX4" fmla="*/ 0 w 7604"/>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4" h="10000" extrusionOk="0">
                      <a:moveTo>
                        <a:pt x="7604" y="0"/>
                      </a:moveTo>
                      <a:cubicBezTo>
                        <a:pt x="6382" y="0"/>
                        <a:pt x="5734" y="3449"/>
                        <a:pt x="5208" y="6203"/>
                      </a:cubicBezTo>
                      <a:cubicBezTo>
                        <a:pt x="4776" y="8461"/>
                        <a:pt x="4486" y="10000"/>
                        <a:pt x="3802" y="10000"/>
                      </a:cubicBezTo>
                      <a:cubicBezTo>
                        <a:pt x="3118" y="10000"/>
                        <a:pt x="2835" y="8520"/>
                        <a:pt x="2396" y="6203"/>
                      </a:cubicBezTo>
                      <a:cubicBezTo>
                        <a:pt x="1874" y="3446"/>
                        <a:pt x="1221" y="0"/>
                        <a:pt x="0" y="0"/>
                      </a:cubicBezTo>
                    </a:path>
                  </a:pathLst>
                </a:custGeom>
                <a:noFill/>
                <a:ln w="25400" cap="flat">
                  <a:solidFill>
                    <a:srgbClr val="244185"/>
                  </a:solidFill>
                  <a:prstDash val="solid"/>
                  <a:round/>
                </a:ln>
                <a:effectLst/>
              </p:spPr>
              <p:txBody>
                <a:bodyPr wrap="square" lIns="45719" tIns="45719" rIns="45719" bIns="45719" numCol="1" anchor="ctr">
                  <a:noAutofit/>
                </a:bodyPr>
                <a:lstStyle/>
                <a:p>
                  <a:endParaRPr dirty="0"/>
                </a:p>
              </p:txBody>
            </p:sp>
          </p:grpSp>
          <p:grpSp>
            <p:nvGrpSpPr>
              <p:cNvPr id="39" name="Group 38">
                <a:extLst>
                  <a:ext uri="{FF2B5EF4-FFF2-40B4-BE49-F238E27FC236}">
                    <a16:creationId xmlns:a16="http://schemas.microsoft.com/office/drawing/2014/main" id="{8A2C8493-17B6-874F-BE4E-C3A0B30095FC}"/>
                  </a:ext>
                </a:extLst>
              </p:cNvPr>
              <p:cNvGrpSpPr/>
              <p:nvPr/>
            </p:nvGrpSpPr>
            <p:grpSpPr>
              <a:xfrm>
                <a:off x="7058153" y="4793333"/>
                <a:ext cx="309151" cy="310342"/>
                <a:chOff x="864817" y="1489220"/>
                <a:chExt cx="140515" cy="140515"/>
              </a:xfrm>
            </p:grpSpPr>
            <p:sp>
              <p:nvSpPr>
                <p:cNvPr id="40" name="Oval 39">
                  <a:extLst>
                    <a:ext uri="{FF2B5EF4-FFF2-40B4-BE49-F238E27FC236}">
                      <a16:creationId xmlns:a16="http://schemas.microsoft.com/office/drawing/2014/main" id="{A06D7F8B-0AB0-8E4D-AAD4-000F234DA088}"/>
                    </a:ext>
                  </a:extLst>
                </p:cNvPr>
                <p:cNvSpPr/>
                <p:nvPr/>
              </p:nvSpPr>
              <p:spPr>
                <a:xfrm>
                  <a:off x="864817" y="1489220"/>
                  <a:ext cx="140515" cy="140515"/>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Times New Roman" panose="02020603050405020304" pitchFamily="18" charset="0"/>
                    <a:cs typeface="Times New Roman" panose="02020603050405020304" pitchFamily="18" charset="0"/>
                  </a:endParaRPr>
                </a:p>
              </p:txBody>
            </p:sp>
            <p:sp>
              <p:nvSpPr>
                <p:cNvPr id="41" name="Shape">
                  <a:extLst>
                    <a:ext uri="{FF2B5EF4-FFF2-40B4-BE49-F238E27FC236}">
                      <a16:creationId xmlns:a16="http://schemas.microsoft.com/office/drawing/2014/main" id="{D5AAA854-1BA1-C648-843D-9939EDB59AEA}"/>
                    </a:ext>
                  </a:extLst>
                </p:cNvPr>
                <p:cNvSpPr/>
                <p:nvPr/>
              </p:nvSpPr>
              <p:spPr>
                <a:xfrm rot="10800000" flipH="1">
                  <a:off x="908948" y="1514452"/>
                  <a:ext cx="52253" cy="90051"/>
                </a:xfrm>
                <a:custGeom>
                  <a:avLst/>
                  <a:gdLst>
                    <a:gd name="connsiteX0" fmla="*/ 20106 w 20106"/>
                    <a:gd name="connsiteY0" fmla="*/ 229 h 21600"/>
                    <a:gd name="connsiteX1" fmla="*/ 20097 w 20106"/>
                    <a:gd name="connsiteY1" fmla="*/ 0 h 21600"/>
                    <a:gd name="connsiteX2" fmla="*/ 20097 w 20106"/>
                    <a:gd name="connsiteY2" fmla="*/ 0 h 21600"/>
                    <a:gd name="connsiteX3" fmla="*/ 18378 w 20106"/>
                    <a:gd name="connsiteY3" fmla="*/ 13298 h 21600"/>
                    <a:gd name="connsiteX4" fmla="*/ 17369 w 20106"/>
                    <a:gd name="connsiteY4" fmla="*/ 21519 h 21600"/>
                    <a:gd name="connsiteX5" fmla="*/ 16361 w 20106"/>
                    <a:gd name="connsiteY5" fmla="*/ 13298 h 21600"/>
                    <a:gd name="connsiteX6" fmla="*/ 14642 w 20106"/>
                    <a:gd name="connsiteY6" fmla="*/ 161 h 21600"/>
                    <a:gd name="connsiteX7" fmla="*/ 12923 w 20106"/>
                    <a:gd name="connsiteY7" fmla="*/ 13460 h 21600"/>
                    <a:gd name="connsiteX8" fmla="*/ 11915 w 20106"/>
                    <a:gd name="connsiteY8" fmla="*/ 21600 h 21600"/>
                    <a:gd name="connsiteX9" fmla="*/ 10906 w 20106"/>
                    <a:gd name="connsiteY9" fmla="*/ 13460 h 21600"/>
                    <a:gd name="connsiteX10" fmla="*/ 9187 w 20106"/>
                    <a:gd name="connsiteY10" fmla="*/ 161 h 21600"/>
                    <a:gd name="connsiteX11" fmla="*/ 7472 w 20106"/>
                    <a:gd name="connsiteY11" fmla="*/ 13460 h 21600"/>
                    <a:gd name="connsiteX12" fmla="*/ 6460 w 20106"/>
                    <a:gd name="connsiteY12" fmla="*/ 21600 h 21600"/>
                    <a:gd name="connsiteX13" fmla="*/ 5452 w 20106"/>
                    <a:gd name="connsiteY13" fmla="*/ 13460 h 21600"/>
                    <a:gd name="connsiteX14" fmla="*/ 3736 w 20106"/>
                    <a:gd name="connsiteY14" fmla="*/ 161 h 21600"/>
                    <a:gd name="connsiteX15" fmla="*/ 2017 w 20106"/>
                    <a:gd name="connsiteY15" fmla="*/ 13460 h 21600"/>
                    <a:gd name="connsiteX16" fmla="*/ 1009 w 20106"/>
                    <a:gd name="connsiteY16" fmla="*/ 21600 h 21600"/>
                    <a:gd name="connsiteX17" fmla="*/ 0 w 20106"/>
                    <a:gd name="connsiteY17" fmla="*/ 13460 h 21600"/>
                    <a:gd name="connsiteX0" fmla="*/ 19097 w 19097"/>
                    <a:gd name="connsiteY0" fmla="*/ 229 h 21600"/>
                    <a:gd name="connsiteX1" fmla="*/ 19088 w 19097"/>
                    <a:gd name="connsiteY1" fmla="*/ 0 h 21600"/>
                    <a:gd name="connsiteX2" fmla="*/ 19088 w 19097"/>
                    <a:gd name="connsiteY2" fmla="*/ 0 h 21600"/>
                    <a:gd name="connsiteX3" fmla="*/ 17369 w 19097"/>
                    <a:gd name="connsiteY3" fmla="*/ 13298 h 21600"/>
                    <a:gd name="connsiteX4" fmla="*/ 16360 w 19097"/>
                    <a:gd name="connsiteY4" fmla="*/ 21519 h 21600"/>
                    <a:gd name="connsiteX5" fmla="*/ 15352 w 19097"/>
                    <a:gd name="connsiteY5" fmla="*/ 13298 h 21600"/>
                    <a:gd name="connsiteX6" fmla="*/ 13633 w 19097"/>
                    <a:gd name="connsiteY6" fmla="*/ 161 h 21600"/>
                    <a:gd name="connsiteX7" fmla="*/ 11914 w 19097"/>
                    <a:gd name="connsiteY7" fmla="*/ 13460 h 21600"/>
                    <a:gd name="connsiteX8" fmla="*/ 10906 w 19097"/>
                    <a:gd name="connsiteY8" fmla="*/ 21600 h 21600"/>
                    <a:gd name="connsiteX9" fmla="*/ 9897 w 19097"/>
                    <a:gd name="connsiteY9" fmla="*/ 13460 h 21600"/>
                    <a:gd name="connsiteX10" fmla="*/ 8178 w 19097"/>
                    <a:gd name="connsiteY10" fmla="*/ 161 h 21600"/>
                    <a:gd name="connsiteX11" fmla="*/ 6463 w 19097"/>
                    <a:gd name="connsiteY11" fmla="*/ 13460 h 21600"/>
                    <a:gd name="connsiteX12" fmla="*/ 5451 w 19097"/>
                    <a:gd name="connsiteY12" fmla="*/ 21600 h 21600"/>
                    <a:gd name="connsiteX13" fmla="*/ 4443 w 19097"/>
                    <a:gd name="connsiteY13" fmla="*/ 13460 h 21600"/>
                    <a:gd name="connsiteX14" fmla="*/ 2727 w 19097"/>
                    <a:gd name="connsiteY14" fmla="*/ 161 h 21600"/>
                    <a:gd name="connsiteX15" fmla="*/ 1008 w 19097"/>
                    <a:gd name="connsiteY15" fmla="*/ 13460 h 21600"/>
                    <a:gd name="connsiteX16" fmla="*/ 0 w 19097"/>
                    <a:gd name="connsiteY16" fmla="*/ 21600 h 21600"/>
                    <a:gd name="connsiteX0" fmla="*/ 18089 w 18089"/>
                    <a:gd name="connsiteY0" fmla="*/ 229 h 21600"/>
                    <a:gd name="connsiteX1" fmla="*/ 18080 w 18089"/>
                    <a:gd name="connsiteY1" fmla="*/ 0 h 21600"/>
                    <a:gd name="connsiteX2" fmla="*/ 18080 w 18089"/>
                    <a:gd name="connsiteY2" fmla="*/ 0 h 21600"/>
                    <a:gd name="connsiteX3" fmla="*/ 16361 w 18089"/>
                    <a:gd name="connsiteY3" fmla="*/ 13298 h 21600"/>
                    <a:gd name="connsiteX4" fmla="*/ 15352 w 18089"/>
                    <a:gd name="connsiteY4" fmla="*/ 21519 h 21600"/>
                    <a:gd name="connsiteX5" fmla="*/ 14344 w 18089"/>
                    <a:gd name="connsiteY5" fmla="*/ 13298 h 21600"/>
                    <a:gd name="connsiteX6" fmla="*/ 12625 w 18089"/>
                    <a:gd name="connsiteY6" fmla="*/ 161 h 21600"/>
                    <a:gd name="connsiteX7" fmla="*/ 10906 w 18089"/>
                    <a:gd name="connsiteY7" fmla="*/ 13460 h 21600"/>
                    <a:gd name="connsiteX8" fmla="*/ 9898 w 18089"/>
                    <a:gd name="connsiteY8" fmla="*/ 21600 h 21600"/>
                    <a:gd name="connsiteX9" fmla="*/ 8889 w 18089"/>
                    <a:gd name="connsiteY9" fmla="*/ 13460 h 21600"/>
                    <a:gd name="connsiteX10" fmla="*/ 7170 w 18089"/>
                    <a:gd name="connsiteY10" fmla="*/ 161 h 21600"/>
                    <a:gd name="connsiteX11" fmla="*/ 5455 w 18089"/>
                    <a:gd name="connsiteY11" fmla="*/ 13460 h 21600"/>
                    <a:gd name="connsiteX12" fmla="*/ 4443 w 18089"/>
                    <a:gd name="connsiteY12" fmla="*/ 21600 h 21600"/>
                    <a:gd name="connsiteX13" fmla="*/ 3435 w 18089"/>
                    <a:gd name="connsiteY13" fmla="*/ 13460 h 21600"/>
                    <a:gd name="connsiteX14" fmla="*/ 1719 w 18089"/>
                    <a:gd name="connsiteY14" fmla="*/ 161 h 21600"/>
                    <a:gd name="connsiteX15" fmla="*/ 0 w 18089"/>
                    <a:gd name="connsiteY15" fmla="*/ 13460 h 21600"/>
                    <a:gd name="connsiteX0" fmla="*/ 16370 w 16370"/>
                    <a:gd name="connsiteY0" fmla="*/ 229 h 21600"/>
                    <a:gd name="connsiteX1" fmla="*/ 16361 w 16370"/>
                    <a:gd name="connsiteY1" fmla="*/ 0 h 21600"/>
                    <a:gd name="connsiteX2" fmla="*/ 16361 w 16370"/>
                    <a:gd name="connsiteY2" fmla="*/ 0 h 21600"/>
                    <a:gd name="connsiteX3" fmla="*/ 14642 w 16370"/>
                    <a:gd name="connsiteY3" fmla="*/ 13298 h 21600"/>
                    <a:gd name="connsiteX4" fmla="*/ 13633 w 16370"/>
                    <a:gd name="connsiteY4" fmla="*/ 21519 h 21600"/>
                    <a:gd name="connsiteX5" fmla="*/ 12625 w 16370"/>
                    <a:gd name="connsiteY5" fmla="*/ 13298 h 21600"/>
                    <a:gd name="connsiteX6" fmla="*/ 10906 w 16370"/>
                    <a:gd name="connsiteY6" fmla="*/ 161 h 21600"/>
                    <a:gd name="connsiteX7" fmla="*/ 9187 w 16370"/>
                    <a:gd name="connsiteY7" fmla="*/ 13460 h 21600"/>
                    <a:gd name="connsiteX8" fmla="*/ 8179 w 16370"/>
                    <a:gd name="connsiteY8" fmla="*/ 21600 h 21600"/>
                    <a:gd name="connsiteX9" fmla="*/ 7170 w 16370"/>
                    <a:gd name="connsiteY9" fmla="*/ 13460 h 21600"/>
                    <a:gd name="connsiteX10" fmla="*/ 5451 w 16370"/>
                    <a:gd name="connsiteY10" fmla="*/ 161 h 21600"/>
                    <a:gd name="connsiteX11" fmla="*/ 3736 w 16370"/>
                    <a:gd name="connsiteY11" fmla="*/ 13460 h 21600"/>
                    <a:gd name="connsiteX12" fmla="*/ 2724 w 16370"/>
                    <a:gd name="connsiteY12" fmla="*/ 21600 h 21600"/>
                    <a:gd name="connsiteX13" fmla="*/ 1716 w 16370"/>
                    <a:gd name="connsiteY13" fmla="*/ 13460 h 21600"/>
                    <a:gd name="connsiteX14" fmla="*/ 0 w 16370"/>
                    <a:gd name="connsiteY14" fmla="*/ 161 h 21600"/>
                    <a:gd name="connsiteX0" fmla="*/ 14654 w 14654"/>
                    <a:gd name="connsiteY0" fmla="*/ 229 h 21600"/>
                    <a:gd name="connsiteX1" fmla="*/ 14645 w 14654"/>
                    <a:gd name="connsiteY1" fmla="*/ 0 h 21600"/>
                    <a:gd name="connsiteX2" fmla="*/ 14645 w 14654"/>
                    <a:gd name="connsiteY2" fmla="*/ 0 h 21600"/>
                    <a:gd name="connsiteX3" fmla="*/ 12926 w 14654"/>
                    <a:gd name="connsiteY3" fmla="*/ 13298 h 21600"/>
                    <a:gd name="connsiteX4" fmla="*/ 11917 w 14654"/>
                    <a:gd name="connsiteY4" fmla="*/ 21519 h 21600"/>
                    <a:gd name="connsiteX5" fmla="*/ 10909 w 14654"/>
                    <a:gd name="connsiteY5" fmla="*/ 13298 h 21600"/>
                    <a:gd name="connsiteX6" fmla="*/ 9190 w 14654"/>
                    <a:gd name="connsiteY6" fmla="*/ 161 h 21600"/>
                    <a:gd name="connsiteX7" fmla="*/ 7471 w 14654"/>
                    <a:gd name="connsiteY7" fmla="*/ 13460 h 21600"/>
                    <a:gd name="connsiteX8" fmla="*/ 6463 w 14654"/>
                    <a:gd name="connsiteY8" fmla="*/ 21600 h 21600"/>
                    <a:gd name="connsiteX9" fmla="*/ 5454 w 14654"/>
                    <a:gd name="connsiteY9" fmla="*/ 13460 h 21600"/>
                    <a:gd name="connsiteX10" fmla="*/ 3735 w 14654"/>
                    <a:gd name="connsiteY10" fmla="*/ 161 h 21600"/>
                    <a:gd name="connsiteX11" fmla="*/ 2020 w 14654"/>
                    <a:gd name="connsiteY11" fmla="*/ 13460 h 21600"/>
                    <a:gd name="connsiteX12" fmla="*/ 1008 w 14654"/>
                    <a:gd name="connsiteY12" fmla="*/ 21600 h 21600"/>
                    <a:gd name="connsiteX13" fmla="*/ 0 w 14654"/>
                    <a:gd name="connsiteY13" fmla="*/ 13460 h 21600"/>
                    <a:gd name="connsiteX0" fmla="*/ 13646 w 13646"/>
                    <a:gd name="connsiteY0" fmla="*/ 229 h 21600"/>
                    <a:gd name="connsiteX1" fmla="*/ 13637 w 13646"/>
                    <a:gd name="connsiteY1" fmla="*/ 0 h 21600"/>
                    <a:gd name="connsiteX2" fmla="*/ 13637 w 13646"/>
                    <a:gd name="connsiteY2" fmla="*/ 0 h 21600"/>
                    <a:gd name="connsiteX3" fmla="*/ 11918 w 13646"/>
                    <a:gd name="connsiteY3" fmla="*/ 13298 h 21600"/>
                    <a:gd name="connsiteX4" fmla="*/ 10909 w 13646"/>
                    <a:gd name="connsiteY4" fmla="*/ 21519 h 21600"/>
                    <a:gd name="connsiteX5" fmla="*/ 9901 w 13646"/>
                    <a:gd name="connsiteY5" fmla="*/ 13298 h 21600"/>
                    <a:gd name="connsiteX6" fmla="*/ 8182 w 13646"/>
                    <a:gd name="connsiteY6" fmla="*/ 161 h 21600"/>
                    <a:gd name="connsiteX7" fmla="*/ 6463 w 13646"/>
                    <a:gd name="connsiteY7" fmla="*/ 13460 h 21600"/>
                    <a:gd name="connsiteX8" fmla="*/ 5455 w 13646"/>
                    <a:gd name="connsiteY8" fmla="*/ 21600 h 21600"/>
                    <a:gd name="connsiteX9" fmla="*/ 4446 w 13646"/>
                    <a:gd name="connsiteY9" fmla="*/ 13460 h 21600"/>
                    <a:gd name="connsiteX10" fmla="*/ 2727 w 13646"/>
                    <a:gd name="connsiteY10" fmla="*/ 161 h 21600"/>
                    <a:gd name="connsiteX11" fmla="*/ 1012 w 13646"/>
                    <a:gd name="connsiteY11" fmla="*/ 13460 h 21600"/>
                    <a:gd name="connsiteX12" fmla="*/ 0 w 13646"/>
                    <a:gd name="connsiteY12" fmla="*/ 21600 h 21600"/>
                    <a:gd name="connsiteX0" fmla="*/ 12634 w 12634"/>
                    <a:gd name="connsiteY0" fmla="*/ 229 h 21600"/>
                    <a:gd name="connsiteX1" fmla="*/ 12625 w 12634"/>
                    <a:gd name="connsiteY1" fmla="*/ 0 h 21600"/>
                    <a:gd name="connsiteX2" fmla="*/ 12625 w 12634"/>
                    <a:gd name="connsiteY2" fmla="*/ 0 h 21600"/>
                    <a:gd name="connsiteX3" fmla="*/ 10906 w 12634"/>
                    <a:gd name="connsiteY3" fmla="*/ 13298 h 21600"/>
                    <a:gd name="connsiteX4" fmla="*/ 9897 w 12634"/>
                    <a:gd name="connsiteY4" fmla="*/ 21519 h 21600"/>
                    <a:gd name="connsiteX5" fmla="*/ 8889 w 12634"/>
                    <a:gd name="connsiteY5" fmla="*/ 13298 h 21600"/>
                    <a:gd name="connsiteX6" fmla="*/ 7170 w 12634"/>
                    <a:gd name="connsiteY6" fmla="*/ 161 h 21600"/>
                    <a:gd name="connsiteX7" fmla="*/ 5451 w 12634"/>
                    <a:gd name="connsiteY7" fmla="*/ 13460 h 21600"/>
                    <a:gd name="connsiteX8" fmla="*/ 4443 w 12634"/>
                    <a:gd name="connsiteY8" fmla="*/ 21600 h 21600"/>
                    <a:gd name="connsiteX9" fmla="*/ 3434 w 12634"/>
                    <a:gd name="connsiteY9" fmla="*/ 13460 h 21600"/>
                    <a:gd name="connsiteX10" fmla="*/ 1715 w 12634"/>
                    <a:gd name="connsiteY10" fmla="*/ 161 h 21600"/>
                    <a:gd name="connsiteX11" fmla="*/ 0 w 12634"/>
                    <a:gd name="connsiteY11" fmla="*/ 13460 h 21600"/>
                    <a:gd name="connsiteX0" fmla="*/ 10919 w 10919"/>
                    <a:gd name="connsiteY0" fmla="*/ 229 h 21600"/>
                    <a:gd name="connsiteX1" fmla="*/ 10910 w 10919"/>
                    <a:gd name="connsiteY1" fmla="*/ 0 h 21600"/>
                    <a:gd name="connsiteX2" fmla="*/ 10910 w 10919"/>
                    <a:gd name="connsiteY2" fmla="*/ 0 h 21600"/>
                    <a:gd name="connsiteX3" fmla="*/ 9191 w 10919"/>
                    <a:gd name="connsiteY3" fmla="*/ 13298 h 21600"/>
                    <a:gd name="connsiteX4" fmla="*/ 8182 w 10919"/>
                    <a:gd name="connsiteY4" fmla="*/ 21519 h 21600"/>
                    <a:gd name="connsiteX5" fmla="*/ 7174 w 10919"/>
                    <a:gd name="connsiteY5" fmla="*/ 13298 h 21600"/>
                    <a:gd name="connsiteX6" fmla="*/ 5455 w 10919"/>
                    <a:gd name="connsiteY6" fmla="*/ 161 h 21600"/>
                    <a:gd name="connsiteX7" fmla="*/ 3736 w 10919"/>
                    <a:gd name="connsiteY7" fmla="*/ 13460 h 21600"/>
                    <a:gd name="connsiteX8" fmla="*/ 2728 w 10919"/>
                    <a:gd name="connsiteY8" fmla="*/ 21600 h 21600"/>
                    <a:gd name="connsiteX9" fmla="*/ 1719 w 10919"/>
                    <a:gd name="connsiteY9" fmla="*/ 13460 h 21600"/>
                    <a:gd name="connsiteX10" fmla="*/ 0 w 10919"/>
                    <a:gd name="connsiteY10" fmla="*/ 161 h 21600"/>
                    <a:gd name="connsiteX0" fmla="*/ 10919 w 10919"/>
                    <a:gd name="connsiteY0" fmla="*/ 229 h 21600"/>
                    <a:gd name="connsiteX1" fmla="*/ 10910 w 10919"/>
                    <a:gd name="connsiteY1" fmla="*/ 0 h 21600"/>
                    <a:gd name="connsiteX2" fmla="*/ 9191 w 10919"/>
                    <a:gd name="connsiteY2" fmla="*/ 13298 h 21600"/>
                    <a:gd name="connsiteX3" fmla="*/ 8182 w 10919"/>
                    <a:gd name="connsiteY3" fmla="*/ 21519 h 21600"/>
                    <a:gd name="connsiteX4" fmla="*/ 7174 w 10919"/>
                    <a:gd name="connsiteY4" fmla="*/ 13298 h 21600"/>
                    <a:gd name="connsiteX5" fmla="*/ 5455 w 10919"/>
                    <a:gd name="connsiteY5" fmla="*/ 161 h 21600"/>
                    <a:gd name="connsiteX6" fmla="*/ 3736 w 10919"/>
                    <a:gd name="connsiteY6" fmla="*/ 13460 h 21600"/>
                    <a:gd name="connsiteX7" fmla="*/ 2728 w 10919"/>
                    <a:gd name="connsiteY7" fmla="*/ 21600 h 21600"/>
                    <a:gd name="connsiteX8" fmla="*/ 1719 w 10919"/>
                    <a:gd name="connsiteY8" fmla="*/ 13460 h 21600"/>
                    <a:gd name="connsiteX9" fmla="*/ 0 w 10919"/>
                    <a:gd name="connsiteY9" fmla="*/ 161 h 21600"/>
                    <a:gd name="connsiteX0" fmla="*/ 9191 w 9191"/>
                    <a:gd name="connsiteY0" fmla="*/ 13137 h 21439"/>
                    <a:gd name="connsiteX1" fmla="*/ 8182 w 9191"/>
                    <a:gd name="connsiteY1" fmla="*/ 21358 h 21439"/>
                    <a:gd name="connsiteX2" fmla="*/ 7174 w 9191"/>
                    <a:gd name="connsiteY2" fmla="*/ 13137 h 21439"/>
                    <a:gd name="connsiteX3" fmla="*/ 5455 w 9191"/>
                    <a:gd name="connsiteY3" fmla="*/ 0 h 21439"/>
                    <a:gd name="connsiteX4" fmla="*/ 3736 w 9191"/>
                    <a:gd name="connsiteY4" fmla="*/ 13299 h 21439"/>
                    <a:gd name="connsiteX5" fmla="*/ 2728 w 9191"/>
                    <a:gd name="connsiteY5" fmla="*/ 21439 h 21439"/>
                    <a:gd name="connsiteX6" fmla="*/ 1719 w 9191"/>
                    <a:gd name="connsiteY6" fmla="*/ 13299 h 21439"/>
                    <a:gd name="connsiteX7" fmla="*/ 0 w 9191"/>
                    <a:gd name="connsiteY7" fmla="*/ 0 h 21439"/>
                    <a:gd name="connsiteX0" fmla="*/ 8902 w 8902"/>
                    <a:gd name="connsiteY0" fmla="*/ 9962 h 10000"/>
                    <a:gd name="connsiteX1" fmla="*/ 7805 w 8902"/>
                    <a:gd name="connsiteY1" fmla="*/ 6128 h 10000"/>
                    <a:gd name="connsiteX2" fmla="*/ 5935 w 8902"/>
                    <a:gd name="connsiteY2" fmla="*/ 0 h 10000"/>
                    <a:gd name="connsiteX3" fmla="*/ 4065 w 8902"/>
                    <a:gd name="connsiteY3" fmla="*/ 6203 h 10000"/>
                    <a:gd name="connsiteX4" fmla="*/ 2968 w 8902"/>
                    <a:gd name="connsiteY4" fmla="*/ 10000 h 10000"/>
                    <a:gd name="connsiteX5" fmla="*/ 1870 w 8902"/>
                    <a:gd name="connsiteY5" fmla="*/ 6203 h 10000"/>
                    <a:gd name="connsiteX6" fmla="*/ 0 w 8902"/>
                    <a:gd name="connsiteY6" fmla="*/ 0 h 10000"/>
                    <a:gd name="connsiteX0" fmla="*/ 8768 w 8768"/>
                    <a:gd name="connsiteY0" fmla="*/ 6128 h 10000"/>
                    <a:gd name="connsiteX1" fmla="*/ 6667 w 8768"/>
                    <a:gd name="connsiteY1" fmla="*/ 0 h 10000"/>
                    <a:gd name="connsiteX2" fmla="*/ 4566 w 8768"/>
                    <a:gd name="connsiteY2" fmla="*/ 6203 h 10000"/>
                    <a:gd name="connsiteX3" fmla="*/ 3334 w 8768"/>
                    <a:gd name="connsiteY3" fmla="*/ 10000 h 10000"/>
                    <a:gd name="connsiteX4" fmla="*/ 2101 w 8768"/>
                    <a:gd name="connsiteY4" fmla="*/ 6203 h 10000"/>
                    <a:gd name="connsiteX5" fmla="*/ 0 w 8768"/>
                    <a:gd name="connsiteY5" fmla="*/ 0 h 10000"/>
                    <a:gd name="connsiteX0" fmla="*/ 7604 w 7604"/>
                    <a:gd name="connsiteY0" fmla="*/ 0 h 10000"/>
                    <a:gd name="connsiteX1" fmla="*/ 5208 w 7604"/>
                    <a:gd name="connsiteY1" fmla="*/ 6203 h 10000"/>
                    <a:gd name="connsiteX2" fmla="*/ 3802 w 7604"/>
                    <a:gd name="connsiteY2" fmla="*/ 10000 h 10000"/>
                    <a:gd name="connsiteX3" fmla="*/ 2396 w 7604"/>
                    <a:gd name="connsiteY3" fmla="*/ 6203 h 10000"/>
                    <a:gd name="connsiteX4" fmla="*/ 0 w 7604"/>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4" h="10000" extrusionOk="0">
                      <a:moveTo>
                        <a:pt x="7604" y="0"/>
                      </a:moveTo>
                      <a:cubicBezTo>
                        <a:pt x="6382" y="0"/>
                        <a:pt x="5734" y="3449"/>
                        <a:pt x="5208" y="6203"/>
                      </a:cubicBezTo>
                      <a:cubicBezTo>
                        <a:pt x="4776" y="8461"/>
                        <a:pt x="4486" y="10000"/>
                        <a:pt x="3802" y="10000"/>
                      </a:cubicBezTo>
                      <a:cubicBezTo>
                        <a:pt x="3118" y="10000"/>
                        <a:pt x="2835" y="8520"/>
                        <a:pt x="2396" y="6203"/>
                      </a:cubicBezTo>
                      <a:cubicBezTo>
                        <a:pt x="1874" y="3446"/>
                        <a:pt x="1221" y="0"/>
                        <a:pt x="0" y="0"/>
                      </a:cubicBezTo>
                    </a:path>
                  </a:pathLst>
                </a:custGeom>
                <a:noFill/>
                <a:ln w="25400" cap="flat">
                  <a:solidFill>
                    <a:schemeClr val="accent2"/>
                  </a:solidFill>
                  <a:prstDash val="solid"/>
                  <a:round/>
                </a:ln>
                <a:effectLst/>
              </p:spPr>
              <p:txBody>
                <a:bodyPr wrap="square" lIns="45719" tIns="45719" rIns="45719" bIns="45719" numCol="1" anchor="ctr">
                  <a:noAutofit/>
                </a:bodyPr>
                <a:lstStyle/>
                <a:p>
                  <a:endParaRPr dirty="0"/>
                </a:p>
              </p:txBody>
            </p:sp>
          </p:grpSp>
          <p:grpSp>
            <p:nvGrpSpPr>
              <p:cNvPr id="42" name="Group 41">
                <a:extLst>
                  <a:ext uri="{FF2B5EF4-FFF2-40B4-BE49-F238E27FC236}">
                    <a16:creationId xmlns:a16="http://schemas.microsoft.com/office/drawing/2014/main" id="{5ED4EEF0-0CB1-1F44-998A-7DEC554D23B3}"/>
                  </a:ext>
                </a:extLst>
              </p:cNvPr>
              <p:cNvGrpSpPr/>
              <p:nvPr/>
            </p:nvGrpSpPr>
            <p:grpSpPr>
              <a:xfrm>
                <a:off x="7439922" y="4793333"/>
                <a:ext cx="309151" cy="310342"/>
                <a:chOff x="864817" y="1489220"/>
                <a:chExt cx="140515" cy="140515"/>
              </a:xfrm>
            </p:grpSpPr>
            <p:sp>
              <p:nvSpPr>
                <p:cNvPr id="43" name="Oval 42">
                  <a:extLst>
                    <a:ext uri="{FF2B5EF4-FFF2-40B4-BE49-F238E27FC236}">
                      <a16:creationId xmlns:a16="http://schemas.microsoft.com/office/drawing/2014/main" id="{F0578BEE-15E2-F946-8E44-79A450F3402A}"/>
                    </a:ext>
                  </a:extLst>
                </p:cNvPr>
                <p:cNvSpPr/>
                <p:nvPr/>
              </p:nvSpPr>
              <p:spPr>
                <a:xfrm>
                  <a:off x="864817" y="1489220"/>
                  <a:ext cx="140515" cy="140515"/>
                </a:xfrm>
                <a:prstGeom prst="ellipse">
                  <a:avLst/>
                </a:prstGeom>
                <a:noFill/>
                <a:ln w="25400">
                  <a:solidFill>
                    <a:srgbClr val="2441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Times New Roman" panose="02020603050405020304" pitchFamily="18" charset="0"/>
                    <a:cs typeface="Times New Roman" panose="02020603050405020304" pitchFamily="18" charset="0"/>
                  </a:endParaRPr>
                </a:p>
              </p:txBody>
            </p:sp>
            <p:sp>
              <p:nvSpPr>
                <p:cNvPr id="44" name="Shape">
                  <a:extLst>
                    <a:ext uri="{FF2B5EF4-FFF2-40B4-BE49-F238E27FC236}">
                      <a16:creationId xmlns:a16="http://schemas.microsoft.com/office/drawing/2014/main" id="{AE819461-5503-AE40-97FF-E2D164C7B025}"/>
                    </a:ext>
                  </a:extLst>
                </p:cNvPr>
                <p:cNvSpPr/>
                <p:nvPr/>
              </p:nvSpPr>
              <p:spPr>
                <a:xfrm rot="10800000" flipH="1">
                  <a:off x="908948" y="1514452"/>
                  <a:ext cx="52253" cy="90051"/>
                </a:xfrm>
                <a:custGeom>
                  <a:avLst/>
                  <a:gdLst>
                    <a:gd name="connsiteX0" fmla="*/ 20106 w 20106"/>
                    <a:gd name="connsiteY0" fmla="*/ 229 h 21600"/>
                    <a:gd name="connsiteX1" fmla="*/ 20097 w 20106"/>
                    <a:gd name="connsiteY1" fmla="*/ 0 h 21600"/>
                    <a:gd name="connsiteX2" fmla="*/ 20097 w 20106"/>
                    <a:gd name="connsiteY2" fmla="*/ 0 h 21600"/>
                    <a:gd name="connsiteX3" fmla="*/ 18378 w 20106"/>
                    <a:gd name="connsiteY3" fmla="*/ 13298 h 21600"/>
                    <a:gd name="connsiteX4" fmla="*/ 17369 w 20106"/>
                    <a:gd name="connsiteY4" fmla="*/ 21519 h 21600"/>
                    <a:gd name="connsiteX5" fmla="*/ 16361 w 20106"/>
                    <a:gd name="connsiteY5" fmla="*/ 13298 h 21600"/>
                    <a:gd name="connsiteX6" fmla="*/ 14642 w 20106"/>
                    <a:gd name="connsiteY6" fmla="*/ 161 h 21600"/>
                    <a:gd name="connsiteX7" fmla="*/ 12923 w 20106"/>
                    <a:gd name="connsiteY7" fmla="*/ 13460 h 21600"/>
                    <a:gd name="connsiteX8" fmla="*/ 11915 w 20106"/>
                    <a:gd name="connsiteY8" fmla="*/ 21600 h 21600"/>
                    <a:gd name="connsiteX9" fmla="*/ 10906 w 20106"/>
                    <a:gd name="connsiteY9" fmla="*/ 13460 h 21600"/>
                    <a:gd name="connsiteX10" fmla="*/ 9187 w 20106"/>
                    <a:gd name="connsiteY10" fmla="*/ 161 h 21600"/>
                    <a:gd name="connsiteX11" fmla="*/ 7472 w 20106"/>
                    <a:gd name="connsiteY11" fmla="*/ 13460 h 21600"/>
                    <a:gd name="connsiteX12" fmla="*/ 6460 w 20106"/>
                    <a:gd name="connsiteY12" fmla="*/ 21600 h 21600"/>
                    <a:gd name="connsiteX13" fmla="*/ 5452 w 20106"/>
                    <a:gd name="connsiteY13" fmla="*/ 13460 h 21600"/>
                    <a:gd name="connsiteX14" fmla="*/ 3736 w 20106"/>
                    <a:gd name="connsiteY14" fmla="*/ 161 h 21600"/>
                    <a:gd name="connsiteX15" fmla="*/ 2017 w 20106"/>
                    <a:gd name="connsiteY15" fmla="*/ 13460 h 21600"/>
                    <a:gd name="connsiteX16" fmla="*/ 1009 w 20106"/>
                    <a:gd name="connsiteY16" fmla="*/ 21600 h 21600"/>
                    <a:gd name="connsiteX17" fmla="*/ 0 w 20106"/>
                    <a:gd name="connsiteY17" fmla="*/ 13460 h 21600"/>
                    <a:gd name="connsiteX0" fmla="*/ 19097 w 19097"/>
                    <a:gd name="connsiteY0" fmla="*/ 229 h 21600"/>
                    <a:gd name="connsiteX1" fmla="*/ 19088 w 19097"/>
                    <a:gd name="connsiteY1" fmla="*/ 0 h 21600"/>
                    <a:gd name="connsiteX2" fmla="*/ 19088 w 19097"/>
                    <a:gd name="connsiteY2" fmla="*/ 0 h 21600"/>
                    <a:gd name="connsiteX3" fmla="*/ 17369 w 19097"/>
                    <a:gd name="connsiteY3" fmla="*/ 13298 h 21600"/>
                    <a:gd name="connsiteX4" fmla="*/ 16360 w 19097"/>
                    <a:gd name="connsiteY4" fmla="*/ 21519 h 21600"/>
                    <a:gd name="connsiteX5" fmla="*/ 15352 w 19097"/>
                    <a:gd name="connsiteY5" fmla="*/ 13298 h 21600"/>
                    <a:gd name="connsiteX6" fmla="*/ 13633 w 19097"/>
                    <a:gd name="connsiteY6" fmla="*/ 161 h 21600"/>
                    <a:gd name="connsiteX7" fmla="*/ 11914 w 19097"/>
                    <a:gd name="connsiteY7" fmla="*/ 13460 h 21600"/>
                    <a:gd name="connsiteX8" fmla="*/ 10906 w 19097"/>
                    <a:gd name="connsiteY8" fmla="*/ 21600 h 21600"/>
                    <a:gd name="connsiteX9" fmla="*/ 9897 w 19097"/>
                    <a:gd name="connsiteY9" fmla="*/ 13460 h 21600"/>
                    <a:gd name="connsiteX10" fmla="*/ 8178 w 19097"/>
                    <a:gd name="connsiteY10" fmla="*/ 161 h 21600"/>
                    <a:gd name="connsiteX11" fmla="*/ 6463 w 19097"/>
                    <a:gd name="connsiteY11" fmla="*/ 13460 h 21600"/>
                    <a:gd name="connsiteX12" fmla="*/ 5451 w 19097"/>
                    <a:gd name="connsiteY12" fmla="*/ 21600 h 21600"/>
                    <a:gd name="connsiteX13" fmla="*/ 4443 w 19097"/>
                    <a:gd name="connsiteY13" fmla="*/ 13460 h 21600"/>
                    <a:gd name="connsiteX14" fmla="*/ 2727 w 19097"/>
                    <a:gd name="connsiteY14" fmla="*/ 161 h 21600"/>
                    <a:gd name="connsiteX15" fmla="*/ 1008 w 19097"/>
                    <a:gd name="connsiteY15" fmla="*/ 13460 h 21600"/>
                    <a:gd name="connsiteX16" fmla="*/ 0 w 19097"/>
                    <a:gd name="connsiteY16" fmla="*/ 21600 h 21600"/>
                    <a:gd name="connsiteX0" fmla="*/ 18089 w 18089"/>
                    <a:gd name="connsiteY0" fmla="*/ 229 h 21600"/>
                    <a:gd name="connsiteX1" fmla="*/ 18080 w 18089"/>
                    <a:gd name="connsiteY1" fmla="*/ 0 h 21600"/>
                    <a:gd name="connsiteX2" fmla="*/ 18080 w 18089"/>
                    <a:gd name="connsiteY2" fmla="*/ 0 h 21600"/>
                    <a:gd name="connsiteX3" fmla="*/ 16361 w 18089"/>
                    <a:gd name="connsiteY3" fmla="*/ 13298 h 21600"/>
                    <a:gd name="connsiteX4" fmla="*/ 15352 w 18089"/>
                    <a:gd name="connsiteY4" fmla="*/ 21519 h 21600"/>
                    <a:gd name="connsiteX5" fmla="*/ 14344 w 18089"/>
                    <a:gd name="connsiteY5" fmla="*/ 13298 h 21600"/>
                    <a:gd name="connsiteX6" fmla="*/ 12625 w 18089"/>
                    <a:gd name="connsiteY6" fmla="*/ 161 h 21600"/>
                    <a:gd name="connsiteX7" fmla="*/ 10906 w 18089"/>
                    <a:gd name="connsiteY7" fmla="*/ 13460 h 21600"/>
                    <a:gd name="connsiteX8" fmla="*/ 9898 w 18089"/>
                    <a:gd name="connsiteY8" fmla="*/ 21600 h 21600"/>
                    <a:gd name="connsiteX9" fmla="*/ 8889 w 18089"/>
                    <a:gd name="connsiteY9" fmla="*/ 13460 h 21600"/>
                    <a:gd name="connsiteX10" fmla="*/ 7170 w 18089"/>
                    <a:gd name="connsiteY10" fmla="*/ 161 h 21600"/>
                    <a:gd name="connsiteX11" fmla="*/ 5455 w 18089"/>
                    <a:gd name="connsiteY11" fmla="*/ 13460 h 21600"/>
                    <a:gd name="connsiteX12" fmla="*/ 4443 w 18089"/>
                    <a:gd name="connsiteY12" fmla="*/ 21600 h 21600"/>
                    <a:gd name="connsiteX13" fmla="*/ 3435 w 18089"/>
                    <a:gd name="connsiteY13" fmla="*/ 13460 h 21600"/>
                    <a:gd name="connsiteX14" fmla="*/ 1719 w 18089"/>
                    <a:gd name="connsiteY14" fmla="*/ 161 h 21600"/>
                    <a:gd name="connsiteX15" fmla="*/ 0 w 18089"/>
                    <a:gd name="connsiteY15" fmla="*/ 13460 h 21600"/>
                    <a:gd name="connsiteX0" fmla="*/ 16370 w 16370"/>
                    <a:gd name="connsiteY0" fmla="*/ 229 h 21600"/>
                    <a:gd name="connsiteX1" fmla="*/ 16361 w 16370"/>
                    <a:gd name="connsiteY1" fmla="*/ 0 h 21600"/>
                    <a:gd name="connsiteX2" fmla="*/ 16361 w 16370"/>
                    <a:gd name="connsiteY2" fmla="*/ 0 h 21600"/>
                    <a:gd name="connsiteX3" fmla="*/ 14642 w 16370"/>
                    <a:gd name="connsiteY3" fmla="*/ 13298 h 21600"/>
                    <a:gd name="connsiteX4" fmla="*/ 13633 w 16370"/>
                    <a:gd name="connsiteY4" fmla="*/ 21519 h 21600"/>
                    <a:gd name="connsiteX5" fmla="*/ 12625 w 16370"/>
                    <a:gd name="connsiteY5" fmla="*/ 13298 h 21600"/>
                    <a:gd name="connsiteX6" fmla="*/ 10906 w 16370"/>
                    <a:gd name="connsiteY6" fmla="*/ 161 h 21600"/>
                    <a:gd name="connsiteX7" fmla="*/ 9187 w 16370"/>
                    <a:gd name="connsiteY7" fmla="*/ 13460 h 21600"/>
                    <a:gd name="connsiteX8" fmla="*/ 8179 w 16370"/>
                    <a:gd name="connsiteY8" fmla="*/ 21600 h 21600"/>
                    <a:gd name="connsiteX9" fmla="*/ 7170 w 16370"/>
                    <a:gd name="connsiteY9" fmla="*/ 13460 h 21600"/>
                    <a:gd name="connsiteX10" fmla="*/ 5451 w 16370"/>
                    <a:gd name="connsiteY10" fmla="*/ 161 h 21600"/>
                    <a:gd name="connsiteX11" fmla="*/ 3736 w 16370"/>
                    <a:gd name="connsiteY11" fmla="*/ 13460 h 21600"/>
                    <a:gd name="connsiteX12" fmla="*/ 2724 w 16370"/>
                    <a:gd name="connsiteY12" fmla="*/ 21600 h 21600"/>
                    <a:gd name="connsiteX13" fmla="*/ 1716 w 16370"/>
                    <a:gd name="connsiteY13" fmla="*/ 13460 h 21600"/>
                    <a:gd name="connsiteX14" fmla="*/ 0 w 16370"/>
                    <a:gd name="connsiteY14" fmla="*/ 161 h 21600"/>
                    <a:gd name="connsiteX0" fmla="*/ 14654 w 14654"/>
                    <a:gd name="connsiteY0" fmla="*/ 229 h 21600"/>
                    <a:gd name="connsiteX1" fmla="*/ 14645 w 14654"/>
                    <a:gd name="connsiteY1" fmla="*/ 0 h 21600"/>
                    <a:gd name="connsiteX2" fmla="*/ 14645 w 14654"/>
                    <a:gd name="connsiteY2" fmla="*/ 0 h 21600"/>
                    <a:gd name="connsiteX3" fmla="*/ 12926 w 14654"/>
                    <a:gd name="connsiteY3" fmla="*/ 13298 h 21600"/>
                    <a:gd name="connsiteX4" fmla="*/ 11917 w 14654"/>
                    <a:gd name="connsiteY4" fmla="*/ 21519 h 21600"/>
                    <a:gd name="connsiteX5" fmla="*/ 10909 w 14654"/>
                    <a:gd name="connsiteY5" fmla="*/ 13298 h 21600"/>
                    <a:gd name="connsiteX6" fmla="*/ 9190 w 14654"/>
                    <a:gd name="connsiteY6" fmla="*/ 161 h 21600"/>
                    <a:gd name="connsiteX7" fmla="*/ 7471 w 14654"/>
                    <a:gd name="connsiteY7" fmla="*/ 13460 h 21600"/>
                    <a:gd name="connsiteX8" fmla="*/ 6463 w 14654"/>
                    <a:gd name="connsiteY8" fmla="*/ 21600 h 21600"/>
                    <a:gd name="connsiteX9" fmla="*/ 5454 w 14654"/>
                    <a:gd name="connsiteY9" fmla="*/ 13460 h 21600"/>
                    <a:gd name="connsiteX10" fmla="*/ 3735 w 14654"/>
                    <a:gd name="connsiteY10" fmla="*/ 161 h 21600"/>
                    <a:gd name="connsiteX11" fmla="*/ 2020 w 14654"/>
                    <a:gd name="connsiteY11" fmla="*/ 13460 h 21600"/>
                    <a:gd name="connsiteX12" fmla="*/ 1008 w 14654"/>
                    <a:gd name="connsiteY12" fmla="*/ 21600 h 21600"/>
                    <a:gd name="connsiteX13" fmla="*/ 0 w 14654"/>
                    <a:gd name="connsiteY13" fmla="*/ 13460 h 21600"/>
                    <a:gd name="connsiteX0" fmla="*/ 13646 w 13646"/>
                    <a:gd name="connsiteY0" fmla="*/ 229 h 21600"/>
                    <a:gd name="connsiteX1" fmla="*/ 13637 w 13646"/>
                    <a:gd name="connsiteY1" fmla="*/ 0 h 21600"/>
                    <a:gd name="connsiteX2" fmla="*/ 13637 w 13646"/>
                    <a:gd name="connsiteY2" fmla="*/ 0 h 21600"/>
                    <a:gd name="connsiteX3" fmla="*/ 11918 w 13646"/>
                    <a:gd name="connsiteY3" fmla="*/ 13298 h 21600"/>
                    <a:gd name="connsiteX4" fmla="*/ 10909 w 13646"/>
                    <a:gd name="connsiteY4" fmla="*/ 21519 h 21600"/>
                    <a:gd name="connsiteX5" fmla="*/ 9901 w 13646"/>
                    <a:gd name="connsiteY5" fmla="*/ 13298 h 21600"/>
                    <a:gd name="connsiteX6" fmla="*/ 8182 w 13646"/>
                    <a:gd name="connsiteY6" fmla="*/ 161 h 21600"/>
                    <a:gd name="connsiteX7" fmla="*/ 6463 w 13646"/>
                    <a:gd name="connsiteY7" fmla="*/ 13460 h 21600"/>
                    <a:gd name="connsiteX8" fmla="*/ 5455 w 13646"/>
                    <a:gd name="connsiteY8" fmla="*/ 21600 h 21600"/>
                    <a:gd name="connsiteX9" fmla="*/ 4446 w 13646"/>
                    <a:gd name="connsiteY9" fmla="*/ 13460 h 21600"/>
                    <a:gd name="connsiteX10" fmla="*/ 2727 w 13646"/>
                    <a:gd name="connsiteY10" fmla="*/ 161 h 21600"/>
                    <a:gd name="connsiteX11" fmla="*/ 1012 w 13646"/>
                    <a:gd name="connsiteY11" fmla="*/ 13460 h 21600"/>
                    <a:gd name="connsiteX12" fmla="*/ 0 w 13646"/>
                    <a:gd name="connsiteY12" fmla="*/ 21600 h 21600"/>
                    <a:gd name="connsiteX0" fmla="*/ 12634 w 12634"/>
                    <a:gd name="connsiteY0" fmla="*/ 229 h 21600"/>
                    <a:gd name="connsiteX1" fmla="*/ 12625 w 12634"/>
                    <a:gd name="connsiteY1" fmla="*/ 0 h 21600"/>
                    <a:gd name="connsiteX2" fmla="*/ 12625 w 12634"/>
                    <a:gd name="connsiteY2" fmla="*/ 0 h 21600"/>
                    <a:gd name="connsiteX3" fmla="*/ 10906 w 12634"/>
                    <a:gd name="connsiteY3" fmla="*/ 13298 h 21600"/>
                    <a:gd name="connsiteX4" fmla="*/ 9897 w 12634"/>
                    <a:gd name="connsiteY4" fmla="*/ 21519 h 21600"/>
                    <a:gd name="connsiteX5" fmla="*/ 8889 w 12634"/>
                    <a:gd name="connsiteY5" fmla="*/ 13298 h 21600"/>
                    <a:gd name="connsiteX6" fmla="*/ 7170 w 12634"/>
                    <a:gd name="connsiteY6" fmla="*/ 161 h 21600"/>
                    <a:gd name="connsiteX7" fmla="*/ 5451 w 12634"/>
                    <a:gd name="connsiteY7" fmla="*/ 13460 h 21600"/>
                    <a:gd name="connsiteX8" fmla="*/ 4443 w 12634"/>
                    <a:gd name="connsiteY8" fmla="*/ 21600 h 21600"/>
                    <a:gd name="connsiteX9" fmla="*/ 3434 w 12634"/>
                    <a:gd name="connsiteY9" fmla="*/ 13460 h 21600"/>
                    <a:gd name="connsiteX10" fmla="*/ 1715 w 12634"/>
                    <a:gd name="connsiteY10" fmla="*/ 161 h 21600"/>
                    <a:gd name="connsiteX11" fmla="*/ 0 w 12634"/>
                    <a:gd name="connsiteY11" fmla="*/ 13460 h 21600"/>
                    <a:gd name="connsiteX0" fmla="*/ 10919 w 10919"/>
                    <a:gd name="connsiteY0" fmla="*/ 229 h 21600"/>
                    <a:gd name="connsiteX1" fmla="*/ 10910 w 10919"/>
                    <a:gd name="connsiteY1" fmla="*/ 0 h 21600"/>
                    <a:gd name="connsiteX2" fmla="*/ 10910 w 10919"/>
                    <a:gd name="connsiteY2" fmla="*/ 0 h 21600"/>
                    <a:gd name="connsiteX3" fmla="*/ 9191 w 10919"/>
                    <a:gd name="connsiteY3" fmla="*/ 13298 h 21600"/>
                    <a:gd name="connsiteX4" fmla="*/ 8182 w 10919"/>
                    <a:gd name="connsiteY4" fmla="*/ 21519 h 21600"/>
                    <a:gd name="connsiteX5" fmla="*/ 7174 w 10919"/>
                    <a:gd name="connsiteY5" fmla="*/ 13298 h 21600"/>
                    <a:gd name="connsiteX6" fmla="*/ 5455 w 10919"/>
                    <a:gd name="connsiteY6" fmla="*/ 161 h 21600"/>
                    <a:gd name="connsiteX7" fmla="*/ 3736 w 10919"/>
                    <a:gd name="connsiteY7" fmla="*/ 13460 h 21600"/>
                    <a:gd name="connsiteX8" fmla="*/ 2728 w 10919"/>
                    <a:gd name="connsiteY8" fmla="*/ 21600 h 21600"/>
                    <a:gd name="connsiteX9" fmla="*/ 1719 w 10919"/>
                    <a:gd name="connsiteY9" fmla="*/ 13460 h 21600"/>
                    <a:gd name="connsiteX10" fmla="*/ 0 w 10919"/>
                    <a:gd name="connsiteY10" fmla="*/ 161 h 21600"/>
                    <a:gd name="connsiteX0" fmla="*/ 10919 w 10919"/>
                    <a:gd name="connsiteY0" fmla="*/ 229 h 21600"/>
                    <a:gd name="connsiteX1" fmla="*/ 10910 w 10919"/>
                    <a:gd name="connsiteY1" fmla="*/ 0 h 21600"/>
                    <a:gd name="connsiteX2" fmla="*/ 9191 w 10919"/>
                    <a:gd name="connsiteY2" fmla="*/ 13298 h 21600"/>
                    <a:gd name="connsiteX3" fmla="*/ 8182 w 10919"/>
                    <a:gd name="connsiteY3" fmla="*/ 21519 h 21600"/>
                    <a:gd name="connsiteX4" fmla="*/ 7174 w 10919"/>
                    <a:gd name="connsiteY4" fmla="*/ 13298 h 21600"/>
                    <a:gd name="connsiteX5" fmla="*/ 5455 w 10919"/>
                    <a:gd name="connsiteY5" fmla="*/ 161 h 21600"/>
                    <a:gd name="connsiteX6" fmla="*/ 3736 w 10919"/>
                    <a:gd name="connsiteY6" fmla="*/ 13460 h 21600"/>
                    <a:gd name="connsiteX7" fmla="*/ 2728 w 10919"/>
                    <a:gd name="connsiteY7" fmla="*/ 21600 h 21600"/>
                    <a:gd name="connsiteX8" fmla="*/ 1719 w 10919"/>
                    <a:gd name="connsiteY8" fmla="*/ 13460 h 21600"/>
                    <a:gd name="connsiteX9" fmla="*/ 0 w 10919"/>
                    <a:gd name="connsiteY9" fmla="*/ 161 h 21600"/>
                    <a:gd name="connsiteX0" fmla="*/ 9191 w 9191"/>
                    <a:gd name="connsiteY0" fmla="*/ 13137 h 21439"/>
                    <a:gd name="connsiteX1" fmla="*/ 8182 w 9191"/>
                    <a:gd name="connsiteY1" fmla="*/ 21358 h 21439"/>
                    <a:gd name="connsiteX2" fmla="*/ 7174 w 9191"/>
                    <a:gd name="connsiteY2" fmla="*/ 13137 h 21439"/>
                    <a:gd name="connsiteX3" fmla="*/ 5455 w 9191"/>
                    <a:gd name="connsiteY3" fmla="*/ 0 h 21439"/>
                    <a:gd name="connsiteX4" fmla="*/ 3736 w 9191"/>
                    <a:gd name="connsiteY4" fmla="*/ 13299 h 21439"/>
                    <a:gd name="connsiteX5" fmla="*/ 2728 w 9191"/>
                    <a:gd name="connsiteY5" fmla="*/ 21439 h 21439"/>
                    <a:gd name="connsiteX6" fmla="*/ 1719 w 9191"/>
                    <a:gd name="connsiteY6" fmla="*/ 13299 h 21439"/>
                    <a:gd name="connsiteX7" fmla="*/ 0 w 9191"/>
                    <a:gd name="connsiteY7" fmla="*/ 0 h 21439"/>
                    <a:gd name="connsiteX0" fmla="*/ 8902 w 8902"/>
                    <a:gd name="connsiteY0" fmla="*/ 9962 h 10000"/>
                    <a:gd name="connsiteX1" fmla="*/ 7805 w 8902"/>
                    <a:gd name="connsiteY1" fmla="*/ 6128 h 10000"/>
                    <a:gd name="connsiteX2" fmla="*/ 5935 w 8902"/>
                    <a:gd name="connsiteY2" fmla="*/ 0 h 10000"/>
                    <a:gd name="connsiteX3" fmla="*/ 4065 w 8902"/>
                    <a:gd name="connsiteY3" fmla="*/ 6203 h 10000"/>
                    <a:gd name="connsiteX4" fmla="*/ 2968 w 8902"/>
                    <a:gd name="connsiteY4" fmla="*/ 10000 h 10000"/>
                    <a:gd name="connsiteX5" fmla="*/ 1870 w 8902"/>
                    <a:gd name="connsiteY5" fmla="*/ 6203 h 10000"/>
                    <a:gd name="connsiteX6" fmla="*/ 0 w 8902"/>
                    <a:gd name="connsiteY6" fmla="*/ 0 h 10000"/>
                    <a:gd name="connsiteX0" fmla="*/ 8768 w 8768"/>
                    <a:gd name="connsiteY0" fmla="*/ 6128 h 10000"/>
                    <a:gd name="connsiteX1" fmla="*/ 6667 w 8768"/>
                    <a:gd name="connsiteY1" fmla="*/ 0 h 10000"/>
                    <a:gd name="connsiteX2" fmla="*/ 4566 w 8768"/>
                    <a:gd name="connsiteY2" fmla="*/ 6203 h 10000"/>
                    <a:gd name="connsiteX3" fmla="*/ 3334 w 8768"/>
                    <a:gd name="connsiteY3" fmla="*/ 10000 h 10000"/>
                    <a:gd name="connsiteX4" fmla="*/ 2101 w 8768"/>
                    <a:gd name="connsiteY4" fmla="*/ 6203 h 10000"/>
                    <a:gd name="connsiteX5" fmla="*/ 0 w 8768"/>
                    <a:gd name="connsiteY5" fmla="*/ 0 h 10000"/>
                    <a:gd name="connsiteX0" fmla="*/ 7604 w 7604"/>
                    <a:gd name="connsiteY0" fmla="*/ 0 h 10000"/>
                    <a:gd name="connsiteX1" fmla="*/ 5208 w 7604"/>
                    <a:gd name="connsiteY1" fmla="*/ 6203 h 10000"/>
                    <a:gd name="connsiteX2" fmla="*/ 3802 w 7604"/>
                    <a:gd name="connsiteY2" fmla="*/ 10000 h 10000"/>
                    <a:gd name="connsiteX3" fmla="*/ 2396 w 7604"/>
                    <a:gd name="connsiteY3" fmla="*/ 6203 h 10000"/>
                    <a:gd name="connsiteX4" fmla="*/ 0 w 7604"/>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4" h="10000" extrusionOk="0">
                      <a:moveTo>
                        <a:pt x="7604" y="0"/>
                      </a:moveTo>
                      <a:cubicBezTo>
                        <a:pt x="6382" y="0"/>
                        <a:pt x="5734" y="3449"/>
                        <a:pt x="5208" y="6203"/>
                      </a:cubicBezTo>
                      <a:cubicBezTo>
                        <a:pt x="4776" y="8461"/>
                        <a:pt x="4486" y="10000"/>
                        <a:pt x="3802" y="10000"/>
                      </a:cubicBezTo>
                      <a:cubicBezTo>
                        <a:pt x="3118" y="10000"/>
                        <a:pt x="2835" y="8520"/>
                        <a:pt x="2396" y="6203"/>
                      </a:cubicBezTo>
                      <a:cubicBezTo>
                        <a:pt x="1874" y="3446"/>
                        <a:pt x="1221" y="0"/>
                        <a:pt x="0" y="0"/>
                      </a:cubicBezTo>
                    </a:path>
                  </a:pathLst>
                </a:custGeom>
                <a:noFill/>
                <a:ln w="25400" cap="flat">
                  <a:solidFill>
                    <a:srgbClr val="244185"/>
                  </a:solidFill>
                  <a:prstDash val="solid"/>
                  <a:round/>
                </a:ln>
                <a:effectLst/>
              </p:spPr>
              <p:txBody>
                <a:bodyPr wrap="square" lIns="45719" tIns="45719" rIns="45719" bIns="45719" numCol="1" anchor="ctr">
                  <a:noAutofit/>
                </a:bodyPr>
                <a:lstStyle/>
                <a:p>
                  <a:endParaRPr dirty="0"/>
                </a:p>
              </p:txBody>
            </p:sp>
          </p:grpSp>
          <p:cxnSp>
            <p:nvCxnSpPr>
              <p:cNvPr id="46" name="Straight Connector 45">
                <a:extLst>
                  <a:ext uri="{FF2B5EF4-FFF2-40B4-BE49-F238E27FC236}">
                    <a16:creationId xmlns:a16="http://schemas.microsoft.com/office/drawing/2014/main" id="{A1AEED77-426C-614E-A781-518076257C68}"/>
                  </a:ext>
                </a:extLst>
              </p:cNvPr>
              <p:cNvCxnSpPr>
                <a:cxnSpLocks/>
              </p:cNvCxnSpPr>
              <p:nvPr/>
            </p:nvCxnSpPr>
            <p:spPr>
              <a:xfrm>
                <a:off x="6646775" y="4737181"/>
                <a:ext cx="1164045" cy="0"/>
              </a:xfrm>
              <a:prstGeom prst="line">
                <a:avLst/>
              </a:prstGeom>
              <a:ln w="25400">
                <a:prstDash val="dash"/>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68CF02EE-4A53-8940-8225-08D8E17131CB}"/>
                  </a:ext>
                </a:extLst>
              </p:cNvPr>
              <p:cNvCxnSpPr>
                <a:cxnSpLocks/>
              </p:cNvCxnSpPr>
              <p:nvPr/>
            </p:nvCxnSpPr>
            <p:spPr>
              <a:xfrm>
                <a:off x="6646775" y="5574045"/>
                <a:ext cx="1164045" cy="0"/>
              </a:xfrm>
              <a:prstGeom prst="line">
                <a:avLst/>
              </a:prstGeom>
              <a:ln w="25400">
                <a:prstDash val="dash"/>
              </a:ln>
            </p:spPr>
            <p:style>
              <a:lnRef idx="1">
                <a:schemeClr val="dk1"/>
              </a:lnRef>
              <a:fillRef idx="0">
                <a:schemeClr val="dk1"/>
              </a:fillRef>
              <a:effectRef idx="0">
                <a:schemeClr val="dk1"/>
              </a:effectRef>
              <a:fontRef idx="minor">
                <a:schemeClr val="tx1"/>
              </a:fontRef>
            </p:style>
          </p:cxnSp>
          <p:grpSp>
            <p:nvGrpSpPr>
              <p:cNvPr id="49" name="Group 48">
                <a:extLst>
                  <a:ext uri="{FF2B5EF4-FFF2-40B4-BE49-F238E27FC236}">
                    <a16:creationId xmlns:a16="http://schemas.microsoft.com/office/drawing/2014/main" id="{27C9D7F4-B7E9-D74B-80FE-9F938B1CDAB0}"/>
                  </a:ext>
                </a:extLst>
              </p:cNvPr>
              <p:cNvGrpSpPr/>
              <p:nvPr/>
            </p:nvGrpSpPr>
            <p:grpSpPr>
              <a:xfrm>
                <a:off x="6676386" y="5212519"/>
                <a:ext cx="309151" cy="310342"/>
                <a:chOff x="864817" y="1489220"/>
                <a:chExt cx="140515" cy="140515"/>
              </a:xfrm>
            </p:grpSpPr>
            <p:sp>
              <p:nvSpPr>
                <p:cNvPr id="50" name="Oval 49">
                  <a:extLst>
                    <a:ext uri="{FF2B5EF4-FFF2-40B4-BE49-F238E27FC236}">
                      <a16:creationId xmlns:a16="http://schemas.microsoft.com/office/drawing/2014/main" id="{0F969A01-F05F-ED42-B069-479108C1699E}"/>
                    </a:ext>
                  </a:extLst>
                </p:cNvPr>
                <p:cNvSpPr/>
                <p:nvPr/>
              </p:nvSpPr>
              <p:spPr>
                <a:xfrm>
                  <a:off x="864817" y="1489220"/>
                  <a:ext cx="140515" cy="14051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Times New Roman" panose="02020603050405020304" pitchFamily="18" charset="0"/>
                    <a:cs typeface="Times New Roman" panose="02020603050405020304" pitchFamily="18" charset="0"/>
                  </a:endParaRPr>
                </a:p>
              </p:txBody>
            </p:sp>
            <p:sp>
              <p:nvSpPr>
                <p:cNvPr id="51" name="Shape">
                  <a:extLst>
                    <a:ext uri="{FF2B5EF4-FFF2-40B4-BE49-F238E27FC236}">
                      <a16:creationId xmlns:a16="http://schemas.microsoft.com/office/drawing/2014/main" id="{4F81577F-EC81-5C4B-8943-3810BAEBA28C}"/>
                    </a:ext>
                  </a:extLst>
                </p:cNvPr>
                <p:cNvSpPr/>
                <p:nvPr/>
              </p:nvSpPr>
              <p:spPr>
                <a:xfrm rot="10800000" flipH="1">
                  <a:off x="908948" y="1514452"/>
                  <a:ext cx="52253" cy="90051"/>
                </a:xfrm>
                <a:custGeom>
                  <a:avLst/>
                  <a:gdLst>
                    <a:gd name="connsiteX0" fmla="*/ 20106 w 20106"/>
                    <a:gd name="connsiteY0" fmla="*/ 229 h 21600"/>
                    <a:gd name="connsiteX1" fmla="*/ 20097 w 20106"/>
                    <a:gd name="connsiteY1" fmla="*/ 0 h 21600"/>
                    <a:gd name="connsiteX2" fmla="*/ 20097 w 20106"/>
                    <a:gd name="connsiteY2" fmla="*/ 0 h 21600"/>
                    <a:gd name="connsiteX3" fmla="*/ 18378 w 20106"/>
                    <a:gd name="connsiteY3" fmla="*/ 13298 h 21600"/>
                    <a:gd name="connsiteX4" fmla="*/ 17369 w 20106"/>
                    <a:gd name="connsiteY4" fmla="*/ 21519 h 21600"/>
                    <a:gd name="connsiteX5" fmla="*/ 16361 w 20106"/>
                    <a:gd name="connsiteY5" fmla="*/ 13298 h 21600"/>
                    <a:gd name="connsiteX6" fmla="*/ 14642 w 20106"/>
                    <a:gd name="connsiteY6" fmla="*/ 161 h 21600"/>
                    <a:gd name="connsiteX7" fmla="*/ 12923 w 20106"/>
                    <a:gd name="connsiteY7" fmla="*/ 13460 h 21600"/>
                    <a:gd name="connsiteX8" fmla="*/ 11915 w 20106"/>
                    <a:gd name="connsiteY8" fmla="*/ 21600 h 21600"/>
                    <a:gd name="connsiteX9" fmla="*/ 10906 w 20106"/>
                    <a:gd name="connsiteY9" fmla="*/ 13460 h 21600"/>
                    <a:gd name="connsiteX10" fmla="*/ 9187 w 20106"/>
                    <a:gd name="connsiteY10" fmla="*/ 161 h 21600"/>
                    <a:gd name="connsiteX11" fmla="*/ 7472 w 20106"/>
                    <a:gd name="connsiteY11" fmla="*/ 13460 h 21600"/>
                    <a:gd name="connsiteX12" fmla="*/ 6460 w 20106"/>
                    <a:gd name="connsiteY12" fmla="*/ 21600 h 21600"/>
                    <a:gd name="connsiteX13" fmla="*/ 5452 w 20106"/>
                    <a:gd name="connsiteY13" fmla="*/ 13460 h 21600"/>
                    <a:gd name="connsiteX14" fmla="*/ 3736 w 20106"/>
                    <a:gd name="connsiteY14" fmla="*/ 161 h 21600"/>
                    <a:gd name="connsiteX15" fmla="*/ 2017 w 20106"/>
                    <a:gd name="connsiteY15" fmla="*/ 13460 h 21600"/>
                    <a:gd name="connsiteX16" fmla="*/ 1009 w 20106"/>
                    <a:gd name="connsiteY16" fmla="*/ 21600 h 21600"/>
                    <a:gd name="connsiteX17" fmla="*/ 0 w 20106"/>
                    <a:gd name="connsiteY17" fmla="*/ 13460 h 21600"/>
                    <a:gd name="connsiteX0" fmla="*/ 19097 w 19097"/>
                    <a:gd name="connsiteY0" fmla="*/ 229 h 21600"/>
                    <a:gd name="connsiteX1" fmla="*/ 19088 w 19097"/>
                    <a:gd name="connsiteY1" fmla="*/ 0 h 21600"/>
                    <a:gd name="connsiteX2" fmla="*/ 19088 w 19097"/>
                    <a:gd name="connsiteY2" fmla="*/ 0 h 21600"/>
                    <a:gd name="connsiteX3" fmla="*/ 17369 w 19097"/>
                    <a:gd name="connsiteY3" fmla="*/ 13298 h 21600"/>
                    <a:gd name="connsiteX4" fmla="*/ 16360 w 19097"/>
                    <a:gd name="connsiteY4" fmla="*/ 21519 h 21600"/>
                    <a:gd name="connsiteX5" fmla="*/ 15352 w 19097"/>
                    <a:gd name="connsiteY5" fmla="*/ 13298 h 21600"/>
                    <a:gd name="connsiteX6" fmla="*/ 13633 w 19097"/>
                    <a:gd name="connsiteY6" fmla="*/ 161 h 21600"/>
                    <a:gd name="connsiteX7" fmla="*/ 11914 w 19097"/>
                    <a:gd name="connsiteY7" fmla="*/ 13460 h 21600"/>
                    <a:gd name="connsiteX8" fmla="*/ 10906 w 19097"/>
                    <a:gd name="connsiteY8" fmla="*/ 21600 h 21600"/>
                    <a:gd name="connsiteX9" fmla="*/ 9897 w 19097"/>
                    <a:gd name="connsiteY9" fmla="*/ 13460 h 21600"/>
                    <a:gd name="connsiteX10" fmla="*/ 8178 w 19097"/>
                    <a:gd name="connsiteY10" fmla="*/ 161 h 21600"/>
                    <a:gd name="connsiteX11" fmla="*/ 6463 w 19097"/>
                    <a:gd name="connsiteY11" fmla="*/ 13460 h 21600"/>
                    <a:gd name="connsiteX12" fmla="*/ 5451 w 19097"/>
                    <a:gd name="connsiteY12" fmla="*/ 21600 h 21600"/>
                    <a:gd name="connsiteX13" fmla="*/ 4443 w 19097"/>
                    <a:gd name="connsiteY13" fmla="*/ 13460 h 21600"/>
                    <a:gd name="connsiteX14" fmla="*/ 2727 w 19097"/>
                    <a:gd name="connsiteY14" fmla="*/ 161 h 21600"/>
                    <a:gd name="connsiteX15" fmla="*/ 1008 w 19097"/>
                    <a:gd name="connsiteY15" fmla="*/ 13460 h 21600"/>
                    <a:gd name="connsiteX16" fmla="*/ 0 w 19097"/>
                    <a:gd name="connsiteY16" fmla="*/ 21600 h 21600"/>
                    <a:gd name="connsiteX0" fmla="*/ 18089 w 18089"/>
                    <a:gd name="connsiteY0" fmla="*/ 229 h 21600"/>
                    <a:gd name="connsiteX1" fmla="*/ 18080 w 18089"/>
                    <a:gd name="connsiteY1" fmla="*/ 0 h 21600"/>
                    <a:gd name="connsiteX2" fmla="*/ 18080 w 18089"/>
                    <a:gd name="connsiteY2" fmla="*/ 0 h 21600"/>
                    <a:gd name="connsiteX3" fmla="*/ 16361 w 18089"/>
                    <a:gd name="connsiteY3" fmla="*/ 13298 h 21600"/>
                    <a:gd name="connsiteX4" fmla="*/ 15352 w 18089"/>
                    <a:gd name="connsiteY4" fmla="*/ 21519 h 21600"/>
                    <a:gd name="connsiteX5" fmla="*/ 14344 w 18089"/>
                    <a:gd name="connsiteY5" fmla="*/ 13298 h 21600"/>
                    <a:gd name="connsiteX6" fmla="*/ 12625 w 18089"/>
                    <a:gd name="connsiteY6" fmla="*/ 161 h 21600"/>
                    <a:gd name="connsiteX7" fmla="*/ 10906 w 18089"/>
                    <a:gd name="connsiteY7" fmla="*/ 13460 h 21600"/>
                    <a:gd name="connsiteX8" fmla="*/ 9898 w 18089"/>
                    <a:gd name="connsiteY8" fmla="*/ 21600 h 21600"/>
                    <a:gd name="connsiteX9" fmla="*/ 8889 w 18089"/>
                    <a:gd name="connsiteY9" fmla="*/ 13460 h 21600"/>
                    <a:gd name="connsiteX10" fmla="*/ 7170 w 18089"/>
                    <a:gd name="connsiteY10" fmla="*/ 161 h 21600"/>
                    <a:gd name="connsiteX11" fmla="*/ 5455 w 18089"/>
                    <a:gd name="connsiteY11" fmla="*/ 13460 h 21600"/>
                    <a:gd name="connsiteX12" fmla="*/ 4443 w 18089"/>
                    <a:gd name="connsiteY12" fmla="*/ 21600 h 21600"/>
                    <a:gd name="connsiteX13" fmla="*/ 3435 w 18089"/>
                    <a:gd name="connsiteY13" fmla="*/ 13460 h 21600"/>
                    <a:gd name="connsiteX14" fmla="*/ 1719 w 18089"/>
                    <a:gd name="connsiteY14" fmla="*/ 161 h 21600"/>
                    <a:gd name="connsiteX15" fmla="*/ 0 w 18089"/>
                    <a:gd name="connsiteY15" fmla="*/ 13460 h 21600"/>
                    <a:gd name="connsiteX0" fmla="*/ 16370 w 16370"/>
                    <a:gd name="connsiteY0" fmla="*/ 229 h 21600"/>
                    <a:gd name="connsiteX1" fmla="*/ 16361 w 16370"/>
                    <a:gd name="connsiteY1" fmla="*/ 0 h 21600"/>
                    <a:gd name="connsiteX2" fmla="*/ 16361 w 16370"/>
                    <a:gd name="connsiteY2" fmla="*/ 0 h 21600"/>
                    <a:gd name="connsiteX3" fmla="*/ 14642 w 16370"/>
                    <a:gd name="connsiteY3" fmla="*/ 13298 h 21600"/>
                    <a:gd name="connsiteX4" fmla="*/ 13633 w 16370"/>
                    <a:gd name="connsiteY4" fmla="*/ 21519 h 21600"/>
                    <a:gd name="connsiteX5" fmla="*/ 12625 w 16370"/>
                    <a:gd name="connsiteY5" fmla="*/ 13298 h 21600"/>
                    <a:gd name="connsiteX6" fmla="*/ 10906 w 16370"/>
                    <a:gd name="connsiteY6" fmla="*/ 161 h 21600"/>
                    <a:gd name="connsiteX7" fmla="*/ 9187 w 16370"/>
                    <a:gd name="connsiteY7" fmla="*/ 13460 h 21600"/>
                    <a:gd name="connsiteX8" fmla="*/ 8179 w 16370"/>
                    <a:gd name="connsiteY8" fmla="*/ 21600 h 21600"/>
                    <a:gd name="connsiteX9" fmla="*/ 7170 w 16370"/>
                    <a:gd name="connsiteY9" fmla="*/ 13460 h 21600"/>
                    <a:gd name="connsiteX10" fmla="*/ 5451 w 16370"/>
                    <a:gd name="connsiteY10" fmla="*/ 161 h 21600"/>
                    <a:gd name="connsiteX11" fmla="*/ 3736 w 16370"/>
                    <a:gd name="connsiteY11" fmla="*/ 13460 h 21600"/>
                    <a:gd name="connsiteX12" fmla="*/ 2724 w 16370"/>
                    <a:gd name="connsiteY12" fmla="*/ 21600 h 21600"/>
                    <a:gd name="connsiteX13" fmla="*/ 1716 w 16370"/>
                    <a:gd name="connsiteY13" fmla="*/ 13460 h 21600"/>
                    <a:gd name="connsiteX14" fmla="*/ 0 w 16370"/>
                    <a:gd name="connsiteY14" fmla="*/ 161 h 21600"/>
                    <a:gd name="connsiteX0" fmla="*/ 14654 w 14654"/>
                    <a:gd name="connsiteY0" fmla="*/ 229 h 21600"/>
                    <a:gd name="connsiteX1" fmla="*/ 14645 w 14654"/>
                    <a:gd name="connsiteY1" fmla="*/ 0 h 21600"/>
                    <a:gd name="connsiteX2" fmla="*/ 14645 w 14654"/>
                    <a:gd name="connsiteY2" fmla="*/ 0 h 21600"/>
                    <a:gd name="connsiteX3" fmla="*/ 12926 w 14654"/>
                    <a:gd name="connsiteY3" fmla="*/ 13298 h 21600"/>
                    <a:gd name="connsiteX4" fmla="*/ 11917 w 14654"/>
                    <a:gd name="connsiteY4" fmla="*/ 21519 h 21600"/>
                    <a:gd name="connsiteX5" fmla="*/ 10909 w 14654"/>
                    <a:gd name="connsiteY5" fmla="*/ 13298 h 21600"/>
                    <a:gd name="connsiteX6" fmla="*/ 9190 w 14654"/>
                    <a:gd name="connsiteY6" fmla="*/ 161 h 21600"/>
                    <a:gd name="connsiteX7" fmla="*/ 7471 w 14654"/>
                    <a:gd name="connsiteY7" fmla="*/ 13460 h 21600"/>
                    <a:gd name="connsiteX8" fmla="*/ 6463 w 14654"/>
                    <a:gd name="connsiteY8" fmla="*/ 21600 h 21600"/>
                    <a:gd name="connsiteX9" fmla="*/ 5454 w 14654"/>
                    <a:gd name="connsiteY9" fmla="*/ 13460 h 21600"/>
                    <a:gd name="connsiteX10" fmla="*/ 3735 w 14654"/>
                    <a:gd name="connsiteY10" fmla="*/ 161 h 21600"/>
                    <a:gd name="connsiteX11" fmla="*/ 2020 w 14654"/>
                    <a:gd name="connsiteY11" fmla="*/ 13460 h 21600"/>
                    <a:gd name="connsiteX12" fmla="*/ 1008 w 14654"/>
                    <a:gd name="connsiteY12" fmla="*/ 21600 h 21600"/>
                    <a:gd name="connsiteX13" fmla="*/ 0 w 14654"/>
                    <a:gd name="connsiteY13" fmla="*/ 13460 h 21600"/>
                    <a:gd name="connsiteX0" fmla="*/ 13646 w 13646"/>
                    <a:gd name="connsiteY0" fmla="*/ 229 h 21600"/>
                    <a:gd name="connsiteX1" fmla="*/ 13637 w 13646"/>
                    <a:gd name="connsiteY1" fmla="*/ 0 h 21600"/>
                    <a:gd name="connsiteX2" fmla="*/ 13637 w 13646"/>
                    <a:gd name="connsiteY2" fmla="*/ 0 h 21600"/>
                    <a:gd name="connsiteX3" fmla="*/ 11918 w 13646"/>
                    <a:gd name="connsiteY3" fmla="*/ 13298 h 21600"/>
                    <a:gd name="connsiteX4" fmla="*/ 10909 w 13646"/>
                    <a:gd name="connsiteY4" fmla="*/ 21519 h 21600"/>
                    <a:gd name="connsiteX5" fmla="*/ 9901 w 13646"/>
                    <a:gd name="connsiteY5" fmla="*/ 13298 h 21600"/>
                    <a:gd name="connsiteX6" fmla="*/ 8182 w 13646"/>
                    <a:gd name="connsiteY6" fmla="*/ 161 h 21600"/>
                    <a:gd name="connsiteX7" fmla="*/ 6463 w 13646"/>
                    <a:gd name="connsiteY7" fmla="*/ 13460 h 21600"/>
                    <a:gd name="connsiteX8" fmla="*/ 5455 w 13646"/>
                    <a:gd name="connsiteY8" fmla="*/ 21600 h 21600"/>
                    <a:gd name="connsiteX9" fmla="*/ 4446 w 13646"/>
                    <a:gd name="connsiteY9" fmla="*/ 13460 h 21600"/>
                    <a:gd name="connsiteX10" fmla="*/ 2727 w 13646"/>
                    <a:gd name="connsiteY10" fmla="*/ 161 h 21600"/>
                    <a:gd name="connsiteX11" fmla="*/ 1012 w 13646"/>
                    <a:gd name="connsiteY11" fmla="*/ 13460 h 21600"/>
                    <a:gd name="connsiteX12" fmla="*/ 0 w 13646"/>
                    <a:gd name="connsiteY12" fmla="*/ 21600 h 21600"/>
                    <a:gd name="connsiteX0" fmla="*/ 12634 w 12634"/>
                    <a:gd name="connsiteY0" fmla="*/ 229 h 21600"/>
                    <a:gd name="connsiteX1" fmla="*/ 12625 w 12634"/>
                    <a:gd name="connsiteY1" fmla="*/ 0 h 21600"/>
                    <a:gd name="connsiteX2" fmla="*/ 12625 w 12634"/>
                    <a:gd name="connsiteY2" fmla="*/ 0 h 21600"/>
                    <a:gd name="connsiteX3" fmla="*/ 10906 w 12634"/>
                    <a:gd name="connsiteY3" fmla="*/ 13298 h 21600"/>
                    <a:gd name="connsiteX4" fmla="*/ 9897 w 12634"/>
                    <a:gd name="connsiteY4" fmla="*/ 21519 h 21600"/>
                    <a:gd name="connsiteX5" fmla="*/ 8889 w 12634"/>
                    <a:gd name="connsiteY5" fmla="*/ 13298 h 21600"/>
                    <a:gd name="connsiteX6" fmla="*/ 7170 w 12634"/>
                    <a:gd name="connsiteY6" fmla="*/ 161 h 21600"/>
                    <a:gd name="connsiteX7" fmla="*/ 5451 w 12634"/>
                    <a:gd name="connsiteY7" fmla="*/ 13460 h 21600"/>
                    <a:gd name="connsiteX8" fmla="*/ 4443 w 12634"/>
                    <a:gd name="connsiteY8" fmla="*/ 21600 h 21600"/>
                    <a:gd name="connsiteX9" fmla="*/ 3434 w 12634"/>
                    <a:gd name="connsiteY9" fmla="*/ 13460 h 21600"/>
                    <a:gd name="connsiteX10" fmla="*/ 1715 w 12634"/>
                    <a:gd name="connsiteY10" fmla="*/ 161 h 21600"/>
                    <a:gd name="connsiteX11" fmla="*/ 0 w 12634"/>
                    <a:gd name="connsiteY11" fmla="*/ 13460 h 21600"/>
                    <a:gd name="connsiteX0" fmla="*/ 10919 w 10919"/>
                    <a:gd name="connsiteY0" fmla="*/ 229 h 21600"/>
                    <a:gd name="connsiteX1" fmla="*/ 10910 w 10919"/>
                    <a:gd name="connsiteY1" fmla="*/ 0 h 21600"/>
                    <a:gd name="connsiteX2" fmla="*/ 10910 w 10919"/>
                    <a:gd name="connsiteY2" fmla="*/ 0 h 21600"/>
                    <a:gd name="connsiteX3" fmla="*/ 9191 w 10919"/>
                    <a:gd name="connsiteY3" fmla="*/ 13298 h 21600"/>
                    <a:gd name="connsiteX4" fmla="*/ 8182 w 10919"/>
                    <a:gd name="connsiteY4" fmla="*/ 21519 h 21600"/>
                    <a:gd name="connsiteX5" fmla="*/ 7174 w 10919"/>
                    <a:gd name="connsiteY5" fmla="*/ 13298 h 21600"/>
                    <a:gd name="connsiteX6" fmla="*/ 5455 w 10919"/>
                    <a:gd name="connsiteY6" fmla="*/ 161 h 21600"/>
                    <a:gd name="connsiteX7" fmla="*/ 3736 w 10919"/>
                    <a:gd name="connsiteY7" fmla="*/ 13460 h 21600"/>
                    <a:gd name="connsiteX8" fmla="*/ 2728 w 10919"/>
                    <a:gd name="connsiteY8" fmla="*/ 21600 h 21600"/>
                    <a:gd name="connsiteX9" fmla="*/ 1719 w 10919"/>
                    <a:gd name="connsiteY9" fmla="*/ 13460 h 21600"/>
                    <a:gd name="connsiteX10" fmla="*/ 0 w 10919"/>
                    <a:gd name="connsiteY10" fmla="*/ 161 h 21600"/>
                    <a:gd name="connsiteX0" fmla="*/ 10919 w 10919"/>
                    <a:gd name="connsiteY0" fmla="*/ 229 h 21600"/>
                    <a:gd name="connsiteX1" fmla="*/ 10910 w 10919"/>
                    <a:gd name="connsiteY1" fmla="*/ 0 h 21600"/>
                    <a:gd name="connsiteX2" fmla="*/ 9191 w 10919"/>
                    <a:gd name="connsiteY2" fmla="*/ 13298 h 21600"/>
                    <a:gd name="connsiteX3" fmla="*/ 8182 w 10919"/>
                    <a:gd name="connsiteY3" fmla="*/ 21519 h 21600"/>
                    <a:gd name="connsiteX4" fmla="*/ 7174 w 10919"/>
                    <a:gd name="connsiteY4" fmla="*/ 13298 h 21600"/>
                    <a:gd name="connsiteX5" fmla="*/ 5455 w 10919"/>
                    <a:gd name="connsiteY5" fmla="*/ 161 h 21600"/>
                    <a:gd name="connsiteX6" fmla="*/ 3736 w 10919"/>
                    <a:gd name="connsiteY6" fmla="*/ 13460 h 21600"/>
                    <a:gd name="connsiteX7" fmla="*/ 2728 w 10919"/>
                    <a:gd name="connsiteY7" fmla="*/ 21600 h 21600"/>
                    <a:gd name="connsiteX8" fmla="*/ 1719 w 10919"/>
                    <a:gd name="connsiteY8" fmla="*/ 13460 h 21600"/>
                    <a:gd name="connsiteX9" fmla="*/ 0 w 10919"/>
                    <a:gd name="connsiteY9" fmla="*/ 161 h 21600"/>
                    <a:gd name="connsiteX0" fmla="*/ 9191 w 9191"/>
                    <a:gd name="connsiteY0" fmla="*/ 13137 h 21439"/>
                    <a:gd name="connsiteX1" fmla="*/ 8182 w 9191"/>
                    <a:gd name="connsiteY1" fmla="*/ 21358 h 21439"/>
                    <a:gd name="connsiteX2" fmla="*/ 7174 w 9191"/>
                    <a:gd name="connsiteY2" fmla="*/ 13137 h 21439"/>
                    <a:gd name="connsiteX3" fmla="*/ 5455 w 9191"/>
                    <a:gd name="connsiteY3" fmla="*/ 0 h 21439"/>
                    <a:gd name="connsiteX4" fmla="*/ 3736 w 9191"/>
                    <a:gd name="connsiteY4" fmla="*/ 13299 h 21439"/>
                    <a:gd name="connsiteX5" fmla="*/ 2728 w 9191"/>
                    <a:gd name="connsiteY5" fmla="*/ 21439 h 21439"/>
                    <a:gd name="connsiteX6" fmla="*/ 1719 w 9191"/>
                    <a:gd name="connsiteY6" fmla="*/ 13299 h 21439"/>
                    <a:gd name="connsiteX7" fmla="*/ 0 w 9191"/>
                    <a:gd name="connsiteY7" fmla="*/ 0 h 21439"/>
                    <a:gd name="connsiteX0" fmla="*/ 8902 w 8902"/>
                    <a:gd name="connsiteY0" fmla="*/ 9962 h 10000"/>
                    <a:gd name="connsiteX1" fmla="*/ 7805 w 8902"/>
                    <a:gd name="connsiteY1" fmla="*/ 6128 h 10000"/>
                    <a:gd name="connsiteX2" fmla="*/ 5935 w 8902"/>
                    <a:gd name="connsiteY2" fmla="*/ 0 h 10000"/>
                    <a:gd name="connsiteX3" fmla="*/ 4065 w 8902"/>
                    <a:gd name="connsiteY3" fmla="*/ 6203 h 10000"/>
                    <a:gd name="connsiteX4" fmla="*/ 2968 w 8902"/>
                    <a:gd name="connsiteY4" fmla="*/ 10000 h 10000"/>
                    <a:gd name="connsiteX5" fmla="*/ 1870 w 8902"/>
                    <a:gd name="connsiteY5" fmla="*/ 6203 h 10000"/>
                    <a:gd name="connsiteX6" fmla="*/ 0 w 8902"/>
                    <a:gd name="connsiteY6" fmla="*/ 0 h 10000"/>
                    <a:gd name="connsiteX0" fmla="*/ 8768 w 8768"/>
                    <a:gd name="connsiteY0" fmla="*/ 6128 h 10000"/>
                    <a:gd name="connsiteX1" fmla="*/ 6667 w 8768"/>
                    <a:gd name="connsiteY1" fmla="*/ 0 h 10000"/>
                    <a:gd name="connsiteX2" fmla="*/ 4566 w 8768"/>
                    <a:gd name="connsiteY2" fmla="*/ 6203 h 10000"/>
                    <a:gd name="connsiteX3" fmla="*/ 3334 w 8768"/>
                    <a:gd name="connsiteY3" fmla="*/ 10000 h 10000"/>
                    <a:gd name="connsiteX4" fmla="*/ 2101 w 8768"/>
                    <a:gd name="connsiteY4" fmla="*/ 6203 h 10000"/>
                    <a:gd name="connsiteX5" fmla="*/ 0 w 8768"/>
                    <a:gd name="connsiteY5" fmla="*/ 0 h 10000"/>
                    <a:gd name="connsiteX0" fmla="*/ 7604 w 7604"/>
                    <a:gd name="connsiteY0" fmla="*/ 0 h 10000"/>
                    <a:gd name="connsiteX1" fmla="*/ 5208 w 7604"/>
                    <a:gd name="connsiteY1" fmla="*/ 6203 h 10000"/>
                    <a:gd name="connsiteX2" fmla="*/ 3802 w 7604"/>
                    <a:gd name="connsiteY2" fmla="*/ 10000 h 10000"/>
                    <a:gd name="connsiteX3" fmla="*/ 2396 w 7604"/>
                    <a:gd name="connsiteY3" fmla="*/ 6203 h 10000"/>
                    <a:gd name="connsiteX4" fmla="*/ 0 w 7604"/>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4" h="10000" extrusionOk="0">
                      <a:moveTo>
                        <a:pt x="7604" y="0"/>
                      </a:moveTo>
                      <a:cubicBezTo>
                        <a:pt x="6382" y="0"/>
                        <a:pt x="5734" y="3449"/>
                        <a:pt x="5208" y="6203"/>
                      </a:cubicBezTo>
                      <a:cubicBezTo>
                        <a:pt x="4776" y="8461"/>
                        <a:pt x="4486" y="10000"/>
                        <a:pt x="3802" y="10000"/>
                      </a:cubicBezTo>
                      <a:cubicBezTo>
                        <a:pt x="3118" y="10000"/>
                        <a:pt x="2835" y="8520"/>
                        <a:pt x="2396" y="6203"/>
                      </a:cubicBezTo>
                      <a:cubicBezTo>
                        <a:pt x="1874" y="3446"/>
                        <a:pt x="1221" y="0"/>
                        <a:pt x="0" y="0"/>
                      </a:cubicBezTo>
                    </a:path>
                  </a:pathLst>
                </a:custGeom>
                <a:noFill/>
                <a:ln w="25400" cap="flat">
                  <a:solidFill>
                    <a:schemeClr val="tx1"/>
                  </a:solidFill>
                  <a:prstDash val="solid"/>
                  <a:round/>
                </a:ln>
                <a:effectLst/>
              </p:spPr>
              <p:txBody>
                <a:bodyPr wrap="square" lIns="45719" tIns="45719" rIns="45719" bIns="45719" numCol="1" anchor="ctr">
                  <a:noAutofit/>
                </a:bodyPr>
                <a:lstStyle/>
                <a:p>
                  <a:endParaRPr dirty="0"/>
                </a:p>
              </p:txBody>
            </p:sp>
          </p:grpSp>
        </p:grpSp>
        <p:sp>
          <p:nvSpPr>
            <p:cNvPr id="55" name="Down Arrow 54">
              <a:extLst>
                <a:ext uri="{FF2B5EF4-FFF2-40B4-BE49-F238E27FC236}">
                  <a16:creationId xmlns:a16="http://schemas.microsoft.com/office/drawing/2014/main" id="{1BB660B6-DF3C-1642-93F9-82A96B1769A3}"/>
                </a:ext>
              </a:extLst>
            </p:cNvPr>
            <p:cNvSpPr/>
            <p:nvPr/>
          </p:nvSpPr>
          <p:spPr>
            <a:xfrm>
              <a:off x="5791033" y="5646302"/>
              <a:ext cx="251268" cy="443716"/>
            </a:xfrm>
            <a:prstGeom prst="downArrow">
              <a:avLst>
                <a:gd name="adj1" fmla="val 50000"/>
                <a:gd name="adj2" fmla="val 50000"/>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Bent-Up Arrow 57">
              <a:extLst>
                <a:ext uri="{FF2B5EF4-FFF2-40B4-BE49-F238E27FC236}">
                  <a16:creationId xmlns:a16="http://schemas.microsoft.com/office/drawing/2014/main" id="{813AC9BB-EC14-2144-9A15-2007C9A50470}"/>
                </a:ext>
              </a:extLst>
            </p:cNvPr>
            <p:cNvSpPr/>
            <p:nvPr/>
          </p:nvSpPr>
          <p:spPr>
            <a:xfrm rot="16200000" flipH="1">
              <a:off x="7979332" y="4829043"/>
              <a:ext cx="692027" cy="695611"/>
            </a:xfrm>
            <a:prstGeom prst="bentUpArrow">
              <a:avLst>
                <a:gd name="adj1" fmla="val 20000"/>
                <a:gd name="adj2" fmla="val 20000"/>
                <a:gd name="adj3" fmla="val 18047"/>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28F1AB48-4852-5147-9DD7-D0568E1F0F27}"/>
              </a:ext>
            </a:extLst>
          </p:cNvPr>
          <p:cNvGrpSpPr/>
          <p:nvPr/>
        </p:nvGrpSpPr>
        <p:grpSpPr>
          <a:xfrm>
            <a:off x="8453474" y="3462695"/>
            <a:ext cx="309151" cy="310342"/>
            <a:chOff x="864817" y="1489220"/>
            <a:chExt cx="140515" cy="140515"/>
          </a:xfrm>
          <a:solidFill>
            <a:schemeClr val="bg1"/>
          </a:solidFill>
        </p:grpSpPr>
        <p:sp>
          <p:nvSpPr>
            <p:cNvPr id="53" name="Oval 52">
              <a:extLst>
                <a:ext uri="{FF2B5EF4-FFF2-40B4-BE49-F238E27FC236}">
                  <a16:creationId xmlns:a16="http://schemas.microsoft.com/office/drawing/2014/main" id="{D7730F82-28C6-324C-82B7-DFA1008D3820}"/>
                </a:ext>
              </a:extLst>
            </p:cNvPr>
            <p:cNvSpPr/>
            <p:nvPr/>
          </p:nvSpPr>
          <p:spPr>
            <a:xfrm>
              <a:off x="864817" y="1489220"/>
              <a:ext cx="140515" cy="140515"/>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Times New Roman" panose="02020603050405020304" pitchFamily="18" charset="0"/>
                <a:cs typeface="Times New Roman" panose="02020603050405020304" pitchFamily="18" charset="0"/>
              </a:endParaRPr>
            </a:p>
          </p:txBody>
        </p:sp>
        <p:sp>
          <p:nvSpPr>
            <p:cNvPr id="54" name="Shape">
              <a:extLst>
                <a:ext uri="{FF2B5EF4-FFF2-40B4-BE49-F238E27FC236}">
                  <a16:creationId xmlns:a16="http://schemas.microsoft.com/office/drawing/2014/main" id="{93319BC9-B25F-AC4D-9CF2-B1B06F7E5181}"/>
                </a:ext>
              </a:extLst>
            </p:cNvPr>
            <p:cNvSpPr/>
            <p:nvPr/>
          </p:nvSpPr>
          <p:spPr>
            <a:xfrm rot="10800000" flipH="1">
              <a:off x="908948" y="1514452"/>
              <a:ext cx="52253" cy="90051"/>
            </a:xfrm>
            <a:custGeom>
              <a:avLst/>
              <a:gdLst>
                <a:gd name="connsiteX0" fmla="*/ 20106 w 20106"/>
                <a:gd name="connsiteY0" fmla="*/ 229 h 21600"/>
                <a:gd name="connsiteX1" fmla="*/ 20097 w 20106"/>
                <a:gd name="connsiteY1" fmla="*/ 0 h 21600"/>
                <a:gd name="connsiteX2" fmla="*/ 20097 w 20106"/>
                <a:gd name="connsiteY2" fmla="*/ 0 h 21600"/>
                <a:gd name="connsiteX3" fmla="*/ 18378 w 20106"/>
                <a:gd name="connsiteY3" fmla="*/ 13298 h 21600"/>
                <a:gd name="connsiteX4" fmla="*/ 17369 w 20106"/>
                <a:gd name="connsiteY4" fmla="*/ 21519 h 21600"/>
                <a:gd name="connsiteX5" fmla="*/ 16361 w 20106"/>
                <a:gd name="connsiteY5" fmla="*/ 13298 h 21600"/>
                <a:gd name="connsiteX6" fmla="*/ 14642 w 20106"/>
                <a:gd name="connsiteY6" fmla="*/ 161 h 21600"/>
                <a:gd name="connsiteX7" fmla="*/ 12923 w 20106"/>
                <a:gd name="connsiteY7" fmla="*/ 13460 h 21600"/>
                <a:gd name="connsiteX8" fmla="*/ 11915 w 20106"/>
                <a:gd name="connsiteY8" fmla="*/ 21600 h 21600"/>
                <a:gd name="connsiteX9" fmla="*/ 10906 w 20106"/>
                <a:gd name="connsiteY9" fmla="*/ 13460 h 21600"/>
                <a:gd name="connsiteX10" fmla="*/ 9187 w 20106"/>
                <a:gd name="connsiteY10" fmla="*/ 161 h 21600"/>
                <a:gd name="connsiteX11" fmla="*/ 7472 w 20106"/>
                <a:gd name="connsiteY11" fmla="*/ 13460 h 21600"/>
                <a:gd name="connsiteX12" fmla="*/ 6460 w 20106"/>
                <a:gd name="connsiteY12" fmla="*/ 21600 h 21600"/>
                <a:gd name="connsiteX13" fmla="*/ 5452 w 20106"/>
                <a:gd name="connsiteY13" fmla="*/ 13460 h 21600"/>
                <a:gd name="connsiteX14" fmla="*/ 3736 w 20106"/>
                <a:gd name="connsiteY14" fmla="*/ 161 h 21600"/>
                <a:gd name="connsiteX15" fmla="*/ 2017 w 20106"/>
                <a:gd name="connsiteY15" fmla="*/ 13460 h 21600"/>
                <a:gd name="connsiteX16" fmla="*/ 1009 w 20106"/>
                <a:gd name="connsiteY16" fmla="*/ 21600 h 21600"/>
                <a:gd name="connsiteX17" fmla="*/ 0 w 20106"/>
                <a:gd name="connsiteY17" fmla="*/ 13460 h 21600"/>
                <a:gd name="connsiteX0" fmla="*/ 19097 w 19097"/>
                <a:gd name="connsiteY0" fmla="*/ 229 h 21600"/>
                <a:gd name="connsiteX1" fmla="*/ 19088 w 19097"/>
                <a:gd name="connsiteY1" fmla="*/ 0 h 21600"/>
                <a:gd name="connsiteX2" fmla="*/ 19088 w 19097"/>
                <a:gd name="connsiteY2" fmla="*/ 0 h 21600"/>
                <a:gd name="connsiteX3" fmla="*/ 17369 w 19097"/>
                <a:gd name="connsiteY3" fmla="*/ 13298 h 21600"/>
                <a:gd name="connsiteX4" fmla="*/ 16360 w 19097"/>
                <a:gd name="connsiteY4" fmla="*/ 21519 h 21600"/>
                <a:gd name="connsiteX5" fmla="*/ 15352 w 19097"/>
                <a:gd name="connsiteY5" fmla="*/ 13298 h 21600"/>
                <a:gd name="connsiteX6" fmla="*/ 13633 w 19097"/>
                <a:gd name="connsiteY6" fmla="*/ 161 h 21600"/>
                <a:gd name="connsiteX7" fmla="*/ 11914 w 19097"/>
                <a:gd name="connsiteY7" fmla="*/ 13460 h 21600"/>
                <a:gd name="connsiteX8" fmla="*/ 10906 w 19097"/>
                <a:gd name="connsiteY8" fmla="*/ 21600 h 21600"/>
                <a:gd name="connsiteX9" fmla="*/ 9897 w 19097"/>
                <a:gd name="connsiteY9" fmla="*/ 13460 h 21600"/>
                <a:gd name="connsiteX10" fmla="*/ 8178 w 19097"/>
                <a:gd name="connsiteY10" fmla="*/ 161 h 21600"/>
                <a:gd name="connsiteX11" fmla="*/ 6463 w 19097"/>
                <a:gd name="connsiteY11" fmla="*/ 13460 h 21600"/>
                <a:gd name="connsiteX12" fmla="*/ 5451 w 19097"/>
                <a:gd name="connsiteY12" fmla="*/ 21600 h 21600"/>
                <a:gd name="connsiteX13" fmla="*/ 4443 w 19097"/>
                <a:gd name="connsiteY13" fmla="*/ 13460 h 21600"/>
                <a:gd name="connsiteX14" fmla="*/ 2727 w 19097"/>
                <a:gd name="connsiteY14" fmla="*/ 161 h 21600"/>
                <a:gd name="connsiteX15" fmla="*/ 1008 w 19097"/>
                <a:gd name="connsiteY15" fmla="*/ 13460 h 21600"/>
                <a:gd name="connsiteX16" fmla="*/ 0 w 19097"/>
                <a:gd name="connsiteY16" fmla="*/ 21600 h 21600"/>
                <a:gd name="connsiteX0" fmla="*/ 18089 w 18089"/>
                <a:gd name="connsiteY0" fmla="*/ 229 h 21600"/>
                <a:gd name="connsiteX1" fmla="*/ 18080 w 18089"/>
                <a:gd name="connsiteY1" fmla="*/ 0 h 21600"/>
                <a:gd name="connsiteX2" fmla="*/ 18080 w 18089"/>
                <a:gd name="connsiteY2" fmla="*/ 0 h 21600"/>
                <a:gd name="connsiteX3" fmla="*/ 16361 w 18089"/>
                <a:gd name="connsiteY3" fmla="*/ 13298 h 21600"/>
                <a:gd name="connsiteX4" fmla="*/ 15352 w 18089"/>
                <a:gd name="connsiteY4" fmla="*/ 21519 h 21600"/>
                <a:gd name="connsiteX5" fmla="*/ 14344 w 18089"/>
                <a:gd name="connsiteY5" fmla="*/ 13298 h 21600"/>
                <a:gd name="connsiteX6" fmla="*/ 12625 w 18089"/>
                <a:gd name="connsiteY6" fmla="*/ 161 h 21600"/>
                <a:gd name="connsiteX7" fmla="*/ 10906 w 18089"/>
                <a:gd name="connsiteY7" fmla="*/ 13460 h 21600"/>
                <a:gd name="connsiteX8" fmla="*/ 9898 w 18089"/>
                <a:gd name="connsiteY8" fmla="*/ 21600 h 21600"/>
                <a:gd name="connsiteX9" fmla="*/ 8889 w 18089"/>
                <a:gd name="connsiteY9" fmla="*/ 13460 h 21600"/>
                <a:gd name="connsiteX10" fmla="*/ 7170 w 18089"/>
                <a:gd name="connsiteY10" fmla="*/ 161 h 21600"/>
                <a:gd name="connsiteX11" fmla="*/ 5455 w 18089"/>
                <a:gd name="connsiteY11" fmla="*/ 13460 h 21600"/>
                <a:gd name="connsiteX12" fmla="*/ 4443 w 18089"/>
                <a:gd name="connsiteY12" fmla="*/ 21600 h 21600"/>
                <a:gd name="connsiteX13" fmla="*/ 3435 w 18089"/>
                <a:gd name="connsiteY13" fmla="*/ 13460 h 21600"/>
                <a:gd name="connsiteX14" fmla="*/ 1719 w 18089"/>
                <a:gd name="connsiteY14" fmla="*/ 161 h 21600"/>
                <a:gd name="connsiteX15" fmla="*/ 0 w 18089"/>
                <a:gd name="connsiteY15" fmla="*/ 13460 h 21600"/>
                <a:gd name="connsiteX0" fmla="*/ 16370 w 16370"/>
                <a:gd name="connsiteY0" fmla="*/ 229 h 21600"/>
                <a:gd name="connsiteX1" fmla="*/ 16361 w 16370"/>
                <a:gd name="connsiteY1" fmla="*/ 0 h 21600"/>
                <a:gd name="connsiteX2" fmla="*/ 16361 w 16370"/>
                <a:gd name="connsiteY2" fmla="*/ 0 h 21600"/>
                <a:gd name="connsiteX3" fmla="*/ 14642 w 16370"/>
                <a:gd name="connsiteY3" fmla="*/ 13298 h 21600"/>
                <a:gd name="connsiteX4" fmla="*/ 13633 w 16370"/>
                <a:gd name="connsiteY4" fmla="*/ 21519 h 21600"/>
                <a:gd name="connsiteX5" fmla="*/ 12625 w 16370"/>
                <a:gd name="connsiteY5" fmla="*/ 13298 h 21600"/>
                <a:gd name="connsiteX6" fmla="*/ 10906 w 16370"/>
                <a:gd name="connsiteY6" fmla="*/ 161 h 21600"/>
                <a:gd name="connsiteX7" fmla="*/ 9187 w 16370"/>
                <a:gd name="connsiteY7" fmla="*/ 13460 h 21600"/>
                <a:gd name="connsiteX8" fmla="*/ 8179 w 16370"/>
                <a:gd name="connsiteY8" fmla="*/ 21600 h 21600"/>
                <a:gd name="connsiteX9" fmla="*/ 7170 w 16370"/>
                <a:gd name="connsiteY9" fmla="*/ 13460 h 21600"/>
                <a:gd name="connsiteX10" fmla="*/ 5451 w 16370"/>
                <a:gd name="connsiteY10" fmla="*/ 161 h 21600"/>
                <a:gd name="connsiteX11" fmla="*/ 3736 w 16370"/>
                <a:gd name="connsiteY11" fmla="*/ 13460 h 21600"/>
                <a:gd name="connsiteX12" fmla="*/ 2724 w 16370"/>
                <a:gd name="connsiteY12" fmla="*/ 21600 h 21600"/>
                <a:gd name="connsiteX13" fmla="*/ 1716 w 16370"/>
                <a:gd name="connsiteY13" fmla="*/ 13460 h 21600"/>
                <a:gd name="connsiteX14" fmla="*/ 0 w 16370"/>
                <a:gd name="connsiteY14" fmla="*/ 161 h 21600"/>
                <a:gd name="connsiteX0" fmla="*/ 14654 w 14654"/>
                <a:gd name="connsiteY0" fmla="*/ 229 h 21600"/>
                <a:gd name="connsiteX1" fmla="*/ 14645 w 14654"/>
                <a:gd name="connsiteY1" fmla="*/ 0 h 21600"/>
                <a:gd name="connsiteX2" fmla="*/ 14645 w 14654"/>
                <a:gd name="connsiteY2" fmla="*/ 0 h 21600"/>
                <a:gd name="connsiteX3" fmla="*/ 12926 w 14654"/>
                <a:gd name="connsiteY3" fmla="*/ 13298 h 21600"/>
                <a:gd name="connsiteX4" fmla="*/ 11917 w 14654"/>
                <a:gd name="connsiteY4" fmla="*/ 21519 h 21600"/>
                <a:gd name="connsiteX5" fmla="*/ 10909 w 14654"/>
                <a:gd name="connsiteY5" fmla="*/ 13298 h 21600"/>
                <a:gd name="connsiteX6" fmla="*/ 9190 w 14654"/>
                <a:gd name="connsiteY6" fmla="*/ 161 h 21600"/>
                <a:gd name="connsiteX7" fmla="*/ 7471 w 14654"/>
                <a:gd name="connsiteY7" fmla="*/ 13460 h 21600"/>
                <a:gd name="connsiteX8" fmla="*/ 6463 w 14654"/>
                <a:gd name="connsiteY8" fmla="*/ 21600 h 21600"/>
                <a:gd name="connsiteX9" fmla="*/ 5454 w 14654"/>
                <a:gd name="connsiteY9" fmla="*/ 13460 h 21600"/>
                <a:gd name="connsiteX10" fmla="*/ 3735 w 14654"/>
                <a:gd name="connsiteY10" fmla="*/ 161 h 21600"/>
                <a:gd name="connsiteX11" fmla="*/ 2020 w 14654"/>
                <a:gd name="connsiteY11" fmla="*/ 13460 h 21600"/>
                <a:gd name="connsiteX12" fmla="*/ 1008 w 14654"/>
                <a:gd name="connsiteY12" fmla="*/ 21600 h 21600"/>
                <a:gd name="connsiteX13" fmla="*/ 0 w 14654"/>
                <a:gd name="connsiteY13" fmla="*/ 13460 h 21600"/>
                <a:gd name="connsiteX0" fmla="*/ 13646 w 13646"/>
                <a:gd name="connsiteY0" fmla="*/ 229 h 21600"/>
                <a:gd name="connsiteX1" fmla="*/ 13637 w 13646"/>
                <a:gd name="connsiteY1" fmla="*/ 0 h 21600"/>
                <a:gd name="connsiteX2" fmla="*/ 13637 w 13646"/>
                <a:gd name="connsiteY2" fmla="*/ 0 h 21600"/>
                <a:gd name="connsiteX3" fmla="*/ 11918 w 13646"/>
                <a:gd name="connsiteY3" fmla="*/ 13298 h 21600"/>
                <a:gd name="connsiteX4" fmla="*/ 10909 w 13646"/>
                <a:gd name="connsiteY4" fmla="*/ 21519 h 21600"/>
                <a:gd name="connsiteX5" fmla="*/ 9901 w 13646"/>
                <a:gd name="connsiteY5" fmla="*/ 13298 h 21600"/>
                <a:gd name="connsiteX6" fmla="*/ 8182 w 13646"/>
                <a:gd name="connsiteY6" fmla="*/ 161 h 21600"/>
                <a:gd name="connsiteX7" fmla="*/ 6463 w 13646"/>
                <a:gd name="connsiteY7" fmla="*/ 13460 h 21600"/>
                <a:gd name="connsiteX8" fmla="*/ 5455 w 13646"/>
                <a:gd name="connsiteY8" fmla="*/ 21600 h 21600"/>
                <a:gd name="connsiteX9" fmla="*/ 4446 w 13646"/>
                <a:gd name="connsiteY9" fmla="*/ 13460 h 21600"/>
                <a:gd name="connsiteX10" fmla="*/ 2727 w 13646"/>
                <a:gd name="connsiteY10" fmla="*/ 161 h 21600"/>
                <a:gd name="connsiteX11" fmla="*/ 1012 w 13646"/>
                <a:gd name="connsiteY11" fmla="*/ 13460 h 21600"/>
                <a:gd name="connsiteX12" fmla="*/ 0 w 13646"/>
                <a:gd name="connsiteY12" fmla="*/ 21600 h 21600"/>
                <a:gd name="connsiteX0" fmla="*/ 12634 w 12634"/>
                <a:gd name="connsiteY0" fmla="*/ 229 h 21600"/>
                <a:gd name="connsiteX1" fmla="*/ 12625 w 12634"/>
                <a:gd name="connsiteY1" fmla="*/ 0 h 21600"/>
                <a:gd name="connsiteX2" fmla="*/ 12625 w 12634"/>
                <a:gd name="connsiteY2" fmla="*/ 0 h 21600"/>
                <a:gd name="connsiteX3" fmla="*/ 10906 w 12634"/>
                <a:gd name="connsiteY3" fmla="*/ 13298 h 21600"/>
                <a:gd name="connsiteX4" fmla="*/ 9897 w 12634"/>
                <a:gd name="connsiteY4" fmla="*/ 21519 h 21600"/>
                <a:gd name="connsiteX5" fmla="*/ 8889 w 12634"/>
                <a:gd name="connsiteY5" fmla="*/ 13298 h 21600"/>
                <a:gd name="connsiteX6" fmla="*/ 7170 w 12634"/>
                <a:gd name="connsiteY6" fmla="*/ 161 h 21600"/>
                <a:gd name="connsiteX7" fmla="*/ 5451 w 12634"/>
                <a:gd name="connsiteY7" fmla="*/ 13460 h 21600"/>
                <a:gd name="connsiteX8" fmla="*/ 4443 w 12634"/>
                <a:gd name="connsiteY8" fmla="*/ 21600 h 21600"/>
                <a:gd name="connsiteX9" fmla="*/ 3434 w 12634"/>
                <a:gd name="connsiteY9" fmla="*/ 13460 h 21600"/>
                <a:gd name="connsiteX10" fmla="*/ 1715 w 12634"/>
                <a:gd name="connsiteY10" fmla="*/ 161 h 21600"/>
                <a:gd name="connsiteX11" fmla="*/ 0 w 12634"/>
                <a:gd name="connsiteY11" fmla="*/ 13460 h 21600"/>
                <a:gd name="connsiteX0" fmla="*/ 10919 w 10919"/>
                <a:gd name="connsiteY0" fmla="*/ 229 h 21600"/>
                <a:gd name="connsiteX1" fmla="*/ 10910 w 10919"/>
                <a:gd name="connsiteY1" fmla="*/ 0 h 21600"/>
                <a:gd name="connsiteX2" fmla="*/ 10910 w 10919"/>
                <a:gd name="connsiteY2" fmla="*/ 0 h 21600"/>
                <a:gd name="connsiteX3" fmla="*/ 9191 w 10919"/>
                <a:gd name="connsiteY3" fmla="*/ 13298 h 21600"/>
                <a:gd name="connsiteX4" fmla="*/ 8182 w 10919"/>
                <a:gd name="connsiteY4" fmla="*/ 21519 h 21600"/>
                <a:gd name="connsiteX5" fmla="*/ 7174 w 10919"/>
                <a:gd name="connsiteY5" fmla="*/ 13298 h 21600"/>
                <a:gd name="connsiteX6" fmla="*/ 5455 w 10919"/>
                <a:gd name="connsiteY6" fmla="*/ 161 h 21600"/>
                <a:gd name="connsiteX7" fmla="*/ 3736 w 10919"/>
                <a:gd name="connsiteY7" fmla="*/ 13460 h 21600"/>
                <a:gd name="connsiteX8" fmla="*/ 2728 w 10919"/>
                <a:gd name="connsiteY8" fmla="*/ 21600 h 21600"/>
                <a:gd name="connsiteX9" fmla="*/ 1719 w 10919"/>
                <a:gd name="connsiteY9" fmla="*/ 13460 h 21600"/>
                <a:gd name="connsiteX10" fmla="*/ 0 w 10919"/>
                <a:gd name="connsiteY10" fmla="*/ 161 h 21600"/>
                <a:gd name="connsiteX0" fmla="*/ 10919 w 10919"/>
                <a:gd name="connsiteY0" fmla="*/ 229 h 21600"/>
                <a:gd name="connsiteX1" fmla="*/ 10910 w 10919"/>
                <a:gd name="connsiteY1" fmla="*/ 0 h 21600"/>
                <a:gd name="connsiteX2" fmla="*/ 9191 w 10919"/>
                <a:gd name="connsiteY2" fmla="*/ 13298 h 21600"/>
                <a:gd name="connsiteX3" fmla="*/ 8182 w 10919"/>
                <a:gd name="connsiteY3" fmla="*/ 21519 h 21600"/>
                <a:gd name="connsiteX4" fmla="*/ 7174 w 10919"/>
                <a:gd name="connsiteY4" fmla="*/ 13298 h 21600"/>
                <a:gd name="connsiteX5" fmla="*/ 5455 w 10919"/>
                <a:gd name="connsiteY5" fmla="*/ 161 h 21600"/>
                <a:gd name="connsiteX6" fmla="*/ 3736 w 10919"/>
                <a:gd name="connsiteY6" fmla="*/ 13460 h 21600"/>
                <a:gd name="connsiteX7" fmla="*/ 2728 w 10919"/>
                <a:gd name="connsiteY7" fmla="*/ 21600 h 21600"/>
                <a:gd name="connsiteX8" fmla="*/ 1719 w 10919"/>
                <a:gd name="connsiteY8" fmla="*/ 13460 h 21600"/>
                <a:gd name="connsiteX9" fmla="*/ 0 w 10919"/>
                <a:gd name="connsiteY9" fmla="*/ 161 h 21600"/>
                <a:gd name="connsiteX0" fmla="*/ 9191 w 9191"/>
                <a:gd name="connsiteY0" fmla="*/ 13137 h 21439"/>
                <a:gd name="connsiteX1" fmla="*/ 8182 w 9191"/>
                <a:gd name="connsiteY1" fmla="*/ 21358 h 21439"/>
                <a:gd name="connsiteX2" fmla="*/ 7174 w 9191"/>
                <a:gd name="connsiteY2" fmla="*/ 13137 h 21439"/>
                <a:gd name="connsiteX3" fmla="*/ 5455 w 9191"/>
                <a:gd name="connsiteY3" fmla="*/ 0 h 21439"/>
                <a:gd name="connsiteX4" fmla="*/ 3736 w 9191"/>
                <a:gd name="connsiteY4" fmla="*/ 13299 h 21439"/>
                <a:gd name="connsiteX5" fmla="*/ 2728 w 9191"/>
                <a:gd name="connsiteY5" fmla="*/ 21439 h 21439"/>
                <a:gd name="connsiteX6" fmla="*/ 1719 w 9191"/>
                <a:gd name="connsiteY6" fmla="*/ 13299 h 21439"/>
                <a:gd name="connsiteX7" fmla="*/ 0 w 9191"/>
                <a:gd name="connsiteY7" fmla="*/ 0 h 21439"/>
                <a:gd name="connsiteX0" fmla="*/ 8902 w 8902"/>
                <a:gd name="connsiteY0" fmla="*/ 9962 h 10000"/>
                <a:gd name="connsiteX1" fmla="*/ 7805 w 8902"/>
                <a:gd name="connsiteY1" fmla="*/ 6128 h 10000"/>
                <a:gd name="connsiteX2" fmla="*/ 5935 w 8902"/>
                <a:gd name="connsiteY2" fmla="*/ 0 h 10000"/>
                <a:gd name="connsiteX3" fmla="*/ 4065 w 8902"/>
                <a:gd name="connsiteY3" fmla="*/ 6203 h 10000"/>
                <a:gd name="connsiteX4" fmla="*/ 2968 w 8902"/>
                <a:gd name="connsiteY4" fmla="*/ 10000 h 10000"/>
                <a:gd name="connsiteX5" fmla="*/ 1870 w 8902"/>
                <a:gd name="connsiteY5" fmla="*/ 6203 h 10000"/>
                <a:gd name="connsiteX6" fmla="*/ 0 w 8902"/>
                <a:gd name="connsiteY6" fmla="*/ 0 h 10000"/>
                <a:gd name="connsiteX0" fmla="*/ 8768 w 8768"/>
                <a:gd name="connsiteY0" fmla="*/ 6128 h 10000"/>
                <a:gd name="connsiteX1" fmla="*/ 6667 w 8768"/>
                <a:gd name="connsiteY1" fmla="*/ 0 h 10000"/>
                <a:gd name="connsiteX2" fmla="*/ 4566 w 8768"/>
                <a:gd name="connsiteY2" fmla="*/ 6203 h 10000"/>
                <a:gd name="connsiteX3" fmla="*/ 3334 w 8768"/>
                <a:gd name="connsiteY3" fmla="*/ 10000 h 10000"/>
                <a:gd name="connsiteX4" fmla="*/ 2101 w 8768"/>
                <a:gd name="connsiteY4" fmla="*/ 6203 h 10000"/>
                <a:gd name="connsiteX5" fmla="*/ 0 w 8768"/>
                <a:gd name="connsiteY5" fmla="*/ 0 h 10000"/>
                <a:gd name="connsiteX0" fmla="*/ 7604 w 7604"/>
                <a:gd name="connsiteY0" fmla="*/ 0 h 10000"/>
                <a:gd name="connsiteX1" fmla="*/ 5208 w 7604"/>
                <a:gd name="connsiteY1" fmla="*/ 6203 h 10000"/>
                <a:gd name="connsiteX2" fmla="*/ 3802 w 7604"/>
                <a:gd name="connsiteY2" fmla="*/ 10000 h 10000"/>
                <a:gd name="connsiteX3" fmla="*/ 2396 w 7604"/>
                <a:gd name="connsiteY3" fmla="*/ 6203 h 10000"/>
                <a:gd name="connsiteX4" fmla="*/ 0 w 7604"/>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4" h="10000" extrusionOk="0">
                  <a:moveTo>
                    <a:pt x="7604" y="0"/>
                  </a:moveTo>
                  <a:cubicBezTo>
                    <a:pt x="6382" y="0"/>
                    <a:pt x="5734" y="3449"/>
                    <a:pt x="5208" y="6203"/>
                  </a:cubicBezTo>
                  <a:cubicBezTo>
                    <a:pt x="4776" y="8461"/>
                    <a:pt x="4486" y="10000"/>
                    <a:pt x="3802" y="10000"/>
                  </a:cubicBezTo>
                  <a:cubicBezTo>
                    <a:pt x="3118" y="10000"/>
                    <a:pt x="2835" y="8520"/>
                    <a:pt x="2396" y="6203"/>
                  </a:cubicBezTo>
                  <a:cubicBezTo>
                    <a:pt x="1874" y="3446"/>
                    <a:pt x="1221" y="0"/>
                    <a:pt x="0" y="0"/>
                  </a:cubicBezTo>
                </a:path>
              </a:pathLst>
            </a:custGeom>
            <a:grpFill/>
            <a:ln w="25400" cap="flat">
              <a:solidFill>
                <a:schemeClr val="tx1"/>
              </a:solidFill>
              <a:prstDash val="solid"/>
              <a:round/>
            </a:ln>
            <a:effectLst/>
          </p:spPr>
          <p:txBody>
            <a:bodyPr wrap="square" lIns="45719" tIns="45719" rIns="45719" bIns="45719" numCol="1" anchor="ctr">
              <a:noAutofit/>
            </a:bodyPr>
            <a:lstStyle/>
            <a:p>
              <a:endParaRPr dirty="0"/>
            </a:p>
          </p:txBody>
        </p:sp>
      </p:grpSp>
      <p:sp>
        <p:nvSpPr>
          <p:cNvPr id="2" name="Slide Number Placeholder 1">
            <a:extLst>
              <a:ext uri="{FF2B5EF4-FFF2-40B4-BE49-F238E27FC236}">
                <a16:creationId xmlns:a16="http://schemas.microsoft.com/office/drawing/2014/main" id="{B435EE58-DF10-4E4F-A104-FC8D3FB2B263}"/>
              </a:ext>
            </a:extLst>
          </p:cNvPr>
          <p:cNvSpPr>
            <a:spLocks noGrp="1"/>
          </p:cNvSpPr>
          <p:nvPr>
            <p:ph type="sldNum" sz="quarter" idx="4"/>
          </p:nvPr>
        </p:nvSpPr>
        <p:spPr/>
        <p:txBody>
          <a:bodyPr/>
          <a:lstStyle/>
          <a:p>
            <a:fld id="{2E4BC627-AC99-AB40-AA77-AD4C10984B8E}" type="slidenum">
              <a:rPr lang="en-US" smtClean="0"/>
              <a:pPr/>
              <a:t>116</a:t>
            </a:fld>
            <a:endParaRPr lang="en-US"/>
          </a:p>
        </p:txBody>
      </p:sp>
      <p:sp>
        <p:nvSpPr>
          <p:cNvPr id="111" name="TextBox 110"/>
          <p:cNvSpPr txBox="1"/>
          <p:nvPr/>
        </p:nvSpPr>
        <p:spPr>
          <a:xfrm>
            <a:off x="720989" y="1958485"/>
            <a:ext cx="5589844" cy="3046988"/>
          </a:xfrm>
          <a:prstGeom prst="rect">
            <a:avLst/>
          </a:prstGeom>
          <a:noFill/>
        </p:spPr>
        <p:txBody>
          <a:bodyPr wrap="square" rtlCol="0">
            <a:spAutoFit/>
          </a:bodyPr>
          <a:lstStyle/>
          <a:p>
            <a:pPr marL="342900" indent="-342900">
              <a:buFont typeface="Arial" charset="0"/>
              <a:buChar char="•"/>
            </a:pPr>
            <a:endParaRPr lang="en-US" sz="2400" dirty="0">
              <a:solidFill>
                <a:prstClr val="black"/>
              </a:solidFill>
              <a:latin typeface="Gill Sans Light" panose="020B0302020104020203" pitchFamily="34" charset="-79"/>
              <a:ea typeface="Gill Sans Light" charset="0"/>
              <a:cs typeface="Gill Sans Light" panose="020B0302020104020203" pitchFamily="34" charset="-79"/>
            </a:endParaRPr>
          </a:p>
          <a:p>
            <a:pPr marL="342900" indent="-342900">
              <a:buFont typeface="Arial" charset="0"/>
              <a:buChar char="•"/>
            </a:pPr>
            <a:endParaRPr lang="en-US" sz="2400" dirty="0">
              <a:solidFill>
                <a:prstClr val="black"/>
              </a:solidFill>
              <a:latin typeface="Gill Sans Light" panose="020B0302020104020203" pitchFamily="34" charset="-79"/>
              <a:ea typeface="Gill Sans Light" charset="0"/>
              <a:cs typeface="Gill Sans Light" panose="020B0302020104020203" pitchFamily="34" charset="-79"/>
            </a:endParaRPr>
          </a:p>
          <a:p>
            <a:pPr marL="342900" indent="-342900">
              <a:buFont typeface="Arial" charset="0"/>
              <a:buChar char="•"/>
            </a:pPr>
            <a:r>
              <a:rPr lang="en-US" sz="2400" dirty="0">
                <a:solidFill>
                  <a:prstClr val="black"/>
                </a:solidFill>
                <a:latin typeface="Gill Sans Light" panose="020B0302020104020203" pitchFamily="34" charset="-79"/>
                <a:ea typeface="Gill Sans Light" charset="0"/>
                <a:cs typeface="Gill Sans Light" panose="020B0302020104020203" pitchFamily="34" charset="-79"/>
              </a:rPr>
              <a:t>Create session</a:t>
            </a:r>
          </a:p>
          <a:p>
            <a:pPr marL="342900" indent="-342900">
              <a:buFont typeface="Arial" charset="0"/>
              <a:buChar char="•"/>
            </a:pPr>
            <a:r>
              <a:rPr lang="en-US" sz="2400" dirty="0">
                <a:solidFill>
                  <a:prstClr val="black"/>
                </a:solidFill>
                <a:latin typeface="Gill Sans Light" panose="020B0302020104020203" pitchFamily="34" charset="-79"/>
                <a:ea typeface="Gill Sans Light" charset="0"/>
                <a:cs typeface="Gill Sans Light" panose="020B0302020104020203" pitchFamily="34" charset="-79"/>
              </a:rPr>
              <a:t>Send computation graph</a:t>
            </a:r>
          </a:p>
          <a:p>
            <a:pPr marL="342900" indent="-342900">
              <a:buFont typeface="Arial" charset="0"/>
              <a:buChar char="•"/>
            </a:pPr>
            <a:r>
              <a:rPr lang="en-US" sz="2400" dirty="0">
                <a:solidFill>
                  <a:prstClr val="black"/>
                </a:solidFill>
                <a:latin typeface="Gill Sans Light" panose="020B0302020104020203" pitchFamily="34" charset="-79"/>
                <a:ea typeface="Gill Sans Light" charset="0"/>
                <a:cs typeface="Gill Sans Light" panose="020B0302020104020203" pitchFamily="34" charset="-79"/>
              </a:rPr>
              <a:t>For each iteration:</a:t>
            </a:r>
          </a:p>
          <a:p>
            <a:pPr marL="800100" lvl="1" indent="-342900">
              <a:buFont typeface="Arial" charset="0"/>
              <a:buChar char="•"/>
            </a:pPr>
            <a:r>
              <a:rPr lang="en-US" sz="2400" dirty="0">
                <a:solidFill>
                  <a:prstClr val="black"/>
                </a:solidFill>
                <a:latin typeface="Gill Sans Light" panose="020B0302020104020203" pitchFamily="34" charset="-79"/>
                <a:ea typeface="Gill Sans Light" charset="0"/>
                <a:cs typeface="Gill Sans Light" panose="020B0302020104020203" pitchFamily="34" charset="-79"/>
              </a:rPr>
              <a:t>Send input</a:t>
            </a:r>
          </a:p>
          <a:p>
            <a:pPr marL="800100" lvl="1" indent="-342900">
              <a:buFont typeface="Arial" charset="0"/>
              <a:buChar char="•"/>
            </a:pPr>
            <a:r>
              <a:rPr lang="en-US" sz="2400" dirty="0">
                <a:solidFill>
                  <a:prstClr val="black"/>
                </a:solidFill>
                <a:latin typeface="Gill Sans Light" panose="020B0302020104020203" pitchFamily="34" charset="-79"/>
                <a:ea typeface="Gill Sans Light" charset="0"/>
                <a:cs typeface="Gill Sans Light" panose="020B0302020104020203" pitchFamily="34" charset="-79"/>
              </a:rPr>
              <a:t>Check memory</a:t>
            </a:r>
          </a:p>
          <a:p>
            <a:pPr marL="800100" lvl="1" indent="-342900">
              <a:buFont typeface="Arial" charset="0"/>
              <a:buChar char="•"/>
            </a:pPr>
            <a:r>
              <a:rPr lang="en-US" sz="2400" dirty="0">
                <a:solidFill>
                  <a:prstClr val="black"/>
                </a:solidFill>
                <a:latin typeface="Gill Sans Light" panose="020B0302020104020203" pitchFamily="34" charset="-79"/>
                <a:ea typeface="Gill Sans Light" charset="0"/>
                <a:cs typeface="Gill Sans Light" panose="020B0302020104020203" pitchFamily="34" charset="-79"/>
              </a:rPr>
              <a:t>Queue in scheduler</a:t>
            </a:r>
          </a:p>
        </p:txBody>
      </p:sp>
    </p:spTree>
    <p:extLst>
      <p:ext uri="{BB962C8B-B14F-4D97-AF65-F5344CB8AC3E}">
        <p14:creationId xmlns:p14="http://schemas.microsoft.com/office/powerpoint/2010/main" val="20937377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1000" fill="hold"/>
                                        <p:tgtEl>
                                          <p:spTgt spid="83"/>
                                        </p:tgtEl>
                                        <p:attrNameLst>
                                          <p:attrName>stroke.color</p:attrName>
                                        </p:attrNameLst>
                                      </p:cBhvr>
                                      <p:to>
                                        <a:srgbClr val="D8D8D8"/>
                                      </p:to>
                                    </p:animClr>
                                    <p:set>
                                      <p:cBhvr>
                                        <p:cTn id="7" dur="1000" fill="hold"/>
                                        <p:tgtEl>
                                          <p:spTgt spid="83"/>
                                        </p:tgtEl>
                                        <p:attrNameLst>
                                          <p:attrName>stroke.on</p:attrName>
                                        </p:attrNameLst>
                                      </p:cBhvr>
                                      <p:to>
                                        <p:strVal val="true"/>
                                      </p:to>
                                    </p:set>
                                  </p:childTnLst>
                                </p:cTn>
                              </p:par>
                              <p:par>
                                <p:cTn id="8" presetID="7" presetClass="emph" presetSubtype="2" fill="hold" nodeType="withEffect">
                                  <p:stCondLst>
                                    <p:cond delay="0"/>
                                  </p:stCondLst>
                                  <p:childTnLst>
                                    <p:animClr clrSpc="rgb" dir="cw">
                                      <p:cBhvr>
                                        <p:cTn id="9" dur="1000" fill="hold"/>
                                        <p:tgtEl>
                                          <p:spTgt spid="82"/>
                                        </p:tgtEl>
                                        <p:attrNameLst>
                                          <p:attrName>stroke.color</p:attrName>
                                        </p:attrNameLst>
                                      </p:cBhvr>
                                      <p:to>
                                        <a:srgbClr val="D8D8D8"/>
                                      </p:to>
                                    </p:animClr>
                                    <p:set>
                                      <p:cBhvr>
                                        <p:cTn id="10" dur="1000" fill="hold"/>
                                        <p:tgtEl>
                                          <p:spTgt spid="82"/>
                                        </p:tgtEl>
                                        <p:attrNameLst>
                                          <p:attrName>stroke.on</p:attrName>
                                        </p:attrNameLst>
                                      </p:cBhvr>
                                      <p:to>
                                        <p:strVal val="true"/>
                                      </p:to>
                                    </p:set>
                                  </p:childTnLst>
                                </p:cTn>
                              </p:par>
                              <p:par>
                                <p:cTn id="11" presetID="7" presetClass="emph" presetSubtype="2" fill="hold" nodeType="withEffect">
                                  <p:stCondLst>
                                    <p:cond delay="0"/>
                                  </p:stCondLst>
                                  <p:childTnLst>
                                    <p:animClr clrSpc="rgb" dir="cw">
                                      <p:cBhvr>
                                        <p:cTn id="12" dur="1000" fill="hold"/>
                                        <p:tgtEl>
                                          <p:spTgt spid="79"/>
                                        </p:tgtEl>
                                        <p:attrNameLst>
                                          <p:attrName>stroke.color</p:attrName>
                                        </p:attrNameLst>
                                      </p:cBhvr>
                                      <p:to>
                                        <a:srgbClr val="D8D8D8"/>
                                      </p:to>
                                    </p:animClr>
                                    <p:set>
                                      <p:cBhvr>
                                        <p:cTn id="13" dur="1000" fill="hold"/>
                                        <p:tgtEl>
                                          <p:spTgt spid="79"/>
                                        </p:tgtEl>
                                        <p:attrNameLst>
                                          <p:attrName>stroke.on</p:attrName>
                                        </p:attrNameLst>
                                      </p:cBhvr>
                                      <p:to>
                                        <p:strVal val="true"/>
                                      </p:to>
                                    </p:set>
                                  </p:childTnLst>
                                </p:cTn>
                              </p:par>
                              <p:par>
                                <p:cTn id="14" presetID="7" presetClass="emph" presetSubtype="2" fill="hold" nodeType="withEffect">
                                  <p:stCondLst>
                                    <p:cond delay="0"/>
                                  </p:stCondLst>
                                  <p:childTnLst>
                                    <p:animClr clrSpc="rgb" dir="cw">
                                      <p:cBhvr>
                                        <p:cTn id="15" dur="1000" fill="hold"/>
                                        <p:tgtEl>
                                          <p:spTgt spid="78"/>
                                        </p:tgtEl>
                                        <p:attrNameLst>
                                          <p:attrName>stroke.color</p:attrName>
                                        </p:attrNameLst>
                                      </p:cBhvr>
                                      <p:to>
                                        <a:srgbClr val="D8D8D8"/>
                                      </p:to>
                                    </p:animClr>
                                    <p:set>
                                      <p:cBhvr>
                                        <p:cTn id="16" dur="1000" fill="hold"/>
                                        <p:tgtEl>
                                          <p:spTgt spid="78"/>
                                        </p:tgtEl>
                                        <p:attrNameLst>
                                          <p:attrName>stroke.on</p:attrName>
                                        </p:attrNameLst>
                                      </p:cBhvr>
                                      <p:to>
                                        <p:strVal val="true"/>
                                      </p:to>
                                    </p:set>
                                  </p:childTnLst>
                                </p:cTn>
                              </p:par>
                              <p:par>
                                <p:cTn id="17" presetID="7" presetClass="emph" presetSubtype="2" fill="hold" nodeType="withEffect">
                                  <p:stCondLst>
                                    <p:cond delay="0"/>
                                  </p:stCondLst>
                                  <p:childTnLst>
                                    <p:animClr clrSpc="rgb" dir="cw">
                                      <p:cBhvr>
                                        <p:cTn id="18" dur="1000" fill="hold"/>
                                        <p:tgtEl>
                                          <p:spTgt spid="77"/>
                                        </p:tgtEl>
                                        <p:attrNameLst>
                                          <p:attrName>stroke.color</p:attrName>
                                        </p:attrNameLst>
                                      </p:cBhvr>
                                      <p:to>
                                        <a:srgbClr val="D8D8D8"/>
                                      </p:to>
                                    </p:animClr>
                                    <p:set>
                                      <p:cBhvr>
                                        <p:cTn id="19" dur="1000" fill="hold"/>
                                        <p:tgtEl>
                                          <p:spTgt spid="77"/>
                                        </p:tgtEl>
                                        <p:attrNameLst>
                                          <p:attrName>stroke.on</p:attrName>
                                        </p:attrNameLst>
                                      </p:cBhvr>
                                      <p:to>
                                        <p:strVal val="true"/>
                                      </p:to>
                                    </p:set>
                                  </p:childTnLst>
                                </p:cTn>
                              </p:par>
                              <p:par>
                                <p:cTn id="20" presetID="7" presetClass="emph" presetSubtype="2" fill="hold" nodeType="withEffect">
                                  <p:stCondLst>
                                    <p:cond delay="0"/>
                                  </p:stCondLst>
                                  <p:childTnLst>
                                    <p:animClr clrSpc="rgb" dir="cw">
                                      <p:cBhvr>
                                        <p:cTn id="21" dur="1000" fill="hold"/>
                                        <p:tgtEl>
                                          <p:spTgt spid="75"/>
                                        </p:tgtEl>
                                        <p:attrNameLst>
                                          <p:attrName>stroke.color</p:attrName>
                                        </p:attrNameLst>
                                      </p:cBhvr>
                                      <p:to>
                                        <a:srgbClr val="D8D8D8"/>
                                      </p:to>
                                    </p:animClr>
                                    <p:set>
                                      <p:cBhvr>
                                        <p:cTn id="22" dur="1000" fill="hold"/>
                                        <p:tgtEl>
                                          <p:spTgt spid="75"/>
                                        </p:tgtEl>
                                        <p:attrNameLst>
                                          <p:attrName>stroke.on</p:attrName>
                                        </p:attrNameLst>
                                      </p:cBhvr>
                                      <p:to>
                                        <p:strVal val="true"/>
                                      </p:to>
                                    </p:set>
                                  </p:childTnLst>
                                </p:cTn>
                              </p:par>
                              <p:par>
                                <p:cTn id="23" presetID="7" presetClass="emph" presetSubtype="2" fill="hold" nodeType="withEffect">
                                  <p:stCondLst>
                                    <p:cond delay="0"/>
                                  </p:stCondLst>
                                  <p:childTnLst>
                                    <p:animClr clrSpc="rgb" dir="cw">
                                      <p:cBhvr>
                                        <p:cTn id="24" dur="1000" fill="hold"/>
                                        <p:tgtEl>
                                          <p:spTgt spid="74"/>
                                        </p:tgtEl>
                                        <p:attrNameLst>
                                          <p:attrName>stroke.color</p:attrName>
                                        </p:attrNameLst>
                                      </p:cBhvr>
                                      <p:to>
                                        <a:srgbClr val="D8D8D8"/>
                                      </p:to>
                                    </p:animClr>
                                    <p:set>
                                      <p:cBhvr>
                                        <p:cTn id="25" dur="1000" fill="hold"/>
                                        <p:tgtEl>
                                          <p:spTgt spid="74"/>
                                        </p:tgtEl>
                                        <p:attrNameLst>
                                          <p:attrName>stroke.on</p:attrName>
                                        </p:attrNameLst>
                                      </p:cBhvr>
                                      <p:to>
                                        <p:strVal val="true"/>
                                      </p:to>
                                    </p:set>
                                  </p:childTnLst>
                                </p:cTn>
                              </p:par>
                              <p:par>
                                <p:cTn id="26" presetID="3" presetClass="emph" presetSubtype="2" fill="hold" grpId="0" nodeType="withEffect">
                                  <p:stCondLst>
                                    <p:cond delay="0"/>
                                  </p:stCondLst>
                                  <p:childTnLst>
                                    <p:animClr clrSpc="rgb" dir="cw">
                                      <p:cBhvr override="childStyle">
                                        <p:cTn id="27" dur="1000" fill="hold"/>
                                        <p:tgtEl>
                                          <p:spTgt spid="74"/>
                                        </p:tgtEl>
                                        <p:attrNameLst>
                                          <p:attrName>style.color</p:attrName>
                                        </p:attrNameLst>
                                      </p:cBhvr>
                                      <p:to>
                                        <a:srgbClr val="D8D8D8"/>
                                      </p:to>
                                    </p:animClr>
                                  </p:childTnLst>
                                </p:cTn>
                              </p:par>
                              <p:par>
                                <p:cTn id="28" presetID="3" presetClass="emph" presetSubtype="2" fill="hold" grpId="0" nodeType="withEffect">
                                  <p:stCondLst>
                                    <p:cond delay="0"/>
                                  </p:stCondLst>
                                  <p:childTnLst>
                                    <p:animClr clrSpc="rgb" dir="cw">
                                      <p:cBhvr override="childStyle">
                                        <p:cTn id="29" dur="1000" fill="hold"/>
                                        <p:tgtEl>
                                          <p:spTgt spid="75"/>
                                        </p:tgtEl>
                                        <p:attrNameLst>
                                          <p:attrName>style.color</p:attrName>
                                        </p:attrNameLst>
                                      </p:cBhvr>
                                      <p:to>
                                        <a:srgbClr val="D8D8D8"/>
                                      </p:to>
                                    </p:animClr>
                                  </p:childTnLst>
                                </p:cTn>
                              </p:par>
                              <p:par>
                                <p:cTn id="30" presetID="3" presetClass="emph" presetSubtype="2" fill="hold" grpId="0" nodeType="withEffect">
                                  <p:stCondLst>
                                    <p:cond delay="0"/>
                                  </p:stCondLst>
                                  <p:childTnLst>
                                    <p:animClr clrSpc="rgb" dir="cw">
                                      <p:cBhvr override="childStyle">
                                        <p:cTn id="31" dur="1000" fill="hold"/>
                                        <p:tgtEl>
                                          <p:spTgt spid="77"/>
                                        </p:tgtEl>
                                        <p:attrNameLst>
                                          <p:attrName>style.color</p:attrName>
                                        </p:attrNameLst>
                                      </p:cBhvr>
                                      <p:to>
                                        <a:srgbClr val="D8D8D8"/>
                                      </p:to>
                                    </p:animClr>
                                  </p:childTnLst>
                                </p:cTn>
                              </p:par>
                              <p:par>
                                <p:cTn id="32" presetID="3" presetClass="emph" presetSubtype="2" fill="hold" grpId="0" nodeType="withEffect">
                                  <p:stCondLst>
                                    <p:cond delay="0"/>
                                  </p:stCondLst>
                                  <p:childTnLst>
                                    <p:animClr clrSpc="rgb" dir="cw">
                                      <p:cBhvr override="childStyle">
                                        <p:cTn id="33" dur="1000" fill="hold"/>
                                        <p:tgtEl>
                                          <p:spTgt spid="78"/>
                                        </p:tgtEl>
                                        <p:attrNameLst>
                                          <p:attrName>style.color</p:attrName>
                                        </p:attrNameLst>
                                      </p:cBhvr>
                                      <p:to>
                                        <a:srgbClr val="D8D8D8"/>
                                      </p:to>
                                    </p:animClr>
                                  </p:childTnLst>
                                </p:cTn>
                              </p:par>
                              <p:par>
                                <p:cTn id="34" presetID="3" presetClass="emph" presetSubtype="2" fill="hold" grpId="0" nodeType="withEffect">
                                  <p:stCondLst>
                                    <p:cond delay="0"/>
                                  </p:stCondLst>
                                  <p:childTnLst>
                                    <p:animClr clrSpc="rgb" dir="cw">
                                      <p:cBhvr override="childStyle">
                                        <p:cTn id="35" dur="1000" fill="hold"/>
                                        <p:tgtEl>
                                          <p:spTgt spid="79"/>
                                        </p:tgtEl>
                                        <p:attrNameLst>
                                          <p:attrName>style.color</p:attrName>
                                        </p:attrNameLst>
                                      </p:cBhvr>
                                      <p:to>
                                        <a:srgbClr val="D8D8D8"/>
                                      </p:to>
                                    </p:animClr>
                                  </p:childTnLst>
                                </p:cTn>
                              </p:par>
                              <p:par>
                                <p:cTn id="36" presetID="3" presetClass="emph" presetSubtype="2" fill="hold" grpId="0" nodeType="withEffect">
                                  <p:stCondLst>
                                    <p:cond delay="0"/>
                                  </p:stCondLst>
                                  <p:childTnLst>
                                    <p:animClr clrSpc="rgb" dir="cw">
                                      <p:cBhvr override="childStyle">
                                        <p:cTn id="37" dur="1000" fill="hold"/>
                                        <p:tgtEl>
                                          <p:spTgt spid="82"/>
                                        </p:tgtEl>
                                        <p:attrNameLst>
                                          <p:attrName>style.color</p:attrName>
                                        </p:attrNameLst>
                                      </p:cBhvr>
                                      <p:to>
                                        <a:srgbClr val="D8D8D8"/>
                                      </p:to>
                                    </p:animClr>
                                  </p:childTnLst>
                                </p:cTn>
                              </p:par>
                              <p:par>
                                <p:cTn id="38" presetID="3" presetClass="emph" presetSubtype="2" fill="hold" grpId="0" nodeType="withEffect">
                                  <p:stCondLst>
                                    <p:cond delay="0"/>
                                  </p:stCondLst>
                                  <p:childTnLst>
                                    <p:animClr clrSpc="rgb" dir="cw">
                                      <p:cBhvr override="childStyle">
                                        <p:cTn id="39" dur="1000" fill="hold"/>
                                        <p:tgtEl>
                                          <p:spTgt spid="83"/>
                                        </p:tgtEl>
                                        <p:attrNameLst>
                                          <p:attrName>style.color</p:attrName>
                                        </p:attrNameLst>
                                      </p:cBhvr>
                                      <p:to>
                                        <a:srgbClr val="D8D8D8"/>
                                      </p:to>
                                    </p:animClr>
                                  </p:childTnLst>
                                </p:cTn>
                              </p:par>
                              <p:par>
                                <p:cTn id="40" presetID="10" presetClass="exit" presetSubtype="0" fill="hold" nodeType="withEffect">
                                  <p:stCondLst>
                                    <p:cond delay="0"/>
                                  </p:stCondLst>
                                  <p:childTnLst>
                                    <p:animEffect transition="out" filter="fade">
                                      <p:cBhvr>
                                        <p:cTn id="41" dur="1000"/>
                                        <p:tgtEl>
                                          <p:spTgt spid="8"/>
                                        </p:tgtEl>
                                      </p:cBhvr>
                                    </p:animEffect>
                                    <p:set>
                                      <p:cBhvr>
                                        <p:cTn id="42" dur="1" fill="hold">
                                          <p:stCondLst>
                                            <p:cond delay="999"/>
                                          </p:stCondLst>
                                        </p:cTn>
                                        <p:tgtEl>
                                          <p:spTgt spid="8"/>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1000"/>
                                        <p:tgtEl>
                                          <p:spTgt spid="32"/>
                                        </p:tgtEl>
                                      </p:cBhvr>
                                    </p:animEffect>
                                    <p:set>
                                      <p:cBhvr>
                                        <p:cTn id="45" dur="1" fill="hold">
                                          <p:stCondLst>
                                            <p:cond delay="999"/>
                                          </p:stCondLst>
                                        </p:cTn>
                                        <p:tgtEl>
                                          <p:spTgt spid="32"/>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1000"/>
                                        <p:tgtEl>
                                          <p:spTgt spid="34"/>
                                        </p:tgtEl>
                                      </p:cBhvr>
                                    </p:animEffect>
                                    <p:set>
                                      <p:cBhvr>
                                        <p:cTn id="48" dur="1" fill="hold">
                                          <p:stCondLst>
                                            <p:cond delay="999"/>
                                          </p:stCondLst>
                                        </p:cTn>
                                        <p:tgtEl>
                                          <p:spTgt spid="34"/>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1000"/>
                                        <p:tgtEl>
                                          <p:spTgt spid="57"/>
                                        </p:tgtEl>
                                      </p:cBhvr>
                                    </p:animEffect>
                                    <p:set>
                                      <p:cBhvr>
                                        <p:cTn id="51" dur="1" fill="hold">
                                          <p:stCondLst>
                                            <p:cond delay="999"/>
                                          </p:stCondLst>
                                        </p:cTn>
                                        <p:tgtEl>
                                          <p:spTgt spid="57"/>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1000"/>
                                        <p:tgtEl>
                                          <p:spTgt spid="33"/>
                                        </p:tgtEl>
                                      </p:cBhvr>
                                    </p:animEffect>
                                    <p:set>
                                      <p:cBhvr>
                                        <p:cTn id="54" dur="1" fill="hold">
                                          <p:stCondLst>
                                            <p:cond delay="999"/>
                                          </p:stCondLst>
                                        </p:cTn>
                                        <p:tgtEl>
                                          <p:spTgt spid="33"/>
                                        </p:tgtEl>
                                        <p:attrNameLst>
                                          <p:attrName>style.visibility</p:attrName>
                                        </p:attrNameLst>
                                      </p:cBhvr>
                                      <p:to>
                                        <p:strVal val="hidden"/>
                                      </p:to>
                                    </p:set>
                                  </p:childTnLst>
                                </p:cTn>
                              </p:par>
                              <p:par>
                                <p:cTn id="55" presetID="10" presetClass="exit" presetSubtype="0" fill="hold" grpId="3" nodeType="withEffect">
                                  <p:stCondLst>
                                    <p:cond delay="0"/>
                                  </p:stCondLst>
                                  <p:childTnLst>
                                    <p:animEffect transition="out" filter="fade">
                                      <p:cBhvr>
                                        <p:cTn id="56" dur="1000"/>
                                        <p:tgtEl>
                                          <p:spTgt spid="35"/>
                                        </p:tgtEl>
                                      </p:cBhvr>
                                    </p:animEffect>
                                    <p:set>
                                      <p:cBhvr>
                                        <p:cTn id="57" dur="1" fill="hold">
                                          <p:stCondLst>
                                            <p:cond delay="999"/>
                                          </p:stCondLst>
                                        </p:cTn>
                                        <p:tgtEl>
                                          <p:spTgt spid="35"/>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wipe(up)">
                                      <p:cBhvr>
                                        <p:cTn id="62" dur="500"/>
                                        <p:tgtEl>
                                          <p:spTgt spid="35"/>
                                        </p:tgtEl>
                                      </p:cBhvr>
                                    </p:animEffect>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500"/>
                                        <p:tgtEl>
                                          <p:spTgt spid="33"/>
                                        </p:tgtEl>
                                      </p:cBhvr>
                                    </p:animEffect>
                                  </p:childTnLst>
                                </p:cTn>
                              </p:par>
                              <p:par>
                                <p:cTn id="67" presetID="22" presetClass="exit" presetSubtype="1" fill="hold" grpId="1" nodeType="withEffect">
                                  <p:stCondLst>
                                    <p:cond delay="0"/>
                                  </p:stCondLst>
                                  <p:childTnLst>
                                    <p:animEffect transition="out" filter="wipe(up)">
                                      <p:cBhvr>
                                        <p:cTn id="68" dur="500"/>
                                        <p:tgtEl>
                                          <p:spTgt spid="35"/>
                                        </p:tgtEl>
                                      </p:cBhvr>
                                    </p:animEffect>
                                    <p:set>
                                      <p:cBhvr>
                                        <p:cTn id="69" dur="1" fill="hold">
                                          <p:stCondLst>
                                            <p:cond delay="499"/>
                                          </p:stCondLst>
                                        </p:cTn>
                                        <p:tgtEl>
                                          <p:spTgt spid="35"/>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fade">
                                      <p:cBhvr>
                                        <p:cTn id="74" dur="500"/>
                                        <p:tgtEl>
                                          <p:spTgt spid="32"/>
                                        </p:tgtEl>
                                      </p:cBhvr>
                                    </p:animEffect>
                                  </p:childTnLst>
                                </p:cTn>
                              </p:par>
                            </p:childTnLst>
                          </p:cTn>
                        </p:par>
                        <p:par>
                          <p:cTn id="75" fill="hold">
                            <p:stCondLst>
                              <p:cond delay="500"/>
                            </p:stCondLst>
                            <p:childTnLst>
                              <p:par>
                                <p:cTn id="76" presetID="10" presetClass="entr" presetSubtype="0" fill="hold" grpId="0" nodeType="after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500"/>
                                        <p:tgtEl>
                                          <p:spTgt spid="34"/>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wipe(left)">
                                      <p:cBhvr>
                                        <p:cTn id="83" dur="500"/>
                                        <p:tgtEl>
                                          <p:spTgt spid="5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grpId="2" nodeType="click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wipe(up)">
                                      <p:cBhvr>
                                        <p:cTn id="88" dur="500"/>
                                        <p:tgtEl>
                                          <p:spTgt spid="35"/>
                                        </p:tgtEl>
                                      </p:cBhvr>
                                    </p:animEffect>
                                  </p:childTnLst>
                                </p:cTn>
                              </p:par>
                              <p:par>
                                <p:cTn id="89" presetID="1" presetClass="entr" presetSubtype="0" fill="hold" nodeType="withEffect">
                                  <p:stCondLst>
                                    <p:cond delay="300"/>
                                  </p:stCondLst>
                                  <p:childTnLst>
                                    <p:set>
                                      <p:cBhvr>
                                        <p:cTn id="90" dur="1" fill="hold">
                                          <p:stCondLst>
                                            <p:cond delay="0"/>
                                          </p:stCondLst>
                                        </p:cTn>
                                        <p:tgtEl>
                                          <p:spTgt spid="52"/>
                                        </p:tgtEl>
                                        <p:attrNameLst>
                                          <p:attrName>style.visibility</p:attrName>
                                        </p:attrNameLst>
                                      </p:cBhvr>
                                      <p:to>
                                        <p:strVal val="visible"/>
                                      </p:to>
                                    </p:set>
                                  </p:childTnLst>
                                </p:cTn>
                              </p:par>
                            </p:childTnLst>
                          </p:cTn>
                        </p:par>
                        <p:par>
                          <p:cTn id="91" fill="hold">
                            <p:stCondLst>
                              <p:cond delay="500"/>
                            </p:stCondLst>
                            <p:childTnLst>
                              <p:par>
                                <p:cTn id="92" presetID="42" presetClass="path" presetSubtype="0" accel="50000" decel="50000" fill="hold" nodeType="afterEffect">
                                  <p:stCondLst>
                                    <p:cond delay="0"/>
                                  </p:stCondLst>
                                  <p:childTnLst>
                                    <p:animMotion origin="layout" path="M 4.16667E-7 3.7037E-6 L 0.00104 0.12106 " pathEditMode="relative" rAng="0" ptsTypes="AA">
                                      <p:cBhvr>
                                        <p:cTn id="93" dur="2000" fill="hold"/>
                                        <p:tgtEl>
                                          <p:spTgt spid="52"/>
                                        </p:tgtEl>
                                        <p:attrNameLst>
                                          <p:attrName>ppt_x</p:attrName>
                                          <p:attrName>ppt_y</p:attrName>
                                        </p:attrNameLst>
                                      </p:cBhvr>
                                      <p:rCtr x="52" y="6042"/>
                                    </p:animMotion>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8"/>
                                        </p:tgtEl>
                                        <p:attrNameLst>
                                          <p:attrName>style.visibility</p:attrName>
                                        </p:attrNameLst>
                                      </p:cBhvr>
                                      <p:to>
                                        <p:strVal val="visible"/>
                                      </p:to>
                                    </p:set>
                                    <p:animEffect transition="in" filter="fade">
                                      <p:cBhvr>
                                        <p:cTn id="98" dur="500"/>
                                        <p:tgtEl>
                                          <p:spTgt spid="8"/>
                                        </p:tgtEl>
                                      </p:cBhvr>
                                    </p:animEffect>
                                  </p:childTnLst>
                                </p:cTn>
                              </p:par>
                            </p:childTnLst>
                          </p:cTn>
                        </p:par>
                      </p:childTnLst>
                    </p:cTn>
                  </p:par>
                  <p:par>
                    <p:cTn id="99" fill="hold">
                      <p:stCondLst>
                        <p:cond delay="indefinite"/>
                      </p:stCondLst>
                      <p:childTnLst>
                        <p:par>
                          <p:cTn id="100" fill="hold">
                            <p:stCondLst>
                              <p:cond delay="0"/>
                            </p:stCondLst>
                            <p:childTnLst>
                              <p:par>
                                <p:cTn id="101" presetID="0" presetClass="path" presetSubtype="0" accel="50000" decel="50000" fill="hold" nodeType="clickEffect">
                                  <p:stCondLst>
                                    <p:cond delay="0"/>
                                  </p:stCondLst>
                                  <p:childTnLst>
                                    <p:animMotion origin="layout" path="M 0.00143 0.1199 L 0.00143 0.25694 L -0.11107 0.25601 L -0.11107 0.25601 " pathEditMode="relative" ptsTypes="AAAA">
                                      <p:cBhvr>
                                        <p:cTn id="102" dur="2000" fill="hold"/>
                                        <p:tgtEl>
                                          <p:spTgt spid="5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P spid="77" grpId="0" animBg="1"/>
      <p:bldP spid="78" grpId="0" animBg="1"/>
      <p:bldP spid="79" grpId="0" animBg="1"/>
      <p:bldP spid="82" grpId="0" animBg="1"/>
      <p:bldP spid="83" grpId="0" animBg="1"/>
      <p:bldP spid="32" grpId="0" animBg="1"/>
      <p:bldP spid="32" grpId="1" animBg="1"/>
      <p:bldP spid="33" grpId="0" animBg="1"/>
      <p:bldP spid="33" grpId="1" animBg="1"/>
      <p:bldP spid="34" grpId="0" animBg="1"/>
      <p:bldP spid="34" grpId="1" animBg="1"/>
      <p:bldP spid="35" grpId="0" animBg="1"/>
      <p:bldP spid="35" grpId="1" animBg="1"/>
      <p:bldP spid="35" grpId="2" animBg="1"/>
      <p:bldP spid="35" grpId="3" animBg="1"/>
      <p:bldP spid="57" grpId="0" animBg="1"/>
      <p:bldP spid="57" grpId="1" animBg="1"/>
    </p:bld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Title 44">
            <a:extLst>
              <a:ext uri="{FF2B5EF4-FFF2-40B4-BE49-F238E27FC236}">
                <a16:creationId xmlns:a16="http://schemas.microsoft.com/office/drawing/2014/main" id="{6AFD2584-2B0B-F548-974A-9348C1EA20B5}"/>
              </a:ext>
            </a:extLst>
          </p:cNvPr>
          <p:cNvSpPr txBox="1">
            <a:spLocks/>
          </p:cNvSpPr>
          <p:nvPr/>
        </p:nvSpPr>
        <p:spPr>
          <a:xfrm>
            <a:off x="0" y="0"/>
            <a:ext cx="12192000" cy="1330525"/>
          </a:xfrm>
          <a:prstGeom prst="rect">
            <a:avLst/>
          </a:prstGeom>
          <a:solidFill>
            <a:schemeClr val="tx1">
              <a:lumMod val="85000"/>
              <a:lumOff val="15000"/>
            </a:schemeClr>
          </a:solidFill>
        </p:spPr>
        <p:txBody>
          <a:bodyPr vert="horz" lIns="91440" tIns="45720" rIns="91440" bIns="45720" rtlCol="0" anchor="ctr">
            <a:normAutofit/>
          </a:bodyPr>
          <a:lstStyle>
            <a:lvl1pPr marL="0" indent="685800" algn="l" defTabSz="914400" rtl="0" eaLnBrk="1" latinLnBrk="0" hangingPunct="1">
              <a:spcBef>
                <a:spcPct val="0"/>
              </a:spcBef>
              <a:buNone/>
              <a:defRPr sz="5400" i="0" kern="1200" baseline="0">
                <a:solidFill>
                  <a:schemeClr val="bg1"/>
                </a:solidFill>
                <a:latin typeface="Gill Sans Light"/>
                <a:ea typeface="+mj-ea"/>
                <a:cs typeface="Gill Sans Light"/>
              </a:defRPr>
            </a:lvl1pPr>
          </a:lstStyle>
          <a:p>
            <a:endParaRPr lang="en-US" dirty="0"/>
          </a:p>
        </p:txBody>
      </p:sp>
      <p:sp>
        <p:nvSpPr>
          <p:cNvPr id="45" name="Title 44"/>
          <p:cNvSpPr>
            <a:spLocks noGrp="1"/>
          </p:cNvSpPr>
          <p:nvPr>
            <p:ph type="title"/>
          </p:nvPr>
        </p:nvSpPr>
        <p:spPr>
          <a:noFill/>
        </p:spPr>
        <p:txBody>
          <a:bodyPr/>
          <a:lstStyle/>
          <a:p>
            <a:r>
              <a:rPr lang="en-US" dirty="0"/>
              <a:t>Sharing Primitives: Memory Sharing</a:t>
            </a:r>
          </a:p>
        </p:txBody>
      </p:sp>
      <p:sp>
        <p:nvSpPr>
          <p:cNvPr id="22" name="TextBox 21">
            <a:extLst>
              <a:ext uri="{FF2B5EF4-FFF2-40B4-BE49-F238E27FC236}">
                <a16:creationId xmlns:a16="http://schemas.microsoft.com/office/drawing/2014/main" id="{DC0C2FCD-D47C-BE4B-8FEA-8787D675C675}"/>
              </a:ext>
            </a:extLst>
          </p:cNvPr>
          <p:cNvSpPr txBox="1"/>
          <p:nvPr/>
        </p:nvSpPr>
        <p:spPr>
          <a:xfrm>
            <a:off x="720989" y="1958485"/>
            <a:ext cx="11047668" cy="945323"/>
          </a:xfrm>
          <a:prstGeom prst="rect">
            <a:avLst/>
          </a:prstGeom>
          <a:noFill/>
        </p:spPr>
        <p:txBody>
          <a:bodyPr wrap="square" rtlCol="0">
            <a:spAutoFit/>
          </a:bodyPr>
          <a:lstStyle>
            <a:defPPr>
              <a:defRPr lang="en-US"/>
            </a:defPPr>
            <a:lvl1pPr algn="ctr">
              <a:defRPr sz="2800">
                <a:latin typeface="Gill Sans Light"/>
                <a:cs typeface="Gill Sans Light"/>
              </a:defRPr>
            </a:lvl1pPr>
          </a:lstStyle>
          <a:p>
            <a:pPr marL="342900" indent="-342900" algn="l">
              <a:lnSpc>
                <a:spcPct val="120000"/>
              </a:lnSpc>
              <a:buFont typeface="Arial" panose="020B0604020202020204" pitchFamily="34" charset="0"/>
              <a:buChar char="•"/>
            </a:pPr>
            <a:r>
              <a:rPr lang="en-US" sz="2400" dirty="0">
                <a:solidFill>
                  <a:schemeClr val="bg1">
                    <a:lumMod val="85000"/>
                  </a:schemeClr>
                </a:solidFill>
                <a:latin typeface="Gill Sans Light" charset="0"/>
                <a:cs typeface="Gill Sans Light" charset="0"/>
              </a:rPr>
              <a:t>Efficient job switching</a:t>
            </a:r>
          </a:p>
          <a:p>
            <a:pPr marL="342900" indent="-342900" algn="l">
              <a:lnSpc>
                <a:spcPct val="120000"/>
              </a:lnSpc>
              <a:buFont typeface="Arial" panose="020B0604020202020204" pitchFamily="34" charset="0"/>
              <a:buChar char="•"/>
            </a:pPr>
            <a:r>
              <a:rPr lang="en-US" sz="2400" dirty="0">
                <a:latin typeface="Gill Sans Light" charset="0"/>
                <a:cs typeface="Gill Sans Light" charset="0"/>
              </a:rPr>
              <a:t>Memory sharing: GPU lane</a:t>
            </a:r>
          </a:p>
        </p:txBody>
      </p:sp>
      <p:sp>
        <p:nvSpPr>
          <p:cNvPr id="9" name="Rectangle 8">
            <a:extLst>
              <a:ext uri="{FF2B5EF4-FFF2-40B4-BE49-F238E27FC236}">
                <a16:creationId xmlns:a16="http://schemas.microsoft.com/office/drawing/2014/main" id="{E2DFE8B7-6BF3-E743-B10C-5C41097A863F}"/>
              </a:ext>
            </a:extLst>
          </p:cNvPr>
          <p:cNvSpPr/>
          <p:nvPr/>
        </p:nvSpPr>
        <p:spPr>
          <a:xfrm>
            <a:off x="3805131" y="3248998"/>
            <a:ext cx="5873083" cy="461665"/>
          </a:xfrm>
          <a:prstGeom prst="rect">
            <a:avLst/>
          </a:prstGeom>
        </p:spPr>
        <p:txBody>
          <a:bodyPr wrap="none">
            <a:spAutoFit/>
          </a:bodyPr>
          <a:lstStyle/>
          <a:p>
            <a:r>
              <a:rPr lang="en-US" sz="2400" b="1" dirty="0">
                <a:latin typeface="Gill Sans Light" panose="020B0302020104020203" pitchFamily="34" charset="-79"/>
                <a:cs typeface="Gill Sans Light" panose="020B0302020104020203" pitchFamily="34" charset="-79"/>
              </a:rPr>
              <a:t>= </a:t>
            </a:r>
            <a:r>
              <a:rPr lang="en-US" altLang="zh-CN" sz="2400" b="1" dirty="0">
                <a:latin typeface="Gill Sans Light" panose="020B0302020104020203" pitchFamily="34" charset="-79"/>
                <a:cs typeface="Gill Sans Light" panose="020B0302020104020203" pitchFamily="34" charset="-79"/>
              </a:rPr>
              <a:t>C</a:t>
            </a:r>
            <a:r>
              <a:rPr lang="en-US" sz="2400" b="1" dirty="0">
                <a:latin typeface="Gill Sans Light" panose="020B0302020104020203" pitchFamily="34" charset="-79"/>
                <a:cs typeface="Gill Sans Light" panose="020B0302020104020203" pitchFamily="34" charset="-79"/>
              </a:rPr>
              <a:t>ontinuous physical memory + GPU stream</a:t>
            </a:r>
            <a:endParaRPr lang="en-US" sz="2400" dirty="0"/>
          </a:p>
        </p:txBody>
      </p:sp>
      <p:sp>
        <p:nvSpPr>
          <p:cNvPr id="2" name="Rectangle 1">
            <a:extLst>
              <a:ext uri="{FF2B5EF4-FFF2-40B4-BE49-F238E27FC236}">
                <a16:creationId xmlns:a16="http://schemas.microsoft.com/office/drawing/2014/main" id="{FA7577A9-1894-BC40-ABD4-E1E06BB7A102}"/>
              </a:ext>
            </a:extLst>
          </p:cNvPr>
          <p:cNvSpPr/>
          <p:nvPr/>
        </p:nvSpPr>
        <p:spPr>
          <a:xfrm>
            <a:off x="276447" y="3248998"/>
            <a:ext cx="3528684" cy="316887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0A7B588-7366-1C4B-8F4F-5224D002AF60}"/>
              </a:ext>
            </a:extLst>
          </p:cNvPr>
          <p:cNvSpPr/>
          <p:nvPr/>
        </p:nvSpPr>
        <p:spPr>
          <a:xfrm>
            <a:off x="3128211" y="2432631"/>
            <a:ext cx="1457450" cy="461665"/>
          </a:xfrm>
          <a:prstGeom prst="rect">
            <a:avLst/>
          </a:prstGeom>
        </p:spPr>
        <p:txBody>
          <a:bodyPr wrap="none">
            <a:spAutoFit/>
          </a:bodyPr>
          <a:lstStyle/>
          <a:p>
            <a:r>
              <a:rPr lang="en-US" sz="2400" b="1" dirty="0">
                <a:solidFill>
                  <a:srgbClr val="F96500"/>
                </a:solidFill>
                <a:latin typeface="Gill Sans Light" charset="0"/>
                <a:cs typeface="Gill Sans Light" charset="0"/>
              </a:rPr>
              <a:t>GPU </a:t>
            </a:r>
            <a:r>
              <a:rPr lang="en-US" altLang="zh-CN" sz="2400" b="1" dirty="0">
                <a:solidFill>
                  <a:srgbClr val="F96500"/>
                </a:solidFill>
                <a:latin typeface="Gill Sans Light" charset="0"/>
                <a:cs typeface="Gill Sans Light" charset="0"/>
              </a:rPr>
              <a:t>l</a:t>
            </a:r>
            <a:r>
              <a:rPr lang="en-US" sz="2400" b="1" dirty="0">
                <a:solidFill>
                  <a:srgbClr val="F96500"/>
                </a:solidFill>
                <a:latin typeface="Gill Sans Light" charset="0"/>
                <a:cs typeface="Gill Sans Light" charset="0"/>
              </a:rPr>
              <a:t>ane </a:t>
            </a:r>
          </a:p>
        </p:txBody>
      </p:sp>
      <p:sp>
        <p:nvSpPr>
          <p:cNvPr id="16" name="Copy" hidden="1"/>
          <p:cNvSpPr/>
          <p:nvPr/>
        </p:nvSpPr>
        <p:spPr>
          <a:xfrm>
            <a:off x="2743188" y="3073624"/>
            <a:ext cx="6624915" cy="86868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Gill Sans Light" charset="0"/>
                <a:ea typeface="Gill Sans Light" charset="0"/>
                <a:cs typeface="Gill Sans Light" charset="0"/>
              </a:rPr>
              <a:t>Deep Learning Frameworks</a:t>
            </a:r>
          </a:p>
        </p:txBody>
      </p:sp>
      <p:sp>
        <p:nvSpPr>
          <p:cNvPr id="34" name="TextBox 33">
            <a:extLst>
              <a:ext uri="{FF2B5EF4-FFF2-40B4-BE49-F238E27FC236}">
                <a16:creationId xmlns:a16="http://schemas.microsoft.com/office/drawing/2014/main" id="{0A419D8E-07C6-A042-8976-49EF8FDB07C4}"/>
              </a:ext>
            </a:extLst>
          </p:cNvPr>
          <p:cNvSpPr txBox="1"/>
          <p:nvPr/>
        </p:nvSpPr>
        <p:spPr>
          <a:xfrm>
            <a:off x="3225614" y="4132917"/>
            <a:ext cx="5937240" cy="1569660"/>
          </a:xfrm>
          <a:prstGeom prst="rect">
            <a:avLst/>
          </a:prstGeom>
          <a:noFill/>
        </p:spPr>
        <p:txBody>
          <a:bodyPr wrap="square" rtlCol="0">
            <a:spAutoFit/>
          </a:bodyPr>
          <a:lstStyle/>
          <a:p>
            <a:pPr marL="342900" indent="-342900">
              <a:buFont typeface="Arial" panose="020B0604020202020204" pitchFamily="34" charset="0"/>
              <a:buChar char="•"/>
            </a:pPr>
            <a:r>
              <a:rPr lang="en-US" sz="2400" i="1" dirty="0">
                <a:latin typeface="Gill Sans Light"/>
                <a:cs typeface="Gill Sans Light"/>
              </a:rPr>
              <a:t>T</a:t>
            </a:r>
            <a:r>
              <a:rPr lang="en-US" altLang="zh-CN" sz="2400" i="1" dirty="0">
                <a:latin typeface="Gill Sans Light"/>
                <a:cs typeface="Gill Sans Light"/>
              </a:rPr>
              <a:t>ime-slicing</a:t>
            </a:r>
            <a:r>
              <a:rPr lang="zh-CN" altLang="en-US" sz="2400" dirty="0">
                <a:latin typeface="Gill Sans Light"/>
                <a:cs typeface="Gill Sans Light"/>
              </a:rPr>
              <a:t> </a:t>
            </a:r>
            <a:r>
              <a:rPr lang="en-US" altLang="zh-CN" sz="2400" dirty="0">
                <a:latin typeface="Gill Sans Light"/>
                <a:cs typeface="Gill Sans Light"/>
              </a:rPr>
              <a:t>within</a:t>
            </a:r>
            <a:r>
              <a:rPr lang="zh-CN" altLang="en-US" sz="2400" dirty="0">
                <a:latin typeface="Gill Sans Light"/>
                <a:cs typeface="Gill Sans Light"/>
              </a:rPr>
              <a:t> </a:t>
            </a:r>
            <a:r>
              <a:rPr lang="en-US" altLang="zh-CN" sz="2400" dirty="0">
                <a:latin typeface="Gill Sans Light"/>
                <a:cs typeface="Gill Sans Light"/>
              </a:rPr>
              <a:t>lane,</a:t>
            </a:r>
            <a:r>
              <a:rPr lang="zh-CN" altLang="en-US" sz="2400" dirty="0">
                <a:latin typeface="Gill Sans Light"/>
                <a:cs typeface="Gill Sans Light"/>
              </a:rPr>
              <a:t> </a:t>
            </a:r>
            <a:r>
              <a:rPr lang="en-US" altLang="zh-CN" sz="2400" i="1" dirty="0">
                <a:latin typeface="Gill Sans Light"/>
                <a:cs typeface="Gill Sans Light"/>
              </a:rPr>
              <a:t>parallel</a:t>
            </a:r>
            <a:r>
              <a:rPr lang="zh-CN" altLang="en-US" sz="2400" dirty="0">
                <a:latin typeface="Gill Sans Light"/>
                <a:cs typeface="Gill Sans Light"/>
              </a:rPr>
              <a:t> </a:t>
            </a:r>
            <a:r>
              <a:rPr lang="en-US" altLang="zh-CN" sz="2400" dirty="0">
                <a:latin typeface="Gill Sans Light"/>
                <a:cs typeface="Gill Sans Light"/>
              </a:rPr>
              <a:t>across</a:t>
            </a:r>
            <a:r>
              <a:rPr lang="zh-CN" altLang="en-US" sz="2400" dirty="0">
                <a:latin typeface="Gill Sans Light"/>
                <a:cs typeface="Gill Sans Light"/>
              </a:rPr>
              <a:t> </a:t>
            </a:r>
            <a:r>
              <a:rPr lang="en-US" altLang="zh-CN" sz="2400" dirty="0">
                <a:latin typeface="Gill Sans Light"/>
                <a:cs typeface="Gill Sans Light"/>
              </a:rPr>
              <a:t>lanes</a:t>
            </a:r>
            <a:endParaRPr lang="en-US" sz="2400" b="1" dirty="0">
              <a:latin typeface="Gill Sans Light" panose="020B0302020104020203" pitchFamily="34" charset="-79"/>
              <a:cs typeface="Gill Sans Light" panose="020B0302020104020203" pitchFamily="34" charset="-79"/>
            </a:endParaRPr>
          </a:p>
          <a:p>
            <a:pPr marL="342900" indent="-342900">
              <a:buFont typeface="Arial" panose="020B0604020202020204" pitchFamily="34" charset="0"/>
              <a:buChar char="•"/>
            </a:pPr>
            <a:r>
              <a:rPr lang="en-US" sz="2400" dirty="0">
                <a:latin typeface="Gill Sans Light" panose="020B0302020104020203" pitchFamily="34" charset="-79"/>
                <a:cs typeface="Gill Sans Light" panose="020B0302020104020203" pitchFamily="34" charset="-79"/>
              </a:rPr>
              <a:t>Dynamic re-partitioning (lane assignment)</a:t>
            </a:r>
          </a:p>
          <a:p>
            <a:pPr marL="342900" indent="-342900">
              <a:buFont typeface="Arial" panose="020B0604020202020204" pitchFamily="34" charset="0"/>
              <a:buChar char="•"/>
            </a:pPr>
            <a:r>
              <a:rPr lang="en-US" sz="2400" dirty="0">
                <a:latin typeface="Gill Sans Light" panose="020B0302020104020203" pitchFamily="34" charset="-79"/>
                <a:cs typeface="Gill Sans Light" panose="020B0302020104020203" pitchFamily="34" charset="-79"/>
              </a:rPr>
              <a:t>Avoid </a:t>
            </a:r>
            <a:r>
              <a:rPr lang="en-US" altLang="zh-CN" sz="2400" dirty="0">
                <a:latin typeface="Gill Sans Light" panose="020B0302020104020203" pitchFamily="34" charset="-79"/>
                <a:cs typeface="Gill Sans Light" panose="020B0302020104020203" pitchFamily="34" charset="-79"/>
              </a:rPr>
              <a:t>in-lane</a:t>
            </a:r>
            <a:r>
              <a:rPr lang="zh-CN" altLang="en-US" sz="2400" dirty="0">
                <a:latin typeface="Gill Sans Light" panose="020B0302020104020203" pitchFamily="34" charset="-79"/>
                <a:cs typeface="Gill Sans Light" panose="020B0302020104020203" pitchFamily="34" charset="-79"/>
              </a:rPr>
              <a:t> </a:t>
            </a:r>
            <a:r>
              <a:rPr lang="en-US" sz="2400" dirty="0">
                <a:latin typeface="Gill Sans Light" panose="020B0302020104020203" pitchFamily="34" charset="-79"/>
                <a:cs typeface="Gill Sans Light" panose="020B0302020104020203" pitchFamily="34" charset="-79"/>
              </a:rPr>
              <a:t>fragmentation</a:t>
            </a:r>
          </a:p>
          <a:p>
            <a:pPr marL="800100" lvl="1" indent="-342900">
              <a:buFont typeface="Arial"/>
              <a:buChar char="•"/>
            </a:pPr>
            <a:endParaRPr lang="en-US" sz="2400" dirty="0">
              <a:solidFill>
                <a:prstClr val="black"/>
              </a:solidFill>
              <a:latin typeface="Gill Sans Light"/>
              <a:cs typeface="Gill Sans Light"/>
            </a:endParaRPr>
          </a:p>
        </p:txBody>
      </p:sp>
      <p:sp>
        <p:nvSpPr>
          <p:cNvPr id="3" name="Slide Number Placeholder 2">
            <a:extLst>
              <a:ext uri="{FF2B5EF4-FFF2-40B4-BE49-F238E27FC236}">
                <a16:creationId xmlns:a16="http://schemas.microsoft.com/office/drawing/2014/main" id="{6A1CD6E4-906F-0343-B69C-0BE2DD91B9DD}"/>
              </a:ext>
            </a:extLst>
          </p:cNvPr>
          <p:cNvSpPr>
            <a:spLocks noGrp="1"/>
          </p:cNvSpPr>
          <p:nvPr>
            <p:ph type="sldNum" sz="quarter" idx="4"/>
          </p:nvPr>
        </p:nvSpPr>
        <p:spPr/>
        <p:txBody>
          <a:bodyPr/>
          <a:lstStyle/>
          <a:p>
            <a:fld id="{2E4BC627-AC99-AB40-AA77-AD4C10984B8E}" type="slidenum">
              <a:rPr lang="en-US" smtClean="0"/>
              <a:pPr/>
              <a:t>117</a:t>
            </a:fld>
            <a:endParaRPr lang="en-US"/>
          </a:p>
        </p:txBody>
      </p:sp>
    </p:spTree>
    <p:extLst>
      <p:ext uri="{BB962C8B-B14F-4D97-AF65-F5344CB8AC3E}">
        <p14:creationId xmlns:p14="http://schemas.microsoft.com/office/powerpoint/2010/main" val="1619795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75E-6 -4.44444E-6 L -0.0461 0.11829 " pathEditMode="relative" rAng="0" ptsTypes="AA">
                                      <p:cBhvr>
                                        <p:cTn id="6" dur="1000" fill="hold"/>
                                        <p:tgtEl>
                                          <p:spTgt spid="7"/>
                                        </p:tgtEl>
                                        <p:attrNameLst>
                                          <p:attrName>ppt_x</p:attrName>
                                          <p:attrName>ppt_y</p:attrName>
                                        </p:attrNameLst>
                                      </p:cBhvr>
                                      <p:rCtr x="-2305" y="5903"/>
                                    </p:animMotion>
                                  </p:childTnLst>
                                </p:cTn>
                              </p:par>
                            </p:childTnLst>
                          </p:cTn>
                        </p:par>
                        <p:par>
                          <p:cTn id="7" fill="hold">
                            <p:stCondLst>
                              <p:cond delay="1000"/>
                            </p:stCondLst>
                            <p:childTnLst>
                              <p:par>
                                <p:cTn id="8" presetID="22" presetClass="entr" presetSubtype="8"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4">
                                            <p:txEl>
                                              <p:pRg st="0" end="0"/>
                                            </p:txEl>
                                          </p:spTgt>
                                        </p:tgtEl>
                                        <p:attrNameLst>
                                          <p:attrName>style.visibility</p:attrName>
                                        </p:attrNameLst>
                                      </p:cBhvr>
                                      <p:to>
                                        <p:strVal val="visible"/>
                                      </p:to>
                                    </p:set>
                                    <p:animEffect transition="in" filter="dissolve">
                                      <p:cBhvr>
                                        <p:cTn id="15" dur="500"/>
                                        <p:tgtEl>
                                          <p:spTgt spid="34">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4">
                                            <p:txEl>
                                              <p:pRg st="1" end="1"/>
                                            </p:txEl>
                                          </p:spTgt>
                                        </p:tgtEl>
                                        <p:attrNameLst>
                                          <p:attrName>style.visibility</p:attrName>
                                        </p:attrNameLst>
                                      </p:cBhvr>
                                      <p:to>
                                        <p:strVal val="visible"/>
                                      </p:to>
                                    </p:set>
                                    <p:animEffect transition="in" filter="dissolve">
                                      <p:cBhvr>
                                        <p:cTn id="20" dur="500"/>
                                        <p:tgtEl>
                                          <p:spTgt spid="3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34">
                                            <p:txEl>
                                              <p:pRg st="2" end="2"/>
                                            </p:txEl>
                                          </p:spTgt>
                                        </p:tgtEl>
                                        <p:attrNameLst>
                                          <p:attrName>style.visibility</p:attrName>
                                        </p:attrNameLst>
                                      </p:cBhvr>
                                      <p:to>
                                        <p:strVal val="visible"/>
                                      </p:to>
                                    </p:set>
                                    <p:animEffect transition="in" filter="dissolve">
                                      <p:cBhvr>
                                        <p:cTn id="25" dur="500"/>
                                        <p:tgtEl>
                                          <p:spTgt spid="3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p:bldP spid="34" grpId="0" uiExpand="1" build="p"/>
    </p:bld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lumMod val="85000"/>
              <a:lumOff val="15000"/>
            </a:schemeClr>
          </a:solidFill>
        </p:spPr>
        <p:txBody>
          <a:bodyPr/>
          <a:lstStyle/>
          <a:p>
            <a:r>
              <a:rPr lang="en-US" dirty="0"/>
              <a:t>GPU Lane: </a:t>
            </a:r>
            <a:r>
              <a:rPr lang="en-US" altLang="zh-CN" dirty="0"/>
              <a:t>Best</a:t>
            </a:r>
            <a:r>
              <a:rPr lang="zh-CN" altLang="en-US" dirty="0"/>
              <a:t> </a:t>
            </a:r>
            <a:r>
              <a:rPr lang="en-US" altLang="zh-CN" dirty="0"/>
              <a:t>Fit</a:t>
            </a:r>
            <a:r>
              <a:rPr lang="zh-CN" altLang="en-US" dirty="0"/>
              <a:t> </a:t>
            </a:r>
            <a:r>
              <a:rPr lang="en-US" altLang="zh-CN" dirty="0"/>
              <a:t>&amp;</a:t>
            </a:r>
            <a:r>
              <a:rPr lang="zh-CN" altLang="en-US" dirty="0"/>
              <a:t> </a:t>
            </a:r>
            <a:r>
              <a:rPr lang="en-US" altLang="zh-CN" dirty="0"/>
              <a:t>Safety</a:t>
            </a:r>
            <a:r>
              <a:rPr lang="zh-CN" altLang="en-US" dirty="0"/>
              <a:t> </a:t>
            </a:r>
            <a:r>
              <a:rPr lang="en-US" altLang="zh-CN" dirty="0"/>
              <a:t>Condition</a:t>
            </a:r>
            <a:endParaRPr lang="en-US" dirty="0"/>
          </a:p>
        </p:txBody>
      </p:sp>
      <p:sp>
        <p:nvSpPr>
          <p:cNvPr id="3" name="TextBox 2"/>
          <p:cNvSpPr txBox="1"/>
          <p:nvPr/>
        </p:nvSpPr>
        <p:spPr>
          <a:xfrm>
            <a:off x="720989" y="2182505"/>
            <a:ext cx="9164691" cy="830997"/>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latin typeface="Gill Sans Light" panose="020B0302020104020203" pitchFamily="34" charset="-79"/>
                <a:cs typeface="Gill Sans Light" panose="020B0302020104020203" pitchFamily="34" charset="-79"/>
              </a:rPr>
              <a:t>A</a:t>
            </a:r>
            <a:r>
              <a:rPr lang="zh-CN" altLang="en-US" sz="2400" dirty="0">
                <a:latin typeface="Gill Sans Light" panose="020B0302020104020203" pitchFamily="34" charset="-79"/>
                <a:cs typeface="Gill Sans Light" panose="020B0302020104020203" pitchFamily="34" charset="-79"/>
              </a:rPr>
              <a:t> </a:t>
            </a:r>
            <a:r>
              <a:rPr lang="en-US" altLang="zh-CN" sz="2400" dirty="0">
                <a:latin typeface="Gill Sans Light" panose="020B0302020104020203" pitchFamily="34" charset="-79"/>
                <a:cs typeface="Gill Sans Light" panose="020B0302020104020203" pitchFamily="34" charset="-79"/>
              </a:rPr>
              <a:t>lane</a:t>
            </a:r>
            <a:r>
              <a:rPr lang="zh-CN" altLang="en-US" sz="2400" dirty="0">
                <a:latin typeface="Gill Sans Light" panose="020B0302020104020203" pitchFamily="34" charset="-79"/>
                <a:cs typeface="Gill Sans Light" panose="020B0302020104020203" pitchFamily="34" charset="-79"/>
              </a:rPr>
              <a:t> </a:t>
            </a:r>
            <a:r>
              <a:rPr lang="en-US" altLang="zh-CN" sz="2400" dirty="0">
                <a:latin typeface="Gill Sans Light" panose="020B0302020104020203" pitchFamily="34" charset="-79"/>
                <a:cs typeface="Gill Sans Light" panose="020B0302020104020203" pitchFamily="34" charset="-79"/>
              </a:rPr>
              <a:t>cannot</a:t>
            </a:r>
            <a:r>
              <a:rPr lang="zh-CN" altLang="en-US" sz="2400" dirty="0">
                <a:latin typeface="Gill Sans Light" panose="020B0302020104020203" pitchFamily="34" charset="-79"/>
                <a:cs typeface="Gill Sans Light" panose="020B0302020104020203" pitchFamily="34" charset="-79"/>
              </a:rPr>
              <a:t> </a:t>
            </a:r>
            <a:r>
              <a:rPr lang="en-US" altLang="zh-CN" sz="2400" dirty="0">
                <a:latin typeface="Gill Sans Light" panose="020B0302020104020203" pitchFamily="34" charset="-79"/>
                <a:cs typeface="Gill Sans Light" panose="020B0302020104020203" pitchFamily="34" charset="-79"/>
              </a:rPr>
              <a:t>accept</a:t>
            </a:r>
            <a:r>
              <a:rPr lang="zh-CN" altLang="en-US" sz="2400" dirty="0">
                <a:latin typeface="Gill Sans Light" panose="020B0302020104020203" pitchFamily="34" charset="-79"/>
                <a:cs typeface="Gill Sans Light" panose="020B0302020104020203" pitchFamily="34" charset="-79"/>
              </a:rPr>
              <a:t> </a:t>
            </a:r>
            <a:r>
              <a:rPr lang="en-US" altLang="zh-CN" sz="2400" dirty="0">
                <a:latin typeface="Gill Sans Light" panose="020B0302020104020203" pitchFamily="34" charset="-79"/>
                <a:cs typeface="Gill Sans Light" panose="020B0302020104020203" pitchFamily="34" charset="-79"/>
              </a:rPr>
              <a:t>arbitrary</a:t>
            </a:r>
            <a:r>
              <a:rPr lang="zh-CN" altLang="en-US" sz="2400" dirty="0">
                <a:latin typeface="Gill Sans Light" panose="020B0302020104020203" pitchFamily="34" charset="-79"/>
                <a:cs typeface="Gill Sans Light" panose="020B0302020104020203" pitchFamily="34" charset="-79"/>
              </a:rPr>
              <a:t> </a:t>
            </a:r>
            <a:r>
              <a:rPr lang="en-US" altLang="zh-CN" sz="2400" dirty="0">
                <a:latin typeface="Gill Sans Light" panose="020B0302020104020203" pitchFamily="34" charset="-79"/>
                <a:cs typeface="Gill Sans Light" panose="020B0302020104020203" pitchFamily="34" charset="-79"/>
              </a:rPr>
              <a:t>number</a:t>
            </a:r>
            <a:r>
              <a:rPr lang="zh-CN" altLang="en-US" sz="2400" dirty="0">
                <a:latin typeface="Gill Sans Light" panose="020B0302020104020203" pitchFamily="34" charset="-79"/>
                <a:cs typeface="Gill Sans Light" panose="020B0302020104020203" pitchFamily="34" charset="-79"/>
              </a:rPr>
              <a:t> </a:t>
            </a:r>
            <a:r>
              <a:rPr lang="en-US" altLang="zh-CN" sz="2400" dirty="0">
                <a:latin typeface="Gill Sans Light" panose="020B0302020104020203" pitchFamily="34" charset="-79"/>
                <a:cs typeface="Gill Sans Light" panose="020B0302020104020203" pitchFamily="34" charset="-79"/>
              </a:rPr>
              <a:t>of</a:t>
            </a:r>
            <a:r>
              <a:rPr lang="zh-CN" altLang="en-US" sz="2400" dirty="0">
                <a:latin typeface="Gill Sans Light" panose="020B0302020104020203" pitchFamily="34" charset="-79"/>
                <a:cs typeface="Gill Sans Light" panose="020B0302020104020203" pitchFamily="34" charset="-79"/>
              </a:rPr>
              <a:t> </a:t>
            </a:r>
            <a:r>
              <a:rPr lang="en-US" altLang="zh-CN" sz="2400" dirty="0">
                <a:latin typeface="Gill Sans Light" panose="020B0302020104020203" pitchFamily="34" charset="-79"/>
                <a:cs typeface="Gill Sans Light" panose="020B0302020104020203" pitchFamily="34" charset="-79"/>
              </a:rPr>
              <a:t>jobs</a:t>
            </a:r>
          </a:p>
          <a:p>
            <a:pPr marL="342900" indent="-342900">
              <a:buFont typeface="Arial" panose="020B0604020202020204" pitchFamily="34" charset="0"/>
              <a:buChar char="•"/>
            </a:pPr>
            <a:r>
              <a:rPr lang="en-US" altLang="zh-CN" sz="2400" dirty="0">
                <a:latin typeface="Gill Sans Light" panose="020B0302020104020203" pitchFamily="34" charset="-79"/>
                <a:cs typeface="Gill Sans Light" panose="020B0302020104020203" pitchFamily="34" charset="-79"/>
              </a:rPr>
              <a:t>The </a:t>
            </a:r>
            <a:r>
              <a:rPr lang="en-US" altLang="zh-CN" sz="2400" i="1" dirty="0">
                <a:latin typeface="Gill Sans Light" panose="020B0302020104020203" pitchFamily="34" charset="-79"/>
                <a:cs typeface="Gill Sans Light" panose="020B0302020104020203" pitchFamily="34" charset="-79"/>
              </a:rPr>
              <a:t>Safety</a:t>
            </a:r>
            <a:r>
              <a:rPr lang="zh-CN" altLang="en-US" sz="2400" i="1" dirty="0">
                <a:latin typeface="Gill Sans Light" panose="020B0302020104020203" pitchFamily="34" charset="-79"/>
                <a:cs typeface="Gill Sans Light" panose="020B0302020104020203" pitchFamily="34" charset="-79"/>
              </a:rPr>
              <a:t> </a:t>
            </a:r>
            <a:r>
              <a:rPr lang="en-US" altLang="zh-CN" sz="2400" i="1" dirty="0">
                <a:latin typeface="Gill Sans Light" panose="020B0302020104020203" pitchFamily="34" charset="-79"/>
                <a:cs typeface="Gill Sans Light" panose="020B0302020104020203" pitchFamily="34" charset="-79"/>
              </a:rPr>
              <a:t>Condition</a:t>
            </a:r>
            <a:r>
              <a:rPr lang="zh-CN" altLang="en-US" sz="2400" i="1" dirty="0">
                <a:latin typeface="Gill Sans Light" panose="020B0302020104020203" pitchFamily="34" charset="-79"/>
                <a:cs typeface="Gill Sans Light" panose="020B0302020104020203" pitchFamily="34" charset="-79"/>
              </a:rPr>
              <a:t> </a:t>
            </a:r>
            <a:r>
              <a:rPr lang="en-US" altLang="zh-CN" sz="2400" dirty="0">
                <a:latin typeface="Gill Sans Light" panose="020B0302020104020203" pitchFamily="34" charset="-79"/>
                <a:cs typeface="Gill Sans Light" panose="020B0302020104020203" pitchFamily="34" charset="-79"/>
              </a:rPr>
              <a:t>determines</a:t>
            </a:r>
            <a:r>
              <a:rPr lang="zh-CN" altLang="en-US" sz="2400" dirty="0">
                <a:latin typeface="Gill Sans Light" panose="020B0302020104020203" pitchFamily="34" charset="-79"/>
                <a:cs typeface="Gill Sans Light" panose="020B0302020104020203" pitchFamily="34" charset="-79"/>
              </a:rPr>
              <a:t> </a:t>
            </a:r>
            <a:r>
              <a:rPr lang="en-US" altLang="zh-CN" sz="2400" dirty="0">
                <a:latin typeface="Gill Sans Light" panose="020B0302020104020203" pitchFamily="34" charset="-79"/>
                <a:cs typeface="Gill Sans Light" panose="020B0302020104020203" pitchFamily="34" charset="-79"/>
              </a:rPr>
              <a:t>whether</a:t>
            </a:r>
            <a:r>
              <a:rPr lang="zh-CN" altLang="en-US" sz="2400" dirty="0">
                <a:latin typeface="Gill Sans Light" panose="020B0302020104020203" pitchFamily="34" charset="-79"/>
                <a:cs typeface="Gill Sans Light" panose="020B0302020104020203" pitchFamily="34" charset="-79"/>
              </a:rPr>
              <a:t> </a:t>
            </a:r>
            <a:r>
              <a:rPr lang="en-US" altLang="zh-CN" sz="2400" dirty="0">
                <a:latin typeface="Gill Sans Light" panose="020B0302020104020203" pitchFamily="34" charset="-79"/>
                <a:cs typeface="Gill Sans Light" panose="020B0302020104020203" pitchFamily="34" charset="-79"/>
              </a:rPr>
              <a:t>a</a:t>
            </a:r>
            <a:r>
              <a:rPr lang="zh-CN" altLang="en-US" sz="2400" dirty="0">
                <a:latin typeface="Gill Sans Light" panose="020B0302020104020203" pitchFamily="34" charset="-79"/>
                <a:cs typeface="Gill Sans Light" panose="020B0302020104020203" pitchFamily="34" charset="-79"/>
              </a:rPr>
              <a:t> </a:t>
            </a:r>
            <a:r>
              <a:rPr lang="en-US" altLang="zh-CN" sz="2400" dirty="0">
                <a:latin typeface="Gill Sans Light" panose="020B0302020104020203" pitchFamily="34" charset="-79"/>
                <a:cs typeface="Gill Sans Light" panose="020B0302020104020203" pitchFamily="34" charset="-79"/>
              </a:rPr>
              <a:t>job</a:t>
            </a:r>
            <a:r>
              <a:rPr lang="zh-CN" altLang="en-US" sz="2400" dirty="0">
                <a:latin typeface="Gill Sans Light" panose="020B0302020104020203" pitchFamily="34" charset="-79"/>
                <a:cs typeface="Gill Sans Light" panose="020B0302020104020203" pitchFamily="34" charset="-79"/>
              </a:rPr>
              <a:t> </a:t>
            </a:r>
            <a:r>
              <a:rPr lang="en-US" altLang="zh-CN" sz="2400" dirty="0">
                <a:latin typeface="Gill Sans Light" panose="020B0302020104020203" pitchFamily="34" charset="-79"/>
                <a:cs typeface="Gill Sans Light" panose="020B0302020104020203" pitchFamily="34" charset="-79"/>
              </a:rPr>
              <a:t>can</a:t>
            </a:r>
            <a:r>
              <a:rPr lang="zh-CN" altLang="en-US" sz="2400" dirty="0">
                <a:latin typeface="Gill Sans Light" panose="020B0302020104020203" pitchFamily="34" charset="-79"/>
                <a:cs typeface="Gill Sans Light" panose="020B0302020104020203" pitchFamily="34" charset="-79"/>
              </a:rPr>
              <a:t> </a:t>
            </a:r>
            <a:r>
              <a:rPr lang="en-US" altLang="zh-CN" sz="2400" dirty="0">
                <a:latin typeface="Gill Sans Light" panose="020B0302020104020203" pitchFamily="34" charset="-79"/>
                <a:cs typeface="Gill Sans Light" panose="020B0302020104020203" pitchFamily="34" charset="-79"/>
              </a:rPr>
              <a:t>go</a:t>
            </a:r>
            <a:r>
              <a:rPr lang="zh-CN" altLang="en-US" sz="2400" dirty="0">
                <a:latin typeface="Gill Sans Light" panose="020B0302020104020203" pitchFamily="34" charset="-79"/>
                <a:cs typeface="Gill Sans Light" panose="020B0302020104020203" pitchFamily="34" charset="-79"/>
              </a:rPr>
              <a:t> </a:t>
            </a:r>
            <a:r>
              <a:rPr lang="en-US" altLang="zh-CN" sz="2400" dirty="0">
                <a:latin typeface="Gill Sans Light" panose="020B0302020104020203" pitchFamily="34" charset="-79"/>
                <a:cs typeface="Gill Sans Light" panose="020B0302020104020203" pitchFamily="34" charset="-79"/>
              </a:rPr>
              <a:t>in</a:t>
            </a:r>
            <a:r>
              <a:rPr lang="zh-CN" altLang="en-US" sz="2400" dirty="0">
                <a:latin typeface="Gill Sans Light" panose="020B0302020104020203" pitchFamily="34" charset="-79"/>
                <a:cs typeface="Gill Sans Light" panose="020B0302020104020203" pitchFamily="34" charset="-79"/>
              </a:rPr>
              <a:t> </a:t>
            </a:r>
            <a:r>
              <a:rPr lang="en-US" altLang="zh-CN" sz="2400" dirty="0">
                <a:latin typeface="Gill Sans Light" panose="020B0302020104020203" pitchFamily="34" charset="-79"/>
                <a:cs typeface="Gill Sans Light" panose="020B0302020104020203" pitchFamily="34" charset="-79"/>
              </a:rPr>
              <a:t>a</a:t>
            </a:r>
            <a:r>
              <a:rPr lang="zh-CN" altLang="en-US" sz="2400" dirty="0">
                <a:latin typeface="Gill Sans Light" panose="020B0302020104020203" pitchFamily="34" charset="-79"/>
                <a:cs typeface="Gill Sans Light" panose="020B0302020104020203" pitchFamily="34" charset="-79"/>
              </a:rPr>
              <a:t> </a:t>
            </a:r>
            <a:r>
              <a:rPr lang="en-US" altLang="zh-CN" sz="2400" dirty="0">
                <a:latin typeface="Gill Sans Light" panose="020B0302020104020203" pitchFamily="34" charset="-79"/>
                <a:cs typeface="Gill Sans Light" panose="020B0302020104020203" pitchFamily="34" charset="-79"/>
              </a:rPr>
              <a:t>lane</a:t>
            </a:r>
            <a:endParaRPr lang="en-US" sz="2400" dirty="0">
              <a:latin typeface="Gill Sans Light" panose="020B0302020104020203" pitchFamily="34" charset="-79"/>
              <a:cs typeface="Gill Sans Light" panose="020B0302020104020203" pitchFamily="34" charset="-79"/>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5057527-8CB0-554F-A4EA-32DB4FD16FD7}"/>
                  </a:ext>
                </a:extLst>
              </p:cNvPr>
              <p:cNvSpPr txBox="1"/>
              <p:nvPr/>
            </p:nvSpPr>
            <p:spPr>
              <a:xfrm>
                <a:off x="4536254" y="3342711"/>
                <a:ext cx="3119187" cy="10455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sz="2800" i="1" smtClean="0">
                              <a:latin typeface="Cambria Math" panose="02040503050406030204" pitchFamily="18" charset="0"/>
                            </a:rPr>
                          </m:ctrlPr>
                        </m:naryPr>
                        <m:sub>
                          <m:r>
                            <m:rPr>
                              <m:brk m:alnAt="7"/>
                            </m:rPr>
                            <a:rPr lang="en-US" altLang="zh-CN" sz="2800" b="0" i="1" smtClean="0">
                              <a:latin typeface="Cambria Math" panose="02040503050406030204" pitchFamily="18" charset="0"/>
                            </a:rPr>
                            <m:t>𝑖</m:t>
                          </m:r>
                        </m:sub>
                        <m:sup/>
                        <m:e>
                          <m:sSub>
                            <m:sSubPr>
                              <m:ctrlPr>
                                <a:rPr lang="en-US" sz="2800" i="1" smtClean="0">
                                  <a:latin typeface="Cambria Math" panose="02040503050406030204" pitchFamily="18" charset="0"/>
                                </a:rPr>
                              </m:ctrlPr>
                            </m:sSubPr>
                            <m:e>
                              <m:r>
                                <a:rPr lang="en-US" altLang="zh-CN" sz="2800" b="0" i="1" smtClean="0">
                                  <a:latin typeface="Cambria Math" panose="02040503050406030204" pitchFamily="18" charset="0"/>
                                </a:rPr>
                                <m:t>𝑃</m:t>
                              </m:r>
                            </m:e>
                            <m:sub>
                              <m:r>
                                <a:rPr lang="en-US" altLang="zh-CN" sz="2800" b="0" i="1" smtClean="0">
                                  <a:latin typeface="Cambria Math" panose="02040503050406030204" pitchFamily="18" charset="0"/>
                                </a:rPr>
                                <m:t>𝑖</m:t>
                              </m:r>
                            </m:sub>
                          </m:sSub>
                        </m:e>
                      </m:nary>
                      <m:r>
                        <a:rPr lang="en-US" altLang="zh-CN" sz="2800" b="0" i="1" smtClean="0">
                          <a:latin typeface="Cambria Math" panose="02040503050406030204" pitchFamily="18" charset="0"/>
                        </a:rPr>
                        <m:t>+</m:t>
                      </m:r>
                      <m:func>
                        <m:funcPr>
                          <m:ctrlPr>
                            <a:rPr lang="en-US" altLang="zh-CN" sz="2800" b="0" i="1" smtClean="0">
                              <a:latin typeface="Cambria Math" panose="02040503050406030204" pitchFamily="18" charset="0"/>
                            </a:rPr>
                          </m:ctrlPr>
                        </m:funcPr>
                        <m:fName>
                          <m:limLow>
                            <m:limLowPr>
                              <m:ctrlPr>
                                <a:rPr lang="en-US" altLang="zh-CN" sz="2800" b="0" i="1" smtClean="0">
                                  <a:latin typeface="Cambria Math" panose="02040503050406030204" pitchFamily="18" charset="0"/>
                                </a:rPr>
                              </m:ctrlPr>
                            </m:limLowPr>
                            <m:e>
                              <m:r>
                                <m:rPr>
                                  <m:sty m:val="p"/>
                                </m:rPr>
                                <a:rPr lang="en-US" altLang="zh-CN" sz="2800" b="0" i="0" smtClean="0">
                                  <a:latin typeface="Cambria Math" panose="02040503050406030204" pitchFamily="18" charset="0"/>
                                </a:rPr>
                                <m:t>max</m:t>
                              </m:r>
                            </m:e>
                            <m:lim>
                              <m:r>
                                <a:rPr lang="en-US" altLang="zh-CN" sz="2800" b="0" i="1" smtClean="0">
                                  <a:latin typeface="Cambria Math" panose="02040503050406030204" pitchFamily="18" charset="0"/>
                                </a:rPr>
                                <m:t>𝑖</m:t>
                              </m:r>
                            </m:lim>
                          </m:limLow>
                        </m:fName>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𝑇</m:t>
                              </m:r>
                            </m:e>
                            <m:sub>
                              <m:r>
                                <a:rPr lang="en-US" altLang="zh-CN" sz="2800" b="0" i="1" smtClean="0">
                                  <a:latin typeface="Cambria Math" panose="02040503050406030204" pitchFamily="18" charset="0"/>
                                </a:rPr>
                                <m:t>𝑖</m:t>
                              </m:r>
                            </m:sub>
                          </m:sSub>
                        </m:e>
                      </m:func>
                      <m:r>
                        <a:rPr lang="en-US" altLang="zh-CN" sz="2800" b="0" i="1" smtClean="0">
                          <a:latin typeface="Cambria Math" panose="02040503050406030204" pitchFamily="18" charset="0"/>
                          <a:ea typeface="Cambria Math" panose="02040503050406030204" pitchFamily="18" charset="0"/>
                        </a:rPr>
                        <m:t>≤</m:t>
                      </m:r>
                      <m:sSub>
                        <m:sSubPr>
                          <m:ctrlPr>
                            <a:rPr lang="en-US" altLang="zh-CN" sz="2800" b="0" i="1" smtClean="0">
                              <a:latin typeface="Cambria Math" panose="02040503050406030204" pitchFamily="18" charset="0"/>
                              <a:ea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𝐶</m:t>
                          </m:r>
                        </m:e>
                        <m:sub>
                          <m:r>
                            <a:rPr lang="en-US" altLang="zh-CN" sz="2800" b="0" i="1" smtClean="0">
                              <a:latin typeface="Cambria Math" panose="02040503050406030204" pitchFamily="18" charset="0"/>
                              <a:ea typeface="Cambria Math" panose="02040503050406030204" pitchFamily="18" charset="0"/>
                            </a:rPr>
                            <m:t>𝑙</m:t>
                          </m:r>
                        </m:sub>
                      </m:sSub>
                    </m:oMath>
                  </m:oMathPara>
                </a14:m>
                <a:endParaRPr lang="en-US" sz="2800" dirty="0"/>
              </a:p>
            </p:txBody>
          </p:sp>
        </mc:Choice>
        <mc:Fallback xmlns="">
          <p:sp>
            <p:nvSpPr>
              <p:cNvPr id="5" name="TextBox 4">
                <a:extLst>
                  <a:ext uri="{FF2B5EF4-FFF2-40B4-BE49-F238E27FC236}">
                    <a16:creationId xmlns:a16="http://schemas.microsoft.com/office/drawing/2014/main" id="{25057527-8CB0-554F-A4EA-32DB4FD16FD7}"/>
                  </a:ext>
                </a:extLst>
              </p:cNvPr>
              <p:cNvSpPr txBox="1">
                <a:spLocks noRot="1" noChangeAspect="1" noMove="1" noResize="1" noEditPoints="1" noAdjustHandles="1" noChangeArrowheads="1" noChangeShapeType="1" noTextEdit="1"/>
              </p:cNvSpPr>
              <p:nvPr/>
            </p:nvSpPr>
            <p:spPr>
              <a:xfrm>
                <a:off x="4536254" y="3342711"/>
                <a:ext cx="3119187" cy="1045543"/>
              </a:xfrm>
              <a:prstGeom prst="rect">
                <a:avLst/>
              </a:prstGeom>
              <a:blipFill>
                <a:blip r:embed="rId2"/>
                <a:stretch>
                  <a:fillRect l="-40891" t="-142857" b="-1988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8D570F-1635-7A4A-B0ED-1A80BD85A71A}"/>
                  </a:ext>
                </a:extLst>
              </p:cNvPr>
              <p:cNvSpPr txBox="1"/>
              <p:nvPr/>
            </p:nvSpPr>
            <p:spPr>
              <a:xfrm>
                <a:off x="2912507" y="5482595"/>
                <a:ext cx="6366679" cy="1107996"/>
              </a:xfrm>
              <a:prstGeom prst="rect">
                <a:avLst/>
              </a:prstGeom>
              <a:noFill/>
            </p:spPr>
            <p:txBody>
              <a:bodyPr wrap="none" lIns="0" tIns="0" rIns="0" bIns="0" rtlCol="0">
                <a:spAutoFit/>
              </a:bodyPr>
              <a:lstStyle/>
              <a:p>
                <a14:m>
                  <m:oMath xmlns:m="http://schemas.openxmlformats.org/officeDocument/2006/math">
                    <m:sSub>
                      <m:sSubPr>
                        <m:ctrlPr>
                          <a:rPr lang="en-US" sz="2400" i="1" smtClean="0">
                            <a:latin typeface="Cambria Math" panose="02040503050406030204" pitchFamily="18" charset="0"/>
                          </a:rPr>
                        </m:ctrlPr>
                      </m:sSubPr>
                      <m:e>
                        <m:r>
                          <a:rPr lang="en-US" altLang="zh-CN" sz="2400" i="1">
                            <a:latin typeface="Cambria Math" panose="02040503050406030204" pitchFamily="18" charset="0"/>
                          </a:rPr>
                          <m:t>𝑃</m:t>
                        </m:r>
                      </m:e>
                      <m:sub>
                        <m:r>
                          <a:rPr lang="en-US" altLang="zh-CN" sz="2400" i="1">
                            <a:latin typeface="Cambria Math" panose="02040503050406030204" pitchFamily="18" charset="0"/>
                          </a:rPr>
                          <m:t>𝑖</m:t>
                        </m:r>
                      </m:sub>
                    </m:sSub>
                  </m:oMath>
                </a14:m>
                <a:r>
                  <a:rPr lang="en-US" altLang="zh-CN" sz="2400" dirty="0">
                    <a:latin typeface="Gill Sans Light" panose="020B0302020104020203" pitchFamily="34" charset="-79"/>
                    <a:cs typeface="Gill Sans Light" panose="020B0302020104020203" pitchFamily="34" charset="-79"/>
                  </a:rPr>
                  <a:t>: Model and framework-internal memory for job </a:t>
                </a:r>
                <a14:m>
                  <m:oMath xmlns:m="http://schemas.openxmlformats.org/officeDocument/2006/math">
                    <m:r>
                      <a:rPr lang="en-US" altLang="zh-CN" sz="2400" b="0" i="1" smtClean="0">
                        <a:latin typeface="Cambria Math" panose="02040503050406030204" pitchFamily="18" charset="0"/>
                        <a:cs typeface="Gill Sans Light" panose="020B0302020104020203" pitchFamily="34" charset="-79"/>
                      </a:rPr>
                      <m:t>𝑖</m:t>
                    </m:r>
                  </m:oMath>
                </a14:m>
                <a:r>
                  <a:rPr lang="en-US" altLang="zh-CN" sz="2400" dirty="0">
                    <a:latin typeface="Gill Sans Light" panose="020B0302020104020203" pitchFamily="34" charset="-79"/>
                    <a:cs typeface="Gill Sans Light" panose="020B0302020104020203" pitchFamily="34" charset="-79"/>
                  </a:rPr>
                  <a:t> </a:t>
                </a:r>
              </a:p>
              <a:p>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𝑇</m:t>
                        </m:r>
                      </m:e>
                      <m:sub>
                        <m:r>
                          <a:rPr lang="en-US" altLang="zh-CN" sz="2400" i="1">
                            <a:latin typeface="Cambria Math" panose="02040503050406030204" pitchFamily="18" charset="0"/>
                          </a:rPr>
                          <m:t>𝑖</m:t>
                        </m:r>
                      </m:sub>
                    </m:sSub>
                  </m:oMath>
                </a14:m>
                <a:r>
                  <a:rPr lang="en-US" altLang="zh-CN" sz="2400" dirty="0">
                    <a:latin typeface="Gill Sans Light" panose="020B0302020104020203" pitchFamily="34" charset="-79"/>
                    <a:cs typeface="Gill Sans Light" panose="020B0302020104020203" pitchFamily="34" charset="-79"/>
                  </a:rPr>
                  <a:t>: Ephemeral memory for job </a:t>
                </a:r>
                <a14:m>
                  <m:oMath xmlns:m="http://schemas.openxmlformats.org/officeDocument/2006/math">
                    <m:r>
                      <a:rPr lang="en-US" altLang="zh-CN" sz="2400" i="1">
                        <a:latin typeface="Cambria Math" panose="02040503050406030204" pitchFamily="18" charset="0"/>
                        <a:cs typeface="Gill Sans Light" panose="020B0302020104020203" pitchFamily="34" charset="-79"/>
                      </a:rPr>
                      <m:t>𝑖</m:t>
                    </m:r>
                  </m:oMath>
                </a14:m>
                <a:endParaRPr lang="en-US" altLang="zh-CN" sz="2400" dirty="0">
                  <a:latin typeface="Gill Sans Light" panose="020B0302020104020203" pitchFamily="34" charset="-79"/>
                  <a:cs typeface="Gill Sans Light" panose="020B0302020104020203" pitchFamily="34" charset="-79"/>
                </a:endParaRPr>
              </a:p>
              <a:p>
                <a14:m>
                  <m:oMath xmlns:m="http://schemas.openxmlformats.org/officeDocument/2006/math">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𝐶</m:t>
                        </m:r>
                      </m:e>
                      <m:sub>
                        <m:r>
                          <a:rPr lang="en-US" altLang="zh-CN" sz="2400" b="0" i="1" smtClean="0">
                            <a:latin typeface="Cambria Math" panose="02040503050406030204" pitchFamily="18" charset="0"/>
                            <a:ea typeface="Cambria Math" panose="02040503050406030204" pitchFamily="18" charset="0"/>
                          </a:rPr>
                          <m:t>𝑙</m:t>
                        </m:r>
                      </m:sub>
                    </m:sSub>
                  </m:oMath>
                </a14:m>
                <a:r>
                  <a:rPr lang="en-US" sz="2400" dirty="0">
                    <a:latin typeface="Gill Sans Light" panose="020B0302020104020203" pitchFamily="34" charset="-79"/>
                    <a:cs typeface="Gill Sans Light" panose="020B0302020104020203" pitchFamily="34" charset="-79"/>
                  </a:rPr>
                  <a:t>: Memory capacity of lane </a:t>
                </a:r>
                <a14:m>
                  <m:oMath xmlns:m="http://schemas.openxmlformats.org/officeDocument/2006/math">
                    <m:r>
                      <a:rPr lang="en-US" altLang="zh-CN" sz="2400" b="0" i="1" smtClean="0">
                        <a:latin typeface="Cambria Math" panose="02040503050406030204" pitchFamily="18" charset="0"/>
                        <a:ea typeface="Cambria Math" panose="02040503050406030204" pitchFamily="18" charset="0"/>
                      </a:rPr>
                      <m:t>𝑙</m:t>
                    </m:r>
                  </m:oMath>
                </a14:m>
                <a:endParaRPr lang="en-US" sz="2400" i="1" dirty="0"/>
              </a:p>
            </p:txBody>
          </p:sp>
        </mc:Choice>
        <mc:Fallback xmlns="">
          <p:sp>
            <p:nvSpPr>
              <p:cNvPr id="7" name="TextBox 6">
                <a:extLst>
                  <a:ext uri="{FF2B5EF4-FFF2-40B4-BE49-F238E27FC236}">
                    <a16:creationId xmlns:a16="http://schemas.microsoft.com/office/drawing/2014/main" id="{A38D570F-1635-7A4A-B0ED-1A80BD85A71A}"/>
                  </a:ext>
                </a:extLst>
              </p:cNvPr>
              <p:cNvSpPr txBox="1">
                <a:spLocks noRot="1" noChangeAspect="1" noMove="1" noResize="1" noEditPoints="1" noAdjustHandles="1" noChangeArrowheads="1" noChangeShapeType="1" noTextEdit="1"/>
              </p:cNvSpPr>
              <p:nvPr/>
            </p:nvSpPr>
            <p:spPr>
              <a:xfrm>
                <a:off x="2912507" y="5482595"/>
                <a:ext cx="6366679" cy="1107996"/>
              </a:xfrm>
              <a:prstGeom prst="rect">
                <a:avLst/>
              </a:prstGeom>
              <a:blipFill>
                <a:blip r:embed="rId3"/>
                <a:stretch>
                  <a:fillRect l="-1392" t="-9195" b="-1494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C7625BA-1CA0-7B41-A619-8ADE0A28579A}"/>
              </a:ext>
            </a:extLst>
          </p:cNvPr>
          <p:cNvSpPr>
            <a:spLocks noGrp="1"/>
          </p:cNvSpPr>
          <p:nvPr>
            <p:ph type="sldNum" sz="quarter" idx="4"/>
          </p:nvPr>
        </p:nvSpPr>
        <p:spPr/>
        <p:txBody>
          <a:bodyPr/>
          <a:lstStyle/>
          <a:p>
            <a:fld id="{2E4BC627-AC99-AB40-AA77-AD4C10984B8E}" type="slidenum">
              <a:rPr lang="en-US" smtClean="0"/>
              <a:pPr/>
              <a:t>118</a:t>
            </a:fld>
            <a:endParaRPr lang="en-US"/>
          </a:p>
        </p:txBody>
      </p:sp>
    </p:spTree>
    <p:extLst>
      <p:ext uri="{BB962C8B-B14F-4D97-AF65-F5344CB8AC3E}">
        <p14:creationId xmlns:p14="http://schemas.microsoft.com/office/powerpoint/2010/main" val="309597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lumMod val="85000"/>
              <a:lumOff val="15000"/>
            </a:schemeClr>
          </a:solidFill>
        </p:spPr>
        <p:txBody>
          <a:bodyPr/>
          <a:lstStyle/>
          <a:p>
            <a:r>
              <a:rPr lang="en-US" dirty="0"/>
              <a:t>GPU Lane: </a:t>
            </a:r>
            <a:r>
              <a:rPr lang="en-US" altLang="zh-CN" dirty="0"/>
              <a:t>Best</a:t>
            </a:r>
            <a:r>
              <a:rPr lang="zh-CN" altLang="en-US" dirty="0"/>
              <a:t> </a:t>
            </a:r>
            <a:r>
              <a:rPr lang="en-US" altLang="zh-CN" dirty="0"/>
              <a:t>Fit</a:t>
            </a:r>
            <a:r>
              <a:rPr lang="zh-CN" altLang="en-US" dirty="0"/>
              <a:t> </a:t>
            </a:r>
            <a:r>
              <a:rPr lang="en-US" altLang="zh-CN" dirty="0"/>
              <a:t>&amp;</a:t>
            </a:r>
            <a:r>
              <a:rPr lang="zh-CN" altLang="en-US" dirty="0"/>
              <a:t> </a:t>
            </a:r>
            <a:r>
              <a:rPr lang="en-US" altLang="zh-CN" dirty="0"/>
              <a:t>Safety</a:t>
            </a:r>
            <a:r>
              <a:rPr lang="zh-CN" altLang="en-US" dirty="0"/>
              <a:t> </a:t>
            </a:r>
            <a:r>
              <a:rPr lang="en-US" altLang="zh-CN" dirty="0"/>
              <a:t>Condition</a:t>
            </a:r>
            <a:endParaRPr lang="en-US" dirty="0"/>
          </a:p>
        </p:txBody>
      </p:sp>
      <p:sp>
        <p:nvSpPr>
          <p:cNvPr id="3" name="TextBox 2"/>
          <p:cNvSpPr txBox="1"/>
          <p:nvPr/>
        </p:nvSpPr>
        <p:spPr>
          <a:xfrm>
            <a:off x="720989" y="2182505"/>
            <a:ext cx="9164691" cy="830997"/>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latin typeface="Gill Sans Light" panose="020B0302020104020203" pitchFamily="34" charset="-79"/>
                <a:cs typeface="Gill Sans Light" panose="020B0302020104020203" pitchFamily="34" charset="-79"/>
              </a:rPr>
              <a:t>A</a:t>
            </a:r>
            <a:r>
              <a:rPr lang="zh-CN" altLang="en-US" sz="2400" dirty="0">
                <a:latin typeface="Gill Sans Light" panose="020B0302020104020203" pitchFamily="34" charset="-79"/>
                <a:cs typeface="Gill Sans Light" panose="020B0302020104020203" pitchFamily="34" charset="-79"/>
              </a:rPr>
              <a:t> </a:t>
            </a:r>
            <a:r>
              <a:rPr lang="en-US" altLang="zh-CN" sz="2400" dirty="0">
                <a:latin typeface="Gill Sans Light" panose="020B0302020104020203" pitchFamily="34" charset="-79"/>
                <a:cs typeface="Gill Sans Light" panose="020B0302020104020203" pitchFamily="34" charset="-79"/>
              </a:rPr>
              <a:t>lane</a:t>
            </a:r>
            <a:r>
              <a:rPr lang="zh-CN" altLang="en-US" sz="2400" dirty="0">
                <a:latin typeface="Gill Sans Light" panose="020B0302020104020203" pitchFamily="34" charset="-79"/>
                <a:cs typeface="Gill Sans Light" panose="020B0302020104020203" pitchFamily="34" charset="-79"/>
              </a:rPr>
              <a:t> </a:t>
            </a:r>
            <a:r>
              <a:rPr lang="en-US" altLang="zh-CN" sz="2400" dirty="0">
                <a:latin typeface="Gill Sans Light" panose="020B0302020104020203" pitchFamily="34" charset="-79"/>
                <a:cs typeface="Gill Sans Light" panose="020B0302020104020203" pitchFamily="34" charset="-79"/>
              </a:rPr>
              <a:t>cannot</a:t>
            </a:r>
            <a:r>
              <a:rPr lang="zh-CN" altLang="en-US" sz="2400" dirty="0">
                <a:latin typeface="Gill Sans Light" panose="020B0302020104020203" pitchFamily="34" charset="-79"/>
                <a:cs typeface="Gill Sans Light" panose="020B0302020104020203" pitchFamily="34" charset="-79"/>
              </a:rPr>
              <a:t> </a:t>
            </a:r>
            <a:r>
              <a:rPr lang="en-US" altLang="zh-CN" sz="2400" dirty="0">
                <a:latin typeface="Gill Sans Light" panose="020B0302020104020203" pitchFamily="34" charset="-79"/>
                <a:cs typeface="Gill Sans Light" panose="020B0302020104020203" pitchFamily="34" charset="-79"/>
              </a:rPr>
              <a:t>accept</a:t>
            </a:r>
            <a:r>
              <a:rPr lang="zh-CN" altLang="en-US" sz="2400" dirty="0">
                <a:latin typeface="Gill Sans Light" panose="020B0302020104020203" pitchFamily="34" charset="-79"/>
                <a:cs typeface="Gill Sans Light" panose="020B0302020104020203" pitchFamily="34" charset="-79"/>
              </a:rPr>
              <a:t> </a:t>
            </a:r>
            <a:r>
              <a:rPr lang="en-US" altLang="zh-CN" sz="2400" dirty="0">
                <a:latin typeface="Gill Sans Light" panose="020B0302020104020203" pitchFamily="34" charset="-79"/>
                <a:cs typeface="Gill Sans Light" panose="020B0302020104020203" pitchFamily="34" charset="-79"/>
              </a:rPr>
              <a:t>arbitrary</a:t>
            </a:r>
            <a:r>
              <a:rPr lang="zh-CN" altLang="en-US" sz="2400" dirty="0">
                <a:latin typeface="Gill Sans Light" panose="020B0302020104020203" pitchFamily="34" charset="-79"/>
                <a:cs typeface="Gill Sans Light" panose="020B0302020104020203" pitchFamily="34" charset="-79"/>
              </a:rPr>
              <a:t> </a:t>
            </a:r>
            <a:r>
              <a:rPr lang="en-US" altLang="zh-CN" sz="2400" dirty="0">
                <a:latin typeface="Gill Sans Light" panose="020B0302020104020203" pitchFamily="34" charset="-79"/>
                <a:cs typeface="Gill Sans Light" panose="020B0302020104020203" pitchFamily="34" charset="-79"/>
              </a:rPr>
              <a:t>number</a:t>
            </a:r>
            <a:r>
              <a:rPr lang="zh-CN" altLang="en-US" sz="2400" dirty="0">
                <a:latin typeface="Gill Sans Light" panose="020B0302020104020203" pitchFamily="34" charset="-79"/>
                <a:cs typeface="Gill Sans Light" panose="020B0302020104020203" pitchFamily="34" charset="-79"/>
              </a:rPr>
              <a:t> </a:t>
            </a:r>
            <a:r>
              <a:rPr lang="en-US" altLang="zh-CN" sz="2400" dirty="0">
                <a:latin typeface="Gill Sans Light" panose="020B0302020104020203" pitchFamily="34" charset="-79"/>
                <a:cs typeface="Gill Sans Light" panose="020B0302020104020203" pitchFamily="34" charset="-79"/>
              </a:rPr>
              <a:t>of</a:t>
            </a:r>
            <a:r>
              <a:rPr lang="zh-CN" altLang="en-US" sz="2400" dirty="0">
                <a:latin typeface="Gill Sans Light" panose="020B0302020104020203" pitchFamily="34" charset="-79"/>
                <a:cs typeface="Gill Sans Light" panose="020B0302020104020203" pitchFamily="34" charset="-79"/>
              </a:rPr>
              <a:t> </a:t>
            </a:r>
            <a:r>
              <a:rPr lang="en-US" altLang="zh-CN" sz="2400" dirty="0">
                <a:latin typeface="Gill Sans Light" panose="020B0302020104020203" pitchFamily="34" charset="-79"/>
                <a:cs typeface="Gill Sans Light" panose="020B0302020104020203" pitchFamily="34" charset="-79"/>
              </a:rPr>
              <a:t>jobs</a:t>
            </a:r>
          </a:p>
          <a:p>
            <a:pPr marL="342900" indent="-342900">
              <a:buFont typeface="Arial" panose="020B0604020202020204" pitchFamily="34" charset="0"/>
              <a:buChar char="•"/>
            </a:pPr>
            <a:r>
              <a:rPr lang="en-US" altLang="zh-CN" sz="2400" dirty="0">
                <a:latin typeface="Gill Sans Light" panose="020B0302020104020203" pitchFamily="34" charset="-79"/>
                <a:cs typeface="Gill Sans Light" panose="020B0302020104020203" pitchFamily="34" charset="-79"/>
              </a:rPr>
              <a:t>The </a:t>
            </a:r>
            <a:r>
              <a:rPr lang="en-US" altLang="zh-CN" sz="2400" i="1" dirty="0">
                <a:latin typeface="Gill Sans Light" panose="020B0302020104020203" pitchFamily="34" charset="-79"/>
                <a:cs typeface="Gill Sans Light" panose="020B0302020104020203" pitchFamily="34" charset="-79"/>
              </a:rPr>
              <a:t>Safety</a:t>
            </a:r>
            <a:r>
              <a:rPr lang="zh-CN" altLang="en-US" sz="2400" i="1" dirty="0">
                <a:latin typeface="Gill Sans Light" panose="020B0302020104020203" pitchFamily="34" charset="-79"/>
                <a:cs typeface="Gill Sans Light" panose="020B0302020104020203" pitchFamily="34" charset="-79"/>
              </a:rPr>
              <a:t> </a:t>
            </a:r>
            <a:r>
              <a:rPr lang="en-US" altLang="zh-CN" sz="2400" i="1" dirty="0">
                <a:latin typeface="Gill Sans Light" panose="020B0302020104020203" pitchFamily="34" charset="-79"/>
                <a:cs typeface="Gill Sans Light" panose="020B0302020104020203" pitchFamily="34" charset="-79"/>
              </a:rPr>
              <a:t>Condition</a:t>
            </a:r>
            <a:r>
              <a:rPr lang="zh-CN" altLang="en-US" sz="2400" i="1" dirty="0">
                <a:latin typeface="Gill Sans Light" panose="020B0302020104020203" pitchFamily="34" charset="-79"/>
                <a:cs typeface="Gill Sans Light" panose="020B0302020104020203" pitchFamily="34" charset="-79"/>
              </a:rPr>
              <a:t> </a:t>
            </a:r>
            <a:r>
              <a:rPr lang="en-US" altLang="zh-CN" sz="2400" dirty="0">
                <a:latin typeface="Gill Sans Light" panose="020B0302020104020203" pitchFamily="34" charset="-79"/>
                <a:cs typeface="Gill Sans Light" panose="020B0302020104020203" pitchFamily="34" charset="-79"/>
              </a:rPr>
              <a:t>determines</a:t>
            </a:r>
            <a:r>
              <a:rPr lang="zh-CN" altLang="en-US" sz="2400" dirty="0">
                <a:latin typeface="Gill Sans Light" panose="020B0302020104020203" pitchFamily="34" charset="-79"/>
                <a:cs typeface="Gill Sans Light" panose="020B0302020104020203" pitchFamily="34" charset="-79"/>
              </a:rPr>
              <a:t> </a:t>
            </a:r>
            <a:r>
              <a:rPr lang="en-US" altLang="zh-CN" sz="2400" dirty="0">
                <a:latin typeface="Gill Sans Light" panose="020B0302020104020203" pitchFamily="34" charset="-79"/>
                <a:cs typeface="Gill Sans Light" panose="020B0302020104020203" pitchFamily="34" charset="-79"/>
              </a:rPr>
              <a:t>whether</a:t>
            </a:r>
            <a:r>
              <a:rPr lang="zh-CN" altLang="en-US" sz="2400" dirty="0">
                <a:latin typeface="Gill Sans Light" panose="020B0302020104020203" pitchFamily="34" charset="-79"/>
                <a:cs typeface="Gill Sans Light" panose="020B0302020104020203" pitchFamily="34" charset="-79"/>
              </a:rPr>
              <a:t> </a:t>
            </a:r>
            <a:r>
              <a:rPr lang="en-US" altLang="zh-CN" sz="2400" dirty="0">
                <a:latin typeface="Gill Sans Light" panose="020B0302020104020203" pitchFamily="34" charset="-79"/>
                <a:cs typeface="Gill Sans Light" panose="020B0302020104020203" pitchFamily="34" charset="-79"/>
              </a:rPr>
              <a:t>a</a:t>
            </a:r>
            <a:r>
              <a:rPr lang="zh-CN" altLang="en-US" sz="2400" dirty="0">
                <a:latin typeface="Gill Sans Light" panose="020B0302020104020203" pitchFamily="34" charset="-79"/>
                <a:cs typeface="Gill Sans Light" panose="020B0302020104020203" pitchFamily="34" charset="-79"/>
              </a:rPr>
              <a:t> </a:t>
            </a:r>
            <a:r>
              <a:rPr lang="en-US" altLang="zh-CN" sz="2400" dirty="0">
                <a:latin typeface="Gill Sans Light" panose="020B0302020104020203" pitchFamily="34" charset="-79"/>
                <a:cs typeface="Gill Sans Light" panose="020B0302020104020203" pitchFamily="34" charset="-79"/>
              </a:rPr>
              <a:t>job</a:t>
            </a:r>
            <a:r>
              <a:rPr lang="zh-CN" altLang="en-US" sz="2400" dirty="0">
                <a:latin typeface="Gill Sans Light" panose="020B0302020104020203" pitchFamily="34" charset="-79"/>
                <a:cs typeface="Gill Sans Light" panose="020B0302020104020203" pitchFamily="34" charset="-79"/>
              </a:rPr>
              <a:t> </a:t>
            </a:r>
            <a:r>
              <a:rPr lang="en-US" altLang="zh-CN" sz="2400" dirty="0">
                <a:latin typeface="Gill Sans Light" panose="020B0302020104020203" pitchFamily="34" charset="-79"/>
                <a:cs typeface="Gill Sans Light" panose="020B0302020104020203" pitchFamily="34" charset="-79"/>
              </a:rPr>
              <a:t>can</a:t>
            </a:r>
            <a:r>
              <a:rPr lang="zh-CN" altLang="en-US" sz="2400" dirty="0">
                <a:latin typeface="Gill Sans Light" panose="020B0302020104020203" pitchFamily="34" charset="-79"/>
                <a:cs typeface="Gill Sans Light" panose="020B0302020104020203" pitchFamily="34" charset="-79"/>
              </a:rPr>
              <a:t> </a:t>
            </a:r>
            <a:r>
              <a:rPr lang="en-US" altLang="zh-CN" sz="2400" dirty="0">
                <a:latin typeface="Gill Sans Light" panose="020B0302020104020203" pitchFamily="34" charset="-79"/>
                <a:cs typeface="Gill Sans Light" panose="020B0302020104020203" pitchFamily="34" charset="-79"/>
              </a:rPr>
              <a:t>go</a:t>
            </a:r>
            <a:r>
              <a:rPr lang="zh-CN" altLang="en-US" sz="2400" dirty="0">
                <a:latin typeface="Gill Sans Light" panose="020B0302020104020203" pitchFamily="34" charset="-79"/>
                <a:cs typeface="Gill Sans Light" panose="020B0302020104020203" pitchFamily="34" charset="-79"/>
              </a:rPr>
              <a:t> </a:t>
            </a:r>
            <a:r>
              <a:rPr lang="en-US" altLang="zh-CN" sz="2400" dirty="0">
                <a:latin typeface="Gill Sans Light" panose="020B0302020104020203" pitchFamily="34" charset="-79"/>
                <a:cs typeface="Gill Sans Light" panose="020B0302020104020203" pitchFamily="34" charset="-79"/>
              </a:rPr>
              <a:t>in</a:t>
            </a:r>
            <a:r>
              <a:rPr lang="zh-CN" altLang="en-US" sz="2400" dirty="0">
                <a:latin typeface="Gill Sans Light" panose="020B0302020104020203" pitchFamily="34" charset="-79"/>
                <a:cs typeface="Gill Sans Light" panose="020B0302020104020203" pitchFamily="34" charset="-79"/>
              </a:rPr>
              <a:t> </a:t>
            </a:r>
            <a:r>
              <a:rPr lang="en-US" altLang="zh-CN" sz="2400" dirty="0">
                <a:latin typeface="Gill Sans Light" panose="020B0302020104020203" pitchFamily="34" charset="-79"/>
                <a:cs typeface="Gill Sans Light" panose="020B0302020104020203" pitchFamily="34" charset="-79"/>
              </a:rPr>
              <a:t>a</a:t>
            </a:r>
            <a:r>
              <a:rPr lang="zh-CN" altLang="en-US" sz="2400" dirty="0">
                <a:latin typeface="Gill Sans Light" panose="020B0302020104020203" pitchFamily="34" charset="-79"/>
                <a:cs typeface="Gill Sans Light" panose="020B0302020104020203" pitchFamily="34" charset="-79"/>
              </a:rPr>
              <a:t> </a:t>
            </a:r>
            <a:r>
              <a:rPr lang="en-US" altLang="zh-CN" sz="2400" dirty="0">
                <a:latin typeface="Gill Sans Light" panose="020B0302020104020203" pitchFamily="34" charset="-79"/>
                <a:cs typeface="Gill Sans Light" panose="020B0302020104020203" pitchFamily="34" charset="-79"/>
              </a:rPr>
              <a:t>lane</a:t>
            </a:r>
            <a:endParaRPr lang="en-US" sz="2400" dirty="0">
              <a:latin typeface="Gill Sans Light" panose="020B0302020104020203" pitchFamily="34" charset="-79"/>
              <a:cs typeface="Gill Sans Light" panose="020B0302020104020203" pitchFamily="34" charset="-79"/>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5057527-8CB0-554F-A4EA-32DB4FD16FD7}"/>
                  </a:ext>
                </a:extLst>
              </p:cNvPr>
              <p:cNvSpPr txBox="1"/>
              <p:nvPr/>
            </p:nvSpPr>
            <p:spPr>
              <a:xfrm>
                <a:off x="4705940" y="3342711"/>
                <a:ext cx="2949205" cy="10455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sz="2800" i="1" smtClean="0">
                              <a:latin typeface="Cambria Math" panose="02040503050406030204" pitchFamily="18" charset="0"/>
                            </a:rPr>
                          </m:ctrlPr>
                        </m:naryPr>
                        <m:sub>
                          <m:r>
                            <m:rPr>
                              <m:brk m:alnAt="7"/>
                            </m:rPr>
                            <a:rPr lang="en-US" altLang="zh-CN" sz="2800" b="0" i="1" smtClean="0">
                              <a:latin typeface="Cambria Math" panose="02040503050406030204" pitchFamily="18" charset="0"/>
                            </a:rPr>
                            <m:t>𝑖</m:t>
                          </m:r>
                        </m:sub>
                        <m:sup/>
                        <m:e>
                          <m:sSub>
                            <m:sSubPr>
                              <m:ctrlPr>
                                <a:rPr lang="en-US" sz="2800" i="1" smtClean="0">
                                  <a:latin typeface="Cambria Math" panose="02040503050406030204" pitchFamily="18" charset="0"/>
                                </a:rPr>
                              </m:ctrlPr>
                            </m:sSubPr>
                            <m:e>
                              <m:r>
                                <a:rPr lang="en-US" altLang="zh-CN" sz="2800" b="0" i="1" smtClean="0">
                                  <a:latin typeface="Cambria Math" panose="02040503050406030204" pitchFamily="18" charset="0"/>
                                </a:rPr>
                                <m:t>𝑃</m:t>
                              </m:r>
                            </m:e>
                            <m:sub>
                              <m:r>
                                <a:rPr lang="en-US" altLang="zh-CN" sz="2800" b="0" i="1" smtClean="0">
                                  <a:latin typeface="Cambria Math" panose="02040503050406030204" pitchFamily="18" charset="0"/>
                                </a:rPr>
                                <m:t>𝑖</m:t>
                              </m:r>
                            </m:sub>
                          </m:sSub>
                        </m:e>
                      </m:nary>
                      <m:r>
                        <a:rPr lang="en-US" altLang="zh-CN" sz="2800" b="0" i="1" smtClean="0">
                          <a:latin typeface="Cambria Math" panose="02040503050406030204" pitchFamily="18" charset="0"/>
                        </a:rPr>
                        <m:t>+</m:t>
                      </m:r>
                      <m:nary>
                        <m:naryPr>
                          <m:chr m:val="∑"/>
                          <m:supHide m:val="on"/>
                          <m:ctrlPr>
                            <a:rPr lang="en-US" sz="2800" i="1">
                              <a:latin typeface="Cambria Math" panose="02040503050406030204" pitchFamily="18" charset="0"/>
                            </a:rPr>
                          </m:ctrlPr>
                        </m:naryPr>
                        <m:sub>
                          <m:r>
                            <m:rPr>
                              <m:brk m:alnAt="7"/>
                            </m:rPr>
                            <a:rPr lang="en-US" altLang="zh-CN" sz="2800" i="1">
                              <a:latin typeface="Cambria Math" panose="02040503050406030204" pitchFamily="18" charset="0"/>
                            </a:rPr>
                            <m:t>𝑖</m:t>
                          </m:r>
                        </m:sub>
                        <m:sup/>
                        <m:e>
                          <m:sSub>
                            <m:sSubPr>
                              <m:ctrlPr>
                                <a:rPr lang="en-US" sz="2800" i="1">
                                  <a:latin typeface="Cambria Math" panose="02040503050406030204" pitchFamily="18" charset="0"/>
                                </a:rPr>
                              </m:ctrlPr>
                            </m:sSubPr>
                            <m:e>
                              <m:r>
                                <a:rPr lang="en-US" altLang="zh-CN" sz="2800" b="0" i="1" smtClean="0">
                                  <a:latin typeface="Cambria Math" panose="02040503050406030204" pitchFamily="18" charset="0"/>
                                </a:rPr>
                                <m:t>𝑇</m:t>
                              </m:r>
                            </m:e>
                            <m:sub>
                              <m:r>
                                <a:rPr lang="en-US" altLang="zh-CN" sz="2800" i="1">
                                  <a:latin typeface="Cambria Math" panose="02040503050406030204" pitchFamily="18" charset="0"/>
                                </a:rPr>
                                <m:t>𝑖</m:t>
                              </m:r>
                            </m:sub>
                          </m:sSub>
                        </m:e>
                      </m:nary>
                      <m:r>
                        <a:rPr lang="en-US" altLang="zh-CN" sz="2800" b="0" i="1" smtClean="0">
                          <a:latin typeface="Cambria Math" panose="02040503050406030204" pitchFamily="18" charset="0"/>
                          <a:ea typeface="Cambria Math" panose="02040503050406030204" pitchFamily="18" charset="0"/>
                        </a:rPr>
                        <m:t>≤</m:t>
                      </m:r>
                      <m:sSub>
                        <m:sSubPr>
                          <m:ctrlPr>
                            <a:rPr lang="en-US" altLang="zh-CN" sz="2800" b="0" i="1" smtClean="0">
                              <a:latin typeface="Cambria Math" panose="02040503050406030204" pitchFamily="18" charset="0"/>
                              <a:ea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𝐶</m:t>
                          </m:r>
                        </m:e>
                        <m:sub>
                          <m:r>
                            <a:rPr lang="en-US" altLang="zh-CN" sz="2800" b="0" i="1" smtClean="0">
                              <a:latin typeface="Cambria Math" panose="02040503050406030204" pitchFamily="18" charset="0"/>
                              <a:ea typeface="Cambria Math" panose="02040503050406030204" pitchFamily="18" charset="0"/>
                            </a:rPr>
                            <m:t>𝑙</m:t>
                          </m:r>
                        </m:sub>
                      </m:sSub>
                    </m:oMath>
                  </m:oMathPara>
                </a14:m>
                <a:endParaRPr lang="en-US" sz="2800" dirty="0"/>
              </a:p>
            </p:txBody>
          </p:sp>
        </mc:Choice>
        <mc:Fallback xmlns="">
          <p:sp>
            <p:nvSpPr>
              <p:cNvPr id="5" name="TextBox 4">
                <a:extLst>
                  <a:ext uri="{FF2B5EF4-FFF2-40B4-BE49-F238E27FC236}">
                    <a16:creationId xmlns:a16="http://schemas.microsoft.com/office/drawing/2014/main" id="{25057527-8CB0-554F-A4EA-32DB4FD16FD7}"/>
                  </a:ext>
                </a:extLst>
              </p:cNvPr>
              <p:cNvSpPr txBox="1">
                <a:spLocks noRot="1" noChangeAspect="1" noMove="1" noResize="1" noEditPoints="1" noAdjustHandles="1" noChangeArrowheads="1" noChangeShapeType="1" noTextEdit="1"/>
              </p:cNvSpPr>
              <p:nvPr/>
            </p:nvSpPr>
            <p:spPr>
              <a:xfrm>
                <a:off x="4705940" y="3342711"/>
                <a:ext cx="2949205" cy="1045543"/>
              </a:xfrm>
              <a:prstGeom prst="rect">
                <a:avLst/>
              </a:prstGeom>
              <a:blipFill>
                <a:blip r:embed="rId2"/>
                <a:stretch>
                  <a:fillRect l="-43777" t="-142857" b="-198810"/>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491B8009-1584-FC41-8FBC-A77E75CB2FFC}"/>
              </a:ext>
            </a:extLst>
          </p:cNvPr>
          <p:cNvSpPr txBox="1"/>
          <p:nvPr/>
        </p:nvSpPr>
        <p:spPr>
          <a:xfrm>
            <a:off x="2079766" y="3634649"/>
            <a:ext cx="2339936" cy="461665"/>
          </a:xfrm>
          <a:prstGeom prst="rect">
            <a:avLst/>
          </a:prstGeom>
          <a:noFill/>
        </p:spPr>
        <p:txBody>
          <a:bodyPr wrap="none" rtlCol="0">
            <a:spAutoFit/>
          </a:bodyPr>
          <a:lstStyle/>
          <a:p>
            <a:r>
              <a:rPr lang="en-US" altLang="zh-CN" sz="2400" dirty="0">
                <a:latin typeface="Gill Sans Light" panose="020B0302020104020203" pitchFamily="34" charset="-79"/>
                <a:cs typeface="Gill Sans Light" panose="020B0302020104020203" pitchFamily="34" charset="-79"/>
              </a:rPr>
              <a:t>Static</a:t>
            </a:r>
            <a:r>
              <a:rPr lang="zh-CN" altLang="en-US" sz="2400" dirty="0">
                <a:latin typeface="Gill Sans Light" panose="020B0302020104020203" pitchFamily="34" charset="-79"/>
                <a:cs typeface="Gill Sans Light" panose="020B0302020104020203" pitchFamily="34" charset="-79"/>
              </a:rPr>
              <a:t> </a:t>
            </a:r>
            <a:r>
              <a:rPr lang="en-US" altLang="zh-CN" sz="2400" dirty="0">
                <a:latin typeface="Gill Sans Light" panose="020B0302020104020203" pitchFamily="34" charset="-79"/>
                <a:cs typeface="Gill Sans Light" panose="020B0302020104020203" pitchFamily="34" charset="-79"/>
              </a:rPr>
              <a:t>Partitioning:</a:t>
            </a:r>
            <a:endParaRPr lang="en-US" sz="2400" dirty="0">
              <a:latin typeface="Gill Sans Light" panose="020B0302020104020203" pitchFamily="34" charset="-79"/>
              <a:cs typeface="Gill Sans Light" panose="020B0302020104020203" pitchFamily="34" charset="-79"/>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0ADC810-0EB4-8547-AF12-08799FD3A8D6}"/>
                  </a:ext>
                </a:extLst>
              </p:cNvPr>
              <p:cNvSpPr txBox="1"/>
              <p:nvPr/>
            </p:nvSpPr>
            <p:spPr>
              <a:xfrm>
                <a:off x="2912507" y="5482595"/>
                <a:ext cx="6366679" cy="1107996"/>
              </a:xfrm>
              <a:prstGeom prst="rect">
                <a:avLst/>
              </a:prstGeom>
              <a:noFill/>
            </p:spPr>
            <p:txBody>
              <a:bodyPr wrap="none" lIns="0" tIns="0" rIns="0" bIns="0" rtlCol="0">
                <a:spAutoFit/>
              </a:bodyPr>
              <a:lstStyle/>
              <a:p>
                <a14:m>
                  <m:oMath xmlns:m="http://schemas.openxmlformats.org/officeDocument/2006/math">
                    <m:sSub>
                      <m:sSubPr>
                        <m:ctrlPr>
                          <a:rPr lang="en-US" sz="2400" i="1" smtClean="0">
                            <a:latin typeface="Cambria Math" panose="02040503050406030204" pitchFamily="18" charset="0"/>
                          </a:rPr>
                        </m:ctrlPr>
                      </m:sSubPr>
                      <m:e>
                        <m:r>
                          <a:rPr lang="en-US" altLang="zh-CN" sz="2400" i="1">
                            <a:latin typeface="Cambria Math" panose="02040503050406030204" pitchFamily="18" charset="0"/>
                          </a:rPr>
                          <m:t>𝑃</m:t>
                        </m:r>
                      </m:e>
                      <m:sub>
                        <m:r>
                          <a:rPr lang="en-US" altLang="zh-CN" sz="2400" i="1">
                            <a:latin typeface="Cambria Math" panose="02040503050406030204" pitchFamily="18" charset="0"/>
                          </a:rPr>
                          <m:t>𝑖</m:t>
                        </m:r>
                      </m:sub>
                    </m:sSub>
                  </m:oMath>
                </a14:m>
                <a:r>
                  <a:rPr lang="en-US" altLang="zh-CN" sz="2400" dirty="0">
                    <a:latin typeface="Gill Sans Light" panose="020B0302020104020203" pitchFamily="34" charset="-79"/>
                    <a:cs typeface="Gill Sans Light" panose="020B0302020104020203" pitchFamily="34" charset="-79"/>
                  </a:rPr>
                  <a:t>: Model and framework-internal memory for job </a:t>
                </a:r>
                <a14:m>
                  <m:oMath xmlns:m="http://schemas.openxmlformats.org/officeDocument/2006/math">
                    <m:r>
                      <a:rPr lang="en-US" altLang="zh-CN" sz="2400" b="0" i="1" smtClean="0">
                        <a:latin typeface="Cambria Math" panose="02040503050406030204" pitchFamily="18" charset="0"/>
                        <a:cs typeface="Gill Sans Light" panose="020B0302020104020203" pitchFamily="34" charset="-79"/>
                      </a:rPr>
                      <m:t>𝑖</m:t>
                    </m:r>
                  </m:oMath>
                </a14:m>
                <a:r>
                  <a:rPr lang="en-US" altLang="zh-CN" sz="2400" dirty="0">
                    <a:latin typeface="Gill Sans Light" panose="020B0302020104020203" pitchFamily="34" charset="-79"/>
                    <a:cs typeface="Gill Sans Light" panose="020B0302020104020203" pitchFamily="34" charset="-79"/>
                  </a:rPr>
                  <a:t> </a:t>
                </a:r>
              </a:p>
              <a:p>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𝑇</m:t>
                        </m:r>
                      </m:e>
                      <m:sub>
                        <m:r>
                          <a:rPr lang="en-US" altLang="zh-CN" sz="2400" i="1">
                            <a:latin typeface="Cambria Math" panose="02040503050406030204" pitchFamily="18" charset="0"/>
                          </a:rPr>
                          <m:t>𝑖</m:t>
                        </m:r>
                      </m:sub>
                    </m:sSub>
                  </m:oMath>
                </a14:m>
                <a:r>
                  <a:rPr lang="en-US" altLang="zh-CN" sz="2400" dirty="0">
                    <a:latin typeface="Gill Sans Light" panose="020B0302020104020203" pitchFamily="34" charset="-79"/>
                    <a:cs typeface="Gill Sans Light" panose="020B0302020104020203" pitchFamily="34" charset="-79"/>
                  </a:rPr>
                  <a:t>: Ephemeral memory for job </a:t>
                </a:r>
                <a14:m>
                  <m:oMath xmlns:m="http://schemas.openxmlformats.org/officeDocument/2006/math">
                    <m:r>
                      <a:rPr lang="en-US" altLang="zh-CN" sz="2400" i="1">
                        <a:latin typeface="Cambria Math" panose="02040503050406030204" pitchFamily="18" charset="0"/>
                        <a:cs typeface="Gill Sans Light" panose="020B0302020104020203" pitchFamily="34" charset="-79"/>
                      </a:rPr>
                      <m:t>𝑖</m:t>
                    </m:r>
                  </m:oMath>
                </a14:m>
                <a:endParaRPr lang="en-US" altLang="zh-CN" sz="2400" dirty="0">
                  <a:latin typeface="Gill Sans Light" panose="020B0302020104020203" pitchFamily="34" charset="-79"/>
                  <a:cs typeface="Gill Sans Light" panose="020B0302020104020203" pitchFamily="34" charset="-79"/>
                </a:endParaRPr>
              </a:p>
              <a:p>
                <a14:m>
                  <m:oMath xmlns:m="http://schemas.openxmlformats.org/officeDocument/2006/math">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𝐶</m:t>
                        </m:r>
                      </m:e>
                      <m:sub>
                        <m:r>
                          <a:rPr lang="en-US" altLang="zh-CN" sz="2400" b="0" i="1" smtClean="0">
                            <a:latin typeface="Cambria Math" panose="02040503050406030204" pitchFamily="18" charset="0"/>
                            <a:ea typeface="Cambria Math" panose="02040503050406030204" pitchFamily="18" charset="0"/>
                          </a:rPr>
                          <m:t>𝑙</m:t>
                        </m:r>
                      </m:sub>
                    </m:sSub>
                  </m:oMath>
                </a14:m>
                <a:r>
                  <a:rPr lang="en-US" sz="2400" dirty="0">
                    <a:latin typeface="Gill Sans Light" panose="020B0302020104020203" pitchFamily="34" charset="-79"/>
                    <a:cs typeface="Gill Sans Light" panose="020B0302020104020203" pitchFamily="34" charset="-79"/>
                  </a:rPr>
                  <a:t>: Memory capacity of lane </a:t>
                </a:r>
                <a14:m>
                  <m:oMath xmlns:m="http://schemas.openxmlformats.org/officeDocument/2006/math">
                    <m:r>
                      <a:rPr lang="en-US" altLang="zh-CN" sz="2400" b="0" i="1" smtClean="0">
                        <a:latin typeface="Cambria Math" panose="02040503050406030204" pitchFamily="18" charset="0"/>
                        <a:ea typeface="Cambria Math" panose="02040503050406030204" pitchFamily="18" charset="0"/>
                      </a:rPr>
                      <m:t>𝑙</m:t>
                    </m:r>
                  </m:oMath>
                </a14:m>
                <a:endParaRPr lang="en-US" sz="2400" i="1" dirty="0"/>
              </a:p>
            </p:txBody>
          </p:sp>
        </mc:Choice>
        <mc:Fallback xmlns="">
          <p:sp>
            <p:nvSpPr>
              <p:cNvPr id="8" name="TextBox 7">
                <a:extLst>
                  <a:ext uri="{FF2B5EF4-FFF2-40B4-BE49-F238E27FC236}">
                    <a16:creationId xmlns:a16="http://schemas.microsoft.com/office/drawing/2014/main" id="{80ADC810-0EB4-8547-AF12-08799FD3A8D6}"/>
                  </a:ext>
                </a:extLst>
              </p:cNvPr>
              <p:cNvSpPr txBox="1">
                <a:spLocks noRot="1" noChangeAspect="1" noMove="1" noResize="1" noEditPoints="1" noAdjustHandles="1" noChangeArrowheads="1" noChangeShapeType="1" noTextEdit="1"/>
              </p:cNvSpPr>
              <p:nvPr/>
            </p:nvSpPr>
            <p:spPr>
              <a:xfrm>
                <a:off x="2912507" y="5482595"/>
                <a:ext cx="6366679" cy="1107996"/>
              </a:xfrm>
              <a:prstGeom prst="rect">
                <a:avLst/>
              </a:prstGeom>
              <a:blipFill>
                <a:blip r:embed="rId3"/>
                <a:stretch>
                  <a:fillRect l="-1392" t="-9195" b="-14943"/>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846B4C65-1E1E-5C49-B586-296A26C7D0E6}"/>
              </a:ext>
            </a:extLst>
          </p:cNvPr>
          <p:cNvSpPr>
            <a:spLocks noGrp="1"/>
          </p:cNvSpPr>
          <p:nvPr>
            <p:ph type="sldNum" sz="quarter" idx="4"/>
          </p:nvPr>
        </p:nvSpPr>
        <p:spPr/>
        <p:txBody>
          <a:bodyPr/>
          <a:lstStyle/>
          <a:p>
            <a:fld id="{2E4BC627-AC99-AB40-AA77-AD4C10984B8E}" type="slidenum">
              <a:rPr lang="en-US" smtClean="0"/>
              <a:pPr/>
              <a:t>119</a:t>
            </a:fld>
            <a:endParaRPr lang="en-US"/>
          </a:p>
        </p:txBody>
      </p:sp>
    </p:spTree>
    <p:extLst>
      <p:ext uri="{BB962C8B-B14F-4D97-AF65-F5344CB8AC3E}">
        <p14:creationId xmlns:p14="http://schemas.microsoft.com/office/powerpoint/2010/main" val="174961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lumMod val="85000"/>
              <a:lumOff val="15000"/>
            </a:schemeClr>
          </a:solidFill>
        </p:spPr>
        <p:txBody>
          <a:bodyPr/>
          <a:lstStyle/>
          <a:p>
            <a:r>
              <a:rPr lang="en-US" dirty="0"/>
              <a:t>Accelerate Deep Learning with GPUs</a:t>
            </a:r>
          </a:p>
        </p:txBody>
      </p:sp>
      <p:graphicFrame>
        <p:nvGraphicFramePr>
          <p:cNvPr id="11" name="表格 11">
            <a:extLst>
              <a:ext uri="{FF2B5EF4-FFF2-40B4-BE49-F238E27FC236}">
                <a16:creationId xmlns:a16="http://schemas.microsoft.com/office/drawing/2014/main" id="{7F070935-2AB0-4FFC-BD2F-F1AE8BC0079E}"/>
              </a:ext>
            </a:extLst>
          </p:cNvPr>
          <p:cNvGraphicFramePr>
            <a:graphicFrameLocks noGrp="1"/>
          </p:cNvGraphicFramePr>
          <p:nvPr>
            <p:ph sz="half" idx="1"/>
            <p:extLst>
              <p:ext uri="{D42A27DB-BD31-4B8C-83A1-F6EECF244321}">
                <p14:modId xmlns:p14="http://schemas.microsoft.com/office/powerpoint/2010/main" val="1726423983"/>
              </p:ext>
            </p:extLst>
          </p:nvPr>
        </p:nvGraphicFramePr>
        <p:xfrm>
          <a:off x="932811" y="2093240"/>
          <a:ext cx="5666415" cy="3718440"/>
        </p:xfrm>
        <a:graphic>
          <a:graphicData uri="http://schemas.openxmlformats.org/drawingml/2006/table">
            <a:tbl>
              <a:tblPr firstRow="1" bandRow="1">
                <a:tableStyleId>{073A0DAA-6AF3-43AB-8588-CEC1D06C72B9}</a:tableStyleId>
              </a:tblPr>
              <a:tblGrid>
                <a:gridCol w="1810389">
                  <a:extLst>
                    <a:ext uri="{9D8B030D-6E8A-4147-A177-3AD203B41FA5}">
                      <a16:colId xmlns:a16="http://schemas.microsoft.com/office/drawing/2014/main" val="3107813008"/>
                    </a:ext>
                  </a:extLst>
                </a:gridCol>
                <a:gridCol w="2018362">
                  <a:extLst>
                    <a:ext uri="{9D8B030D-6E8A-4147-A177-3AD203B41FA5}">
                      <a16:colId xmlns:a16="http://schemas.microsoft.com/office/drawing/2014/main" val="482818837"/>
                    </a:ext>
                  </a:extLst>
                </a:gridCol>
                <a:gridCol w="1837664">
                  <a:extLst>
                    <a:ext uri="{9D8B030D-6E8A-4147-A177-3AD203B41FA5}">
                      <a16:colId xmlns:a16="http://schemas.microsoft.com/office/drawing/2014/main" val="298643698"/>
                    </a:ext>
                  </a:extLst>
                </a:gridCol>
              </a:tblGrid>
              <a:tr h="1029005">
                <a:tc>
                  <a:txBody>
                    <a:bodyPr/>
                    <a:lstStyle/>
                    <a:p>
                      <a:pPr marL="0" lvl="0" indent="0" rtl="0">
                        <a:spcBef>
                          <a:spcPts val="0"/>
                        </a:spcBef>
                        <a:spcAft>
                          <a:spcPts val="0"/>
                        </a:spcAft>
                        <a:buNone/>
                      </a:pPr>
                      <a:endParaRPr sz="2800" dirty="0">
                        <a:latin typeface="Gill Sans" charset="0"/>
                        <a:ea typeface="Gill Sans" charset="0"/>
                        <a:cs typeface="Gill Sans" charset="0"/>
                      </a:endParaRPr>
                    </a:p>
                  </a:txBody>
                  <a:tcPr marL="91425" marR="91425" marT="91425" marB="91425"/>
                </a:tc>
                <a:tc>
                  <a:txBody>
                    <a:bodyPr/>
                    <a:lstStyle/>
                    <a:p>
                      <a:pPr marL="0" lvl="0" indent="0" algn="ctr">
                        <a:spcBef>
                          <a:spcPts val="0"/>
                        </a:spcBef>
                        <a:spcAft>
                          <a:spcPts val="0"/>
                        </a:spcAft>
                        <a:buNone/>
                      </a:pPr>
                      <a:r>
                        <a:rPr lang="en" sz="2800" dirty="0"/>
                        <a:t>Neural Networks</a:t>
                      </a:r>
                      <a:endParaRPr sz="2800" dirty="0">
                        <a:latin typeface="Gill Sans" charset="0"/>
                        <a:ea typeface="Gill Sans" charset="0"/>
                        <a:cs typeface="Gill Sans" charset="0"/>
                      </a:endParaRPr>
                    </a:p>
                  </a:txBody>
                  <a:tcPr marL="91425" marR="91425" marT="91425" marB="91425" anchor="ctr"/>
                </a:tc>
                <a:tc>
                  <a:txBody>
                    <a:bodyPr/>
                    <a:lstStyle/>
                    <a:p>
                      <a:pPr marL="0" lvl="0" indent="0" algn="ctr">
                        <a:spcBef>
                          <a:spcPts val="0"/>
                        </a:spcBef>
                        <a:spcAft>
                          <a:spcPts val="0"/>
                        </a:spcAft>
                        <a:buNone/>
                      </a:pPr>
                      <a:r>
                        <a:rPr lang="en" sz="2800" dirty="0"/>
                        <a:t>GPUs</a:t>
                      </a:r>
                      <a:endParaRPr sz="2800" dirty="0">
                        <a:latin typeface="Gill Sans" charset="0"/>
                        <a:ea typeface="Gill Sans" charset="0"/>
                        <a:cs typeface="Gill Sans" charset="0"/>
                      </a:endParaRPr>
                    </a:p>
                  </a:txBody>
                  <a:tcPr marL="91425" marR="91425" marT="91425" marB="91425" anchor="ctr"/>
                </a:tc>
                <a:extLst>
                  <a:ext uri="{0D108BD9-81ED-4DB2-BD59-A6C34878D82A}">
                    <a16:rowId xmlns:a16="http://schemas.microsoft.com/office/drawing/2014/main" val="2116535071"/>
                  </a:ext>
                </a:extLst>
              </a:tr>
              <a:tr h="728873">
                <a:tc>
                  <a:txBody>
                    <a:bodyPr/>
                    <a:lstStyle/>
                    <a:p>
                      <a:pPr marL="0" lvl="0" indent="0" algn="ctr">
                        <a:spcBef>
                          <a:spcPts val="0"/>
                        </a:spcBef>
                        <a:spcAft>
                          <a:spcPts val="0"/>
                        </a:spcAft>
                        <a:buNone/>
                      </a:pPr>
                      <a:r>
                        <a:rPr lang="en" sz="2800" dirty="0"/>
                        <a:t>Inherently Parallel</a:t>
                      </a:r>
                      <a:endParaRPr sz="2800" dirty="0">
                        <a:latin typeface="Gill Sans" charset="0"/>
                        <a:ea typeface="Gill Sans" charset="0"/>
                        <a:cs typeface="Gill Sans" charset="0"/>
                      </a:endParaRPr>
                    </a:p>
                  </a:txBody>
                  <a:tcPr marL="91425" marR="91425" marT="91425" marB="91425"/>
                </a:tc>
                <a:tc>
                  <a:txBody>
                    <a:bodyPr/>
                    <a:lstStyle/>
                    <a:p>
                      <a:pPr marL="0" lvl="0" indent="0" algn="ctr">
                        <a:spcBef>
                          <a:spcPts val="0"/>
                        </a:spcBef>
                        <a:spcAft>
                          <a:spcPts val="0"/>
                        </a:spcAft>
                        <a:buNone/>
                      </a:pPr>
                      <a:r>
                        <a:rPr lang="en" sz="2800" dirty="0"/>
                        <a:t>✔</a:t>
                      </a:r>
                      <a:endParaRPr sz="2800" dirty="0">
                        <a:latin typeface="Gill Sans" charset="0"/>
                        <a:ea typeface="Gill Sans" charset="0"/>
                        <a:cs typeface="Gill Sans" charset="0"/>
                      </a:endParaRPr>
                    </a:p>
                  </a:txBody>
                  <a:tcPr marL="91425" marR="91425" marT="91425" marB="91425"/>
                </a:tc>
                <a:tc>
                  <a:txBody>
                    <a:bodyPr/>
                    <a:lstStyle/>
                    <a:p>
                      <a:pPr marL="0" lvl="0" indent="0" algn="ctr">
                        <a:spcBef>
                          <a:spcPts val="0"/>
                        </a:spcBef>
                        <a:spcAft>
                          <a:spcPts val="0"/>
                        </a:spcAft>
                        <a:buClr>
                          <a:schemeClr val="dk1"/>
                        </a:buClr>
                        <a:buSzPts val="1100"/>
                        <a:buFont typeface="Arial"/>
                        <a:buNone/>
                      </a:pPr>
                      <a:r>
                        <a:rPr lang="en" sz="2800" dirty="0"/>
                        <a:t>✔</a:t>
                      </a:r>
                      <a:endParaRPr sz="2800" dirty="0">
                        <a:latin typeface="Gill Sans" charset="0"/>
                        <a:ea typeface="Gill Sans" charset="0"/>
                        <a:cs typeface="Gill Sans" charset="0"/>
                      </a:endParaRPr>
                    </a:p>
                  </a:txBody>
                  <a:tcPr marL="91425" marR="91425" marT="91425" marB="91425"/>
                </a:tc>
                <a:extLst>
                  <a:ext uri="{0D108BD9-81ED-4DB2-BD59-A6C34878D82A}">
                    <a16:rowId xmlns:a16="http://schemas.microsoft.com/office/drawing/2014/main" val="1855738289"/>
                  </a:ext>
                </a:extLst>
              </a:tr>
              <a:tr h="1029005">
                <a:tc>
                  <a:txBody>
                    <a:bodyPr/>
                    <a:lstStyle/>
                    <a:p>
                      <a:pPr marL="0" lvl="0" indent="0" algn="ctr">
                        <a:spcBef>
                          <a:spcPts val="0"/>
                        </a:spcBef>
                        <a:spcAft>
                          <a:spcPts val="0"/>
                        </a:spcAft>
                        <a:buNone/>
                      </a:pPr>
                      <a:r>
                        <a:rPr lang="en" sz="2800" dirty="0"/>
                        <a:t>Matrix Operations</a:t>
                      </a:r>
                      <a:endParaRPr sz="2800" dirty="0">
                        <a:latin typeface="Gill Sans" charset="0"/>
                        <a:ea typeface="Gill Sans" charset="0"/>
                        <a:cs typeface="Gill Sans" charset="0"/>
                      </a:endParaRPr>
                    </a:p>
                  </a:txBody>
                  <a:tcPr marL="91425" marR="91425" marT="91425" marB="91425"/>
                </a:tc>
                <a:tc>
                  <a:txBody>
                    <a:bodyPr/>
                    <a:lstStyle/>
                    <a:p>
                      <a:pPr marL="0" lvl="0" indent="0" algn="ctr">
                        <a:spcBef>
                          <a:spcPts val="0"/>
                        </a:spcBef>
                        <a:spcAft>
                          <a:spcPts val="0"/>
                        </a:spcAft>
                        <a:buClr>
                          <a:schemeClr val="dk1"/>
                        </a:buClr>
                        <a:buSzPts val="1100"/>
                        <a:buFont typeface="Arial"/>
                        <a:buNone/>
                      </a:pPr>
                      <a:r>
                        <a:rPr lang="en" sz="2800" dirty="0"/>
                        <a:t>✔</a:t>
                      </a:r>
                      <a:endParaRPr sz="2800" dirty="0">
                        <a:latin typeface="Gill Sans" charset="0"/>
                        <a:ea typeface="Gill Sans" charset="0"/>
                        <a:cs typeface="Gill Sans" charset="0"/>
                      </a:endParaRPr>
                    </a:p>
                  </a:txBody>
                  <a:tcPr marL="91425" marR="91425" marT="91425" marB="91425"/>
                </a:tc>
                <a:tc>
                  <a:txBody>
                    <a:bodyPr/>
                    <a:lstStyle/>
                    <a:p>
                      <a:pPr marL="0" lvl="0" indent="0" algn="ctr">
                        <a:spcBef>
                          <a:spcPts val="0"/>
                        </a:spcBef>
                        <a:spcAft>
                          <a:spcPts val="0"/>
                        </a:spcAft>
                        <a:buClr>
                          <a:schemeClr val="dk1"/>
                        </a:buClr>
                        <a:buSzPts val="1100"/>
                        <a:buFont typeface="Arial"/>
                        <a:buNone/>
                      </a:pPr>
                      <a:r>
                        <a:rPr lang="en" sz="2800" dirty="0"/>
                        <a:t>✔</a:t>
                      </a:r>
                      <a:endParaRPr sz="2800" dirty="0">
                        <a:latin typeface="Gill Sans" charset="0"/>
                        <a:ea typeface="Gill Sans" charset="0"/>
                        <a:cs typeface="Gill Sans" charset="0"/>
                      </a:endParaRPr>
                    </a:p>
                  </a:txBody>
                  <a:tcPr marL="91425" marR="91425" marT="91425" marB="91425"/>
                </a:tc>
                <a:extLst>
                  <a:ext uri="{0D108BD9-81ED-4DB2-BD59-A6C34878D82A}">
                    <a16:rowId xmlns:a16="http://schemas.microsoft.com/office/drawing/2014/main" val="3606998958"/>
                  </a:ext>
                </a:extLst>
              </a:tr>
              <a:tr h="428740">
                <a:tc>
                  <a:txBody>
                    <a:bodyPr/>
                    <a:lstStyle/>
                    <a:p>
                      <a:pPr marL="0" lvl="0" indent="0" algn="ctr">
                        <a:spcBef>
                          <a:spcPts val="0"/>
                        </a:spcBef>
                        <a:spcAft>
                          <a:spcPts val="0"/>
                        </a:spcAft>
                        <a:buNone/>
                      </a:pPr>
                      <a:r>
                        <a:rPr lang="en" sz="2800" dirty="0"/>
                        <a:t>FLOPS</a:t>
                      </a:r>
                      <a:endParaRPr sz="2800" dirty="0">
                        <a:latin typeface="Gill Sans" charset="0"/>
                        <a:ea typeface="Gill Sans" charset="0"/>
                        <a:cs typeface="Gill Sans" charset="0"/>
                      </a:endParaRPr>
                    </a:p>
                  </a:txBody>
                  <a:tcPr marL="91425" marR="91425" marT="91425" marB="91425"/>
                </a:tc>
                <a:tc>
                  <a:txBody>
                    <a:bodyPr/>
                    <a:lstStyle/>
                    <a:p>
                      <a:pPr marL="0" lvl="0" indent="0" algn="ctr">
                        <a:spcBef>
                          <a:spcPts val="0"/>
                        </a:spcBef>
                        <a:spcAft>
                          <a:spcPts val="0"/>
                        </a:spcAft>
                        <a:buClr>
                          <a:schemeClr val="dk1"/>
                        </a:buClr>
                        <a:buSzPts val="1100"/>
                        <a:buFont typeface="Arial"/>
                        <a:buNone/>
                      </a:pPr>
                      <a:r>
                        <a:rPr lang="en" sz="2800" dirty="0"/>
                        <a:t>✔</a:t>
                      </a:r>
                      <a:endParaRPr sz="2800" dirty="0">
                        <a:latin typeface="Gill Sans" charset="0"/>
                        <a:ea typeface="Gill Sans" charset="0"/>
                        <a:cs typeface="Gill Sans" charset="0"/>
                      </a:endParaRPr>
                    </a:p>
                  </a:txBody>
                  <a:tcPr marL="91425" marR="91425" marT="91425" marB="91425"/>
                </a:tc>
                <a:tc>
                  <a:txBody>
                    <a:bodyPr/>
                    <a:lstStyle/>
                    <a:p>
                      <a:pPr marL="0" lvl="0" indent="0" algn="ctr">
                        <a:spcBef>
                          <a:spcPts val="0"/>
                        </a:spcBef>
                        <a:spcAft>
                          <a:spcPts val="0"/>
                        </a:spcAft>
                        <a:buClr>
                          <a:schemeClr val="dk1"/>
                        </a:buClr>
                        <a:buSzPts val="1100"/>
                        <a:buFont typeface="Arial"/>
                        <a:buNone/>
                      </a:pPr>
                      <a:r>
                        <a:rPr lang="en" sz="2800" dirty="0"/>
                        <a:t>✔</a:t>
                      </a:r>
                      <a:endParaRPr sz="2800" dirty="0">
                        <a:latin typeface="Gill Sans" charset="0"/>
                        <a:ea typeface="Gill Sans" charset="0"/>
                        <a:cs typeface="Gill Sans" charset="0"/>
                      </a:endParaRPr>
                    </a:p>
                  </a:txBody>
                  <a:tcPr marL="91425" marR="91425" marT="91425" marB="91425"/>
                </a:tc>
                <a:extLst>
                  <a:ext uri="{0D108BD9-81ED-4DB2-BD59-A6C34878D82A}">
                    <a16:rowId xmlns:a16="http://schemas.microsoft.com/office/drawing/2014/main" val="551008753"/>
                  </a:ext>
                </a:extLst>
              </a:tr>
            </a:tbl>
          </a:graphicData>
        </a:graphic>
      </p:graphicFrame>
      <p:pic>
        <p:nvPicPr>
          <p:cNvPr id="10" name="内容占位符 9" descr="电子仪器&#10;&#10;中度可信度描述已自动生成">
            <a:extLst>
              <a:ext uri="{FF2B5EF4-FFF2-40B4-BE49-F238E27FC236}">
                <a16:creationId xmlns:a16="http://schemas.microsoft.com/office/drawing/2014/main" id="{76860CB9-BD45-4D2C-91C8-15B771612D5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747037" y="2704511"/>
            <a:ext cx="3439005" cy="2495898"/>
          </a:xfrm>
        </p:spPr>
      </p:pic>
      <p:sp>
        <p:nvSpPr>
          <p:cNvPr id="3" name="Slide Number Placeholder 2">
            <a:extLst>
              <a:ext uri="{FF2B5EF4-FFF2-40B4-BE49-F238E27FC236}">
                <a16:creationId xmlns:a16="http://schemas.microsoft.com/office/drawing/2014/main" id="{1AACC86E-BE0D-4E41-A5AB-C22B8DFCE6DE}"/>
              </a:ext>
            </a:extLst>
          </p:cNvPr>
          <p:cNvSpPr>
            <a:spLocks noGrp="1"/>
          </p:cNvSpPr>
          <p:nvPr>
            <p:ph type="sldNum" sz="quarter" idx="12"/>
          </p:nvPr>
        </p:nvSpPr>
        <p:spPr/>
        <p:txBody>
          <a:bodyPr/>
          <a:lstStyle/>
          <a:p>
            <a:fld id="{2E4BC627-AC99-AB40-AA77-AD4C10984B8E}" type="slidenum">
              <a:rPr lang="en-US" smtClean="0"/>
              <a:pPr/>
              <a:t>12</a:t>
            </a:fld>
            <a:endParaRPr lang="en-US"/>
          </a:p>
        </p:txBody>
      </p:sp>
      <p:graphicFrame>
        <p:nvGraphicFramePr>
          <p:cNvPr id="6" name="Table 5">
            <a:extLst>
              <a:ext uri="{FF2B5EF4-FFF2-40B4-BE49-F238E27FC236}">
                <a16:creationId xmlns:a16="http://schemas.microsoft.com/office/drawing/2014/main" id="{C2C7943B-5A47-D123-CD0D-E57119AA7C6B}"/>
              </a:ext>
            </a:extLst>
          </p:cNvPr>
          <p:cNvGraphicFramePr>
            <a:graphicFrameLocks noGrp="1"/>
          </p:cNvGraphicFramePr>
          <p:nvPr>
            <p:extLst>
              <p:ext uri="{D42A27DB-BD31-4B8C-83A1-F6EECF244321}">
                <p14:modId xmlns:p14="http://schemas.microsoft.com/office/powerpoint/2010/main" val="3248042394"/>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extLst>
      <p:ext uri="{BB962C8B-B14F-4D97-AF65-F5344CB8AC3E}">
        <p14:creationId xmlns:p14="http://schemas.microsoft.com/office/powerpoint/2010/main" val="72016602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lumMod val="85000"/>
              <a:lumOff val="15000"/>
            </a:schemeClr>
          </a:solidFill>
        </p:spPr>
        <p:txBody>
          <a:bodyPr/>
          <a:lstStyle/>
          <a:p>
            <a:r>
              <a:rPr lang="en-US" dirty="0">
                <a:solidFill>
                  <a:schemeClr val="accent6">
                    <a:lumMod val="75000"/>
                  </a:schemeClr>
                </a:solidFill>
                <a:latin typeface="Abril Fatface" charset="0"/>
                <a:ea typeface="Abril Fatface" charset="0"/>
                <a:cs typeface="Abril Fatface" charset="0"/>
              </a:rPr>
              <a:t>Salus </a:t>
            </a:r>
            <a:r>
              <a:rPr lang="en-US" dirty="0"/>
              <a:t>Scheduling Polices</a:t>
            </a:r>
          </a:p>
        </p:txBody>
      </p:sp>
      <p:sp>
        <p:nvSpPr>
          <p:cNvPr id="3" name="TextBox 2"/>
          <p:cNvSpPr txBox="1"/>
          <p:nvPr/>
        </p:nvSpPr>
        <p:spPr>
          <a:xfrm>
            <a:off x="720989" y="1958485"/>
            <a:ext cx="11047668" cy="3539430"/>
          </a:xfrm>
          <a:prstGeom prst="rect">
            <a:avLst/>
          </a:prstGeom>
          <a:noFill/>
        </p:spPr>
        <p:txBody>
          <a:bodyPr wrap="square" rtlCol="0">
            <a:spAutoFit/>
          </a:bodyPr>
          <a:lstStyle/>
          <a:p>
            <a:r>
              <a:rPr lang="en-US" sz="2800" dirty="0">
                <a:latin typeface="Gill Sans"/>
                <a:cs typeface="Gill Sans"/>
              </a:rPr>
              <a:t>FIFO is suboptimal</a:t>
            </a:r>
          </a:p>
          <a:p>
            <a:pPr marL="800100" lvl="1" indent="-342900">
              <a:buFont typeface="Arial" charset="0"/>
              <a:buChar char="•"/>
            </a:pPr>
            <a:r>
              <a:rPr lang="en-US" sz="2400" dirty="0">
                <a:latin typeface="Gill Sans Light" charset="0"/>
                <a:ea typeface="Gill Sans Light" charset="0"/>
                <a:cs typeface="Gill Sans Light" charset="0"/>
              </a:rPr>
              <a:t>HOL blocking</a:t>
            </a:r>
          </a:p>
          <a:p>
            <a:pPr marL="800100" lvl="1" indent="-342900">
              <a:buFont typeface="Arial" charset="0"/>
              <a:buChar char="•"/>
            </a:pPr>
            <a:r>
              <a:rPr lang="en-US" sz="2400" dirty="0">
                <a:latin typeface="Gill Sans Light" charset="0"/>
                <a:ea typeface="Gill Sans Light" charset="0"/>
                <a:cs typeface="Gill Sans Light" charset="0"/>
              </a:rPr>
              <a:t>Underutilization</a:t>
            </a:r>
          </a:p>
          <a:p>
            <a:r>
              <a:rPr lang="en-US" sz="2800" dirty="0">
                <a:latin typeface="Gill Sans"/>
                <a:cs typeface="Gill Sans"/>
              </a:rPr>
              <a:t>With </a:t>
            </a:r>
            <a:r>
              <a:rPr lang="en-US" sz="2800" dirty="0">
                <a:solidFill>
                  <a:srgbClr val="F96500"/>
                </a:solidFill>
                <a:latin typeface="Abril Fatface" charset="0"/>
                <a:ea typeface="Abril Fatface" charset="0"/>
                <a:cs typeface="Abril Fatface" charset="0"/>
              </a:rPr>
              <a:t>Salus</a:t>
            </a:r>
          </a:p>
          <a:p>
            <a:pPr marL="914400" lvl="1" indent="-457200">
              <a:buFont typeface="Arial" charset="0"/>
              <a:buChar char="•"/>
            </a:pPr>
            <a:r>
              <a:rPr lang="en-US" sz="2400" dirty="0">
                <a:latin typeface="Gill Sans Light" charset="0"/>
                <a:ea typeface="Gill Sans Light" charset="0"/>
                <a:cs typeface="Gill Sans Light" charset="0"/>
              </a:rPr>
              <a:t>Packing: achieves higher utilization</a:t>
            </a:r>
          </a:p>
          <a:p>
            <a:pPr marL="914400" lvl="1" indent="-457200">
              <a:buFont typeface="Arial" charset="0"/>
              <a:buChar char="•"/>
            </a:pPr>
            <a:r>
              <a:rPr lang="en-US" sz="2400" dirty="0">
                <a:latin typeface="Gill Sans Light" charset="0"/>
                <a:ea typeface="Gill Sans Light" charset="0"/>
                <a:cs typeface="Gill Sans Light" charset="0"/>
              </a:rPr>
              <a:t>Preemption: enables prioritization</a:t>
            </a:r>
          </a:p>
          <a:p>
            <a:pPr marL="914400" lvl="1" indent="-457200">
              <a:buFont typeface="Arial" charset="0"/>
              <a:buChar char="•"/>
            </a:pPr>
            <a:r>
              <a:rPr lang="en-US" sz="2400" dirty="0">
                <a:latin typeface="Gill Sans Light" charset="0"/>
                <a:ea typeface="Gill Sans Light" charset="0"/>
                <a:cs typeface="Gill Sans Light" charset="0"/>
              </a:rPr>
              <a:t>Fairness: equalizes the resource usage</a:t>
            </a:r>
          </a:p>
          <a:p>
            <a:pPr marL="914400" lvl="1" indent="-457200">
              <a:buFont typeface="Arial" charset="0"/>
              <a:buChar char="•"/>
            </a:pPr>
            <a:r>
              <a:rPr lang="mr-IN" sz="2400" dirty="0">
                <a:latin typeface="Gill Sans Light" charset="0"/>
                <a:ea typeface="Gill Sans Light" charset="0"/>
                <a:cs typeface="Gill Sans Light" charset="0"/>
              </a:rPr>
              <a:t>…</a:t>
            </a:r>
            <a:endParaRPr lang="en-US" sz="2400" dirty="0">
              <a:latin typeface="Gill Sans Light" charset="0"/>
              <a:ea typeface="Gill Sans Light" charset="0"/>
              <a:cs typeface="Gill Sans Light" charset="0"/>
            </a:endParaRPr>
          </a:p>
          <a:p>
            <a:pPr marL="914400" lvl="1" indent="-457200">
              <a:buFont typeface="Arial" charset="0"/>
              <a:buChar char="•"/>
            </a:pPr>
            <a:r>
              <a:rPr lang="en-US" sz="2400" dirty="0">
                <a:latin typeface="Gill Sans Light" charset="0"/>
                <a:ea typeface="Gill Sans Light" charset="0"/>
                <a:cs typeface="Gill Sans Light" charset="0"/>
              </a:rPr>
              <a:t>What’s more?</a:t>
            </a:r>
          </a:p>
        </p:txBody>
      </p:sp>
      <p:sp>
        <p:nvSpPr>
          <p:cNvPr id="4" name="Rectangle 3"/>
          <p:cNvSpPr/>
          <p:nvPr/>
        </p:nvSpPr>
        <p:spPr>
          <a:xfrm>
            <a:off x="3370639" y="5010203"/>
            <a:ext cx="3235181" cy="461665"/>
          </a:xfrm>
          <a:prstGeom prst="rect">
            <a:avLst/>
          </a:prstGeom>
        </p:spPr>
        <p:txBody>
          <a:bodyPr wrap="none">
            <a:spAutoFit/>
          </a:bodyPr>
          <a:lstStyle/>
          <a:p>
            <a:r>
              <a:rPr lang="en-US" sz="2400" dirty="0">
                <a:latin typeface="Gill Sans Light" charset="0"/>
                <a:ea typeface="Gill Sans Light" charset="0"/>
                <a:cs typeface="Gill Sans Light" charset="0"/>
              </a:rPr>
              <a:t>Still a huge design space!</a:t>
            </a:r>
          </a:p>
        </p:txBody>
      </p:sp>
      <p:sp>
        <p:nvSpPr>
          <p:cNvPr id="5" name="Slide Number Placeholder 4">
            <a:extLst>
              <a:ext uri="{FF2B5EF4-FFF2-40B4-BE49-F238E27FC236}">
                <a16:creationId xmlns:a16="http://schemas.microsoft.com/office/drawing/2014/main" id="{9EA5EB29-831C-4F41-8238-6C4FA643938B}"/>
              </a:ext>
            </a:extLst>
          </p:cNvPr>
          <p:cNvSpPr>
            <a:spLocks noGrp="1"/>
          </p:cNvSpPr>
          <p:nvPr>
            <p:ph type="sldNum" sz="quarter" idx="4"/>
          </p:nvPr>
        </p:nvSpPr>
        <p:spPr/>
        <p:txBody>
          <a:bodyPr/>
          <a:lstStyle/>
          <a:p>
            <a:fld id="{2E4BC627-AC99-AB40-AA77-AD4C10984B8E}" type="slidenum">
              <a:rPr lang="en-US" smtClean="0"/>
              <a:pPr/>
              <a:t>120</a:t>
            </a:fld>
            <a:endParaRPr lang="en-US"/>
          </a:p>
        </p:txBody>
      </p:sp>
    </p:spTree>
    <p:extLst>
      <p:ext uri="{BB962C8B-B14F-4D97-AF65-F5344CB8AC3E}">
        <p14:creationId xmlns:p14="http://schemas.microsoft.com/office/powerpoint/2010/main" val="16908104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30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60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20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40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60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20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dissolve">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lumMod val="85000"/>
              <a:lumOff val="15000"/>
            </a:schemeClr>
          </a:solidFill>
        </p:spPr>
        <p:txBody>
          <a:bodyPr>
            <a:normAutofit/>
          </a:bodyPr>
          <a:lstStyle/>
          <a:p>
            <a:r>
              <a:rPr lang="en-US" dirty="0"/>
              <a:t>Overhead</a:t>
            </a:r>
          </a:p>
        </p:txBody>
      </p:sp>
      <p:pic>
        <p:nvPicPr>
          <p:cNvPr id="5" name="Picture 4">
            <a:extLst>
              <a:ext uri="{FF2B5EF4-FFF2-40B4-BE49-F238E27FC236}">
                <a16:creationId xmlns:a16="http://schemas.microsoft.com/office/drawing/2014/main" id="{D336E6B3-A925-954D-B104-753C538CA3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7472" y="2821259"/>
            <a:ext cx="7317057" cy="2655383"/>
          </a:xfrm>
          <a:prstGeom prst="rect">
            <a:avLst/>
          </a:prstGeom>
        </p:spPr>
      </p:pic>
      <p:sp>
        <p:nvSpPr>
          <p:cNvPr id="3" name="Slide Number Placeholder 2">
            <a:extLst>
              <a:ext uri="{FF2B5EF4-FFF2-40B4-BE49-F238E27FC236}">
                <a16:creationId xmlns:a16="http://schemas.microsoft.com/office/drawing/2014/main" id="{DD01F277-5BE6-8345-8285-F9C52E9F5EF9}"/>
              </a:ext>
            </a:extLst>
          </p:cNvPr>
          <p:cNvSpPr>
            <a:spLocks noGrp="1"/>
          </p:cNvSpPr>
          <p:nvPr>
            <p:ph type="sldNum" sz="quarter" idx="4"/>
          </p:nvPr>
        </p:nvSpPr>
        <p:spPr/>
        <p:txBody>
          <a:bodyPr/>
          <a:lstStyle/>
          <a:p>
            <a:fld id="{2E4BC627-AC99-AB40-AA77-AD4C10984B8E}" type="slidenum">
              <a:rPr lang="en-US" smtClean="0"/>
              <a:pPr/>
              <a:t>121</a:t>
            </a:fld>
            <a:endParaRPr lang="en-US"/>
          </a:p>
        </p:txBody>
      </p:sp>
    </p:spTree>
    <p:extLst>
      <p:ext uri="{BB962C8B-B14F-4D97-AF65-F5344CB8AC3E}">
        <p14:creationId xmlns:p14="http://schemas.microsoft.com/office/powerpoint/2010/main" val="4080144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p:cNvSpPr>
            <a:spLocks noGrp="1"/>
          </p:cNvSpPr>
          <p:nvPr>
            <p:ph type="title"/>
          </p:nvPr>
        </p:nvSpPr>
        <p:spPr>
          <a:xfrm>
            <a:off x="0" y="-1"/>
            <a:ext cx="12192000" cy="1330525"/>
          </a:xfrm>
          <a:solidFill>
            <a:schemeClr val="tx1">
              <a:lumMod val="85000"/>
              <a:lumOff val="15000"/>
            </a:schemeClr>
          </a:solidFill>
        </p:spPr>
        <p:txBody>
          <a:bodyPr>
            <a:normAutofit/>
          </a:bodyPr>
          <a:lstStyle/>
          <a:p>
            <a:r>
              <a:rPr lang="en-US" altLang="zh-CN" dirty="0"/>
              <a:t>Sub-second Level Switching</a:t>
            </a:r>
            <a:endParaRPr lang="en-US" dirty="0"/>
          </a:p>
        </p:txBody>
      </p:sp>
      <p:pic>
        <p:nvPicPr>
          <p:cNvPr id="3" name="Picture 2">
            <a:extLst>
              <a:ext uri="{FF2B5EF4-FFF2-40B4-BE49-F238E27FC236}">
                <a16:creationId xmlns:a16="http://schemas.microsoft.com/office/drawing/2014/main" id="{D758C901-96BA-1B4B-A02A-C7A5B446EF4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61310" y="3857059"/>
            <a:ext cx="9269380" cy="2484864"/>
          </a:xfrm>
          <a:prstGeom prst="rect">
            <a:avLst/>
          </a:prstGeom>
        </p:spPr>
      </p:pic>
      <p:sp>
        <p:nvSpPr>
          <p:cNvPr id="4" name="TextBox 3">
            <a:extLst>
              <a:ext uri="{FF2B5EF4-FFF2-40B4-BE49-F238E27FC236}">
                <a16:creationId xmlns:a16="http://schemas.microsoft.com/office/drawing/2014/main" id="{CFB19D43-8DCF-C745-905F-02053158103A}"/>
              </a:ext>
            </a:extLst>
          </p:cNvPr>
          <p:cNvSpPr txBox="1"/>
          <p:nvPr/>
        </p:nvSpPr>
        <p:spPr>
          <a:xfrm>
            <a:off x="744260" y="2178293"/>
            <a:ext cx="6119337" cy="830997"/>
          </a:xfrm>
          <a:prstGeom prst="rect">
            <a:avLst/>
          </a:prstGeom>
          <a:noFill/>
        </p:spPr>
        <p:txBody>
          <a:bodyPr wrap="square" rtlCol="0">
            <a:spAutoFit/>
          </a:bodyPr>
          <a:lstStyle/>
          <a:p>
            <a:pPr marL="457200" indent="-457200">
              <a:buFont typeface="Arial" panose="020B0604020202020204" pitchFamily="34" charset="0"/>
              <a:buChar char="•"/>
            </a:pPr>
            <a:r>
              <a:rPr lang="en-US" sz="2400" dirty="0">
                <a:latin typeface="Gill Sans Light" panose="020B0302020104020203" pitchFamily="34" charset="-79"/>
                <a:cs typeface="Gill Sans Light" panose="020B0302020104020203" pitchFamily="34" charset="-79"/>
              </a:rPr>
              <a:t>Slice of the 100 job trace, t</a:t>
            </a:r>
            <a:r>
              <a:rPr lang="en-US" sz="2400" dirty="0">
                <a:latin typeface="Gill Sans Light" panose="020B0302020104020203" pitchFamily="34" charset="-79"/>
                <a:ea typeface="Gill Sans Light" charset="0"/>
                <a:cs typeface="Gill Sans Light" panose="020B0302020104020203" pitchFamily="34" charset="-79"/>
              </a:rPr>
              <a:t>ime is normalized</a:t>
            </a:r>
          </a:p>
          <a:p>
            <a:pPr marL="457200" indent="-457200">
              <a:buFont typeface="Arial" panose="020B0604020202020204" pitchFamily="34" charset="0"/>
              <a:buChar char="•"/>
            </a:pPr>
            <a:r>
              <a:rPr lang="en-US" sz="2400" dirty="0">
                <a:latin typeface="Gill Sans Light" panose="020B0302020104020203" pitchFamily="34" charset="-79"/>
                <a:ea typeface="Gill Sans Light" charset="0"/>
                <a:cs typeface="Gill Sans Light" panose="020B0302020104020203" pitchFamily="34" charset="-79"/>
              </a:rPr>
              <a:t>Sub-second switching</a:t>
            </a:r>
          </a:p>
        </p:txBody>
      </p:sp>
      <p:sp>
        <p:nvSpPr>
          <p:cNvPr id="2" name="Slide Number Placeholder 1">
            <a:extLst>
              <a:ext uri="{FF2B5EF4-FFF2-40B4-BE49-F238E27FC236}">
                <a16:creationId xmlns:a16="http://schemas.microsoft.com/office/drawing/2014/main" id="{4618D59F-21EE-A14E-BFED-E09DE0E65C31}"/>
              </a:ext>
            </a:extLst>
          </p:cNvPr>
          <p:cNvSpPr>
            <a:spLocks noGrp="1"/>
          </p:cNvSpPr>
          <p:nvPr>
            <p:ph type="sldNum" sz="quarter" idx="4"/>
          </p:nvPr>
        </p:nvSpPr>
        <p:spPr/>
        <p:txBody>
          <a:bodyPr/>
          <a:lstStyle/>
          <a:p>
            <a:fld id="{2E4BC627-AC99-AB40-AA77-AD4C10984B8E}" type="slidenum">
              <a:rPr lang="en-US" smtClean="0"/>
              <a:pPr/>
              <a:t>122</a:t>
            </a:fld>
            <a:endParaRPr lang="en-US"/>
          </a:p>
        </p:txBody>
      </p:sp>
    </p:spTree>
    <p:extLst>
      <p:ext uri="{BB962C8B-B14F-4D97-AF65-F5344CB8AC3E}">
        <p14:creationId xmlns:p14="http://schemas.microsoft.com/office/powerpoint/2010/main" val="1202175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p:cNvSpPr>
            <a:spLocks noGrp="1"/>
          </p:cNvSpPr>
          <p:nvPr>
            <p:ph type="title"/>
          </p:nvPr>
        </p:nvSpPr>
        <p:spPr>
          <a:xfrm>
            <a:off x="0" y="-1"/>
            <a:ext cx="12192000" cy="1330525"/>
          </a:xfrm>
          <a:solidFill>
            <a:schemeClr val="tx1">
              <a:lumMod val="85000"/>
              <a:lumOff val="15000"/>
            </a:schemeClr>
          </a:solidFill>
        </p:spPr>
        <p:txBody>
          <a:bodyPr>
            <a:normAutofit/>
          </a:bodyPr>
          <a:lstStyle/>
          <a:p>
            <a:r>
              <a:rPr lang="en-US" altLang="zh-CN" dirty="0"/>
              <a:t>Salus Enable Fast Switching in SRTF</a:t>
            </a:r>
            <a:endParaRPr lang="en-US" dirty="0"/>
          </a:p>
        </p:txBody>
      </p:sp>
      <p:grpSp>
        <p:nvGrpSpPr>
          <p:cNvPr id="10" name="Group 9">
            <a:extLst>
              <a:ext uri="{FF2B5EF4-FFF2-40B4-BE49-F238E27FC236}">
                <a16:creationId xmlns:a16="http://schemas.microsoft.com/office/drawing/2014/main" id="{91E37A08-D12F-0447-930C-BB959AB9941C}"/>
              </a:ext>
            </a:extLst>
          </p:cNvPr>
          <p:cNvGrpSpPr/>
          <p:nvPr/>
        </p:nvGrpSpPr>
        <p:grpSpPr>
          <a:xfrm>
            <a:off x="985976" y="3618446"/>
            <a:ext cx="10220048" cy="2873147"/>
            <a:chOff x="90758" y="2136254"/>
            <a:chExt cx="10220048" cy="2873147"/>
          </a:xfrm>
        </p:grpSpPr>
        <p:pic>
          <p:nvPicPr>
            <p:cNvPr id="6" name="Picture 5">
              <a:extLst>
                <a:ext uri="{FF2B5EF4-FFF2-40B4-BE49-F238E27FC236}">
                  <a16:creationId xmlns:a16="http://schemas.microsoft.com/office/drawing/2014/main" id="{9C1854A6-392B-EE49-9F64-0F804B8064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58" y="2266201"/>
              <a:ext cx="7344699" cy="2743200"/>
            </a:xfrm>
            <a:prstGeom prst="rect">
              <a:avLst/>
            </a:prstGeom>
          </p:spPr>
        </p:pic>
        <p:pic>
          <p:nvPicPr>
            <p:cNvPr id="8" name="Picture 7">
              <a:extLst>
                <a:ext uri="{FF2B5EF4-FFF2-40B4-BE49-F238E27FC236}">
                  <a16:creationId xmlns:a16="http://schemas.microsoft.com/office/drawing/2014/main" id="{F3C54EC1-EA84-0348-AF6D-3508B80620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2793" y="2136254"/>
              <a:ext cx="2168013" cy="2743200"/>
            </a:xfrm>
            <a:prstGeom prst="rect">
              <a:avLst/>
            </a:prstGeom>
          </p:spPr>
        </p:pic>
      </p:grpSp>
      <p:sp>
        <p:nvSpPr>
          <p:cNvPr id="7" name="TextBox 6">
            <a:extLst>
              <a:ext uri="{FF2B5EF4-FFF2-40B4-BE49-F238E27FC236}">
                <a16:creationId xmlns:a16="http://schemas.microsoft.com/office/drawing/2014/main" id="{8AAA48F1-372C-1A43-A39D-E8AB60D73A0E}"/>
              </a:ext>
            </a:extLst>
          </p:cNvPr>
          <p:cNvSpPr txBox="1"/>
          <p:nvPr/>
        </p:nvSpPr>
        <p:spPr>
          <a:xfrm>
            <a:off x="744260" y="2178293"/>
            <a:ext cx="6119337" cy="830997"/>
          </a:xfrm>
          <a:prstGeom prst="rect">
            <a:avLst/>
          </a:prstGeom>
          <a:noFill/>
        </p:spPr>
        <p:txBody>
          <a:bodyPr wrap="square" rtlCol="0">
            <a:spAutoFit/>
          </a:bodyPr>
          <a:lstStyle/>
          <a:p>
            <a:pPr marL="457200" indent="-457200">
              <a:buFont typeface="Arial" panose="020B0604020202020204" pitchFamily="34" charset="0"/>
              <a:buChar char="•"/>
            </a:pPr>
            <a:r>
              <a:rPr lang="en-US" sz="2400" dirty="0">
                <a:latin typeface="Gill Sans Light" panose="020B0302020104020203" pitchFamily="34" charset="-79"/>
                <a:cs typeface="Gill Sans Light" panose="020B0302020104020203" pitchFamily="34" charset="-79"/>
              </a:rPr>
              <a:t>2 slices of the 100 job trace</a:t>
            </a:r>
          </a:p>
          <a:p>
            <a:pPr marL="457200" indent="-457200">
              <a:buFont typeface="Arial" panose="020B0604020202020204" pitchFamily="34" charset="0"/>
              <a:buChar char="•"/>
            </a:pPr>
            <a:r>
              <a:rPr lang="en-US" sz="2400" dirty="0">
                <a:latin typeface="Gill Sans Light" panose="020B0302020104020203" pitchFamily="34" charset="-79"/>
                <a:ea typeface="Gill Sans Light" charset="0"/>
                <a:cs typeface="Gill Sans Light" panose="020B0302020104020203" pitchFamily="34" charset="-79"/>
              </a:rPr>
              <a:t>Time is normalized</a:t>
            </a:r>
          </a:p>
        </p:txBody>
      </p:sp>
      <p:sp>
        <p:nvSpPr>
          <p:cNvPr id="2" name="Slide Number Placeholder 1">
            <a:extLst>
              <a:ext uri="{FF2B5EF4-FFF2-40B4-BE49-F238E27FC236}">
                <a16:creationId xmlns:a16="http://schemas.microsoft.com/office/drawing/2014/main" id="{3F406078-3191-0146-9D94-B4CB00B3FDA8}"/>
              </a:ext>
            </a:extLst>
          </p:cNvPr>
          <p:cNvSpPr>
            <a:spLocks noGrp="1"/>
          </p:cNvSpPr>
          <p:nvPr>
            <p:ph type="sldNum" sz="quarter" idx="4"/>
          </p:nvPr>
        </p:nvSpPr>
        <p:spPr/>
        <p:txBody>
          <a:bodyPr/>
          <a:lstStyle/>
          <a:p>
            <a:fld id="{2E4BC627-AC99-AB40-AA77-AD4C10984B8E}" type="slidenum">
              <a:rPr lang="en-US" smtClean="0"/>
              <a:pPr/>
              <a:t>123</a:t>
            </a:fld>
            <a:endParaRPr lang="en-US"/>
          </a:p>
        </p:txBody>
      </p:sp>
    </p:spTree>
    <p:extLst>
      <p:ext uri="{BB962C8B-B14F-4D97-AF65-F5344CB8AC3E}">
        <p14:creationId xmlns:p14="http://schemas.microsoft.com/office/powerpoint/2010/main" val="4029528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dissolve">
                                      <p:cBhvr>
                                        <p:cTn id="1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lumMod val="85000"/>
              <a:lumOff val="15000"/>
            </a:schemeClr>
          </a:solidFill>
        </p:spPr>
        <p:txBody>
          <a:bodyPr>
            <a:normAutofit/>
          </a:bodyPr>
          <a:lstStyle/>
          <a:p>
            <a:r>
              <a:rPr lang="en-US" dirty="0"/>
              <a:t>Overhead</a:t>
            </a:r>
          </a:p>
        </p:txBody>
      </p:sp>
      <p:pic>
        <p:nvPicPr>
          <p:cNvPr id="4" name="Picture 3">
            <a:extLst>
              <a:ext uri="{FF2B5EF4-FFF2-40B4-BE49-F238E27FC236}">
                <a16:creationId xmlns:a16="http://schemas.microsoft.com/office/drawing/2014/main" id="{3E2DEE1D-0F19-FE4B-9E97-6A04E42664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2285" y="1514645"/>
            <a:ext cx="6927430" cy="4855675"/>
          </a:xfrm>
          <a:prstGeom prst="rect">
            <a:avLst/>
          </a:prstGeom>
        </p:spPr>
      </p:pic>
      <p:sp>
        <p:nvSpPr>
          <p:cNvPr id="3" name="Slide Number Placeholder 2">
            <a:extLst>
              <a:ext uri="{FF2B5EF4-FFF2-40B4-BE49-F238E27FC236}">
                <a16:creationId xmlns:a16="http://schemas.microsoft.com/office/drawing/2014/main" id="{C2FD74B7-FFFD-2242-BEF7-76650D9D4741}"/>
              </a:ext>
            </a:extLst>
          </p:cNvPr>
          <p:cNvSpPr>
            <a:spLocks noGrp="1"/>
          </p:cNvSpPr>
          <p:nvPr>
            <p:ph type="sldNum" sz="quarter" idx="4"/>
          </p:nvPr>
        </p:nvSpPr>
        <p:spPr/>
        <p:txBody>
          <a:bodyPr/>
          <a:lstStyle/>
          <a:p>
            <a:fld id="{2E4BC627-AC99-AB40-AA77-AD4C10984B8E}" type="slidenum">
              <a:rPr lang="en-US" smtClean="0"/>
              <a:pPr/>
              <a:t>124</a:t>
            </a:fld>
            <a:endParaRPr lang="en-US"/>
          </a:p>
        </p:txBody>
      </p:sp>
    </p:spTree>
    <p:extLst>
      <p:ext uri="{BB962C8B-B14F-4D97-AF65-F5344CB8AC3E}">
        <p14:creationId xmlns:p14="http://schemas.microsoft.com/office/powerpoint/2010/main" val="356946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p:cNvSpPr txBox="1"/>
          <p:nvPr/>
        </p:nvSpPr>
        <p:spPr>
          <a:xfrm>
            <a:off x="8193852" y="0"/>
            <a:ext cx="3998148" cy="6858000"/>
          </a:xfrm>
          <a:prstGeom prst="rect">
            <a:avLst/>
          </a:prstGeom>
          <a:solidFill>
            <a:schemeClr val="tx1">
              <a:lumMod val="75000"/>
              <a:lumOff val="25000"/>
            </a:schemeClr>
          </a:solidFill>
        </p:spPr>
        <p:txBody>
          <a:bodyPr wrap="square" rtlCol="0" anchor="t">
            <a:noAutofit/>
          </a:bodyPr>
          <a:lstStyle/>
          <a:p>
            <a:pPr algn="ctr"/>
            <a:endParaRPr lang="en-US" sz="16600" dirty="0">
              <a:solidFill>
                <a:srgbClr val="E46C0A"/>
              </a:solidFill>
              <a:latin typeface="Abril Fatface"/>
              <a:cs typeface="Abril Fatface"/>
            </a:endParaRPr>
          </a:p>
          <a:p>
            <a:pPr algn="ctr"/>
            <a:r>
              <a:rPr lang="en-US" sz="4000" dirty="0">
                <a:solidFill>
                  <a:srgbClr val="E46C0A"/>
                </a:solidFill>
                <a:latin typeface="Abril Fatface"/>
                <a:cs typeface="Abril Fatface"/>
              </a:rPr>
              <a:t>Three</a:t>
            </a:r>
            <a:endParaRPr lang="en-US" sz="4000" dirty="0">
              <a:solidFill>
                <a:prstClr val="white"/>
              </a:solidFill>
              <a:latin typeface="Abril Fatface"/>
              <a:cs typeface="Abril Fatface"/>
            </a:endParaRPr>
          </a:p>
          <a:p>
            <a:pPr algn="ctr"/>
            <a:r>
              <a:rPr lang="en-US" sz="4000" dirty="0" err="1">
                <a:solidFill>
                  <a:prstClr val="white"/>
                </a:solidFill>
                <a:latin typeface="Abril Fatface"/>
                <a:cs typeface="Abril Fatface"/>
              </a:rPr>
              <a:t>Followups</a:t>
            </a:r>
            <a:endParaRPr lang="en-US" sz="4000" dirty="0">
              <a:solidFill>
                <a:prstClr val="white"/>
              </a:solidFill>
              <a:latin typeface="Abril Fatface"/>
              <a:cs typeface="Abril Fatface"/>
            </a:endParaRPr>
          </a:p>
        </p:txBody>
      </p:sp>
      <p:sp>
        <p:nvSpPr>
          <p:cNvPr id="5" name="TextBox 4"/>
          <p:cNvSpPr txBox="1"/>
          <p:nvPr/>
        </p:nvSpPr>
        <p:spPr>
          <a:xfrm>
            <a:off x="8193852" y="10633"/>
            <a:ext cx="3998148" cy="6858000"/>
          </a:xfrm>
          <a:prstGeom prst="rect">
            <a:avLst/>
          </a:prstGeom>
          <a:solidFill>
            <a:srgbClr val="262626"/>
          </a:solidFill>
        </p:spPr>
        <p:txBody>
          <a:bodyPr wrap="square" rtlCol="0">
            <a:noAutofit/>
          </a:bodyPr>
          <a:lstStyle/>
          <a:p>
            <a:pPr algn="ctr"/>
            <a:r>
              <a:rPr lang="en-US" sz="8000" dirty="0">
                <a:solidFill>
                  <a:prstClr val="white"/>
                </a:solidFill>
                <a:latin typeface="Abril Fatface"/>
                <a:cs typeface="Abril Fatface"/>
              </a:rPr>
              <a:t>#</a:t>
            </a:r>
            <a:r>
              <a:rPr lang="en-US" sz="16600" dirty="0">
                <a:solidFill>
                  <a:prstClr val="white"/>
                </a:solidFill>
                <a:latin typeface="Abril Fatface"/>
                <a:cs typeface="Abril Fatface"/>
              </a:rPr>
              <a:t>3</a:t>
            </a:r>
          </a:p>
          <a:p>
            <a:pPr algn="ctr"/>
            <a:r>
              <a:rPr lang="en-US" sz="4000" dirty="0">
                <a:solidFill>
                  <a:srgbClr val="F79646">
                    <a:lumMod val="75000"/>
                  </a:srgbClr>
                </a:solidFill>
                <a:latin typeface="Abril Fatface"/>
                <a:cs typeface="Abril Fatface"/>
              </a:rPr>
              <a:t>Unified Internal Representation</a:t>
            </a:r>
          </a:p>
          <a:p>
            <a:pPr algn="ctr"/>
            <a:endParaRPr lang="en-US" sz="2400" dirty="0">
              <a:solidFill>
                <a:prstClr val="white"/>
              </a:solidFill>
              <a:latin typeface="Gill Sans Light"/>
              <a:cs typeface="Gill Sans Light"/>
            </a:endParaRPr>
          </a:p>
          <a:p>
            <a:pPr algn="ctr"/>
            <a:endParaRPr lang="en-US" sz="2400" dirty="0">
              <a:solidFill>
                <a:prstClr val="white"/>
              </a:solidFill>
              <a:latin typeface="Gill Sans Light"/>
              <a:cs typeface="Gill Sans Light"/>
            </a:endParaRPr>
          </a:p>
          <a:p>
            <a:pPr algn="ctr"/>
            <a:endParaRPr lang="en-US" sz="2400" dirty="0">
              <a:solidFill>
                <a:prstClr val="white"/>
              </a:solidFill>
              <a:latin typeface="Gill Sans Light"/>
              <a:cs typeface="Gill Sans Light"/>
            </a:endParaRPr>
          </a:p>
          <a:p>
            <a:pPr algn="ctr"/>
            <a:r>
              <a:rPr lang="en-US" sz="2400" dirty="0">
                <a:solidFill>
                  <a:prstClr val="white"/>
                </a:solidFill>
                <a:latin typeface="Gill Sans Light"/>
                <a:cs typeface="Gill Sans Light"/>
              </a:rPr>
              <a:t>For easier integration of frameworks &amp; </a:t>
            </a:r>
            <a:r>
              <a:rPr lang="en-US" sz="2400" dirty="0">
                <a:solidFill>
                  <a:prstClr val="white"/>
                </a:solidFill>
                <a:latin typeface="Abril Fatface" charset="0"/>
                <a:ea typeface="Abril Fatface" charset="0"/>
                <a:cs typeface="Abril Fatface" charset="0"/>
              </a:rPr>
              <a:t>Salus</a:t>
            </a:r>
          </a:p>
        </p:txBody>
      </p:sp>
      <p:sp>
        <p:nvSpPr>
          <p:cNvPr id="4" name="TextBox 3"/>
          <p:cNvSpPr txBox="1"/>
          <p:nvPr/>
        </p:nvSpPr>
        <p:spPr>
          <a:xfrm>
            <a:off x="0" y="0"/>
            <a:ext cx="3960519" cy="6858000"/>
          </a:xfrm>
          <a:prstGeom prst="rect">
            <a:avLst/>
          </a:prstGeom>
          <a:solidFill>
            <a:srgbClr val="262626"/>
          </a:solidFill>
        </p:spPr>
        <p:txBody>
          <a:bodyPr wrap="square" rtlCol="0">
            <a:noAutofit/>
          </a:bodyPr>
          <a:lstStyle/>
          <a:p>
            <a:pPr algn="ctr"/>
            <a:r>
              <a:rPr lang="en-US" sz="8000" dirty="0">
                <a:solidFill>
                  <a:prstClr val="white"/>
                </a:solidFill>
                <a:latin typeface="Abril Fatface"/>
                <a:cs typeface="Abril Fatface"/>
              </a:rPr>
              <a:t>#</a:t>
            </a:r>
            <a:r>
              <a:rPr lang="en-US" sz="16600" dirty="0">
                <a:solidFill>
                  <a:prstClr val="white"/>
                </a:solidFill>
                <a:latin typeface="Abril Fatface"/>
                <a:cs typeface="Abril Fatface"/>
              </a:rPr>
              <a:t>1</a:t>
            </a:r>
          </a:p>
          <a:p>
            <a:pPr algn="ctr"/>
            <a:r>
              <a:rPr lang="en-US" sz="4000" dirty="0">
                <a:solidFill>
                  <a:srgbClr val="F79646">
                    <a:lumMod val="75000"/>
                  </a:srgbClr>
                </a:solidFill>
                <a:latin typeface="Abril Fatface"/>
                <a:cs typeface="Abril Fatface"/>
              </a:rPr>
              <a:t>Codebase Optimization</a:t>
            </a:r>
          </a:p>
          <a:p>
            <a:pPr algn="ctr"/>
            <a:endParaRPr lang="en-US" sz="2400" dirty="0">
              <a:solidFill>
                <a:prstClr val="white"/>
              </a:solidFill>
              <a:latin typeface="Gill Sans Light"/>
              <a:cs typeface="Gill Sans Light"/>
            </a:endParaRPr>
          </a:p>
          <a:p>
            <a:pPr algn="ctr"/>
            <a:endParaRPr lang="en-US" sz="2400" dirty="0">
              <a:solidFill>
                <a:prstClr val="white"/>
              </a:solidFill>
              <a:latin typeface="Gill Sans Light"/>
              <a:cs typeface="Gill Sans Light"/>
            </a:endParaRPr>
          </a:p>
          <a:p>
            <a:pPr algn="ctr"/>
            <a:endParaRPr lang="en-US" sz="2400" dirty="0">
              <a:solidFill>
                <a:prstClr val="white"/>
              </a:solidFill>
              <a:latin typeface="Gill Sans Light"/>
              <a:cs typeface="Gill Sans Light"/>
            </a:endParaRPr>
          </a:p>
          <a:p>
            <a:pPr algn="ctr"/>
            <a:r>
              <a:rPr lang="en-US" sz="2400" dirty="0">
                <a:solidFill>
                  <a:prstClr val="white"/>
                </a:solidFill>
                <a:latin typeface="Gill Sans Light"/>
                <a:cs typeface="Gill Sans Light"/>
              </a:rPr>
              <a:t>Minimize overhead</a:t>
            </a:r>
          </a:p>
          <a:p>
            <a:pPr algn="ctr"/>
            <a:r>
              <a:rPr lang="en-US" sz="2400" dirty="0">
                <a:solidFill>
                  <a:prstClr val="white"/>
                </a:solidFill>
                <a:latin typeface="Gill Sans Light"/>
                <a:cs typeface="Gill Sans Light"/>
              </a:rPr>
              <a:t>Stable interface for policies</a:t>
            </a:r>
          </a:p>
          <a:p>
            <a:pPr algn="ctr"/>
            <a:endParaRPr lang="en-US" sz="2400" dirty="0">
              <a:solidFill>
                <a:prstClr val="white"/>
              </a:solidFill>
              <a:latin typeface="Gill Sans Light"/>
              <a:cs typeface="Gill Sans Light"/>
            </a:endParaRPr>
          </a:p>
          <a:p>
            <a:pPr algn="ctr"/>
            <a:endParaRPr lang="en-US" sz="2400" dirty="0">
              <a:solidFill>
                <a:prstClr val="white"/>
              </a:solidFill>
              <a:latin typeface="Gill Sans Light"/>
              <a:cs typeface="Gill Sans Light"/>
            </a:endParaRPr>
          </a:p>
        </p:txBody>
      </p:sp>
      <p:sp>
        <p:nvSpPr>
          <p:cNvPr id="6" name="TextBox 5"/>
          <p:cNvSpPr txBox="1"/>
          <p:nvPr/>
        </p:nvSpPr>
        <p:spPr>
          <a:xfrm>
            <a:off x="4073407" y="0"/>
            <a:ext cx="3998149" cy="6858000"/>
          </a:xfrm>
          <a:prstGeom prst="rect">
            <a:avLst/>
          </a:prstGeom>
          <a:solidFill>
            <a:schemeClr val="tx1">
              <a:lumMod val="85000"/>
              <a:lumOff val="15000"/>
            </a:schemeClr>
          </a:solidFill>
        </p:spPr>
        <p:txBody>
          <a:bodyPr wrap="square" rtlCol="0">
            <a:noAutofit/>
          </a:bodyPr>
          <a:lstStyle/>
          <a:p>
            <a:pPr algn="ctr"/>
            <a:r>
              <a:rPr lang="en-US" sz="8000" dirty="0">
                <a:solidFill>
                  <a:prstClr val="white"/>
                </a:solidFill>
                <a:latin typeface="Abril Fatface"/>
                <a:cs typeface="Abril Fatface"/>
              </a:rPr>
              <a:t>#</a:t>
            </a:r>
            <a:r>
              <a:rPr lang="en-US" sz="16600" dirty="0">
                <a:solidFill>
                  <a:prstClr val="white"/>
                </a:solidFill>
                <a:latin typeface="Abril Fatface"/>
                <a:cs typeface="Abril Fatface"/>
              </a:rPr>
              <a:t>2</a:t>
            </a:r>
          </a:p>
          <a:p>
            <a:pPr algn="ctr"/>
            <a:r>
              <a:rPr lang="en-US" sz="4000" dirty="0">
                <a:solidFill>
                  <a:srgbClr val="F79646">
                    <a:lumMod val="75000"/>
                  </a:srgbClr>
                </a:solidFill>
                <a:latin typeface="Abril Fatface"/>
                <a:cs typeface="Abril Fatface"/>
              </a:rPr>
              <a:t>Multi-Device Support</a:t>
            </a:r>
          </a:p>
          <a:p>
            <a:pPr algn="ctr"/>
            <a:endParaRPr lang="en-US" sz="2400" dirty="0">
              <a:solidFill>
                <a:prstClr val="white"/>
              </a:solidFill>
              <a:latin typeface="Gill Sans Light"/>
              <a:cs typeface="Gill Sans Light"/>
            </a:endParaRPr>
          </a:p>
          <a:p>
            <a:pPr algn="ctr"/>
            <a:endParaRPr lang="en-US" sz="2400" dirty="0">
              <a:solidFill>
                <a:prstClr val="white"/>
              </a:solidFill>
              <a:latin typeface="Gill Sans Light"/>
              <a:cs typeface="Gill Sans Light"/>
            </a:endParaRPr>
          </a:p>
          <a:p>
            <a:pPr algn="ctr"/>
            <a:endParaRPr lang="en-US" sz="2400" dirty="0">
              <a:solidFill>
                <a:prstClr val="white"/>
              </a:solidFill>
              <a:latin typeface="Gill Sans Light"/>
              <a:cs typeface="Gill Sans Light"/>
            </a:endParaRPr>
          </a:p>
          <a:p>
            <a:pPr algn="ctr"/>
            <a:r>
              <a:rPr lang="en-US" sz="2400" dirty="0">
                <a:solidFill>
                  <a:prstClr val="white"/>
                </a:solidFill>
                <a:latin typeface="Gill Sans Light"/>
                <a:cs typeface="Gill Sans Light"/>
              </a:rPr>
              <a:t>Automatic device placement with DAG scheduling</a:t>
            </a:r>
          </a:p>
          <a:p>
            <a:pPr algn="ctr"/>
            <a:r>
              <a:rPr lang="en-US" sz="2400" dirty="0">
                <a:solidFill>
                  <a:prstClr val="white"/>
                </a:solidFill>
                <a:latin typeface="Gill Sans Light"/>
                <a:cs typeface="Gill Sans Light"/>
              </a:rPr>
              <a:t>Computation devices across RDMA network</a:t>
            </a:r>
          </a:p>
        </p:txBody>
      </p:sp>
      <p:sp>
        <p:nvSpPr>
          <p:cNvPr id="2" name="Slide Number Placeholder 1">
            <a:extLst>
              <a:ext uri="{FF2B5EF4-FFF2-40B4-BE49-F238E27FC236}">
                <a16:creationId xmlns:a16="http://schemas.microsoft.com/office/drawing/2014/main" id="{475D9845-FBAF-1D4E-ABB9-564A9B35B5A7}"/>
              </a:ext>
            </a:extLst>
          </p:cNvPr>
          <p:cNvSpPr>
            <a:spLocks noGrp="1"/>
          </p:cNvSpPr>
          <p:nvPr>
            <p:ph type="sldNum" sz="quarter" idx="4"/>
          </p:nvPr>
        </p:nvSpPr>
        <p:spPr/>
        <p:txBody>
          <a:bodyPr/>
          <a:lstStyle/>
          <a:p>
            <a:fld id="{2E4BC627-AC99-AB40-AA77-AD4C10984B8E}" type="slidenum">
              <a:rPr lang="en-US" smtClean="0"/>
              <a:pPr/>
              <a:t>125</a:t>
            </a:fld>
            <a:endParaRPr lang="en-US"/>
          </a:p>
        </p:txBody>
      </p:sp>
    </p:spTree>
    <p:custDataLst>
      <p:tags r:id="rId1"/>
    </p:custDataLst>
    <p:extLst>
      <p:ext uri="{BB962C8B-B14F-4D97-AF65-F5344CB8AC3E}">
        <p14:creationId xmlns:p14="http://schemas.microsoft.com/office/powerpoint/2010/main" val="199101783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6" grpId="0" animBg="1"/>
    </p:bld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lumMod val="85000"/>
              <a:lumOff val="15000"/>
            </a:schemeClr>
          </a:solidFill>
        </p:spPr>
        <p:txBody>
          <a:bodyPr/>
          <a:lstStyle/>
          <a:p>
            <a:r>
              <a:rPr lang="en-US" dirty="0"/>
              <a:t>Schedule at GPU Kernel Level?</a:t>
            </a:r>
          </a:p>
        </p:txBody>
      </p:sp>
      <p:sp>
        <p:nvSpPr>
          <p:cNvPr id="3" name="TextBox 2"/>
          <p:cNvSpPr txBox="1"/>
          <p:nvPr/>
        </p:nvSpPr>
        <p:spPr>
          <a:xfrm>
            <a:off x="720989" y="1956816"/>
            <a:ext cx="11047668"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prstClr val="black"/>
                </a:solidFill>
                <a:latin typeface="Gill Sans Light" panose="020B0302020104020203" pitchFamily="34" charset="-79"/>
                <a:ea typeface="Gill Sans" charset="0"/>
                <a:cs typeface="Gill Sans Light" panose="020B0302020104020203" pitchFamily="34" charset="-79"/>
              </a:rPr>
              <a:t>Central kernel-based scheduler</a:t>
            </a:r>
          </a:p>
          <a:p>
            <a:pPr marL="457200" indent="-457200">
              <a:buFont typeface="Arial" panose="020B0604020202020204" pitchFamily="34" charset="0"/>
              <a:buChar char="•"/>
            </a:pPr>
            <a:r>
              <a:rPr lang="en-US" sz="2800" dirty="0">
                <a:solidFill>
                  <a:prstClr val="black"/>
                </a:solidFill>
                <a:latin typeface="Gill Sans Light" panose="020B0302020104020203" pitchFamily="34" charset="-79"/>
                <a:ea typeface="Gill Sans" charset="0"/>
                <a:cs typeface="Gill Sans Light" panose="020B0302020104020203" pitchFamily="34" charset="-79"/>
              </a:rPr>
              <a:t>Breaks common efficiency optimizations: kernel batching and pipelining</a:t>
            </a:r>
          </a:p>
          <a:p>
            <a:pPr marL="457200" indent="-457200">
              <a:buFont typeface="Arial" panose="020B0604020202020204" pitchFamily="34" charset="0"/>
              <a:buChar char="•"/>
            </a:pPr>
            <a:r>
              <a:rPr lang="en-US" sz="2800" dirty="0">
                <a:solidFill>
                  <a:prstClr val="black"/>
                </a:solidFill>
                <a:latin typeface="Gill Sans Light" panose="020B0302020104020203" pitchFamily="34" charset="-79"/>
                <a:ea typeface="Gill Sans" charset="0"/>
                <a:cs typeface="Gill Sans Light" panose="020B0302020104020203" pitchFamily="34" charset="-79"/>
              </a:rPr>
              <a:t>Ephemeral allocation is not atomic!</a:t>
            </a:r>
            <a:endParaRPr lang="en-US" sz="2400" dirty="0">
              <a:solidFill>
                <a:schemeClr val="bg1"/>
              </a:solidFill>
              <a:latin typeface="Gill Sans Light" panose="020B0302020104020203" pitchFamily="34" charset="-79"/>
              <a:cs typeface="Gill Sans Light" panose="020B0302020104020203" pitchFamily="34" charset="-79"/>
            </a:endParaRPr>
          </a:p>
        </p:txBody>
      </p:sp>
      <p:sp>
        <p:nvSpPr>
          <p:cNvPr id="4" name="Slide Number Placeholder 3">
            <a:extLst>
              <a:ext uri="{FF2B5EF4-FFF2-40B4-BE49-F238E27FC236}">
                <a16:creationId xmlns:a16="http://schemas.microsoft.com/office/drawing/2014/main" id="{B18B8FEF-0591-0444-95B2-8183C4333EBC}"/>
              </a:ext>
            </a:extLst>
          </p:cNvPr>
          <p:cNvSpPr>
            <a:spLocks noGrp="1"/>
          </p:cNvSpPr>
          <p:nvPr>
            <p:ph type="sldNum" sz="quarter" idx="4"/>
          </p:nvPr>
        </p:nvSpPr>
        <p:spPr/>
        <p:txBody>
          <a:bodyPr/>
          <a:lstStyle/>
          <a:p>
            <a:fld id="{2E4BC627-AC99-AB40-AA77-AD4C10984B8E}" type="slidenum">
              <a:rPr lang="en-US" smtClean="0"/>
              <a:pPr/>
              <a:t>126</a:t>
            </a:fld>
            <a:endParaRPr lang="en-US"/>
          </a:p>
        </p:txBody>
      </p:sp>
    </p:spTree>
    <p:extLst>
      <p:ext uri="{BB962C8B-B14F-4D97-AF65-F5344CB8AC3E}">
        <p14:creationId xmlns:p14="http://schemas.microsoft.com/office/powerpoint/2010/main" val="4283506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lumMod val="85000"/>
              <a:lumOff val="15000"/>
            </a:schemeClr>
          </a:solidFill>
        </p:spPr>
        <p:txBody>
          <a:bodyPr/>
          <a:lstStyle/>
          <a:p>
            <a:r>
              <a:rPr lang="en-US" dirty="0"/>
              <a:t>Schedule at GPU Kernel Level?</a:t>
            </a:r>
          </a:p>
        </p:txBody>
      </p:sp>
      <p:sp>
        <p:nvSpPr>
          <p:cNvPr id="6" name="Rectangle 5"/>
          <p:cNvSpPr/>
          <p:nvPr/>
        </p:nvSpPr>
        <p:spPr>
          <a:xfrm>
            <a:off x="6690710" y="5987555"/>
            <a:ext cx="3723063" cy="189771"/>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Gill Sans Light" charset="0"/>
                <a:ea typeface="Gill Sans Light" charset="0"/>
                <a:cs typeface="Gill Sans Light" charset="0"/>
              </a:rPr>
              <a:t>P</a:t>
            </a:r>
            <a:r>
              <a:rPr lang="en-US" sz="1200" baseline="-25000" dirty="0">
                <a:solidFill>
                  <a:schemeClr val="tx1"/>
                </a:solidFill>
                <a:latin typeface="Gill Sans Light" charset="0"/>
                <a:ea typeface="Gill Sans Light" charset="0"/>
                <a:cs typeface="Gill Sans Light" charset="0"/>
              </a:rPr>
              <a:t>A</a:t>
            </a:r>
            <a:r>
              <a:rPr lang="en-US" sz="1200" dirty="0">
                <a:solidFill>
                  <a:schemeClr val="tx1"/>
                </a:solidFill>
                <a:latin typeface="Gill Sans Light" charset="0"/>
                <a:ea typeface="Gill Sans Light" charset="0"/>
                <a:cs typeface="Gill Sans Light" charset="0"/>
              </a:rPr>
              <a:t>+= 1 GB</a:t>
            </a:r>
            <a:endParaRPr lang="en-US" sz="1200" baseline="-25000" dirty="0">
              <a:solidFill>
                <a:schemeClr val="tx1"/>
              </a:solidFill>
              <a:latin typeface="Gill Sans Light" charset="0"/>
              <a:ea typeface="Gill Sans Light" charset="0"/>
              <a:cs typeface="Gill Sans Light" charset="0"/>
            </a:endParaRPr>
          </a:p>
        </p:txBody>
      </p:sp>
      <p:sp>
        <p:nvSpPr>
          <p:cNvPr id="10" name="Rectangle 9"/>
          <p:cNvSpPr/>
          <p:nvPr/>
        </p:nvSpPr>
        <p:spPr>
          <a:xfrm>
            <a:off x="6692032" y="3962048"/>
            <a:ext cx="3718347" cy="185917"/>
          </a:xfrm>
          <a:prstGeom prst="rect">
            <a:avLst/>
          </a:prstGeom>
          <a:solidFill>
            <a:schemeClr val="bg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Gill Sans Light" charset="0"/>
                <a:ea typeface="Gill Sans Light" charset="0"/>
                <a:cs typeface="Gill Sans Light" charset="0"/>
              </a:rPr>
              <a:t>P</a:t>
            </a:r>
            <a:r>
              <a:rPr lang="en-US" sz="1200" baseline="-25000" dirty="0">
                <a:solidFill>
                  <a:schemeClr val="tx1"/>
                </a:solidFill>
                <a:latin typeface="Gill Sans Light" charset="0"/>
                <a:ea typeface="Gill Sans Light" charset="0"/>
                <a:cs typeface="Gill Sans Light" charset="0"/>
              </a:rPr>
              <a:t>B</a:t>
            </a:r>
            <a:r>
              <a:rPr lang="en-US" sz="1200" dirty="0">
                <a:solidFill>
                  <a:schemeClr val="tx1"/>
                </a:solidFill>
                <a:latin typeface="Gill Sans Light" charset="0"/>
                <a:ea typeface="Gill Sans Light" charset="0"/>
                <a:cs typeface="Gill Sans Light" charset="0"/>
              </a:rPr>
              <a:t>+= 1 GB</a:t>
            </a:r>
          </a:p>
        </p:txBody>
      </p:sp>
      <p:sp>
        <p:nvSpPr>
          <p:cNvPr id="11" name="Rectangle 10"/>
          <p:cNvSpPr/>
          <p:nvPr/>
        </p:nvSpPr>
        <p:spPr>
          <a:xfrm>
            <a:off x="7063867" y="5627032"/>
            <a:ext cx="3346512" cy="363297"/>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Gill Sans Light" charset="0"/>
                <a:ea typeface="Gill Sans Light" charset="0"/>
                <a:cs typeface="Gill Sans Light" charset="0"/>
              </a:rPr>
              <a:t>T</a:t>
            </a:r>
            <a:r>
              <a:rPr lang="en-US" sz="1200" baseline="-25000" dirty="0">
                <a:solidFill>
                  <a:schemeClr val="tx1"/>
                </a:solidFill>
                <a:latin typeface="Gill Sans Light" charset="0"/>
                <a:ea typeface="Gill Sans Light" charset="0"/>
                <a:cs typeface="Gill Sans Light" charset="0"/>
              </a:rPr>
              <a:t>A</a:t>
            </a:r>
            <a:r>
              <a:rPr lang="en-US" sz="1200" dirty="0">
                <a:solidFill>
                  <a:schemeClr val="tx1"/>
                </a:solidFill>
                <a:latin typeface="Gill Sans Light" charset="0"/>
                <a:ea typeface="Gill Sans Light" charset="0"/>
                <a:cs typeface="Gill Sans Light" charset="0"/>
              </a:rPr>
              <a:t>+= 2 GB</a:t>
            </a:r>
            <a:endParaRPr lang="en-US" sz="1200" baseline="-25000" dirty="0">
              <a:solidFill>
                <a:schemeClr val="tx1"/>
              </a:solidFill>
              <a:latin typeface="Gill Sans Light" charset="0"/>
              <a:ea typeface="Gill Sans Light" charset="0"/>
              <a:cs typeface="Gill Sans Light" charset="0"/>
            </a:endParaRPr>
          </a:p>
        </p:txBody>
      </p:sp>
      <p:sp>
        <p:nvSpPr>
          <p:cNvPr id="12" name="Rectangle 11"/>
          <p:cNvSpPr/>
          <p:nvPr/>
        </p:nvSpPr>
        <p:spPr>
          <a:xfrm>
            <a:off x="7436038" y="5259592"/>
            <a:ext cx="2974677" cy="369179"/>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Gill Sans Light" charset="0"/>
                <a:ea typeface="Gill Sans Light" charset="0"/>
                <a:cs typeface="Gill Sans Light" charset="0"/>
              </a:rPr>
              <a:t>T</a:t>
            </a:r>
            <a:r>
              <a:rPr lang="en-US" sz="1200" baseline="-25000" dirty="0">
                <a:solidFill>
                  <a:schemeClr val="tx1"/>
                </a:solidFill>
                <a:latin typeface="Gill Sans Light" charset="0"/>
                <a:ea typeface="Gill Sans Light" charset="0"/>
                <a:cs typeface="Gill Sans Light" charset="0"/>
              </a:rPr>
              <a:t>A</a:t>
            </a:r>
            <a:r>
              <a:rPr lang="en-US" sz="1200" dirty="0">
                <a:solidFill>
                  <a:schemeClr val="tx1"/>
                </a:solidFill>
                <a:latin typeface="Gill Sans Light" charset="0"/>
                <a:ea typeface="Gill Sans Light" charset="0"/>
                <a:cs typeface="Gill Sans Light" charset="0"/>
              </a:rPr>
              <a:t>+= 2 GB</a:t>
            </a:r>
            <a:endParaRPr lang="en-US" sz="1200" baseline="-25000" dirty="0">
              <a:solidFill>
                <a:schemeClr val="tx1"/>
              </a:solidFill>
              <a:latin typeface="Gill Sans Light" charset="0"/>
              <a:ea typeface="Gill Sans Light" charset="0"/>
              <a:cs typeface="Gill Sans Light" charset="0"/>
            </a:endParaRPr>
          </a:p>
        </p:txBody>
      </p:sp>
      <p:sp>
        <p:nvSpPr>
          <p:cNvPr id="13" name="Rectangle 12"/>
          <p:cNvSpPr/>
          <p:nvPr/>
        </p:nvSpPr>
        <p:spPr>
          <a:xfrm>
            <a:off x="7807536" y="4143944"/>
            <a:ext cx="2602843" cy="371835"/>
          </a:xfrm>
          <a:prstGeom prst="rect">
            <a:avLst/>
          </a:prstGeom>
          <a:solidFill>
            <a:schemeClr val="bg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Gill Sans Light" charset="0"/>
                <a:ea typeface="Gill Sans Light" charset="0"/>
                <a:cs typeface="Gill Sans Light" charset="0"/>
              </a:rPr>
              <a:t>T</a:t>
            </a:r>
            <a:r>
              <a:rPr lang="en-US" sz="1200" baseline="-25000" dirty="0">
                <a:solidFill>
                  <a:schemeClr val="tx1"/>
                </a:solidFill>
                <a:latin typeface="Gill Sans Light" charset="0"/>
                <a:ea typeface="Gill Sans Light" charset="0"/>
                <a:cs typeface="Gill Sans Light" charset="0"/>
              </a:rPr>
              <a:t>B</a:t>
            </a:r>
            <a:r>
              <a:rPr lang="en-US" sz="1200" dirty="0">
                <a:solidFill>
                  <a:schemeClr val="tx1"/>
                </a:solidFill>
                <a:latin typeface="Gill Sans Light" charset="0"/>
                <a:ea typeface="Gill Sans Light" charset="0"/>
                <a:cs typeface="Gill Sans Light" charset="0"/>
              </a:rPr>
              <a:t>+= 2 GB</a:t>
            </a:r>
            <a:endParaRPr lang="en-US" sz="1200" baseline="-25000" dirty="0">
              <a:solidFill>
                <a:schemeClr val="tx1"/>
              </a:solidFill>
              <a:latin typeface="Gill Sans Light" charset="0"/>
              <a:ea typeface="Gill Sans Light" charset="0"/>
              <a:cs typeface="Gill Sans Light" charset="0"/>
            </a:endParaRPr>
          </a:p>
        </p:txBody>
      </p:sp>
      <p:sp>
        <p:nvSpPr>
          <p:cNvPr id="14" name="Rectangle 13"/>
          <p:cNvSpPr/>
          <p:nvPr/>
        </p:nvSpPr>
        <p:spPr>
          <a:xfrm>
            <a:off x="8179708" y="4511510"/>
            <a:ext cx="2231008" cy="371835"/>
          </a:xfrm>
          <a:prstGeom prst="rect">
            <a:avLst/>
          </a:prstGeom>
          <a:solidFill>
            <a:schemeClr val="bg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Gill Sans Light" charset="0"/>
                <a:ea typeface="Gill Sans Light" charset="0"/>
                <a:cs typeface="Gill Sans Light" charset="0"/>
              </a:rPr>
              <a:t>T</a:t>
            </a:r>
            <a:r>
              <a:rPr lang="en-US" sz="1200" baseline="-25000" dirty="0">
                <a:solidFill>
                  <a:schemeClr val="tx1"/>
                </a:solidFill>
                <a:latin typeface="Gill Sans Light" charset="0"/>
                <a:ea typeface="Gill Sans Light" charset="0"/>
                <a:cs typeface="Gill Sans Light" charset="0"/>
              </a:rPr>
              <a:t>B</a:t>
            </a:r>
            <a:r>
              <a:rPr lang="en-US" sz="1200" dirty="0">
                <a:solidFill>
                  <a:schemeClr val="tx1"/>
                </a:solidFill>
                <a:latin typeface="Gill Sans Light" charset="0"/>
                <a:ea typeface="Gill Sans Light" charset="0"/>
                <a:cs typeface="Gill Sans Light" charset="0"/>
              </a:rPr>
              <a:t>+= 2 GB</a:t>
            </a:r>
            <a:endParaRPr lang="en-US" sz="1200" baseline="-25000" dirty="0">
              <a:solidFill>
                <a:schemeClr val="tx1"/>
              </a:solidFill>
              <a:latin typeface="Gill Sans Light" charset="0"/>
              <a:ea typeface="Gill Sans Light" charset="0"/>
              <a:cs typeface="Gill Sans Light" charset="0"/>
            </a:endParaRPr>
          </a:p>
        </p:txBody>
      </p:sp>
      <p:grpSp>
        <p:nvGrpSpPr>
          <p:cNvPr id="37" name="Frame"/>
          <p:cNvGrpSpPr/>
          <p:nvPr/>
        </p:nvGrpSpPr>
        <p:grpSpPr>
          <a:xfrm>
            <a:off x="6096000" y="3786293"/>
            <a:ext cx="4320496" cy="2688994"/>
            <a:chOff x="6820620" y="3858109"/>
            <a:chExt cx="4320496" cy="2688994"/>
          </a:xfrm>
        </p:grpSpPr>
        <p:cxnSp>
          <p:nvCxnSpPr>
            <p:cNvPr id="4" name="Straight Connector 3"/>
            <p:cNvCxnSpPr/>
            <p:nvPr/>
          </p:nvCxnSpPr>
          <p:spPr>
            <a:xfrm>
              <a:off x="7410534" y="6254539"/>
              <a:ext cx="37248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7410534" y="4027386"/>
              <a:ext cx="0" cy="223100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400966" y="4027386"/>
              <a:ext cx="37401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923212" y="6085262"/>
              <a:ext cx="416781" cy="338554"/>
            </a:xfrm>
            <a:prstGeom prst="rect">
              <a:avLst/>
            </a:prstGeom>
            <a:noFill/>
          </p:spPr>
          <p:txBody>
            <a:bodyPr wrap="none" lIns="0" rIns="0" rtlCol="0">
              <a:spAutoFit/>
            </a:bodyPr>
            <a:lstStyle/>
            <a:p>
              <a:pPr algn="r"/>
              <a:r>
                <a:rPr lang="en-US" sz="1600" dirty="0">
                  <a:latin typeface="Gill Sans Light" charset="0"/>
                  <a:ea typeface="Gill Sans Light" charset="0"/>
                  <a:cs typeface="Gill Sans Light" charset="0"/>
                </a:rPr>
                <a:t>0 GB</a:t>
              </a:r>
            </a:p>
          </p:txBody>
        </p:sp>
        <p:sp>
          <p:nvSpPr>
            <p:cNvPr id="9" name="TextBox 8"/>
            <p:cNvSpPr txBox="1"/>
            <p:nvPr/>
          </p:nvSpPr>
          <p:spPr>
            <a:xfrm>
              <a:off x="6820620" y="3858109"/>
              <a:ext cx="519373" cy="338554"/>
            </a:xfrm>
            <a:prstGeom prst="rect">
              <a:avLst/>
            </a:prstGeom>
            <a:noFill/>
          </p:spPr>
          <p:txBody>
            <a:bodyPr wrap="none" lIns="0" rIns="0" rtlCol="0">
              <a:spAutoFit/>
            </a:bodyPr>
            <a:lstStyle/>
            <a:p>
              <a:pPr algn="r"/>
              <a:r>
                <a:rPr lang="en-US" sz="1600" dirty="0">
                  <a:latin typeface="Gill Sans Light" charset="0"/>
                  <a:ea typeface="Gill Sans Light" charset="0"/>
                  <a:cs typeface="Gill Sans Light" charset="0"/>
                </a:rPr>
                <a:t>12 GB</a:t>
              </a:r>
            </a:p>
          </p:txBody>
        </p:sp>
        <p:cxnSp>
          <p:nvCxnSpPr>
            <p:cNvPr id="15" name="Straight Arrow Connector 14"/>
            <p:cNvCxnSpPr/>
            <p:nvPr/>
          </p:nvCxnSpPr>
          <p:spPr>
            <a:xfrm>
              <a:off x="8272339" y="6524217"/>
              <a:ext cx="1747493"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857736" y="6208549"/>
              <a:ext cx="411971" cy="338554"/>
            </a:xfrm>
            <a:prstGeom prst="rect">
              <a:avLst/>
            </a:prstGeom>
            <a:noFill/>
          </p:spPr>
          <p:txBody>
            <a:bodyPr wrap="none" lIns="0" rIns="0" rtlCol="0">
              <a:spAutoFit/>
            </a:bodyPr>
            <a:lstStyle/>
            <a:p>
              <a:pPr algn="r"/>
              <a:r>
                <a:rPr lang="en-US" sz="1600" dirty="0">
                  <a:latin typeface="Gill Sans Light" charset="0"/>
                  <a:ea typeface="Gill Sans Light" charset="0"/>
                  <a:cs typeface="Gill Sans Light" charset="0"/>
                </a:rPr>
                <a:t>Time</a:t>
              </a:r>
            </a:p>
          </p:txBody>
        </p:sp>
      </p:grpSp>
      <p:grpSp>
        <p:nvGrpSpPr>
          <p:cNvPr id="17" name="Group 16"/>
          <p:cNvGrpSpPr/>
          <p:nvPr/>
        </p:nvGrpSpPr>
        <p:grpSpPr>
          <a:xfrm>
            <a:off x="8668233" y="4893639"/>
            <a:ext cx="1377947" cy="371835"/>
            <a:chOff x="1219754" y="2473450"/>
            <a:chExt cx="677718" cy="182880"/>
          </a:xfrm>
        </p:grpSpPr>
        <p:sp>
          <p:nvSpPr>
            <p:cNvPr id="18" name="Rectangle 17"/>
            <p:cNvSpPr/>
            <p:nvPr/>
          </p:nvSpPr>
          <p:spPr>
            <a:xfrm>
              <a:off x="1219754" y="2473450"/>
              <a:ext cx="677718" cy="18288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Gill Sans Light" charset="0"/>
                  <a:ea typeface="Gill Sans Light" charset="0"/>
                  <a:cs typeface="Gill Sans Light" charset="0"/>
                </a:rPr>
                <a:t>T</a:t>
              </a:r>
              <a:r>
                <a:rPr lang="en-US" sz="1200" baseline="-25000" dirty="0">
                  <a:solidFill>
                    <a:schemeClr val="tx1"/>
                  </a:solidFill>
                  <a:latin typeface="Gill Sans Light" charset="0"/>
                  <a:ea typeface="Gill Sans Light" charset="0"/>
                  <a:cs typeface="Gill Sans Light" charset="0"/>
                </a:rPr>
                <a:t>A</a:t>
              </a:r>
              <a:r>
                <a:rPr lang="en-US" sz="1200" dirty="0">
                  <a:solidFill>
                    <a:schemeClr val="tx1"/>
                  </a:solidFill>
                  <a:latin typeface="Gill Sans Light" charset="0"/>
                  <a:ea typeface="Gill Sans Light" charset="0"/>
                  <a:cs typeface="Gill Sans Light" charset="0"/>
                </a:rPr>
                <a:t>+= 3 GB</a:t>
              </a:r>
              <a:endParaRPr lang="en-US" sz="1200" baseline="-25000" dirty="0">
                <a:solidFill>
                  <a:schemeClr val="tx1"/>
                </a:solidFill>
                <a:latin typeface="Gill Sans Light" charset="0"/>
                <a:ea typeface="Gill Sans Light" charset="0"/>
                <a:cs typeface="Gill Sans Light" charset="0"/>
              </a:endParaRPr>
            </a:p>
          </p:txBody>
        </p:sp>
        <p:sp>
          <p:nvSpPr>
            <p:cNvPr id="19" name="Cross 18"/>
            <p:cNvSpPr>
              <a:spLocks noChangeAspect="1"/>
            </p:cNvSpPr>
            <p:nvPr/>
          </p:nvSpPr>
          <p:spPr>
            <a:xfrm rot="2705919">
              <a:off x="1676716" y="2473450"/>
              <a:ext cx="182880" cy="182880"/>
            </a:xfrm>
            <a:prstGeom prst="plus">
              <a:avLst>
                <a:gd name="adj" fmla="val 3593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Gill Sans Light" charset="0"/>
                <a:ea typeface="Gill Sans Light" charset="0"/>
                <a:cs typeface="Gill Sans Light" charset="0"/>
              </a:endParaRPr>
            </a:p>
          </p:txBody>
        </p:sp>
      </p:grpSp>
      <p:grpSp>
        <p:nvGrpSpPr>
          <p:cNvPr id="20" name="Group 19"/>
          <p:cNvGrpSpPr/>
          <p:nvPr/>
        </p:nvGrpSpPr>
        <p:grpSpPr>
          <a:xfrm>
            <a:off x="10154362" y="4893639"/>
            <a:ext cx="1377947" cy="371835"/>
            <a:chOff x="1219754" y="2473450"/>
            <a:chExt cx="677718" cy="182880"/>
          </a:xfrm>
        </p:grpSpPr>
        <p:sp>
          <p:nvSpPr>
            <p:cNvPr id="21" name="Rectangle 20"/>
            <p:cNvSpPr/>
            <p:nvPr/>
          </p:nvSpPr>
          <p:spPr>
            <a:xfrm>
              <a:off x="1219754" y="2473450"/>
              <a:ext cx="677718" cy="18288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Gill Sans Light" charset="0"/>
                  <a:ea typeface="Gill Sans Light" charset="0"/>
                  <a:cs typeface="Gill Sans Light" charset="0"/>
                </a:rPr>
                <a:t>T</a:t>
              </a:r>
              <a:r>
                <a:rPr lang="en-US" sz="1200" baseline="-25000" dirty="0">
                  <a:solidFill>
                    <a:schemeClr val="tx1"/>
                  </a:solidFill>
                  <a:latin typeface="Gill Sans Light" charset="0"/>
                  <a:ea typeface="Gill Sans Light" charset="0"/>
                  <a:cs typeface="Gill Sans Light" charset="0"/>
                </a:rPr>
                <a:t>B</a:t>
              </a:r>
              <a:r>
                <a:rPr lang="en-US" sz="1200" dirty="0">
                  <a:solidFill>
                    <a:schemeClr val="tx1"/>
                  </a:solidFill>
                  <a:latin typeface="Gill Sans Light" charset="0"/>
                  <a:ea typeface="Gill Sans Light" charset="0"/>
                  <a:cs typeface="Gill Sans Light" charset="0"/>
                </a:rPr>
                <a:t>+= 3 GB</a:t>
              </a:r>
              <a:endParaRPr lang="en-US" sz="1200" baseline="-25000" dirty="0">
                <a:solidFill>
                  <a:schemeClr val="tx1"/>
                </a:solidFill>
                <a:latin typeface="Gill Sans Light" charset="0"/>
                <a:ea typeface="Gill Sans Light" charset="0"/>
                <a:cs typeface="Gill Sans Light" charset="0"/>
              </a:endParaRPr>
            </a:p>
          </p:txBody>
        </p:sp>
        <p:sp>
          <p:nvSpPr>
            <p:cNvPr id="22" name="Cross 21"/>
            <p:cNvSpPr>
              <a:spLocks noChangeAspect="1"/>
            </p:cNvSpPr>
            <p:nvPr/>
          </p:nvSpPr>
          <p:spPr>
            <a:xfrm rot="2705919">
              <a:off x="1676716" y="2473450"/>
              <a:ext cx="182880" cy="182880"/>
            </a:xfrm>
            <a:prstGeom prst="plus">
              <a:avLst>
                <a:gd name="adj" fmla="val 3593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Gill Sans Light" charset="0"/>
                <a:ea typeface="Gill Sans Light" charset="0"/>
                <a:cs typeface="Gill Sans Light" charset="0"/>
              </a:endParaRPr>
            </a:p>
          </p:txBody>
        </p:sp>
      </p:grpSp>
      <p:grpSp>
        <p:nvGrpSpPr>
          <p:cNvPr id="40" name="Legend"/>
          <p:cNvGrpSpPr/>
          <p:nvPr/>
        </p:nvGrpSpPr>
        <p:grpSpPr>
          <a:xfrm>
            <a:off x="720989" y="4093153"/>
            <a:ext cx="4149610" cy="1894402"/>
            <a:chOff x="1548717" y="4796342"/>
            <a:chExt cx="4149610" cy="1894402"/>
          </a:xfrm>
        </p:grpSpPr>
        <p:grpSp>
          <p:nvGrpSpPr>
            <p:cNvPr id="34" name="Group 33"/>
            <p:cNvGrpSpPr/>
            <p:nvPr/>
          </p:nvGrpSpPr>
          <p:grpSpPr>
            <a:xfrm>
              <a:off x="1554340" y="5281878"/>
              <a:ext cx="4143987" cy="646331"/>
              <a:chOff x="1553094" y="4867851"/>
              <a:chExt cx="4143987" cy="646331"/>
            </a:xfrm>
          </p:grpSpPr>
          <p:sp>
            <p:nvSpPr>
              <p:cNvPr id="28" name="TextBox 27"/>
              <p:cNvSpPr txBox="1"/>
              <p:nvPr/>
            </p:nvSpPr>
            <p:spPr>
              <a:xfrm>
                <a:off x="1553094" y="5006350"/>
                <a:ext cx="1233097" cy="369332"/>
              </a:xfrm>
              <a:prstGeom prst="rect">
                <a:avLst/>
              </a:prstGeom>
              <a:noFill/>
            </p:spPr>
            <p:txBody>
              <a:bodyPr wrap="square" rtlCol="0">
                <a:spAutoFit/>
              </a:bodyPr>
              <a:lstStyle/>
              <a:p>
                <a:r>
                  <a:rPr lang="en-US" dirty="0">
                    <a:solidFill>
                      <a:prstClr val="black"/>
                    </a:solidFill>
                    <a:latin typeface="Gill Sans Light" charset="0"/>
                    <a:ea typeface="Gill Sans Light" charset="0"/>
                    <a:cs typeface="Gill Sans Light" charset="0"/>
                  </a:rPr>
                  <a:t>P</a:t>
                </a:r>
                <a:r>
                  <a:rPr lang="en-US" baseline="-25000" dirty="0">
                    <a:solidFill>
                      <a:prstClr val="black"/>
                    </a:solidFill>
                    <a:latin typeface="Gill Sans Light" charset="0"/>
                    <a:ea typeface="Gill Sans Light" charset="0"/>
                    <a:cs typeface="Gill Sans Light" charset="0"/>
                  </a:rPr>
                  <a:t>X</a:t>
                </a:r>
                <a:r>
                  <a:rPr lang="en-US" dirty="0">
                    <a:solidFill>
                      <a:prstClr val="black"/>
                    </a:solidFill>
                    <a:latin typeface="Gill Sans Light" charset="0"/>
                    <a:ea typeface="Gill Sans Light" charset="0"/>
                    <a:cs typeface="Gill Sans Light" charset="0"/>
                  </a:rPr>
                  <a:t>+= n GB</a:t>
                </a:r>
                <a:endParaRPr lang="en-US" dirty="0">
                  <a:latin typeface="Gill Sans Light" charset="0"/>
                  <a:ea typeface="Gill Sans Light" charset="0"/>
                  <a:cs typeface="Gill Sans Light" charset="0"/>
                </a:endParaRPr>
              </a:p>
            </p:txBody>
          </p:sp>
          <p:sp>
            <p:nvSpPr>
              <p:cNvPr id="29" name="Rectangle 28"/>
              <p:cNvSpPr/>
              <p:nvPr/>
            </p:nvSpPr>
            <p:spPr>
              <a:xfrm>
                <a:off x="3587891" y="4867851"/>
                <a:ext cx="2109190" cy="646331"/>
              </a:xfrm>
              <a:prstGeom prst="rect">
                <a:avLst/>
              </a:prstGeom>
            </p:spPr>
            <p:txBody>
              <a:bodyPr wrap="square">
                <a:spAutoFit/>
              </a:bodyPr>
              <a:lstStyle/>
              <a:p>
                <a:r>
                  <a:rPr lang="en-US" dirty="0">
                    <a:solidFill>
                      <a:prstClr val="black"/>
                    </a:solidFill>
                    <a:latin typeface="Gill Sans Light" charset="0"/>
                    <a:ea typeface="Gill Sans Light" charset="0"/>
                    <a:cs typeface="Gill Sans Light" charset="0"/>
                  </a:rPr>
                  <a:t>Job X allocates n GB model memory</a:t>
                </a:r>
                <a:endParaRPr lang="en-US" dirty="0">
                  <a:latin typeface="Gill Sans Light" charset="0"/>
                  <a:ea typeface="Gill Sans Light" charset="0"/>
                  <a:cs typeface="Gill Sans Light" charset="0"/>
                </a:endParaRPr>
              </a:p>
            </p:txBody>
          </p:sp>
          <p:sp>
            <p:nvSpPr>
              <p:cNvPr id="30" name="Right Arrow 29"/>
              <p:cNvSpPr/>
              <p:nvPr/>
            </p:nvSpPr>
            <p:spPr>
              <a:xfrm>
                <a:off x="2921515" y="5008040"/>
                <a:ext cx="487557" cy="365953"/>
              </a:xfrm>
              <a:prstGeom prst="rightArrow">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1554341" y="6044413"/>
              <a:ext cx="4143986" cy="646331"/>
              <a:chOff x="1555587" y="5693220"/>
              <a:chExt cx="4143986" cy="646331"/>
            </a:xfrm>
          </p:grpSpPr>
          <p:sp>
            <p:nvSpPr>
              <p:cNvPr id="31" name="TextBox 30"/>
              <p:cNvSpPr txBox="1"/>
              <p:nvPr/>
            </p:nvSpPr>
            <p:spPr>
              <a:xfrm>
                <a:off x="1555587" y="5831719"/>
                <a:ext cx="1284674" cy="369332"/>
              </a:xfrm>
              <a:prstGeom prst="rect">
                <a:avLst/>
              </a:prstGeom>
              <a:noFill/>
            </p:spPr>
            <p:txBody>
              <a:bodyPr wrap="square" rtlCol="0">
                <a:spAutoFit/>
              </a:bodyPr>
              <a:lstStyle/>
              <a:p>
                <a:r>
                  <a:rPr lang="en-US" dirty="0">
                    <a:solidFill>
                      <a:prstClr val="black"/>
                    </a:solidFill>
                    <a:latin typeface="Gill Sans Light" charset="0"/>
                    <a:ea typeface="Gill Sans Light" charset="0"/>
                    <a:cs typeface="Gill Sans Light" charset="0"/>
                  </a:rPr>
                  <a:t>T</a:t>
                </a:r>
                <a:r>
                  <a:rPr lang="en-US" baseline="-25000" dirty="0">
                    <a:solidFill>
                      <a:prstClr val="black"/>
                    </a:solidFill>
                    <a:latin typeface="Gill Sans Light" charset="0"/>
                    <a:ea typeface="Gill Sans Light" charset="0"/>
                    <a:cs typeface="Gill Sans Light" charset="0"/>
                  </a:rPr>
                  <a:t>X</a:t>
                </a:r>
                <a:r>
                  <a:rPr lang="en-US" dirty="0">
                    <a:solidFill>
                      <a:prstClr val="black"/>
                    </a:solidFill>
                    <a:latin typeface="Gill Sans Light" charset="0"/>
                    <a:ea typeface="Gill Sans Light" charset="0"/>
                    <a:cs typeface="Gill Sans Light" charset="0"/>
                  </a:rPr>
                  <a:t>+= n GB</a:t>
                </a:r>
                <a:endParaRPr lang="en-US" dirty="0">
                  <a:latin typeface="Gill Sans Light" charset="0"/>
                  <a:ea typeface="Gill Sans Light" charset="0"/>
                  <a:cs typeface="Gill Sans Light" charset="0"/>
                </a:endParaRPr>
              </a:p>
            </p:txBody>
          </p:sp>
          <p:sp>
            <p:nvSpPr>
              <p:cNvPr id="32" name="Rectangle 31"/>
              <p:cNvSpPr/>
              <p:nvPr/>
            </p:nvSpPr>
            <p:spPr>
              <a:xfrm>
                <a:off x="3590383" y="5693220"/>
                <a:ext cx="2109190" cy="646331"/>
              </a:xfrm>
              <a:prstGeom prst="rect">
                <a:avLst/>
              </a:prstGeom>
            </p:spPr>
            <p:txBody>
              <a:bodyPr wrap="square">
                <a:spAutoFit/>
              </a:bodyPr>
              <a:lstStyle/>
              <a:p>
                <a:r>
                  <a:rPr lang="en-US" dirty="0">
                    <a:solidFill>
                      <a:prstClr val="black"/>
                    </a:solidFill>
                    <a:latin typeface="Gill Sans Light" charset="0"/>
                    <a:ea typeface="Gill Sans Light" charset="0"/>
                    <a:cs typeface="Gill Sans Light" charset="0"/>
                  </a:rPr>
                  <a:t>Job X allocates n GB ephemeral memory</a:t>
                </a:r>
                <a:endParaRPr lang="en-US" dirty="0">
                  <a:latin typeface="Gill Sans Light" charset="0"/>
                  <a:ea typeface="Gill Sans Light" charset="0"/>
                  <a:cs typeface="Gill Sans Light" charset="0"/>
                </a:endParaRPr>
              </a:p>
            </p:txBody>
          </p:sp>
          <p:sp>
            <p:nvSpPr>
              <p:cNvPr id="33" name="Right Arrow 32"/>
              <p:cNvSpPr/>
              <p:nvPr/>
            </p:nvSpPr>
            <p:spPr>
              <a:xfrm>
                <a:off x="2924007" y="5833409"/>
                <a:ext cx="487557" cy="365953"/>
              </a:xfrm>
              <a:prstGeom prst="rightArrow">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9" name="Rectangle 38"/>
            <p:cNvSpPr/>
            <p:nvPr/>
          </p:nvSpPr>
          <p:spPr>
            <a:xfrm>
              <a:off x="1548717" y="4796342"/>
              <a:ext cx="4149610" cy="369332"/>
            </a:xfrm>
            <a:prstGeom prst="rect">
              <a:avLst/>
            </a:prstGeom>
          </p:spPr>
          <p:txBody>
            <a:bodyPr wrap="square">
              <a:spAutoFit/>
            </a:bodyPr>
            <a:lstStyle/>
            <a:p>
              <a:r>
                <a:rPr lang="en-US" dirty="0">
                  <a:solidFill>
                    <a:prstClr val="black"/>
                  </a:solidFill>
                  <a:latin typeface="Gill Sans Light" charset="0"/>
                  <a:ea typeface="Gill Sans Light" charset="0"/>
                  <a:cs typeface="Gill Sans Light" charset="0"/>
                </a:rPr>
                <a:t>Job A/B: 1 GB persistent, 7 GB temporary</a:t>
              </a:r>
            </a:p>
          </p:txBody>
        </p:sp>
      </p:grpSp>
      <p:sp>
        <p:nvSpPr>
          <p:cNvPr id="41" name="TextBox 40">
            <a:extLst>
              <a:ext uri="{FF2B5EF4-FFF2-40B4-BE49-F238E27FC236}">
                <a16:creationId xmlns:a16="http://schemas.microsoft.com/office/drawing/2014/main" id="{139E0B37-94B8-D74D-A5FE-B3A2F20F8D31}"/>
              </a:ext>
            </a:extLst>
          </p:cNvPr>
          <p:cNvSpPr txBox="1"/>
          <p:nvPr/>
        </p:nvSpPr>
        <p:spPr>
          <a:xfrm>
            <a:off x="720989" y="1956816"/>
            <a:ext cx="11047668"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lumMod val="85000"/>
                  </a:schemeClr>
                </a:solidFill>
                <a:latin typeface="Gill Sans Light" panose="020B0302020104020203" pitchFamily="34" charset="-79"/>
                <a:ea typeface="Gill Sans" charset="0"/>
                <a:cs typeface="Gill Sans Light" panose="020B0302020104020203" pitchFamily="34" charset="-79"/>
              </a:rPr>
              <a:t>Central kernel-based scheduler</a:t>
            </a:r>
          </a:p>
          <a:p>
            <a:pPr marL="457200" indent="-457200">
              <a:buFont typeface="Arial" panose="020B0604020202020204" pitchFamily="34" charset="0"/>
              <a:buChar char="•"/>
            </a:pPr>
            <a:r>
              <a:rPr lang="en-US" sz="2800" dirty="0">
                <a:solidFill>
                  <a:schemeClr val="bg1">
                    <a:lumMod val="85000"/>
                  </a:schemeClr>
                </a:solidFill>
                <a:latin typeface="Gill Sans Light" panose="020B0302020104020203" pitchFamily="34" charset="-79"/>
                <a:ea typeface="Gill Sans" charset="0"/>
                <a:cs typeface="Gill Sans Light" panose="020B0302020104020203" pitchFamily="34" charset="-79"/>
              </a:rPr>
              <a:t>Breaks common efficiency optimizations: kernel batching and pipelining</a:t>
            </a:r>
          </a:p>
          <a:p>
            <a:pPr marL="457200" indent="-457200">
              <a:buFont typeface="Arial" panose="020B0604020202020204" pitchFamily="34" charset="0"/>
              <a:buChar char="•"/>
            </a:pPr>
            <a:r>
              <a:rPr lang="en-US" sz="2800" dirty="0">
                <a:solidFill>
                  <a:prstClr val="black"/>
                </a:solidFill>
                <a:latin typeface="Gill Sans Light" panose="020B0302020104020203" pitchFamily="34" charset="-79"/>
                <a:ea typeface="Gill Sans" charset="0"/>
                <a:cs typeface="Gill Sans Light" panose="020B0302020104020203" pitchFamily="34" charset="-79"/>
              </a:rPr>
              <a:t>Ephemeral allocation is </a:t>
            </a:r>
            <a:r>
              <a:rPr lang="en-US" sz="2800" dirty="0">
                <a:solidFill>
                  <a:srgbClr val="F96500"/>
                </a:solidFill>
                <a:latin typeface="Gill Sans Light" panose="020B0302020104020203" pitchFamily="34" charset="-79"/>
                <a:ea typeface="Gill Sans" charset="0"/>
                <a:cs typeface="Gill Sans Light" panose="020B0302020104020203" pitchFamily="34" charset="-79"/>
              </a:rPr>
              <a:t>not atomic</a:t>
            </a:r>
            <a:r>
              <a:rPr lang="en-US" sz="2800" dirty="0">
                <a:solidFill>
                  <a:prstClr val="black"/>
                </a:solidFill>
                <a:latin typeface="Gill Sans Light" panose="020B0302020104020203" pitchFamily="34" charset="-79"/>
                <a:ea typeface="Gill Sans" charset="0"/>
                <a:cs typeface="Gill Sans Light" panose="020B0302020104020203" pitchFamily="34" charset="-79"/>
              </a:rPr>
              <a:t>!</a:t>
            </a:r>
            <a:endParaRPr lang="en-US" sz="2400" dirty="0">
              <a:solidFill>
                <a:schemeClr val="bg1"/>
              </a:solidFill>
              <a:latin typeface="Gill Sans Light" panose="020B0302020104020203" pitchFamily="34" charset="-79"/>
              <a:cs typeface="Gill Sans Light" panose="020B0302020104020203" pitchFamily="34" charset="-79"/>
            </a:endParaRPr>
          </a:p>
        </p:txBody>
      </p:sp>
      <p:sp>
        <p:nvSpPr>
          <p:cNvPr id="3" name="Slide Number Placeholder 2">
            <a:extLst>
              <a:ext uri="{FF2B5EF4-FFF2-40B4-BE49-F238E27FC236}">
                <a16:creationId xmlns:a16="http://schemas.microsoft.com/office/drawing/2014/main" id="{8697EE67-43ED-AE49-AF63-8B71349E9546}"/>
              </a:ext>
            </a:extLst>
          </p:cNvPr>
          <p:cNvSpPr>
            <a:spLocks noGrp="1"/>
          </p:cNvSpPr>
          <p:nvPr>
            <p:ph type="sldNum" sz="quarter" idx="4"/>
          </p:nvPr>
        </p:nvSpPr>
        <p:spPr/>
        <p:txBody>
          <a:bodyPr/>
          <a:lstStyle/>
          <a:p>
            <a:fld id="{2E4BC627-AC99-AB40-AA77-AD4C10984B8E}" type="slidenum">
              <a:rPr lang="en-US" smtClean="0"/>
              <a:pPr/>
              <a:t>127</a:t>
            </a:fld>
            <a:endParaRPr lang="en-US"/>
          </a:p>
        </p:txBody>
      </p:sp>
    </p:spTree>
    <p:extLst>
      <p:ext uri="{BB962C8B-B14F-4D97-AF65-F5344CB8AC3E}">
        <p14:creationId xmlns:p14="http://schemas.microsoft.com/office/powerpoint/2010/main" val="144162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par>
                                <p:cTn id="8" presetID="9" presetClass="entr" presetSubtype="0" fill="hold" nodeType="withEffect">
                                  <p:stCondLst>
                                    <p:cond delay="300"/>
                                  </p:stCondLst>
                                  <p:childTnLst>
                                    <p:set>
                                      <p:cBhvr>
                                        <p:cTn id="9" dur="1" fill="hold">
                                          <p:stCondLst>
                                            <p:cond delay="0"/>
                                          </p:stCondLst>
                                        </p:cTn>
                                        <p:tgtEl>
                                          <p:spTgt spid="40"/>
                                        </p:tgtEl>
                                        <p:attrNameLst>
                                          <p:attrName>style.visibility</p:attrName>
                                        </p:attrNameLst>
                                      </p:cBhvr>
                                      <p:to>
                                        <p:strVal val="visible"/>
                                      </p:to>
                                    </p:set>
                                    <p:animEffect transition="in" filter="dissolve">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down)">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up)">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dissolve">
                                      <p:cBhvr>
                                        <p:cTn id="45" dur="500"/>
                                        <p:tgtEl>
                                          <p:spTgt spid="17"/>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dissolve">
                                      <p:cBhvr>
                                        <p:cTn id="5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12" grpId="0" animBg="1"/>
      <p:bldP spid="13" grpId="0" animBg="1"/>
      <p:bldP spid="14" grpId="0" animBg="1"/>
    </p:bldLst>
  </p:timing>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lumMod val="85000"/>
              <a:lumOff val="15000"/>
            </a:schemeClr>
          </a:solidFill>
        </p:spPr>
        <p:txBody>
          <a:bodyPr/>
          <a:lstStyle/>
          <a:p>
            <a:r>
              <a:rPr lang="en-US" altLang="zh-CN" dirty="0"/>
              <a:t>In-Lane</a:t>
            </a:r>
            <a:r>
              <a:rPr lang="zh-CN" altLang="en-US" dirty="0"/>
              <a:t> </a:t>
            </a:r>
            <a:r>
              <a:rPr lang="en-US" altLang="zh-CN" dirty="0"/>
              <a:t>Memory</a:t>
            </a:r>
            <a:r>
              <a:rPr lang="zh-CN" altLang="en-US" dirty="0"/>
              <a:t> </a:t>
            </a:r>
            <a:r>
              <a:rPr lang="en-US" altLang="zh-CN" dirty="0"/>
              <a:t>Fragmentation</a:t>
            </a:r>
            <a:endParaRPr lang="en-US" dirty="0"/>
          </a:p>
        </p:txBody>
      </p:sp>
      <p:sp>
        <p:nvSpPr>
          <p:cNvPr id="3" name="TextBox 2"/>
          <p:cNvSpPr txBox="1"/>
          <p:nvPr/>
        </p:nvSpPr>
        <p:spPr>
          <a:xfrm>
            <a:off x="720989" y="2182505"/>
            <a:ext cx="11047668" cy="461665"/>
          </a:xfrm>
          <a:prstGeom prst="rect">
            <a:avLst/>
          </a:prstGeom>
          <a:noFill/>
        </p:spPr>
        <p:txBody>
          <a:bodyPr wrap="square" rtlCol="0">
            <a:spAutoFit/>
          </a:bodyPr>
          <a:lstStyle/>
          <a:p>
            <a:r>
              <a:rPr lang="en-US" altLang="zh-CN" sz="2400" dirty="0">
                <a:latin typeface="Gill Sans"/>
                <a:cs typeface="Gill Sans"/>
              </a:rPr>
              <a:t>In-lane</a:t>
            </a:r>
            <a:r>
              <a:rPr lang="zh-CN" altLang="en-US" sz="2400" dirty="0">
                <a:latin typeface="Gill Sans"/>
                <a:cs typeface="Gill Sans"/>
              </a:rPr>
              <a:t> </a:t>
            </a:r>
            <a:r>
              <a:rPr lang="en-US" altLang="zh-CN" sz="2400" dirty="0">
                <a:latin typeface="Gill Sans"/>
                <a:cs typeface="Gill Sans"/>
              </a:rPr>
              <a:t>Fragmentation</a:t>
            </a:r>
            <a:endParaRPr lang="en-US" sz="2400" dirty="0">
              <a:latin typeface="Gill Sans Light"/>
              <a:cs typeface="Gill Sans Light"/>
            </a:endParaRPr>
          </a:p>
        </p:txBody>
      </p:sp>
      <p:pic>
        <p:nvPicPr>
          <p:cNvPr id="5" name="cut.mp4">
            <a:hlinkClick r:id="" action="ppaction://media"/>
            <a:extLst>
              <a:ext uri="{FF2B5EF4-FFF2-40B4-BE49-F238E27FC236}">
                <a16:creationId xmlns:a16="http://schemas.microsoft.com/office/drawing/2014/main" id="{5448C933-569B-DF4F-A476-7BA6F31A6D6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12510" y="2644170"/>
            <a:ext cx="6864626" cy="4118776"/>
          </a:xfrm>
          <a:prstGeom prst="rect">
            <a:avLst/>
          </a:prstGeom>
        </p:spPr>
      </p:pic>
      <p:sp>
        <p:nvSpPr>
          <p:cNvPr id="4" name="Slide Number Placeholder 3">
            <a:extLst>
              <a:ext uri="{FF2B5EF4-FFF2-40B4-BE49-F238E27FC236}">
                <a16:creationId xmlns:a16="http://schemas.microsoft.com/office/drawing/2014/main" id="{0577DA87-692A-9647-8278-0BD9126DCBDD}"/>
              </a:ext>
            </a:extLst>
          </p:cNvPr>
          <p:cNvSpPr>
            <a:spLocks noGrp="1"/>
          </p:cNvSpPr>
          <p:nvPr>
            <p:ph type="sldNum" sz="quarter" idx="4"/>
          </p:nvPr>
        </p:nvSpPr>
        <p:spPr/>
        <p:txBody>
          <a:bodyPr/>
          <a:lstStyle/>
          <a:p>
            <a:fld id="{2E4BC627-AC99-AB40-AA77-AD4C10984B8E}" type="slidenum">
              <a:rPr lang="en-US" smtClean="0"/>
              <a:pPr/>
              <a:t>128</a:t>
            </a:fld>
            <a:endParaRPr lang="en-US"/>
          </a:p>
        </p:txBody>
      </p:sp>
    </p:spTree>
    <p:extLst>
      <p:ext uri="{BB962C8B-B14F-4D97-AF65-F5344CB8AC3E}">
        <p14:creationId xmlns:p14="http://schemas.microsoft.com/office/powerpoint/2010/main" val="360121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lumMod val="85000"/>
              <a:lumOff val="15000"/>
            </a:schemeClr>
          </a:solidFill>
        </p:spPr>
        <p:txBody>
          <a:bodyPr/>
          <a:lstStyle/>
          <a:p>
            <a:r>
              <a:rPr lang="en-US" dirty="0"/>
              <a:t>GPU Lane: </a:t>
            </a:r>
            <a:r>
              <a:rPr lang="en-US" altLang="zh-CN" dirty="0"/>
              <a:t>Allocation</a:t>
            </a:r>
            <a:endParaRPr lang="en-US" dirty="0"/>
          </a:p>
        </p:txBody>
      </p:sp>
      <p:sp>
        <p:nvSpPr>
          <p:cNvPr id="3" name="TextBox 2"/>
          <p:cNvSpPr txBox="1"/>
          <p:nvPr/>
        </p:nvSpPr>
        <p:spPr>
          <a:xfrm>
            <a:off x="720989" y="2182505"/>
            <a:ext cx="10261972" cy="461665"/>
          </a:xfrm>
          <a:prstGeom prst="rect">
            <a:avLst/>
          </a:prstGeom>
          <a:noFill/>
        </p:spPr>
        <p:txBody>
          <a:bodyPr wrap="square" rtlCol="0">
            <a:spAutoFit/>
          </a:bodyPr>
          <a:lstStyle/>
          <a:p>
            <a:r>
              <a:rPr lang="en-US" sz="2400" dirty="0">
                <a:latin typeface="Gill Sans Light" panose="020B0302020104020203" pitchFamily="34" charset="-79"/>
                <a:cs typeface="Gill Sans Light" panose="020B0302020104020203" pitchFamily="34" charset="-79"/>
              </a:rPr>
              <a:t>A</a:t>
            </a:r>
            <a:r>
              <a:rPr lang="en-US" altLang="zh-CN" sz="2400" dirty="0">
                <a:latin typeface="Gill Sans Light" panose="020B0302020104020203" pitchFamily="34" charset="-79"/>
                <a:cs typeface="Gill Sans Light" panose="020B0302020104020203" pitchFamily="34" charset="-79"/>
              </a:rPr>
              <a:t>n</a:t>
            </a:r>
            <a:r>
              <a:rPr lang="en-US" sz="2400" dirty="0">
                <a:latin typeface="Gill Sans Light" panose="020B0302020104020203" pitchFamily="34" charset="-79"/>
                <a:cs typeface="Gill Sans Light" panose="020B0302020104020203" pitchFamily="34" charset="-79"/>
              </a:rPr>
              <a:t> event-driven algorithm</a:t>
            </a:r>
            <a:r>
              <a:rPr lang="en-US" altLang="zh-CN" sz="2400" dirty="0">
                <a:latin typeface="Gill Sans Light" panose="020B0302020104020203" pitchFamily="34" charset="-79"/>
                <a:cs typeface="Gill Sans Light" panose="020B0302020104020203" pitchFamily="34" charset="-79"/>
              </a:rPr>
              <a:t>:</a:t>
            </a:r>
            <a:r>
              <a:rPr lang="zh-CN" altLang="en-US" sz="2400" dirty="0">
                <a:latin typeface="Gill Sans Light" panose="020B0302020104020203" pitchFamily="34" charset="-79"/>
                <a:cs typeface="Gill Sans Light" panose="020B0302020104020203" pitchFamily="34" charset="-79"/>
              </a:rPr>
              <a:t> </a:t>
            </a:r>
            <a:r>
              <a:rPr lang="en-US" altLang="zh-CN" sz="2400" dirty="0">
                <a:latin typeface="Gill Sans Light" panose="020B0302020104020203" pitchFamily="34" charset="-79"/>
                <a:cs typeface="Gill Sans Light" panose="020B0302020104020203" pitchFamily="34" charset="-79"/>
              </a:rPr>
              <a:t>reacts</a:t>
            </a:r>
            <a:r>
              <a:rPr lang="zh-CN" altLang="en-US" sz="2400" dirty="0">
                <a:latin typeface="Gill Sans Light" panose="020B0302020104020203" pitchFamily="34" charset="-79"/>
                <a:cs typeface="Gill Sans Light" panose="020B0302020104020203" pitchFamily="34" charset="-79"/>
              </a:rPr>
              <a:t> </a:t>
            </a:r>
            <a:r>
              <a:rPr lang="en-US" altLang="zh-CN" sz="2400" dirty="0">
                <a:latin typeface="Gill Sans Light" panose="020B0302020104020203" pitchFamily="34" charset="-79"/>
                <a:cs typeface="Gill Sans Light" panose="020B0302020104020203" pitchFamily="34" charset="-79"/>
              </a:rPr>
              <a:t>when</a:t>
            </a:r>
            <a:r>
              <a:rPr lang="zh-CN" altLang="en-US" sz="2400" dirty="0">
                <a:latin typeface="Gill Sans Light" panose="020B0302020104020203" pitchFamily="34" charset="-79"/>
                <a:cs typeface="Gill Sans Light" panose="020B0302020104020203" pitchFamily="34" charset="-79"/>
              </a:rPr>
              <a:t> </a:t>
            </a:r>
            <a:r>
              <a:rPr lang="en-US" altLang="zh-CN" sz="2400" dirty="0">
                <a:latin typeface="Gill Sans Light" panose="020B0302020104020203" pitchFamily="34" charset="-79"/>
                <a:cs typeface="Gill Sans Light" panose="020B0302020104020203" pitchFamily="34" charset="-79"/>
              </a:rPr>
              <a:t>job</a:t>
            </a:r>
            <a:r>
              <a:rPr lang="zh-CN" altLang="en-US" sz="2400" dirty="0">
                <a:latin typeface="Gill Sans Light" panose="020B0302020104020203" pitchFamily="34" charset="-79"/>
                <a:cs typeface="Gill Sans Light" panose="020B0302020104020203" pitchFamily="34" charset="-79"/>
              </a:rPr>
              <a:t> </a:t>
            </a:r>
            <a:r>
              <a:rPr lang="en-US" altLang="zh-CN" sz="2400" dirty="0">
                <a:latin typeface="Gill Sans Light" panose="020B0302020104020203" pitchFamily="34" charset="-79"/>
                <a:cs typeface="Gill Sans Light" panose="020B0302020104020203" pitchFamily="34" charset="-79"/>
              </a:rPr>
              <a:t>arriving</a:t>
            </a:r>
            <a:r>
              <a:rPr lang="zh-CN" altLang="en-US" sz="2400" dirty="0">
                <a:latin typeface="Gill Sans Light" panose="020B0302020104020203" pitchFamily="34" charset="-79"/>
                <a:cs typeface="Gill Sans Light" panose="020B0302020104020203" pitchFamily="34" charset="-79"/>
              </a:rPr>
              <a:t> </a:t>
            </a:r>
            <a:r>
              <a:rPr lang="en-US" altLang="zh-CN" sz="2400" dirty="0">
                <a:latin typeface="Gill Sans Light" panose="020B0302020104020203" pitchFamily="34" charset="-79"/>
                <a:cs typeface="Gill Sans Light" panose="020B0302020104020203" pitchFamily="34" charset="-79"/>
              </a:rPr>
              <a:t>/</a:t>
            </a:r>
            <a:r>
              <a:rPr lang="zh-CN" altLang="en-US" sz="2400" dirty="0">
                <a:latin typeface="Gill Sans Light" panose="020B0302020104020203" pitchFamily="34" charset="-79"/>
                <a:cs typeface="Gill Sans Light" panose="020B0302020104020203" pitchFamily="34" charset="-79"/>
              </a:rPr>
              <a:t> </a:t>
            </a:r>
            <a:r>
              <a:rPr lang="en-US" altLang="zh-CN" sz="2400" dirty="0">
                <a:latin typeface="Gill Sans Light" panose="020B0302020104020203" pitchFamily="34" charset="-79"/>
                <a:cs typeface="Gill Sans Light" panose="020B0302020104020203" pitchFamily="34" charset="-79"/>
              </a:rPr>
              <a:t>finishing</a:t>
            </a:r>
            <a:endParaRPr lang="en-US" sz="2400" dirty="0">
              <a:latin typeface="Gill Sans Light" panose="020B0302020104020203" pitchFamily="34" charset="-79"/>
              <a:cs typeface="Gill Sans Light" panose="020B0302020104020203" pitchFamily="34" charset="-79"/>
            </a:endParaRPr>
          </a:p>
        </p:txBody>
      </p:sp>
      <p:sp>
        <p:nvSpPr>
          <p:cNvPr id="4" name="TextBox 3">
            <a:extLst>
              <a:ext uri="{FF2B5EF4-FFF2-40B4-BE49-F238E27FC236}">
                <a16:creationId xmlns:a16="http://schemas.microsoft.com/office/drawing/2014/main" id="{A4EC71FF-75FC-364A-9DE5-D68244D8277E}"/>
              </a:ext>
            </a:extLst>
          </p:cNvPr>
          <p:cNvSpPr txBox="1"/>
          <p:nvPr/>
        </p:nvSpPr>
        <p:spPr>
          <a:xfrm>
            <a:off x="1178188" y="3281234"/>
            <a:ext cx="5547731" cy="1569660"/>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latin typeface="Gill Sans Light" panose="020B0302020104020203" pitchFamily="34" charset="-79"/>
                <a:cs typeface="Gill Sans Light" panose="020B0302020104020203" pitchFamily="34" charset="-79"/>
              </a:rPr>
              <a:t>If</a:t>
            </a:r>
            <a:r>
              <a:rPr lang="zh-CN" altLang="en-US" sz="2400" dirty="0">
                <a:latin typeface="Gill Sans Light" panose="020B0302020104020203" pitchFamily="34" charset="-79"/>
                <a:cs typeface="Gill Sans Light" panose="020B0302020104020203" pitchFamily="34" charset="-79"/>
              </a:rPr>
              <a:t> </a:t>
            </a:r>
            <a:r>
              <a:rPr lang="en-US" altLang="zh-CN" sz="2400" dirty="0">
                <a:latin typeface="Gill Sans Light" panose="020B0302020104020203" pitchFamily="34" charset="-79"/>
                <a:cs typeface="Gill Sans Light" panose="020B0302020104020203" pitchFamily="34" charset="-79"/>
              </a:rPr>
              <a:t>possible</a:t>
            </a:r>
            <a:r>
              <a:rPr lang="zh-CN" altLang="en-US" sz="2400" dirty="0">
                <a:latin typeface="Gill Sans Light" panose="020B0302020104020203" pitchFamily="34" charset="-79"/>
                <a:cs typeface="Gill Sans Light" panose="020B0302020104020203" pitchFamily="34" charset="-79"/>
              </a:rPr>
              <a:t> </a:t>
            </a:r>
            <a:r>
              <a:rPr lang="en-US" altLang="zh-CN" sz="2400" dirty="0">
                <a:latin typeface="Gill Sans Light" panose="020B0302020104020203" pitchFamily="34" charset="-79"/>
                <a:cs typeface="Gill Sans Light" panose="020B0302020104020203" pitchFamily="34" charset="-79"/>
              </a:rPr>
              <a:t>to</a:t>
            </a:r>
            <a:r>
              <a:rPr lang="zh-CN" altLang="en-US" sz="2400" dirty="0">
                <a:latin typeface="Gill Sans Light" panose="020B0302020104020203" pitchFamily="34" charset="-79"/>
                <a:cs typeface="Gill Sans Light" panose="020B0302020104020203" pitchFamily="34" charset="-79"/>
              </a:rPr>
              <a:t> </a:t>
            </a:r>
            <a:r>
              <a:rPr lang="en-US" altLang="zh-CN" sz="2400" dirty="0">
                <a:latin typeface="Gill Sans Light" panose="020B0302020104020203" pitchFamily="34" charset="-79"/>
                <a:cs typeface="Gill Sans Light" panose="020B0302020104020203" pitchFamily="34" charset="-79"/>
              </a:rPr>
              <a:t>create</a:t>
            </a:r>
            <a:r>
              <a:rPr lang="zh-CN" altLang="en-US" sz="2400" dirty="0">
                <a:latin typeface="Gill Sans Light" panose="020B0302020104020203" pitchFamily="34" charset="-79"/>
                <a:cs typeface="Gill Sans Light" panose="020B0302020104020203" pitchFamily="34" charset="-79"/>
              </a:rPr>
              <a:t> </a:t>
            </a:r>
            <a:r>
              <a:rPr lang="en-US" altLang="zh-CN" sz="2400" dirty="0">
                <a:latin typeface="Gill Sans Light" panose="020B0302020104020203" pitchFamily="34" charset="-79"/>
                <a:cs typeface="Gill Sans Light" panose="020B0302020104020203" pitchFamily="34" charset="-79"/>
              </a:rPr>
              <a:t>new</a:t>
            </a:r>
            <a:r>
              <a:rPr lang="zh-CN" altLang="en-US" sz="2400" dirty="0">
                <a:latin typeface="Gill Sans Light" panose="020B0302020104020203" pitchFamily="34" charset="-79"/>
                <a:cs typeface="Gill Sans Light" panose="020B0302020104020203" pitchFamily="34" charset="-79"/>
              </a:rPr>
              <a:t> </a:t>
            </a:r>
            <a:r>
              <a:rPr lang="en-US" altLang="zh-CN" sz="2400" dirty="0">
                <a:latin typeface="Gill Sans Light" panose="020B0302020104020203" pitchFamily="34" charset="-79"/>
                <a:cs typeface="Gill Sans Light" panose="020B0302020104020203" pitchFamily="34" charset="-79"/>
              </a:rPr>
              <a:t>lane</a:t>
            </a:r>
            <a:r>
              <a:rPr lang="zh-CN" altLang="en-US" sz="2400" dirty="0">
                <a:latin typeface="Gill Sans Light" panose="020B0302020104020203" pitchFamily="34" charset="-79"/>
                <a:cs typeface="Gill Sans Light" panose="020B0302020104020203" pitchFamily="34" charset="-79"/>
              </a:rPr>
              <a:t> </a:t>
            </a:r>
            <a:r>
              <a:rPr lang="en-US" altLang="zh-CN" sz="2400" dirty="0">
                <a:latin typeface="Gill Sans Light" panose="020B0302020104020203" pitchFamily="34" charset="-79"/>
                <a:cs typeface="Gill Sans Light" panose="020B0302020104020203" pitchFamily="34" charset="-79"/>
              </a:rPr>
              <a:t>-&gt;</a:t>
            </a:r>
            <a:r>
              <a:rPr lang="zh-CN" altLang="en-US" sz="2400" dirty="0">
                <a:latin typeface="Gill Sans Light" panose="020B0302020104020203" pitchFamily="34" charset="-79"/>
                <a:cs typeface="Gill Sans Light" panose="020B0302020104020203" pitchFamily="34" charset="-79"/>
              </a:rPr>
              <a:t> </a:t>
            </a:r>
            <a:r>
              <a:rPr lang="en-US" altLang="zh-CN" sz="2400" dirty="0">
                <a:latin typeface="Gill Sans Light" panose="020B0302020104020203" pitchFamily="34" charset="-79"/>
                <a:cs typeface="Gill Sans Light" panose="020B0302020104020203" pitchFamily="34" charset="-79"/>
              </a:rPr>
              <a:t>create</a:t>
            </a:r>
          </a:p>
          <a:p>
            <a:pPr marL="342900" indent="-342900">
              <a:buFont typeface="Arial" panose="020B0604020202020204" pitchFamily="34" charset="0"/>
              <a:buChar char="•"/>
            </a:pPr>
            <a:r>
              <a:rPr lang="en-US" altLang="zh-CN" sz="2400" dirty="0">
                <a:latin typeface="Gill Sans Light" panose="020B0302020104020203" pitchFamily="34" charset="-79"/>
                <a:cs typeface="Gill Sans Light" panose="020B0302020104020203" pitchFamily="34" charset="-79"/>
              </a:rPr>
              <a:t>If</a:t>
            </a:r>
            <a:r>
              <a:rPr lang="zh-CN" altLang="en-US" sz="2400" dirty="0">
                <a:latin typeface="Gill Sans Light" panose="020B0302020104020203" pitchFamily="34" charset="-79"/>
                <a:cs typeface="Gill Sans Light" panose="020B0302020104020203" pitchFamily="34" charset="-79"/>
              </a:rPr>
              <a:t> </a:t>
            </a:r>
            <a:r>
              <a:rPr lang="en-US" altLang="zh-CN" sz="2400" dirty="0">
                <a:latin typeface="Gill Sans Light" panose="020B0302020104020203" pitchFamily="34" charset="-79"/>
                <a:cs typeface="Gill Sans Light" panose="020B0302020104020203" pitchFamily="34" charset="-79"/>
              </a:rPr>
              <a:t>possible</a:t>
            </a:r>
            <a:r>
              <a:rPr lang="zh-CN" altLang="en-US" sz="2400" dirty="0">
                <a:latin typeface="Gill Sans Light" panose="020B0302020104020203" pitchFamily="34" charset="-79"/>
                <a:cs typeface="Gill Sans Light" panose="020B0302020104020203" pitchFamily="34" charset="-79"/>
              </a:rPr>
              <a:t> </a:t>
            </a:r>
            <a:r>
              <a:rPr lang="en-US" altLang="zh-CN" sz="2400" dirty="0">
                <a:latin typeface="Gill Sans Light" panose="020B0302020104020203" pitchFamily="34" charset="-79"/>
                <a:cs typeface="Gill Sans Light" panose="020B0302020104020203" pitchFamily="34" charset="-79"/>
              </a:rPr>
              <a:t>to</a:t>
            </a:r>
            <a:r>
              <a:rPr lang="zh-CN" altLang="en-US" sz="2400" dirty="0">
                <a:latin typeface="Gill Sans Light" panose="020B0302020104020203" pitchFamily="34" charset="-79"/>
                <a:cs typeface="Gill Sans Light" panose="020B0302020104020203" pitchFamily="34" charset="-79"/>
              </a:rPr>
              <a:t> </a:t>
            </a:r>
            <a:r>
              <a:rPr lang="en-US" altLang="zh-CN" sz="2400" dirty="0">
                <a:latin typeface="Gill Sans Light" panose="020B0302020104020203" pitchFamily="34" charset="-79"/>
                <a:cs typeface="Gill Sans Light" panose="020B0302020104020203" pitchFamily="34" charset="-79"/>
              </a:rPr>
              <a:t>reuse</a:t>
            </a:r>
            <a:r>
              <a:rPr lang="zh-CN" altLang="en-US" sz="2400" dirty="0">
                <a:latin typeface="Gill Sans Light" panose="020B0302020104020203" pitchFamily="34" charset="-79"/>
                <a:cs typeface="Gill Sans Light" panose="020B0302020104020203" pitchFamily="34" charset="-79"/>
              </a:rPr>
              <a:t> </a:t>
            </a:r>
            <a:r>
              <a:rPr lang="en-US" altLang="zh-CN" sz="2400" dirty="0">
                <a:latin typeface="Gill Sans Light" panose="020B0302020104020203" pitchFamily="34" charset="-79"/>
                <a:cs typeface="Gill Sans Light" panose="020B0302020104020203" pitchFamily="34" charset="-79"/>
              </a:rPr>
              <a:t>existing</a:t>
            </a:r>
            <a:r>
              <a:rPr lang="zh-CN" altLang="en-US" sz="2400" dirty="0">
                <a:latin typeface="Gill Sans Light" panose="020B0302020104020203" pitchFamily="34" charset="-79"/>
                <a:cs typeface="Gill Sans Light" panose="020B0302020104020203" pitchFamily="34" charset="-79"/>
              </a:rPr>
              <a:t> </a:t>
            </a:r>
            <a:r>
              <a:rPr lang="en-US" altLang="zh-CN" sz="2400" dirty="0">
                <a:latin typeface="Gill Sans Light" panose="020B0302020104020203" pitchFamily="34" charset="-79"/>
                <a:cs typeface="Gill Sans Light" panose="020B0302020104020203" pitchFamily="34" charset="-79"/>
              </a:rPr>
              <a:t>one</a:t>
            </a:r>
            <a:r>
              <a:rPr lang="zh-CN" altLang="en-US" sz="2400" dirty="0">
                <a:latin typeface="Gill Sans Light" panose="020B0302020104020203" pitchFamily="34" charset="-79"/>
                <a:cs typeface="Gill Sans Light" panose="020B0302020104020203" pitchFamily="34" charset="-79"/>
              </a:rPr>
              <a:t> </a:t>
            </a:r>
            <a:r>
              <a:rPr lang="en-US" altLang="zh-CN" sz="2400" dirty="0">
                <a:latin typeface="Gill Sans Light" panose="020B0302020104020203" pitchFamily="34" charset="-79"/>
                <a:cs typeface="Gill Sans Light" panose="020B0302020104020203" pitchFamily="34" charset="-79"/>
              </a:rPr>
              <a:t>-&gt;</a:t>
            </a:r>
            <a:r>
              <a:rPr lang="zh-CN" altLang="en-US" sz="2400" dirty="0">
                <a:latin typeface="Gill Sans Light" panose="020B0302020104020203" pitchFamily="34" charset="-79"/>
                <a:cs typeface="Gill Sans Light" panose="020B0302020104020203" pitchFamily="34" charset="-79"/>
              </a:rPr>
              <a:t> </a:t>
            </a:r>
            <a:r>
              <a:rPr lang="en-US" altLang="zh-CN" sz="2400" dirty="0">
                <a:latin typeface="Gill Sans Light" panose="020B0302020104020203" pitchFamily="34" charset="-79"/>
                <a:cs typeface="Gill Sans Light" panose="020B0302020104020203" pitchFamily="34" charset="-79"/>
              </a:rPr>
              <a:t>reuse</a:t>
            </a:r>
          </a:p>
          <a:p>
            <a:pPr marL="342900" indent="-342900">
              <a:buFont typeface="Arial" panose="020B0604020202020204" pitchFamily="34" charset="0"/>
              <a:buChar char="•"/>
            </a:pPr>
            <a:r>
              <a:rPr lang="en-US" altLang="zh-CN" sz="2400" dirty="0">
                <a:latin typeface="Gill Sans Light" panose="020B0302020104020203" pitchFamily="34" charset="-79"/>
                <a:cs typeface="Gill Sans Light" panose="020B0302020104020203" pitchFamily="34" charset="-79"/>
              </a:rPr>
              <a:t>If</a:t>
            </a:r>
            <a:r>
              <a:rPr lang="zh-CN" altLang="en-US" sz="2400" dirty="0">
                <a:latin typeface="Gill Sans Light" panose="020B0302020104020203" pitchFamily="34" charset="-79"/>
                <a:cs typeface="Gill Sans Light" panose="020B0302020104020203" pitchFamily="34" charset="-79"/>
              </a:rPr>
              <a:t> </a:t>
            </a:r>
            <a:r>
              <a:rPr lang="en-US" altLang="zh-CN" sz="2400" dirty="0">
                <a:latin typeface="Gill Sans Light" panose="020B0302020104020203" pitchFamily="34" charset="-79"/>
                <a:cs typeface="Gill Sans Light" panose="020B0302020104020203" pitchFamily="34" charset="-79"/>
              </a:rPr>
              <a:t>possible</a:t>
            </a:r>
            <a:r>
              <a:rPr lang="zh-CN" altLang="en-US" sz="2400" dirty="0">
                <a:latin typeface="Gill Sans Light" panose="020B0302020104020203" pitchFamily="34" charset="-79"/>
                <a:cs typeface="Gill Sans Light" panose="020B0302020104020203" pitchFamily="34" charset="-79"/>
              </a:rPr>
              <a:t> </a:t>
            </a:r>
            <a:r>
              <a:rPr lang="en-US" altLang="zh-CN" sz="2400" dirty="0">
                <a:latin typeface="Gill Sans Light" panose="020B0302020104020203" pitchFamily="34" charset="-79"/>
                <a:cs typeface="Gill Sans Light" panose="020B0302020104020203" pitchFamily="34" charset="-79"/>
              </a:rPr>
              <a:t>to</a:t>
            </a:r>
            <a:r>
              <a:rPr lang="zh-CN" altLang="en-US" sz="2400" dirty="0">
                <a:latin typeface="Gill Sans Light" panose="020B0302020104020203" pitchFamily="34" charset="-79"/>
                <a:cs typeface="Gill Sans Light" panose="020B0302020104020203" pitchFamily="34" charset="-79"/>
              </a:rPr>
              <a:t> </a:t>
            </a:r>
            <a:r>
              <a:rPr lang="en-US" altLang="zh-CN" sz="2400" dirty="0">
                <a:latin typeface="Gill Sans Light" panose="020B0302020104020203" pitchFamily="34" charset="-79"/>
                <a:cs typeface="Gill Sans Light" panose="020B0302020104020203" pitchFamily="34" charset="-79"/>
              </a:rPr>
              <a:t>defrag</a:t>
            </a:r>
            <a:r>
              <a:rPr lang="zh-CN" altLang="en-US" sz="2400" dirty="0">
                <a:latin typeface="Gill Sans Light" panose="020B0302020104020203" pitchFamily="34" charset="-79"/>
                <a:cs typeface="Gill Sans Light" panose="020B0302020104020203" pitchFamily="34" charset="-79"/>
              </a:rPr>
              <a:t> </a:t>
            </a:r>
            <a:r>
              <a:rPr lang="en-US" altLang="zh-CN" sz="2400" dirty="0">
                <a:latin typeface="Gill Sans Light" panose="020B0302020104020203" pitchFamily="34" charset="-79"/>
                <a:cs typeface="Gill Sans Light" panose="020B0302020104020203" pitchFamily="34" charset="-79"/>
              </a:rPr>
              <a:t>-&gt;</a:t>
            </a:r>
            <a:r>
              <a:rPr lang="zh-CN" altLang="en-US" sz="2400" dirty="0">
                <a:latin typeface="Gill Sans Light" panose="020B0302020104020203" pitchFamily="34" charset="-79"/>
                <a:cs typeface="Gill Sans Light" panose="020B0302020104020203" pitchFamily="34" charset="-79"/>
              </a:rPr>
              <a:t> </a:t>
            </a:r>
            <a:r>
              <a:rPr lang="en-US" altLang="zh-CN" sz="2400" dirty="0">
                <a:latin typeface="Gill Sans Light" panose="020B0302020104020203" pitchFamily="34" charset="-79"/>
                <a:cs typeface="Gill Sans Light" panose="020B0302020104020203" pitchFamily="34" charset="-79"/>
              </a:rPr>
              <a:t>defrag</a:t>
            </a:r>
          </a:p>
          <a:p>
            <a:pPr marL="342900" indent="-342900">
              <a:buFont typeface="Arial" panose="020B0604020202020204" pitchFamily="34" charset="0"/>
              <a:buChar char="•"/>
            </a:pPr>
            <a:r>
              <a:rPr lang="en-US" altLang="zh-CN" sz="2400" dirty="0">
                <a:latin typeface="Gill Sans Light" panose="020B0302020104020203" pitchFamily="34" charset="-79"/>
                <a:cs typeface="Gill Sans Light" panose="020B0302020104020203" pitchFamily="34" charset="-79"/>
              </a:rPr>
              <a:t>Otherwise,</a:t>
            </a:r>
            <a:r>
              <a:rPr lang="zh-CN" altLang="en-US" sz="2400" dirty="0">
                <a:latin typeface="Gill Sans Light" panose="020B0302020104020203" pitchFamily="34" charset="-79"/>
                <a:cs typeface="Gill Sans Light" panose="020B0302020104020203" pitchFamily="34" charset="-79"/>
              </a:rPr>
              <a:t> </a:t>
            </a:r>
            <a:r>
              <a:rPr lang="en-US" altLang="zh-CN" sz="2400" dirty="0">
                <a:latin typeface="Gill Sans Light" panose="020B0302020104020203" pitchFamily="34" charset="-79"/>
                <a:cs typeface="Gill Sans Light" panose="020B0302020104020203" pitchFamily="34" charset="-79"/>
              </a:rPr>
              <a:t>wait</a:t>
            </a:r>
            <a:endParaRPr lang="en-US" sz="2400" dirty="0">
              <a:latin typeface="Gill Sans Light" panose="020B0302020104020203" pitchFamily="34" charset="-79"/>
              <a:cs typeface="Gill Sans Light" panose="020B0302020104020203" pitchFamily="34" charset="-79"/>
            </a:endParaRPr>
          </a:p>
        </p:txBody>
      </p:sp>
      <p:sp>
        <p:nvSpPr>
          <p:cNvPr id="5" name="Slide Number Placeholder 4">
            <a:extLst>
              <a:ext uri="{FF2B5EF4-FFF2-40B4-BE49-F238E27FC236}">
                <a16:creationId xmlns:a16="http://schemas.microsoft.com/office/drawing/2014/main" id="{36812C42-20B9-F340-9C9E-CF8FD7965C8C}"/>
              </a:ext>
            </a:extLst>
          </p:cNvPr>
          <p:cNvSpPr>
            <a:spLocks noGrp="1"/>
          </p:cNvSpPr>
          <p:nvPr>
            <p:ph type="sldNum" sz="quarter" idx="4"/>
          </p:nvPr>
        </p:nvSpPr>
        <p:spPr/>
        <p:txBody>
          <a:bodyPr/>
          <a:lstStyle/>
          <a:p>
            <a:fld id="{2E4BC627-AC99-AB40-AA77-AD4C10984B8E}" type="slidenum">
              <a:rPr lang="en-US" smtClean="0"/>
              <a:pPr/>
              <a:t>129</a:t>
            </a:fld>
            <a:endParaRPr lang="en-US"/>
          </a:p>
        </p:txBody>
      </p:sp>
    </p:spTree>
    <p:extLst>
      <p:ext uri="{BB962C8B-B14F-4D97-AF65-F5344CB8AC3E}">
        <p14:creationId xmlns:p14="http://schemas.microsoft.com/office/powerpoint/2010/main" val="102819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4">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p:tgtEl>
                                          <p:spTgt spid="4">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4">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p:tgtEl>
                                          <p:spTgt spid="4">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p:tgtEl>
                                          <p:spTgt spid="4">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lumMod val="85000"/>
              <a:lumOff val="15000"/>
            </a:schemeClr>
          </a:solidFill>
        </p:spPr>
        <p:txBody>
          <a:bodyPr/>
          <a:lstStyle/>
          <a:p>
            <a:r>
              <a:rPr lang="en-US" dirty="0"/>
              <a:t>Accelerate Deep Learning with GPUs</a:t>
            </a:r>
          </a:p>
        </p:txBody>
      </p:sp>
      <p:sp>
        <p:nvSpPr>
          <p:cNvPr id="3" name="Slide Number Placeholder 2">
            <a:extLst>
              <a:ext uri="{FF2B5EF4-FFF2-40B4-BE49-F238E27FC236}">
                <a16:creationId xmlns:a16="http://schemas.microsoft.com/office/drawing/2014/main" id="{1AACC86E-BE0D-4E41-A5AB-C22B8DFCE6DE}"/>
              </a:ext>
            </a:extLst>
          </p:cNvPr>
          <p:cNvSpPr>
            <a:spLocks noGrp="1"/>
          </p:cNvSpPr>
          <p:nvPr>
            <p:ph type="sldNum" sz="quarter" idx="12"/>
          </p:nvPr>
        </p:nvSpPr>
        <p:spPr/>
        <p:txBody>
          <a:bodyPr/>
          <a:lstStyle/>
          <a:p>
            <a:fld id="{2E4BC627-AC99-AB40-AA77-AD4C10984B8E}" type="slidenum">
              <a:rPr lang="en-US" smtClean="0"/>
              <a:pPr/>
              <a:t>13</a:t>
            </a:fld>
            <a:endParaRPr lang="en-US"/>
          </a:p>
        </p:txBody>
      </p:sp>
      <p:graphicFrame>
        <p:nvGraphicFramePr>
          <p:cNvPr id="6" name="Table 5">
            <a:extLst>
              <a:ext uri="{FF2B5EF4-FFF2-40B4-BE49-F238E27FC236}">
                <a16:creationId xmlns:a16="http://schemas.microsoft.com/office/drawing/2014/main" id="{C2C7943B-5A47-D123-CD0D-E57119AA7C6B}"/>
              </a:ext>
            </a:extLst>
          </p:cNvPr>
          <p:cNvGraphicFramePr>
            <a:graphicFrameLocks noGrp="1"/>
          </p:cNvGraphicFramePr>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pic>
        <p:nvPicPr>
          <p:cNvPr id="12" name="内容占位符 9">
            <a:extLst>
              <a:ext uri="{FF2B5EF4-FFF2-40B4-BE49-F238E27FC236}">
                <a16:creationId xmlns:a16="http://schemas.microsoft.com/office/drawing/2014/main" id="{674C1B22-C5EA-20C6-C544-A1FC3B0DAEC2}"/>
              </a:ext>
            </a:extLst>
          </p:cNvPr>
          <p:cNvPicPr>
            <a:picLocks noChangeAspect="1"/>
          </p:cNvPicPr>
          <p:nvPr/>
        </p:nvPicPr>
        <p:blipFill rotWithShape="1">
          <a:blip r:embed="rId3">
            <a:extLst>
              <a:ext uri="{28A0092B-C50C-407E-A947-70E740481C1C}">
                <a14:useLocalDpi xmlns:a14="http://schemas.microsoft.com/office/drawing/2010/main" val="0"/>
              </a:ext>
            </a:extLst>
          </a:blip>
          <a:srcRect l="13624" r="13624"/>
          <a:stretch/>
        </p:blipFill>
        <p:spPr>
          <a:xfrm>
            <a:off x="6267367" y="1854092"/>
            <a:ext cx="5035593" cy="3654641"/>
          </a:xfrm>
          <a:prstGeom prst="rect">
            <a:avLst/>
          </a:prstGeom>
        </p:spPr>
      </p:pic>
      <p:sp>
        <p:nvSpPr>
          <p:cNvPr id="13" name="文本框 4">
            <a:extLst>
              <a:ext uri="{FF2B5EF4-FFF2-40B4-BE49-F238E27FC236}">
                <a16:creationId xmlns:a16="http://schemas.microsoft.com/office/drawing/2014/main" id="{2B9DFBC1-E039-984B-25C0-CB33DE4C9F6C}"/>
              </a:ext>
            </a:extLst>
          </p:cNvPr>
          <p:cNvSpPr txBox="1"/>
          <p:nvPr/>
        </p:nvSpPr>
        <p:spPr>
          <a:xfrm>
            <a:off x="0" y="6118223"/>
            <a:ext cx="12192000" cy="307777"/>
          </a:xfrm>
          <a:prstGeom prst="rect">
            <a:avLst/>
          </a:prstGeom>
          <a:solidFill>
            <a:schemeClr val="bg1">
              <a:lumMod val="85000"/>
            </a:schemeClr>
          </a:solidFill>
        </p:spPr>
        <p:txBody>
          <a:bodyPr wrap="square">
            <a:spAutoFit/>
          </a:bodyPr>
          <a:lstStyle/>
          <a:p>
            <a:r>
              <a:rPr lang="en-US" altLang="zh-CN" sz="1400" dirty="0"/>
              <a:t>Image credit: https://www.nvidia.com/en-us/data-center/v100/, https://www.nvidia.com/en-gb/data-center/dgx-a100/</a:t>
            </a:r>
            <a:endParaRPr lang="zh-CN" altLang="en-US" sz="1400" dirty="0"/>
          </a:p>
        </p:txBody>
      </p:sp>
      <p:pic>
        <p:nvPicPr>
          <p:cNvPr id="1030" name="Picture 6" descr="Data Center">
            <a:extLst>
              <a:ext uri="{FF2B5EF4-FFF2-40B4-BE49-F238E27FC236}">
                <a16:creationId xmlns:a16="http://schemas.microsoft.com/office/drawing/2014/main" id="{20D31920-8D7E-4C52-194F-E214BD6A947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4350" r="24610"/>
          <a:stretch/>
        </p:blipFill>
        <p:spPr bwMode="auto">
          <a:xfrm>
            <a:off x="1625600" y="1721379"/>
            <a:ext cx="3556000" cy="3920067"/>
          </a:xfrm>
          <a:prstGeom prst="rect">
            <a:avLst/>
          </a:prstGeom>
          <a:ln>
            <a:noFill/>
          </a:ln>
          <a:effectLst>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6076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250"/>
                                        <p:tgtEl>
                                          <p:spTgt spid="1030"/>
                                        </p:tgtEl>
                                      </p:cBhvr>
                                    </p:animEffect>
                                    <p:anim calcmode="lin" valueType="num">
                                      <p:cBhvr>
                                        <p:cTn id="8" dur="250" fill="hold"/>
                                        <p:tgtEl>
                                          <p:spTgt spid="1030"/>
                                        </p:tgtEl>
                                        <p:attrNameLst>
                                          <p:attrName>ppt_x</p:attrName>
                                        </p:attrNameLst>
                                      </p:cBhvr>
                                      <p:tavLst>
                                        <p:tav tm="0">
                                          <p:val>
                                            <p:strVal val="#ppt_x"/>
                                          </p:val>
                                        </p:tav>
                                        <p:tav tm="100000">
                                          <p:val>
                                            <p:strVal val="#ppt_x"/>
                                          </p:val>
                                        </p:tav>
                                      </p:tavLst>
                                    </p:anim>
                                    <p:anim calcmode="lin" valueType="num">
                                      <p:cBhvr>
                                        <p:cTn id="9" dur="250" fill="hold"/>
                                        <p:tgtEl>
                                          <p:spTgt spid="103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50"/>
                                        <p:tgtEl>
                                          <p:spTgt spid="12"/>
                                        </p:tgtEl>
                                      </p:cBhvr>
                                    </p:animEffect>
                                    <p:anim calcmode="lin" valueType="num">
                                      <p:cBhvr>
                                        <p:cTn id="13" dur="250" fill="hold"/>
                                        <p:tgtEl>
                                          <p:spTgt spid="12"/>
                                        </p:tgtEl>
                                        <p:attrNameLst>
                                          <p:attrName>ppt_x</p:attrName>
                                        </p:attrNameLst>
                                      </p:cBhvr>
                                      <p:tavLst>
                                        <p:tav tm="0">
                                          <p:val>
                                            <p:strVal val="#ppt_x"/>
                                          </p:val>
                                        </p:tav>
                                        <p:tav tm="100000">
                                          <p:val>
                                            <p:strVal val="#ppt_x"/>
                                          </p:val>
                                        </p:tav>
                                      </p:tavLst>
                                    </p:anim>
                                    <p:anim calcmode="lin" valueType="num">
                                      <p:cBhvr>
                                        <p:cTn id="14" dur="25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solidFill>
            <a:schemeClr val="tx1">
              <a:lumMod val="85000"/>
              <a:lumOff val="15000"/>
            </a:schemeClr>
          </a:solidFill>
        </p:spPr>
        <p:txBody>
          <a:bodyPr>
            <a:normAutofit/>
          </a:bodyPr>
          <a:lstStyle/>
          <a:p>
            <a:r>
              <a:rPr lang="en-US" dirty="0"/>
              <a:t>Multi-GPU: the Rescue or Nightmare?</a:t>
            </a:r>
            <a:endParaRPr lang="en-US" baseline="-25000" dirty="0"/>
          </a:p>
        </p:txBody>
      </p:sp>
      <p:sp>
        <p:nvSpPr>
          <p:cNvPr id="20" name="TextBox 19"/>
          <p:cNvSpPr txBox="1"/>
          <p:nvPr/>
        </p:nvSpPr>
        <p:spPr>
          <a:xfrm>
            <a:off x="720989" y="1958485"/>
            <a:ext cx="11047668" cy="3194721"/>
          </a:xfrm>
          <a:prstGeom prst="rect">
            <a:avLst/>
          </a:prstGeom>
          <a:noFill/>
        </p:spPr>
        <p:txBody>
          <a:bodyPr wrap="square" rtlCol="0">
            <a:spAutoFit/>
          </a:bodyPr>
          <a:lstStyle>
            <a:defPPr>
              <a:defRPr lang="en-US"/>
            </a:defPPr>
            <a:lvl1pPr algn="ctr">
              <a:defRPr sz="2800">
                <a:latin typeface="Gill Sans Light"/>
                <a:cs typeface="Gill Sans Light"/>
              </a:defRPr>
            </a:lvl1pPr>
          </a:lstStyle>
          <a:p>
            <a:pPr marL="457200" indent="-457200" algn="l">
              <a:lnSpc>
                <a:spcPct val="120000"/>
              </a:lnSpc>
              <a:buFont typeface="Arial" charset="0"/>
              <a:buChar char="•"/>
            </a:pPr>
            <a:r>
              <a:rPr lang="en-US" dirty="0"/>
              <a:t>Data parallelism</a:t>
            </a:r>
          </a:p>
          <a:p>
            <a:pPr marL="457200" indent="-457200" algn="l">
              <a:lnSpc>
                <a:spcPct val="120000"/>
              </a:lnSpc>
              <a:buFont typeface="Arial" charset="0"/>
              <a:buChar char="•"/>
            </a:pPr>
            <a:r>
              <a:rPr lang="en-US" dirty="0"/>
              <a:t>Model parallelism</a:t>
            </a:r>
          </a:p>
          <a:p>
            <a:pPr marL="457200" indent="-457200" algn="l">
              <a:lnSpc>
                <a:spcPct val="120000"/>
              </a:lnSpc>
              <a:buFont typeface="Arial" charset="0"/>
              <a:buChar char="•"/>
            </a:pPr>
            <a:r>
              <a:rPr lang="en-US" dirty="0"/>
              <a:t>Parameter server? Communication?</a:t>
            </a:r>
          </a:p>
          <a:p>
            <a:pPr marL="457200" indent="-457200" algn="l">
              <a:lnSpc>
                <a:spcPct val="120000"/>
              </a:lnSpc>
              <a:buFont typeface="Arial" charset="0"/>
              <a:buChar char="•"/>
            </a:pPr>
            <a:r>
              <a:rPr lang="en-US" dirty="0"/>
              <a:t>Ad-hoc memory aggregation</a:t>
            </a:r>
          </a:p>
          <a:p>
            <a:pPr marL="457200" indent="-457200" algn="l">
              <a:lnSpc>
                <a:spcPct val="120000"/>
              </a:lnSpc>
              <a:buFont typeface="Arial" charset="0"/>
              <a:buChar char="•"/>
            </a:pPr>
            <a:r>
              <a:rPr lang="en-US" dirty="0"/>
              <a:t>Modify model to fit in the memory</a:t>
            </a:r>
          </a:p>
          <a:p>
            <a:pPr marL="457200" indent="-457200" algn="l">
              <a:lnSpc>
                <a:spcPct val="120000"/>
              </a:lnSpc>
              <a:buFont typeface="Arial" charset="0"/>
              <a:buChar char="•"/>
            </a:pPr>
            <a:endParaRPr lang="en-US" b="1" dirty="0"/>
          </a:p>
        </p:txBody>
      </p:sp>
      <p:sp>
        <p:nvSpPr>
          <p:cNvPr id="27" name="TextBox 26"/>
          <p:cNvSpPr txBox="1"/>
          <p:nvPr/>
        </p:nvSpPr>
        <p:spPr>
          <a:xfrm>
            <a:off x="720989" y="4810349"/>
            <a:ext cx="5097920" cy="1643527"/>
          </a:xfrm>
          <a:prstGeom prst="rect">
            <a:avLst/>
          </a:prstGeom>
          <a:noFill/>
        </p:spPr>
        <p:txBody>
          <a:bodyPr wrap="square" rtlCol="0">
            <a:spAutoFit/>
          </a:bodyPr>
          <a:lstStyle>
            <a:defPPr>
              <a:defRPr lang="en-US"/>
            </a:defPPr>
            <a:lvl1pPr algn="ctr">
              <a:defRPr sz="2800">
                <a:latin typeface="Gill Sans Light"/>
                <a:cs typeface="Gill Sans Light"/>
              </a:defRPr>
            </a:lvl1pPr>
          </a:lstStyle>
          <a:p>
            <a:pPr marL="15875" marR="0" lvl="0" algn="l" defTabSz="914400" eaLnBrk="1" fontAlgn="auto" latinLnBrk="0" hangingPunct="1">
              <a:lnSpc>
                <a:spcPct val="120000"/>
              </a:lnSpc>
              <a:spcBef>
                <a:spcPts val="0"/>
              </a:spcBef>
              <a:spcAft>
                <a:spcPts val="0"/>
              </a:spcAft>
              <a:buClrTx/>
              <a:buSzTx/>
              <a:buFont typeface="Arial" charset="0"/>
              <a:buNone/>
              <a:defRPr/>
            </a:pPr>
            <a:r>
              <a:rPr lang="en-US" i="1" dirty="0">
                <a:latin typeface="Gill Sans Light" panose="020B0502020104020203" pitchFamily="34" charset="-79"/>
                <a:ea typeface="Gill Sans" charset="0"/>
                <a:cs typeface="Gill Sans Light" panose="020B0502020104020203" pitchFamily="34" charset="-79"/>
              </a:rPr>
              <a:t>ML practitioners always have to deal with low-level hardware details. </a:t>
            </a:r>
            <a:r>
              <a:rPr lang="en-US" i="1" dirty="0">
                <a:latin typeface="Gill Sans" charset="0"/>
                <a:ea typeface="Gill Sans" charset="0"/>
                <a:cs typeface="Gill Sans" charset="0"/>
              </a:rPr>
              <a:t>No clean separation of concerns.</a:t>
            </a:r>
            <a:endParaRPr lang="en" i="1" dirty="0">
              <a:latin typeface="Gill Sans" charset="0"/>
              <a:ea typeface="Gill Sans" charset="0"/>
              <a:cs typeface="Gill Sans" charset="0"/>
            </a:endParaRPr>
          </a:p>
        </p:txBody>
      </p:sp>
      <p:pic>
        <p:nvPicPr>
          <p:cNvPr id="4" name="Picture 3">
            <a:extLst>
              <a:ext uri="{FF2B5EF4-FFF2-40B4-BE49-F238E27FC236}">
                <a16:creationId xmlns:a16="http://schemas.microsoft.com/office/drawing/2014/main" id="{E5626DA5-0D94-7F49-B7ED-A9770C1515E4}"/>
              </a:ext>
            </a:extLst>
          </p:cNvPr>
          <p:cNvPicPr>
            <a:picLocks noChangeAspect="1"/>
          </p:cNvPicPr>
          <p:nvPr/>
        </p:nvPicPr>
        <p:blipFill>
          <a:blip r:embed="rId3"/>
          <a:stretch>
            <a:fillRect/>
          </a:stretch>
        </p:blipFill>
        <p:spPr>
          <a:xfrm>
            <a:off x="4809323" y="2525269"/>
            <a:ext cx="2871000" cy="3932439"/>
          </a:xfrm>
          <a:prstGeom prst="rect">
            <a:avLst/>
          </a:prstGeom>
        </p:spPr>
      </p:pic>
      <p:sp>
        <p:nvSpPr>
          <p:cNvPr id="6" name="Rectangle 5">
            <a:extLst>
              <a:ext uri="{FF2B5EF4-FFF2-40B4-BE49-F238E27FC236}">
                <a16:creationId xmlns:a16="http://schemas.microsoft.com/office/drawing/2014/main" id="{CBDB0AE3-4D17-9848-B780-2F5677D95CC5}"/>
              </a:ext>
            </a:extLst>
          </p:cNvPr>
          <p:cNvSpPr/>
          <p:nvPr/>
        </p:nvSpPr>
        <p:spPr>
          <a:xfrm>
            <a:off x="3502091" y="2002049"/>
            <a:ext cx="5233484" cy="523220"/>
          </a:xfrm>
          <a:prstGeom prst="rect">
            <a:avLst/>
          </a:prstGeom>
        </p:spPr>
        <p:txBody>
          <a:bodyPr wrap="none">
            <a:spAutoFit/>
          </a:bodyPr>
          <a:lstStyle/>
          <a:p>
            <a:r>
              <a:rPr lang="en-US" sz="2800" dirty="0">
                <a:solidFill>
                  <a:srgbClr val="FF0000"/>
                </a:solidFill>
                <a:latin typeface="Gill Sans Light" panose="020B0502020104020203" pitchFamily="34" charset="-79"/>
                <a:cs typeface="Gill Sans Light" panose="020B0502020104020203" pitchFamily="34" charset="-79"/>
              </a:rPr>
              <a:t>→ Worse memory under-utilization</a:t>
            </a:r>
          </a:p>
        </p:txBody>
      </p:sp>
      <p:pic>
        <p:nvPicPr>
          <p:cNvPr id="15" name="Picture 14">
            <a:extLst>
              <a:ext uri="{FF2B5EF4-FFF2-40B4-BE49-F238E27FC236}">
                <a16:creationId xmlns:a16="http://schemas.microsoft.com/office/drawing/2014/main" id="{5116BCDC-4589-7748-914E-9B5376FCF71B}"/>
              </a:ext>
            </a:extLst>
          </p:cNvPr>
          <p:cNvPicPr>
            <a:picLocks noChangeAspect="1"/>
          </p:cNvPicPr>
          <p:nvPr/>
        </p:nvPicPr>
        <p:blipFill rotWithShape="1">
          <a:blip r:embed="rId4">
            <a:extLst>
              <a:ext uri="{28A0092B-C50C-407E-A947-70E740481C1C}">
                <a14:useLocalDpi xmlns:a14="http://schemas.microsoft.com/office/drawing/2010/main" val="0"/>
              </a:ext>
            </a:extLst>
          </a:blip>
          <a:srcRect l="8719" r="5184" b="11653"/>
          <a:stretch/>
        </p:blipFill>
        <p:spPr>
          <a:xfrm>
            <a:off x="2410798" y="2755983"/>
            <a:ext cx="3685202" cy="1296065"/>
          </a:xfrm>
          <a:prstGeom prst="rect">
            <a:avLst/>
          </a:prstGeom>
        </p:spPr>
      </p:pic>
      <p:pic>
        <p:nvPicPr>
          <p:cNvPr id="32" name="Picture 31">
            <a:extLst>
              <a:ext uri="{FF2B5EF4-FFF2-40B4-BE49-F238E27FC236}">
                <a16:creationId xmlns:a16="http://schemas.microsoft.com/office/drawing/2014/main" id="{B0D94CE5-6DF0-EA42-8EB2-DE44F25D1D42}"/>
              </a:ext>
            </a:extLst>
          </p:cNvPr>
          <p:cNvPicPr>
            <a:picLocks noChangeAspect="1"/>
          </p:cNvPicPr>
          <p:nvPr/>
        </p:nvPicPr>
        <p:blipFill rotWithShape="1">
          <a:blip r:embed="rId4">
            <a:extLst>
              <a:ext uri="{28A0092B-C50C-407E-A947-70E740481C1C}">
                <a14:useLocalDpi xmlns:a14="http://schemas.microsoft.com/office/drawing/2010/main" val="0"/>
              </a:ext>
            </a:extLst>
          </a:blip>
          <a:srcRect l="8719" r="5184" b="11653"/>
          <a:stretch/>
        </p:blipFill>
        <p:spPr>
          <a:xfrm>
            <a:off x="2410798" y="3911785"/>
            <a:ext cx="3685202" cy="1296065"/>
          </a:xfrm>
          <a:prstGeom prst="rect">
            <a:avLst/>
          </a:prstGeom>
        </p:spPr>
      </p:pic>
      <p:pic>
        <p:nvPicPr>
          <p:cNvPr id="33" name="Picture 32">
            <a:extLst>
              <a:ext uri="{FF2B5EF4-FFF2-40B4-BE49-F238E27FC236}">
                <a16:creationId xmlns:a16="http://schemas.microsoft.com/office/drawing/2014/main" id="{5553CD24-851E-3E41-A305-4E8250E8D947}"/>
              </a:ext>
            </a:extLst>
          </p:cNvPr>
          <p:cNvPicPr>
            <a:picLocks noChangeAspect="1"/>
          </p:cNvPicPr>
          <p:nvPr/>
        </p:nvPicPr>
        <p:blipFill rotWithShape="1">
          <a:blip r:embed="rId4">
            <a:extLst>
              <a:ext uri="{28A0092B-C50C-407E-A947-70E740481C1C}">
                <a14:useLocalDpi xmlns:a14="http://schemas.microsoft.com/office/drawing/2010/main" val="0"/>
              </a:ext>
            </a:extLst>
          </a:blip>
          <a:srcRect l="8719" r="5184" b="11653"/>
          <a:stretch/>
        </p:blipFill>
        <p:spPr>
          <a:xfrm>
            <a:off x="6096000" y="2755982"/>
            <a:ext cx="3685202" cy="1296065"/>
          </a:xfrm>
          <a:prstGeom prst="rect">
            <a:avLst/>
          </a:prstGeom>
        </p:spPr>
      </p:pic>
      <p:pic>
        <p:nvPicPr>
          <p:cNvPr id="34" name="Picture 33">
            <a:extLst>
              <a:ext uri="{FF2B5EF4-FFF2-40B4-BE49-F238E27FC236}">
                <a16:creationId xmlns:a16="http://schemas.microsoft.com/office/drawing/2014/main" id="{75C0AAEB-E350-BF42-898E-A7FC1778960B}"/>
              </a:ext>
            </a:extLst>
          </p:cNvPr>
          <p:cNvPicPr>
            <a:picLocks noChangeAspect="1"/>
          </p:cNvPicPr>
          <p:nvPr/>
        </p:nvPicPr>
        <p:blipFill rotWithShape="1">
          <a:blip r:embed="rId4">
            <a:extLst>
              <a:ext uri="{28A0092B-C50C-407E-A947-70E740481C1C}">
                <a14:useLocalDpi xmlns:a14="http://schemas.microsoft.com/office/drawing/2010/main" val="0"/>
              </a:ext>
            </a:extLst>
          </a:blip>
          <a:srcRect l="8719" r="5184" b="11653"/>
          <a:stretch/>
        </p:blipFill>
        <p:spPr>
          <a:xfrm>
            <a:off x="6096000" y="3911785"/>
            <a:ext cx="3685202" cy="1296065"/>
          </a:xfrm>
          <a:prstGeom prst="rect">
            <a:avLst/>
          </a:prstGeom>
        </p:spPr>
      </p:pic>
      <p:pic>
        <p:nvPicPr>
          <p:cNvPr id="35" name="Picture 34">
            <a:extLst>
              <a:ext uri="{FF2B5EF4-FFF2-40B4-BE49-F238E27FC236}">
                <a16:creationId xmlns:a16="http://schemas.microsoft.com/office/drawing/2014/main" id="{3178A2A3-0A3E-774C-AE21-2CAD9376E7AB}"/>
              </a:ext>
            </a:extLst>
          </p:cNvPr>
          <p:cNvPicPr>
            <a:picLocks noChangeAspect="1"/>
          </p:cNvPicPr>
          <p:nvPr/>
        </p:nvPicPr>
        <p:blipFill rotWithShape="1">
          <a:blip r:embed="rId4">
            <a:extLst>
              <a:ext uri="{28A0092B-C50C-407E-A947-70E740481C1C}">
                <a14:useLocalDpi xmlns:a14="http://schemas.microsoft.com/office/drawing/2010/main" val="0"/>
              </a:ext>
            </a:extLst>
          </a:blip>
          <a:srcRect l="8719" r="5184" b="11653"/>
          <a:stretch/>
        </p:blipFill>
        <p:spPr>
          <a:xfrm>
            <a:off x="2410798" y="5012943"/>
            <a:ext cx="3685202" cy="1296065"/>
          </a:xfrm>
          <a:prstGeom prst="rect">
            <a:avLst/>
          </a:prstGeom>
        </p:spPr>
      </p:pic>
      <p:pic>
        <p:nvPicPr>
          <p:cNvPr id="36" name="Picture 35">
            <a:extLst>
              <a:ext uri="{FF2B5EF4-FFF2-40B4-BE49-F238E27FC236}">
                <a16:creationId xmlns:a16="http://schemas.microsoft.com/office/drawing/2014/main" id="{DE3949B5-8538-5240-8FFC-7AE6ADB7FFDE}"/>
              </a:ext>
            </a:extLst>
          </p:cNvPr>
          <p:cNvPicPr>
            <a:picLocks noChangeAspect="1"/>
          </p:cNvPicPr>
          <p:nvPr/>
        </p:nvPicPr>
        <p:blipFill rotWithShape="1">
          <a:blip r:embed="rId4">
            <a:extLst>
              <a:ext uri="{28A0092B-C50C-407E-A947-70E740481C1C}">
                <a14:useLocalDpi xmlns:a14="http://schemas.microsoft.com/office/drawing/2010/main" val="0"/>
              </a:ext>
            </a:extLst>
          </a:blip>
          <a:srcRect l="8719" r="5184" b="11653"/>
          <a:stretch/>
        </p:blipFill>
        <p:spPr>
          <a:xfrm>
            <a:off x="6096000" y="5012943"/>
            <a:ext cx="3685202" cy="1296065"/>
          </a:xfrm>
          <a:prstGeom prst="rect">
            <a:avLst/>
          </a:prstGeom>
        </p:spPr>
      </p:pic>
      <p:pic>
        <p:nvPicPr>
          <p:cNvPr id="9" name="Picture 8">
            <a:extLst>
              <a:ext uri="{FF2B5EF4-FFF2-40B4-BE49-F238E27FC236}">
                <a16:creationId xmlns:a16="http://schemas.microsoft.com/office/drawing/2014/main" id="{0290D5EB-A576-894A-9B34-BEA3A6840AFE}"/>
              </a:ext>
            </a:extLst>
          </p:cNvPr>
          <p:cNvPicPr>
            <a:picLocks noChangeAspect="1"/>
          </p:cNvPicPr>
          <p:nvPr/>
        </p:nvPicPr>
        <p:blipFill>
          <a:blip r:embed="rId5"/>
          <a:stretch>
            <a:fillRect/>
          </a:stretch>
        </p:blipFill>
        <p:spPr>
          <a:xfrm>
            <a:off x="3327040" y="3704925"/>
            <a:ext cx="5195238" cy="2770793"/>
          </a:xfrm>
          <a:prstGeom prst="rect">
            <a:avLst/>
          </a:prstGeom>
        </p:spPr>
      </p:pic>
      <p:pic>
        <p:nvPicPr>
          <p:cNvPr id="10" name="Picture 9">
            <a:extLst>
              <a:ext uri="{FF2B5EF4-FFF2-40B4-BE49-F238E27FC236}">
                <a16:creationId xmlns:a16="http://schemas.microsoft.com/office/drawing/2014/main" id="{467A206D-AB64-6A4B-8006-6FE5AB38FAEA}"/>
              </a:ext>
            </a:extLst>
          </p:cNvPr>
          <p:cNvPicPr>
            <a:picLocks noChangeAspect="1"/>
          </p:cNvPicPr>
          <p:nvPr/>
        </p:nvPicPr>
        <p:blipFill>
          <a:blip r:embed="rId6"/>
          <a:stretch>
            <a:fillRect/>
          </a:stretch>
        </p:blipFill>
        <p:spPr>
          <a:xfrm>
            <a:off x="4432646" y="3704925"/>
            <a:ext cx="3624354" cy="2762250"/>
          </a:xfrm>
          <a:prstGeom prst="rect">
            <a:avLst/>
          </a:prstGeom>
        </p:spPr>
      </p:pic>
      <p:pic>
        <p:nvPicPr>
          <p:cNvPr id="37" name="Reference" hidden="1">
            <a:extLst>
              <a:ext uri="{FF2B5EF4-FFF2-40B4-BE49-F238E27FC236}">
                <a16:creationId xmlns:a16="http://schemas.microsoft.com/office/drawing/2014/main" id="{E991FD0A-9730-2647-881C-B4B9E68DE20D}"/>
              </a:ext>
            </a:extLst>
          </p:cNvPr>
          <p:cNvPicPr>
            <a:picLocks noChangeAspect="1"/>
          </p:cNvPicPr>
          <p:nvPr/>
        </p:nvPicPr>
        <p:blipFill>
          <a:blip r:embed="rId3"/>
          <a:stretch>
            <a:fillRect/>
          </a:stretch>
        </p:blipFill>
        <p:spPr>
          <a:xfrm>
            <a:off x="8987555" y="2500009"/>
            <a:ext cx="2871000" cy="3932439"/>
          </a:xfrm>
          <a:prstGeom prst="rect">
            <a:avLst/>
          </a:prstGeom>
        </p:spPr>
      </p:pic>
      <p:sp>
        <p:nvSpPr>
          <p:cNvPr id="2" name="Slide Number Placeholder 1">
            <a:extLst>
              <a:ext uri="{FF2B5EF4-FFF2-40B4-BE49-F238E27FC236}">
                <a16:creationId xmlns:a16="http://schemas.microsoft.com/office/drawing/2014/main" id="{757C4C27-DF23-554F-93A4-39DFEAEC0A9D}"/>
              </a:ext>
            </a:extLst>
          </p:cNvPr>
          <p:cNvSpPr>
            <a:spLocks noGrp="1"/>
          </p:cNvSpPr>
          <p:nvPr>
            <p:ph type="sldNum" sz="quarter" idx="4"/>
          </p:nvPr>
        </p:nvSpPr>
        <p:spPr/>
        <p:txBody>
          <a:bodyPr/>
          <a:lstStyle/>
          <a:p>
            <a:fld id="{2E4BC627-AC99-AB40-AA77-AD4C10984B8E}" type="slidenum">
              <a:rPr lang="en-US" smtClean="0"/>
              <a:pPr/>
              <a:t>130</a:t>
            </a:fld>
            <a:endParaRPr lang="en-US"/>
          </a:p>
        </p:txBody>
      </p:sp>
    </p:spTree>
    <p:extLst>
      <p:ext uri="{BB962C8B-B14F-4D97-AF65-F5344CB8AC3E}">
        <p14:creationId xmlns:p14="http://schemas.microsoft.com/office/powerpoint/2010/main" val="394878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dissolv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3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8"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300"/>
                                        <p:tgtEl>
                                          <p:spTgt spid="33"/>
                                        </p:tgtEl>
                                        <p:attrNameLst>
                                          <p:attrName>ppt_x</p:attrName>
                                        </p:attrNameLst>
                                      </p:cBhvr>
                                      <p:tavLst>
                                        <p:tav tm="0">
                                          <p:val>
                                            <p:strVal val="#ppt_x-#ppt_w*1.125000"/>
                                          </p:val>
                                        </p:tav>
                                        <p:tav tm="100000">
                                          <p:val>
                                            <p:strVal val="#ppt_x"/>
                                          </p:val>
                                        </p:tav>
                                      </p:tavLst>
                                    </p:anim>
                                    <p:animEffect transition="in" filter="wipe(right)">
                                      <p:cBhvr>
                                        <p:cTn id="23" dur="300"/>
                                        <p:tgtEl>
                                          <p:spTgt spid="33"/>
                                        </p:tgtEl>
                                      </p:cBhvr>
                                    </p:animEffect>
                                  </p:childTnLst>
                                </p:cTn>
                              </p:par>
                            </p:childTnLst>
                          </p:cTn>
                        </p:par>
                        <p:par>
                          <p:cTn id="24" fill="hold">
                            <p:stCondLst>
                              <p:cond delay="300"/>
                            </p:stCondLst>
                            <p:childTnLst>
                              <p:par>
                                <p:cTn id="25" presetID="12" presetClass="entr" presetSubtype="1"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300"/>
                                        <p:tgtEl>
                                          <p:spTgt spid="34"/>
                                        </p:tgtEl>
                                        <p:attrNameLst>
                                          <p:attrName>ppt_y</p:attrName>
                                        </p:attrNameLst>
                                      </p:cBhvr>
                                      <p:tavLst>
                                        <p:tav tm="0">
                                          <p:val>
                                            <p:strVal val="#ppt_y-#ppt_h*1.125000"/>
                                          </p:val>
                                        </p:tav>
                                        <p:tav tm="100000">
                                          <p:val>
                                            <p:strVal val="#ppt_y"/>
                                          </p:val>
                                        </p:tav>
                                      </p:tavLst>
                                    </p:anim>
                                    <p:animEffect transition="in" filter="wipe(down)">
                                      <p:cBhvr>
                                        <p:cTn id="28" dur="300"/>
                                        <p:tgtEl>
                                          <p:spTgt spid="34"/>
                                        </p:tgtEl>
                                      </p:cBhvr>
                                    </p:animEffect>
                                  </p:childTnLst>
                                </p:cTn>
                              </p:par>
                            </p:childTnLst>
                          </p:cTn>
                        </p:par>
                        <p:par>
                          <p:cTn id="29" fill="hold">
                            <p:stCondLst>
                              <p:cond delay="600"/>
                            </p:stCondLst>
                            <p:childTnLst>
                              <p:par>
                                <p:cTn id="30" presetID="12" presetClass="entr" presetSubtype="2" fill="hold" nodeType="afterEffect">
                                  <p:stCondLst>
                                    <p:cond delay="0"/>
                                  </p:stCondLst>
                                  <p:childTnLst>
                                    <p:set>
                                      <p:cBhvr>
                                        <p:cTn id="31" dur="1" fill="hold">
                                          <p:stCondLst>
                                            <p:cond delay="0"/>
                                          </p:stCondLst>
                                        </p:cTn>
                                        <p:tgtEl>
                                          <p:spTgt spid="32"/>
                                        </p:tgtEl>
                                        <p:attrNameLst>
                                          <p:attrName>style.visibility</p:attrName>
                                        </p:attrNameLst>
                                      </p:cBhvr>
                                      <p:to>
                                        <p:strVal val="visible"/>
                                      </p:to>
                                    </p:set>
                                    <p:anim calcmode="lin" valueType="num">
                                      <p:cBhvr additive="base">
                                        <p:cTn id="32" dur="300"/>
                                        <p:tgtEl>
                                          <p:spTgt spid="32"/>
                                        </p:tgtEl>
                                        <p:attrNameLst>
                                          <p:attrName>ppt_x</p:attrName>
                                        </p:attrNameLst>
                                      </p:cBhvr>
                                      <p:tavLst>
                                        <p:tav tm="0">
                                          <p:val>
                                            <p:strVal val="#ppt_x+#ppt_w*1.125000"/>
                                          </p:val>
                                        </p:tav>
                                        <p:tav tm="100000">
                                          <p:val>
                                            <p:strVal val="#ppt_x"/>
                                          </p:val>
                                        </p:tav>
                                      </p:tavLst>
                                    </p:anim>
                                    <p:animEffect transition="in" filter="wipe(left)">
                                      <p:cBhvr>
                                        <p:cTn id="33" dur="300"/>
                                        <p:tgtEl>
                                          <p:spTgt spid="32"/>
                                        </p:tgtEl>
                                      </p:cBhvr>
                                    </p:animEffect>
                                  </p:childTnLst>
                                </p:cTn>
                              </p:par>
                            </p:childTnLst>
                          </p:cTn>
                        </p:par>
                        <p:par>
                          <p:cTn id="34" fill="hold">
                            <p:stCondLst>
                              <p:cond delay="900"/>
                            </p:stCondLst>
                            <p:childTnLst>
                              <p:par>
                                <p:cTn id="35" presetID="12" presetClass="entr" presetSubtype="1" fill="hold" nodeType="afterEffect">
                                  <p:stCondLst>
                                    <p:cond delay="0"/>
                                  </p:stCondLst>
                                  <p:childTnLst>
                                    <p:set>
                                      <p:cBhvr>
                                        <p:cTn id="36" dur="1" fill="hold">
                                          <p:stCondLst>
                                            <p:cond delay="0"/>
                                          </p:stCondLst>
                                        </p:cTn>
                                        <p:tgtEl>
                                          <p:spTgt spid="35"/>
                                        </p:tgtEl>
                                        <p:attrNameLst>
                                          <p:attrName>style.visibility</p:attrName>
                                        </p:attrNameLst>
                                      </p:cBhvr>
                                      <p:to>
                                        <p:strVal val="visible"/>
                                      </p:to>
                                    </p:set>
                                    <p:anim calcmode="lin" valueType="num">
                                      <p:cBhvr additive="base">
                                        <p:cTn id="37" dur="300"/>
                                        <p:tgtEl>
                                          <p:spTgt spid="35"/>
                                        </p:tgtEl>
                                        <p:attrNameLst>
                                          <p:attrName>ppt_y</p:attrName>
                                        </p:attrNameLst>
                                      </p:cBhvr>
                                      <p:tavLst>
                                        <p:tav tm="0">
                                          <p:val>
                                            <p:strVal val="#ppt_y-#ppt_h*1.125000"/>
                                          </p:val>
                                        </p:tav>
                                        <p:tav tm="100000">
                                          <p:val>
                                            <p:strVal val="#ppt_y"/>
                                          </p:val>
                                        </p:tav>
                                      </p:tavLst>
                                    </p:anim>
                                    <p:animEffect transition="in" filter="wipe(down)">
                                      <p:cBhvr>
                                        <p:cTn id="38" dur="300"/>
                                        <p:tgtEl>
                                          <p:spTgt spid="35"/>
                                        </p:tgtEl>
                                      </p:cBhvr>
                                    </p:animEffect>
                                  </p:childTnLst>
                                </p:cTn>
                              </p:par>
                            </p:childTnLst>
                          </p:cTn>
                        </p:par>
                        <p:par>
                          <p:cTn id="39" fill="hold">
                            <p:stCondLst>
                              <p:cond delay="1200"/>
                            </p:stCondLst>
                            <p:childTnLst>
                              <p:par>
                                <p:cTn id="40" presetID="12" presetClass="entr" presetSubtype="8" fill="hold" nodeType="afterEffect">
                                  <p:stCondLst>
                                    <p:cond delay="0"/>
                                  </p:stCondLst>
                                  <p:childTnLst>
                                    <p:set>
                                      <p:cBhvr>
                                        <p:cTn id="41" dur="1" fill="hold">
                                          <p:stCondLst>
                                            <p:cond delay="0"/>
                                          </p:stCondLst>
                                        </p:cTn>
                                        <p:tgtEl>
                                          <p:spTgt spid="36"/>
                                        </p:tgtEl>
                                        <p:attrNameLst>
                                          <p:attrName>style.visibility</p:attrName>
                                        </p:attrNameLst>
                                      </p:cBhvr>
                                      <p:to>
                                        <p:strVal val="visible"/>
                                      </p:to>
                                    </p:set>
                                    <p:anim calcmode="lin" valueType="num">
                                      <p:cBhvr additive="base">
                                        <p:cTn id="42" dur="300"/>
                                        <p:tgtEl>
                                          <p:spTgt spid="36"/>
                                        </p:tgtEl>
                                        <p:attrNameLst>
                                          <p:attrName>ppt_x</p:attrName>
                                        </p:attrNameLst>
                                      </p:cBhvr>
                                      <p:tavLst>
                                        <p:tav tm="0">
                                          <p:val>
                                            <p:strVal val="#ppt_x-#ppt_w*1.125000"/>
                                          </p:val>
                                        </p:tav>
                                        <p:tav tm="100000">
                                          <p:val>
                                            <p:strVal val="#ppt_x"/>
                                          </p:val>
                                        </p:tav>
                                      </p:tavLst>
                                    </p:anim>
                                    <p:animEffect transition="in" filter="wipe(right)">
                                      <p:cBhvr>
                                        <p:cTn id="43" dur="300"/>
                                        <p:tgtEl>
                                          <p:spTgt spid="36"/>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xit" presetSubtype="0" fill="hold" nodeType="clickEffect">
                                  <p:stCondLst>
                                    <p:cond delay="0"/>
                                  </p:stCondLst>
                                  <p:childTnLst>
                                    <p:animEffect transition="out" filter="dissolve">
                                      <p:cBhvr>
                                        <p:cTn id="47" dur="500"/>
                                        <p:tgtEl>
                                          <p:spTgt spid="15"/>
                                        </p:tgtEl>
                                      </p:cBhvr>
                                    </p:animEffect>
                                    <p:set>
                                      <p:cBhvr>
                                        <p:cTn id="48" dur="1" fill="hold">
                                          <p:stCondLst>
                                            <p:cond delay="499"/>
                                          </p:stCondLst>
                                        </p:cTn>
                                        <p:tgtEl>
                                          <p:spTgt spid="15"/>
                                        </p:tgtEl>
                                        <p:attrNameLst>
                                          <p:attrName>style.visibility</p:attrName>
                                        </p:attrNameLst>
                                      </p:cBhvr>
                                      <p:to>
                                        <p:strVal val="hidden"/>
                                      </p:to>
                                    </p:set>
                                  </p:childTnLst>
                                </p:cTn>
                              </p:par>
                              <p:par>
                                <p:cTn id="49" presetID="9" presetClass="exit" presetSubtype="0" fill="hold" nodeType="withEffect">
                                  <p:stCondLst>
                                    <p:cond delay="0"/>
                                  </p:stCondLst>
                                  <p:childTnLst>
                                    <p:animEffect transition="out" filter="dissolve">
                                      <p:cBhvr>
                                        <p:cTn id="50" dur="500"/>
                                        <p:tgtEl>
                                          <p:spTgt spid="33"/>
                                        </p:tgtEl>
                                      </p:cBhvr>
                                    </p:animEffect>
                                    <p:set>
                                      <p:cBhvr>
                                        <p:cTn id="51" dur="1" fill="hold">
                                          <p:stCondLst>
                                            <p:cond delay="499"/>
                                          </p:stCondLst>
                                        </p:cTn>
                                        <p:tgtEl>
                                          <p:spTgt spid="33"/>
                                        </p:tgtEl>
                                        <p:attrNameLst>
                                          <p:attrName>style.visibility</p:attrName>
                                        </p:attrNameLst>
                                      </p:cBhvr>
                                      <p:to>
                                        <p:strVal val="hidden"/>
                                      </p:to>
                                    </p:set>
                                  </p:childTnLst>
                                </p:cTn>
                              </p:par>
                              <p:par>
                                <p:cTn id="52" presetID="9" presetClass="exit" presetSubtype="0" fill="hold" nodeType="withEffect">
                                  <p:stCondLst>
                                    <p:cond delay="0"/>
                                  </p:stCondLst>
                                  <p:childTnLst>
                                    <p:animEffect transition="out" filter="dissolve">
                                      <p:cBhvr>
                                        <p:cTn id="53" dur="500"/>
                                        <p:tgtEl>
                                          <p:spTgt spid="34"/>
                                        </p:tgtEl>
                                      </p:cBhvr>
                                    </p:animEffect>
                                    <p:set>
                                      <p:cBhvr>
                                        <p:cTn id="54" dur="1" fill="hold">
                                          <p:stCondLst>
                                            <p:cond delay="499"/>
                                          </p:stCondLst>
                                        </p:cTn>
                                        <p:tgtEl>
                                          <p:spTgt spid="34"/>
                                        </p:tgtEl>
                                        <p:attrNameLst>
                                          <p:attrName>style.visibility</p:attrName>
                                        </p:attrNameLst>
                                      </p:cBhvr>
                                      <p:to>
                                        <p:strVal val="hidden"/>
                                      </p:to>
                                    </p:set>
                                  </p:childTnLst>
                                </p:cTn>
                              </p:par>
                              <p:par>
                                <p:cTn id="55" presetID="9" presetClass="exit" presetSubtype="0" fill="hold" nodeType="withEffect">
                                  <p:stCondLst>
                                    <p:cond delay="0"/>
                                  </p:stCondLst>
                                  <p:childTnLst>
                                    <p:animEffect transition="out" filter="dissolve">
                                      <p:cBhvr>
                                        <p:cTn id="56" dur="500"/>
                                        <p:tgtEl>
                                          <p:spTgt spid="32"/>
                                        </p:tgtEl>
                                      </p:cBhvr>
                                    </p:animEffect>
                                    <p:set>
                                      <p:cBhvr>
                                        <p:cTn id="57" dur="1" fill="hold">
                                          <p:stCondLst>
                                            <p:cond delay="499"/>
                                          </p:stCondLst>
                                        </p:cTn>
                                        <p:tgtEl>
                                          <p:spTgt spid="32"/>
                                        </p:tgtEl>
                                        <p:attrNameLst>
                                          <p:attrName>style.visibility</p:attrName>
                                        </p:attrNameLst>
                                      </p:cBhvr>
                                      <p:to>
                                        <p:strVal val="hidden"/>
                                      </p:to>
                                    </p:set>
                                  </p:childTnLst>
                                </p:cTn>
                              </p:par>
                              <p:par>
                                <p:cTn id="58" presetID="9" presetClass="exit" presetSubtype="0" fill="hold" nodeType="withEffect">
                                  <p:stCondLst>
                                    <p:cond delay="0"/>
                                  </p:stCondLst>
                                  <p:childTnLst>
                                    <p:animEffect transition="out" filter="dissolve">
                                      <p:cBhvr>
                                        <p:cTn id="59" dur="500"/>
                                        <p:tgtEl>
                                          <p:spTgt spid="35"/>
                                        </p:tgtEl>
                                      </p:cBhvr>
                                    </p:animEffect>
                                    <p:set>
                                      <p:cBhvr>
                                        <p:cTn id="60" dur="1" fill="hold">
                                          <p:stCondLst>
                                            <p:cond delay="499"/>
                                          </p:stCondLst>
                                        </p:cTn>
                                        <p:tgtEl>
                                          <p:spTgt spid="35"/>
                                        </p:tgtEl>
                                        <p:attrNameLst>
                                          <p:attrName>style.visibility</p:attrName>
                                        </p:attrNameLst>
                                      </p:cBhvr>
                                      <p:to>
                                        <p:strVal val="hidden"/>
                                      </p:to>
                                    </p:set>
                                  </p:childTnLst>
                                </p:cTn>
                              </p:par>
                              <p:par>
                                <p:cTn id="61" presetID="9" presetClass="exit" presetSubtype="0" fill="hold" nodeType="withEffect">
                                  <p:stCondLst>
                                    <p:cond delay="0"/>
                                  </p:stCondLst>
                                  <p:childTnLst>
                                    <p:animEffect transition="out" filter="dissolve">
                                      <p:cBhvr>
                                        <p:cTn id="62" dur="500"/>
                                        <p:tgtEl>
                                          <p:spTgt spid="36"/>
                                        </p:tgtEl>
                                      </p:cBhvr>
                                    </p:animEffect>
                                    <p:set>
                                      <p:cBhvr>
                                        <p:cTn id="63" dur="1" fill="hold">
                                          <p:stCondLst>
                                            <p:cond delay="499"/>
                                          </p:stCondLst>
                                        </p:cTn>
                                        <p:tgtEl>
                                          <p:spTgt spid="36"/>
                                        </p:tgtEl>
                                        <p:attrNameLst>
                                          <p:attrName>style.visibility</p:attrName>
                                        </p:attrNameLst>
                                      </p:cBhvr>
                                      <p:to>
                                        <p:strVal val="hidden"/>
                                      </p:to>
                                    </p:set>
                                  </p:childTnLst>
                                </p:cTn>
                              </p:par>
                              <p:par>
                                <p:cTn id="64" presetID="9" presetClass="entr" presetSubtype="0" fill="hold" grpId="0" nodeType="withEffect">
                                  <p:stCondLst>
                                    <p:cond delay="300"/>
                                  </p:stCondLst>
                                  <p:childTnLst>
                                    <p:set>
                                      <p:cBhvr>
                                        <p:cTn id="65" dur="1" fill="hold">
                                          <p:stCondLst>
                                            <p:cond delay="0"/>
                                          </p:stCondLst>
                                        </p:cTn>
                                        <p:tgtEl>
                                          <p:spTgt spid="20">
                                            <p:txEl>
                                              <p:pRg st="1" end="1"/>
                                            </p:txEl>
                                          </p:spTgt>
                                        </p:tgtEl>
                                        <p:attrNameLst>
                                          <p:attrName>style.visibility</p:attrName>
                                        </p:attrNameLst>
                                      </p:cBhvr>
                                      <p:to>
                                        <p:strVal val="visible"/>
                                      </p:to>
                                    </p:set>
                                    <p:animEffect transition="in" filter="dissolve">
                                      <p:cBhvr>
                                        <p:cTn id="66" dur="500"/>
                                        <p:tgtEl>
                                          <p:spTgt spid="20">
                                            <p:txEl>
                                              <p:pRg st="1" end="1"/>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4"/>
                                        </p:tgtEl>
                                        <p:attrNameLst>
                                          <p:attrName>style.visibility</p:attrName>
                                        </p:attrNameLst>
                                      </p:cBhvr>
                                      <p:to>
                                        <p:strVal val="visible"/>
                                      </p:to>
                                    </p:set>
                                    <p:animEffect transition="in" filter="dissolve">
                                      <p:cBhvr>
                                        <p:cTn id="71" dur="500"/>
                                        <p:tgtEl>
                                          <p:spTgt spid="4"/>
                                        </p:tgtEl>
                                      </p:cBhvr>
                                    </p:animEffect>
                                  </p:childTnLst>
                                </p:cTn>
                              </p:par>
                            </p:childTnLst>
                          </p:cTn>
                        </p:par>
                      </p:childTnLst>
                    </p:cTn>
                  </p:par>
                  <p:par>
                    <p:cTn id="72" fill="hold">
                      <p:stCondLst>
                        <p:cond delay="indefinite"/>
                      </p:stCondLst>
                      <p:childTnLst>
                        <p:par>
                          <p:cTn id="73" fill="hold">
                            <p:stCondLst>
                              <p:cond delay="0"/>
                            </p:stCondLst>
                            <p:childTnLst>
                              <p:par>
                                <p:cTn id="74" presetID="42" presetClass="path" presetSubtype="0" accel="50000" decel="50000" fill="hold" nodeType="clickEffect">
                                  <p:stCondLst>
                                    <p:cond delay="0"/>
                                  </p:stCondLst>
                                  <p:childTnLst>
                                    <p:animMotion origin="layout" path="M 6.25E-7 -1.11111E-6 L 0.34245 -0.00324 " pathEditMode="relative" rAng="0" ptsTypes="AA">
                                      <p:cBhvr>
                                        <p:cTn id="75" dur="1000" fill="hold"/>
                                        <p:tgtEl>
                                          <p:spTgt spid="4"/>
                                        </p:tgtEl>
                                        <p:attrNameLst>
                                          <p:attrName>ppt_x</p:attrName>
                                          <p:attrName>ppt_y</p:attrName>
                                        </p:attrNameLst>
                                      </p:cBhvr>
                                      <p:rCtr x="17122" y="-162"/>
                                    </p:animMotion>
                                  </p:childTnLst>
                                </p:cTn>
                              </p:par>
                              <p:par>
                                <p:cTn id="76" presetID="9" presetClass="entr" presetSubtype="0" fill="hold" grpId="0" nodeType="withEffect">
                                  <p:stCondLst>
                                    <p:cond delay="800"/>
                                  </p:stCondLst>
                                  <p:childTnLst>
                                    <p:set>
                                      <p:cBhvr>
                                        <p:cTn id="77" dur="1" fill="hold">
                                          <p:stCondLst>
                                            <p:cond delay="0"/>
                                          </p:stCondLst>
                                        </p:cTn>
                                        <p:tgtEl>
                                          <p:spTgt spid="20">
                                            <p:txEl>
                                              <p:pRg st="2" end="2"/>
                                            </p:txEl>
                                          </p:spTgt>
                                        </p:tgtEl>
                                        <p:attrNameLst>
                                          <p:attrName>style.visibility</p:attrName>
                                        </p:attrNameLst>
                                      </p:cBhvr>
                                      <p:to>
                                        <p:strVal val="visible"/>
                                      </p:to>
                                    </p:set>
                                    <p:animEffect transition="in" filter="dissolve">
                                      <p:cBhvr>
                                        <p:cTn id="78" dur="500"/>
                                        <p:tgtEl>
                                          <p:spTgt spid="20">
                                            <p:txEl>
                                              <p:pRg st="2" end="2"/>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2" presetClass="entr" presetSubtype="4" fill="hold" nodeType="clickEffect">
                                  <p:stCondLst>
                                    <p:cond delay="0"/>
                                  </p:stCondLst>
                                  <p:childTnLst>
                                    <p:set>
                                      <p:cBhvr>
                                        <p:cTn id="82" dur="1" fill="hold">
                                          <p:stCondLst>
                                            <p:cond delay="0"/>
                                          </p:stCondLst>
                                        </p:cTn>
                                        <p:tgtEl>
                                          <p:spTgt spid="10"/>
                                        </p:tgtEl>
                                        <p:attrNameLst>
                                          <p:attrName>style.visibility</p:attrName>
                                        </p:attrNameLst>
                                      </p:cBhvr>
                                      <p:to>
                                        <p:strVal val="visible"/>
                                      </p:to>
                                    </p:set>
                                    <p:anim calcmode="lin" valueType="num">
                                      <p:cBhvr additive="base">
                                        <p:cTn id="83" dur="300"/>
                                        <p:tgtEl>
                                          <p:spTgt spid="10"/>
                                        </p:tgtEl>
                                        <p:attrNameLst>
                                          <p:attrName>ppt_y</p:attrName>
                                        </p:attrNameLst>
                                      </p:cBhvr>
                                      <p:tavLst>
                                        <p:tav tm="0">
                                          <p:val>
                                            <p:strVal val="#ppt_y+#ppt_h*1.125000"/>
                                          </p:val>
                                        </p:tav>
                                        <p:tav tm="100000">
                                          <p:val>
                                            <p:strVal val="#ppt_y"/>
                                          </p:val>
                                        </p:tav>
                                      </p:tavLst>
                                    </p:anim>
                                    <p:animEffect transition="in" filter="wipe(up)">
                                      <p:cBhvr>
                                        <p:cTn id="84" dur="300"/>
                                        <p:tgtEl>
                                          <p:spTgt spid="10"/>
                                        </p:tgtEl>
                                      </p:cBhvr>
                                    </p:animEffect>
                                  </p:childTnLst>
                                </p:cTn>
                              </p:par>
                            </p:childTnLst>
                          </p:cTn>
                        </p:par>
                      </p:childTnLst>
                    </p:cTn>
                  </p:par>
                  <p:par>
                    <p:cTn id="85" fill="hold">
                      <p:stCondLst>
                        <p:cond delay="indefinite"/>
                      </p:stCondLst>
                      <p:childTnLst>
                        <p:par>
                          <p:cTn id="86" fill="hold">
                            <p:stCondLst>
                              <p:cond delay="0"/>
                            </p:stCondLst>
                            <p:childTnLst>
                              <p:par>
                                <p:cTn id="87" presetID="2" presetClass="exit" presetSubtype="4" fill="hold" nodeType="clickEffect">
                                  <p:stCondLst>
                                    <p:cond delay="0"/>
                                  </p:stCondLst>
                                  <p:childTnLst>
                                    <p:anim calcmode="lin" valueType="num">
                                      <p:cBhvr additive="base">
                                        <p:cTn id="88" dur="300"/>
                                        <p:tgtEl>
                                          <p:spTgt spid="10"/>
                                        </p:tgtEl>
                                        <p:attrNameLst>
                                          <p:attrName>ppt_x</p:attrName>
                                        </p:attrNameLst>
                                      </p:cBhvr>
                                      <p:tavLst>
                                        <p:tav tm="0">
                                          <p:val>
                                            <p:strVal val="ppt_x"/>
                                          </p:val>
                                        </p:tav>
                                        <p:tav tm="100000">
                                          <p:val>
                                            <p:strVal val="ppt_x"/>
                                          </p:val>
                                        </p:tav>
                                      </p:tavLst>
                                    </p:anim>
                                    <p:anim calcmode="lin" valueType="num">
                                      <p:cBhvr additive="base">
                                        <p:cTn id="89" dur="300"/>
                                        <p:tgtEl>
                                          <p:spTgt spid="10"/>
                                        </p:tgtEl>
                                        <p:attrNameLst>
                                          <p:attrName>ppt_y</p:attrName>
                                        </p:attrNameLst>
                                      </p:cBhvr>
                                      <p:tavLst>
                                        <p:tav tm="0">
                                          <p:val>
                                            <p:strVal val="ppt_y"/>
                                          </p:val>
                                        </p:tav>
                                        <p:tav tm="100000">
                                          <p:val>
                                            <p:strVal val="1+ppt_h/2"/>
                                          </p:val>
                                        </p:tav>
                                      </p:tavLst>
                                    </p:anim>
                                    <p:set>
                                      <p:cBhvr>
                                        <p:cTn id="90" dur="1" fill="hold">
                                          <p:stCondLst>
                                            <p:cond delay="299"/>
                                          </p:stCondLst>
                                        </p:cTn>
                                        <p:tgtEl>
                                          <p:spTgt spid="10"/>
                                        </p:tgtEl>
                                        <p:attrNameLst>
                                          <p:attrName>style.visibility</p:attrName>
                                        </p:attrNameLst>
                                      </p:cBhvr>
                                      <p:to>
                                        <p:strVal val="hidden"/>
                                      </p:to>
                                    </p:set>
                                  </p:childTnLst>
                                </p:cTn>
                              </p:par>
                              <p:par>
                                <p:cTn id="91" presetID="12" presetClass="entr" presetSubtype="4" fill="hold" nodeType="withEffect">
                                  <p:stCondLst>
                                    <p:cond delay="200"/>
                                  </p:stCondLst>
                                  <p:childTnLst>
                                    <p:set>
                                      <p:cBhvr>
                                        <p:cTn id="92" dur="1" fill="hold">
                                          <p:stCondLst>
                                            <p:cond delay="0"/>
                                          </p:stCondLst>
                                        </p:cTn>
                                        <p:tgtEl>
                                          <p:spTgt spid="9"/>
                                        </p:tgtEl>
                                        <p:attrNameLst>
                                          <p:attrName>style.visibility</p:attrName>
                                        </p:attrNameLst>
                                      </p:cBhvr>
                                      <p:to>
                                        <p:strVal val="visible"/>
                                      </p:to>
                                    </p:set>
                                    <p:anim calcmode="lin" valueType="num">
                                      <p:cBhvr additive="base">
                                        <p:cTn id="93" dur="300"/>
                                        <p:tgtEl>
                                          <p:spTgt spid="9"/>
                                        </p:tgtEl>
                                        <p:attrNameLst>
                                          <p:attrName>ppt_y</p:attrName>
                                        </p:attrNameLst>
                                      </p:cBhvr>
                                      <p:tavLst>
                                        <p:tav tm="0">
                                          <p:val>
                                            <p:strVal val="#ppt_y+#ppt_h*1.125000"/>
                                          </p:val>
                                        </p:tav>
                                        <p:tav tm="100000">
                                          <p:val>
                                            <p:strVal val="#ppt_y"/>
                                          </p:val>
                                        </p:tav>
                                      </p:tavLst>
                                    </p:anim>
                                    <p:animEffect transition="in" filter="wipe(up)">
                                      <p:cBhvr>
                                        <p:cTn id="94" dur="300"/>
                                        <p:tgtEl>
                                          <p:spTgt spid="9"/>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xit" presetSubtype="4" fill="hold" nodeType="clickEffect">
                                  <p:stCondLst>
                                    <p:cond delay="0"/>
                                  </p:stCondLst>
                                  <p:childTnLst>
                                    <p:anim calcmode="lin" valueType="num">
                                      <p:cBhvr additive="base">
                                        <p:cTn id="98" dur="300"/>
                                        <p:tgtEl>
                                          <p:spTgt spid="9"/>
                                        </p:tgtEl>
                                        <p:attrNameLst>
                                          <p:attrName>ppt_x</p:attrName>
                                        </p:attrNameLst>
                                      </p:cBhvr>
                                      <p:tavLst>
                                        <p:tav tm="0">
                                          <p:val>
                                            <p:strVal val="ppt_x"/>
                                          </p:val>
                                        </p:tav>
                                        <p:tav tm="100000">
                                          <p:val>
                                            <p:strVal val="ppt_x"/>
                                          </p:val>
                                        </p:tav>
                                      </p:tavLst>
                                    </p:anim>
                                    <p:anim calcmode="lin" valueType="num">
                                      <p:cBhvr additive="base">
                                        <p:cTn id="99" dur="300"/>
                                        <p:tgtEl>
                                          <p:spTgt spid="9"/>
                                        </p:tgtEl>
                                        <p:attrNameLst>
                                          <p:attrName>ppt_y</p:attrName>
                                        </p:attrNameLst>
                                      </p:cBhvr>
                                      <p:tavLst>
                                        <p:tav tm="0">
                                          <p:val>
                                            <p:strVal val="ppt_y"/>
                                          </p:val>
                                        </p:tav>
                                        <p:tav tm="100000">
                                          <p:val>
                                            <p:strVal val="1+ppt_h/2"/>
                                          </p:val>
                                        </p:tav>
                                      </p:tavLst>
                                    </p:anim>
                                    <p:set>
                                      <p:cBhvr>
                                        <p:cTn id="100" dur="1" fill="hold">
                                          <p:stCondLst>
                                            <p:cond delay="299"/>
                                          </p:stCondLst>
                                        </p:cTn>
                                        <p:tgtEl>
                                          <p:spTgt spid="9"/>
                                        </p:tgtEl>
                                        <p:attrNameLst>
                                          <p:attrName>style.visibility</p:attrName>
                                        </p:attrNameLst>
                                      </p:cBhvr>
                                      <p:to>
                                        <p:strVal val="hidden"/>
                                      </p:to>
                                    </p:set>
                                  </p:childTnLst>
                                </p:cTn>
                              </p:par>
                            </p:childTnLst>
                          </p:cTn>
                        </p:par>
                        <p:par>
                          <p:cTn id="101" fill="hold">
                            <p:stCondLst>
                              <p:cond delay="300"/>
                            </p:stCondLst>
                            <p:childTnLst>
                              <p:par>
                                <p:cTn id="102" presetID="9" presetClass="entr" presetSubtype="0" fill="hold" grpId="0" nodeType="afterEffect">
                                  <p:stCondLst>
                                    <p:cond delay="0"/>
                                  </p:stCondLst>
                                  <p:childTnLst>
                                    <p:set>
                                      <p:cBhvr>
                                        <p:cTn id="103" dur="1" fill="hold">
                                          <p:stCondLst>
                                            <p:cond delay="0"/>
                                          </p:stCondLst>
                                        </p:cTn>
                                        <p:tgtEl>
                                          <p:spTgt spid="20">
                                            <p:txEl>
                                              <p:pRg st="3" end="3"/>
                                            </p:txEl>
                                          </p:spTgt>
                                        </p:tgtEl>
                                        <p:attrNameLst>
                                          <p:attrName>style.visibility</p:attrName>
                                        </p:attrNameLst>
                                      </p:cBhvr>
                                      <p:to>
                                        <p:strVal val="visible"/>
                                      </p:to>
                                    </p:set>
                                    <p:animEffect transition="in" filter="dissolve">
                                      <p:cBhvr>
                                        <p:cTn id="104" dur="500"/>
                                        <p:tgtEl>
                                          <p:spTgt spid="20">
                                            <p:txEl>
                                              <p:pRg st="3" end="3"/>
                                            </p:txEl>
                                          </p:spTgt>
                                        </p:tgtEl>
                                      </p:cBhvr>
                                    </p:animEffect>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grpId="0" nodeType="clickEffect">
                                  <p:stCondLst>
                                    <p:cond delay="0"/>
                                  </p:stCondLst>
                                  <p:childTnLst>
                                    <p:set>
                                      <p:cBhvr>
                                        <p:cTn id="108" dur="1" fill="hold">
                                          <p:stCondLst>
                                            <p:cond delay="0"/>
                                          </p:stCondLst>
                                        </p:cTn>
                                        <p:tgtEl>
                                          <p:spTgt spid="20">
                                            <p:txEl>
                                              <p:pRg st="4" end="4"/>
                                            </p:txEl>
                                          </p:spTgt>
                                        </p:tgtEl>
                                        <p:attrNameLst>
                                          <p:attrName>style.visibility</p:attrName>
                                        </p:attrNameLst>
                                      </p:cBhvr>
                                      <p:to>
                                        <p:strVal val="visible"/>
                                      </p:to>
                                    </p:set>
                                    <p:animEffect transition="in" filter="dissolve">
                                      <p:cBhvr>
                                        <p:cTn id="109" dur="500"/>
                                        <p:tgtEl>
                                          <p:spTgt spid="20">
                                            <p:txEl>
                                              <p:pRg st="4" end="4"/>
                                            </p:txEl>
                                          </p:spTgt>
                                        </p:tgtEl>
                                      </p:cBhvr>
                                    </p:animEffect>
                                  </p:childTnLst>
                                </p:cTn>
                              </p:par>
                            </p:childTnLst>
                          </p:cTn>
                        </p:par>
                      </p:childTnLst>
                    </p:cTn>
                  </p:par>
                  <p:par>
                    <p:cTn id="110" fill="hold">
                      <p:stCondLst>
                        <p:cond delay="indefinite"/>
                      </p:stCondLst>
                      <p:childTnLst>
                        <p:par>
                          <p:cTn id="111" fill="hold">
                            <p:stCondLst>
                              <p:cond delay="0"/>
                            </p:stCondLst>
                            <p:childTnLst>
                              <p:par>
                                <p:cTn id="112" presetID="9" presetClass="entr" presetSubtype="0" fill="hold" grpId="0" nodeType="clickEffect">
                                  <p:stCondLst>
                                    <p:cond delay="0"/>
                                  </p:stCondLst>
                                  <p:childTnLst>
                                    <p:set>
                                      <p:cBhvr>
                                        <p:cTn id="113" dur="1" fill="hold">
                                          <p:stCondLst>
                                            <p:cond delay="0"/>
                                          </p:stCondLst>
                                        </p:cTn>
                                        <p:tgtEl>
                                          <p:spTgt spid="27"/>
                                        </p:tgtEl>
                                        <p:attrNameLst>
                                          <p:attrName>style.visibility</p:attrName>
                                        </p:attrNameLst>
                                      </p:cBhvr>
                                      <p:to>
                                        <p:strVal val="visible"/>
                                      </p:to>
                                    </p:set>
                                    <p:animEffect transition="in" filter="dissolve">
                                      <p:cBhvr>
                                        <p:cTn id="11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uiExpand="1" build="p"/>
      <p:bldP spid="27" grpId="0"/>
      <p:bldP spid="6" grpId="0"/>
    </p:bldLst>
  </p:timing>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solidFill>
            <a:schemeClr val="tx1">
              <a:lumMod val="85000"/>
              <a:lumOff val="15000"/>
            </a:schemeClr>
          </a:solidFill>
        </p:spPr>
        <p:txBody>
          <a:bodyPr/>
          <a:lstStyle/>
          <a:p>
            <a:r>
              <a:rPr lang="en-US" dirty="0"/>
              <a:t>They Don’t Even Care!</a:t>
            </a:r>
            <a:endParaRPr lang="en-US" baseline="-25000" dirty="0"/>
          </a:p>
        </p:txBody>
      </p:sp>
      <p:sp>
        <p:nvSpPr>
          <p:cNvPr id="20" name="TextBox 19"/>
          <p:cNvSpPr txBox="1"/>
          <p:nvPr/>
        </p:nvSpPr>
        <p:spPr>
          <a:xfrm>
            <a:off x="720989" y="1958485"/>
            <a:ext cx="11047668" cy="2456057"/>
          </a:xfrm>
          <a:prstGeom prst="rect">
            <a:avLst/>
          </a:prstGeom>
          <a:noFill/>
        </p:spPr>
        <p:txBody>
          <a:bodyPr wrap="square" rtlCol="0">
            <a:spAutoFit/>
          </a:bodyPr>
          <a:lstStyle>
            <a:defPPr>
              <a:defRPr lang="en-US"/>
            </a:defPPr>
            <a:lvl1pPr algn="ctr">
              <a:defRPr sz="2800">
                <a:latin typeface="Gill Sans Light"/>
                <a:cs typeface="Gill Sans Light"/>
              </a:defRPr>
            </a:lvl1pPr>
          </a:lstStyle>
          <a:p>
            <a:pPr algn="l">
              <a:lnSpc>
                <a:spcPct val="120000"/>
              </a:lnSpc>
            </a:pPr>
            <a:r>
              <a:rPr lang="en-US" dirty="0">
                <a:latin typeface="Gill Sans" panose="020B0502020104020203" pitchFamily="34" charset="-79"/>
                <a:cs typeface="Gill Sans" panose="020B0502020104020203" pitchFamily="34" charset="-79"/>
              </a:rPr>
              <a:t>Expectation's from ML practitioners</a:t>
            </a:r>
          </a:p>
          <a:p>
            <a:pPr marL="800100" lvl="1" indent="-342900">
              <a:lnSpc>
                <a:spcPct val="120000"/>
              </a:lnSpc>
              <a:buFont typeface="Arial"/>
              <a:buChar char="•"/>
            </a:pPr>
            <a:r>
              <a:rPr lang="en-US" sz="2400" dirty="0">
                <a:latin typeface="Gill Sans Light"/>
                <a:cs typeface="Gill Sans Light"/>
              </a:rPr>
              <a:t>Handle larger model and data</a:t>
            </a:r>
          </a:p>
          <a:p>
            <a:pPr marL="800100" lvl="1" indent="-342900">
              <a:lnSpc>
                <a:spcPct val="120000"/>
              </a:lnSpc>
              <a:buFont typeface="Arial"/>
              <a:buChar char="•"/>
            </a:pPr>
            <a:r>
              <a:rPr lang="en-US" sz="2400" dirty="0">
                <a:latin typeface="Gill Sans Light"/>
                <a:cs typeface="Gill Sans Light"/>
              </a:rPr>
              <a:t>Mix &amp; match networks and layers</a:t>
            </a:r>
          </a:p>
          <a:p>
            <a:pPr marL="800100" lvl="1" indent="-342900">
              <a:lnSpc>
                <a:spcPct val="120000"/>
              </a:lnSpc>
              <a:buFont typeface="Arial"/>
              <a:buChar char="•"/>
            </a:pPr>
            <a:r>
              <a:rPr lang="en-US" sz="2400" dirty="0">
                <a:latin typeface="Gill Sans" panose="020B0502020104020203" pitchFamily="34" charset="-79"/>
                <a:cs typeface="Gill Sans" panose="020B0502020104020203" pitchFamily="34" charset="-79"/>
              </a:rPr>
              <a:t>Something smart and just runs</a:t>
            </a:r>
            <a:endParaRPr lang="en-US" sz="2400" dirty="0">
              <a:latin typeface="Gill Sans Light"/>
              <a:cs typeface="Gill Sans Light"/>
            </a:endParaRPr>
          </a:p>
          <a:p>
            <a:pPr marL="457200" indent="-457200" algn="l">
              <a:lnSpc>
                <a:spcPct val="120000"/>
              </a:lnSpc>
              <a:buFont typeface="Arial" charset="0"/>
              <a:buChar char="•"/>
            </a:pPr>
            <a:endParaRPr lang="en-US" b="1" dirty="0"/>
          </a:p>
        </p:txBody>
      </p:sp>
      <p:sp>
        <p:nvSpPr>
          <p:cNvPr id="21" name="TextBox 20" hidden="1"/>
          <p:cNvSpPr txBox="1"/>
          <p:nvPr/>
        </p:nvSpPr>
        <p:spPr>
          <a:xfrm>
            <a:off x="720989" y="4330953"/>
            <a:ext cx="11047668" cy="1643527"/>
          </a:xfrm>
          <a:prstGeom prst="rect">
            <a:avLst/>
          </a:prstGeom>
          <a:noFill/>
        </p:spPr>
        <p:txBody>
          <a:bodyPr wrap="square" rtlCol="0">
            <a:spAutoFit/>
          </a:bodyPr>
          <a:lstStyle>
            <a:defPPr>
              <a:defRPr lang="en-US"/>
            </a:defPPr>
            <a:lvl1pPr algn="ctr">
              <a:defRPr sz="2800">
                <a:latin typeface="Gill Sans Light"/>
                <a:cs typeface="Gill Sans Light"/>
              </a:defRPr>
            </a:lvl1pPr>
          </a:lstStyle>
          <a:p>
            <a:pPr marL="457200" indent="-457200" algn="l">
              <a:lnSpc>
                <a:spcPct val="120000"/>
              </a:lnSpc>
              <a:buFont typeface="Arial" charset="0"/>
              <a:buChar char="•"/>
            </a:pPr>
            <a:r>
              <a:rPr lang="en-US" dirty="0"/>
              <a:t>Average memory usage less than 50%</a:t>
            </a:r>
          </a:p>
          <a:p>
            <a:pPr marL="457200" indent="-457200" algn="l">
              <a:lnSpc>
                <a:spcPct val="120000"/>
              </a:lnSpc>
              <a:buFont typeface="Arial" charset="0"/>
              <a:buChar char="•"/>
            </a:pPr>
            <a:r>
              <a:rPr lang="en-US" dirty="0"/>
              <a:t>Peak-to-average ratio as high as 4.86x</a:t>
            </a:r>
          </a:p>
          <a:p>
            <a:pPr marL="457200" indent="-457200" algn="l">
              <a:lnSpc>
                <a:spcPct val="120000"/>
              </a:lnSpc>
              <a:buFont typeface="Arial" charset="0"/>
              <a:buChar char="•"/>
            </a:pPr>
            <a:r>
              <a:rPr lang="en-US" dirty="0"/>
              <a:t>GPU allocation: one or nothing</a:t>
            </a:r>
            <a:endParaRPr lang="en" dirty="0"/>
          </a:p>
        </p:txBody>
      </p:sp>
      <p:sp>
        <p:nvSpPr>
          <p:cNvPr id="26" name="TextBox 25" hidden="1"/>
          <p:cNvSpPr txBox="1"/>
          <p:nvPr/>
        </p:nvSpPr>
        <p:spPr>
          <a:xfrm>
            <a:off x="720989" y="1958485"/>
            <a:ext cx="11047668" cy="4216539"/>
          </a:xfrm>
          <a:prstGeom prst="rect">
            <a:avLst/>
          </a:prstGeom>
          <a:noFill/>
        </p:spPr>
        <p:txBody>
          <a:bodyPr wrap="square" rtlCol="0">
            <a:spAutoFit/>
          </a:bodyPr>
          <a:lstStyle/>
          <a:p>
            <a:r>
              <a:rPr lang="en-US" sz="2800" dirty="0">
                <a:latin typeface="Gill Sans"/>
                <a:cs typeface="Gill Sans"/>
              </a:rPr>
              <a:t>Improve application performance and cluster efficiency</a:t>
            </a:r>
          </a:p>
          <a:p>
            <a:endParaRPr lang="en-US" sz="2800" dirty="0">
              <a:latin typeface="Gill Sans"/>
              <a:cs typeface="Gill Sans"/>
            </a:endParaRPr>
          </a:p>
          <a:p>
            <a:r>
              <a:rPr lang="en-US" sz="2800" dirty="0">
                <a:latin typeface="Gill Sans"/>
                <a:cs typeface="Gill Sans"/>
              </a:rPr>
              <a:t>Minimize deployment overhead</a:t>
            </a:r>
          </a:p>
          <a:p>
            <a:pPr marL="800100" lvl="1" indent="-342900">
              <a:buFont typeface="Arial"/>
              <a:buChar char="•"/>
            </a:pPr>
            <a:r>
              <a:rPr lang="en-US" sz="2400" dirty="0">
                <a:solidFill>
                  <a:prstClr val="black"/>
                </a:solidFill>
                <a:latin typeface="Gill Sans Light"/>
                <a:cs typeface="Gill Sans Light"/>
              </a:rPr>
              <a:t>No new hardware</a:t>
            </a:r>
          </a:p>
          <a:p>
            <a:pPr marL="800100" lvl="1" indent="-342900">
              <a:buFont typeface="Arial"/>
              <a:buChar char="•"/>
            </a:pPr>
            <a:r>
              <a:rPr lang="en-US" sz="2400" dirty="0">
                <a:solidFill>
                  <a:prstClr val="black"/>
                </a:solidFill>
                <a:latin typeface="Gill Sans Light"/>
                <a:cs typeface="Gill Sans Light"/>
              </a:rPr>
              <a:t>No software modification</a:t>
            </a:r>
          </a:p>
          <a:p>
            <a:endParaRPr lang="en-US" sz="2800" dirty="0">
              <a:latin typeface="Gill Sans"/>
              <a:cs typeface="Gill Sans"/>
            </a:endParaRPr>
          </a:p>
          <a:p>
            <a:r>
              <a:rPr lang="en-US" sz="2800" dirty="0">
                <a:latin typeface="Gill Sans" charset="0"/>
                <a:ea typeface="Gill Sans" charset="0"/>
                <a:cs typeface="Gill Sans" charset="0"/>
              </a:rPr>
              <a:t>Tolerate failures</a:t>
            </a:r>
            <a:endParaRPr lang="en-US" sz="2800" baseline="30000" dirty="0">
              <a:latin typeface="Gill Sans" charset="0"/>
              <a:ea typeface="Gill Sans" charset="0"/>
              <a:cs typeface="Gill Sans" charset="0"/>
            </a:endParaRPr>
          </a:p>
          <a:p>
            <a:pPr marL="800100" lvl="1" indent="-342900">
              <a:buFont typeface="Arial"/>
              <a:buChar char="•"/>
            </a:pPr>
            <a:r>
              <a:rPr lang="en-US" sz="2400" dirty="0">
                <a:latin typeface="Gill Sans Light"/>
                <a:cs typeface="Gill Sans Light"/>
              </a:rPr>
              <a:t>Machine crash, network disconnection</a:t>
            </a:r>
          </a:p>
          <a:p>
            <a:endParaRPr lang="en-US" sz="2800" dirty="0">
              <a:latin typeface="Gill Sans"/>
              <a:cs typeface="Gill Sans"/>
            </a:endParaRPr>
          </a:p>
          <a:p>
            <a:r>
              <a:rPr lang="en-US" sz="2800" dirty="0">
                <a:latin typeface="Gill Sans" charset="0"/>
                <a:ea typeface="Gill Sans" charset="0"/>
                <a:cs typeface="Gill Sans" charset="0"/>
              </a:rPr>
              <a:t>Manage remote memory at scale</a:t>
            </a:r>
          </a:p>
        </p:txBody>
      </p:sp>
      <p:sp>
        <p:nvSpPr>
          <p:cNvPr id="2" name="Rectangle 1">
            <a:extLst>
              <a:ext uri="{FF2B5EF4-FFF2-40B4-BE49-F238E27FC236}">
                <a16:creationId xmlns:a16="http://schemas.microsoft.com/office/drawing/2014/main" id="{11BC5748-531E-534A-AB40-CB8D2F00B7CD}"/>
              </a:ext>
            </a:extLst>
          </p:cNvPr>
          <p:cNvSpPr/>
          <p:nvPr/>
        </p:nvSpPr>
        <p:spPr>
          <a:xfrm>
            <a:off x="5364656" y="3386631"/>
            <a:ext cx="4202432" cy="461665"/>
          </a:xfrm>
          <a:prstGeom prst="rect">
            <a:avLst/>
          </a:prstGeom>
        </p:spPr>
        <p:txBody>
          <a:bodyPr wrap="none">
            <a:spAutoFit/>
          </a:bodyPr>
          <a:lstStyle/>
          <a:p>
            <a:r>
              <a:rPr lang="en-US" sz="2400" dirty="0">
                <a:latin typeface="Gill Sans Light" panose="020B0502020104020203" pitchFamily="34" charset="-79"/>
                <a:cs typeface="Gill Sans Light" panose="020B0502020104020203" pitchFamily="34" charset="-79"/>
              </a:rPr>
              <a:t>as efficient/convenient as possible</a:t>
            </a:r>
          </a:p>
        </p:txBody>
      </p:sp>
      <p:sp>
        <p:nvSpPr>
          <p:cNvPr id="3" name="Slide Number Placeholder 2">
            <a:extLst>
              <a:ext uri="{FF2B5EF4-FFF2-40B4-BE49-F238E27FC236}">
                <a16:creationId xmlns:a16="http://schemas.microsoft.com/office/drawing/2014/main" id="{692A6D69-65A4-9B46-9233-A87A59216A6A}"/>
              </a:ext>
            </a:extLst>
          </p:cNvPr>
          <p:cNvSpPr>
            <a:spLocks noGrp="1"/>
          </p:cNvSpPr>
          <p:nvPr>
            <p:ph type="sldNum" sz="quarter" idx="4"/>
          </p:nvPr>
        </p:nvSpPr>
        <p:spPr/>
        <p:txBody>
          <a:bodyPr/>
          <a:lstStyle/>
          <a:p>
            <a:fld id="{2E4BC627-AC99-AB40-AA77-AD4C10984B8E}" type="slidenum">
              <a:rPr lang="en-US" smtClean="0"/>
              <a:pPr/>
              <a:t>131</a:t>
            </a:fld>
            <a:endParaRPr lang="en-US"/>
          </a:p>
        </p:txBody>
      </p:sp>
    </p:spTree>
    <p:extLst>
      <p:ext uri="{BB962C8B-B14F-4D97-AF65-F5344CB8AC3E}">
        <p14:creationId xmlns:p14="http://schemas.microsoft.com/office/powerpoint/2010/main" val="1048553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dissolve">
                                      <p:cBhvr>
                                        <p:cTn id="7" dur="500"/>
                                        <p:tgtEl>
                                          <p:spTgt spid="20">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0">
                                            <p:txEl>
                                              <p:pRg st="1" end="1"/>
                                            </p:txEl>
                                          </p:spTgt>
                                        </p:tgtEl>
                                        <p:attrNameLst>
                                          <p:attrName>style.visibility</p:attrName>
                                        </p:attrNameLst>
                                      </p:cBhvr>
                                      <p:to>
                                        <p:strVal val="visible"/>
                                      </p:to>
                                    </p:set>
                                    <p:animEffect transition="in" filter="dissolve">
                                      <p:cBhvr>
                                        <p:cTn id="10" dur="500"/>
                                        <p:tgtEl>
                                          <p:spTgt spid="20">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0">
                                            <p:txEl>
                                              <p:pRg st="2" end="2"/>
                                            </p:txEl>
                                          </p:spTgt>
                                        </p:tgtEl>
                                        <p:attrNameLst>
                                          <p:attrName>style.visibility</p:attrName>
                                        </p:attrNameLst>
                                      </p:cBhvr>
                                      <p:to>
                                        <p:strVal val="visible"/>
                                      </p:to>
                                    </p:set>
                                    <p:animEffect transition="in" filter="dissolve">
                                      <p:cBhvr>
                                        <p:cTn id="13" dur="500"/>
                                        <p:tgtEl>
                                          <p:spTgt spid="20">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0">
                                            <p:txEl>
                                              <p:pRg st="3" end="3"/>
                                            </p:txEl>
                                          </p:spTgt>
                                        </p:tgtEl>
                                        <p:attrNameLst>
                                          <p:attrName>style.visibility</p:attrName>
                                        </p:attrNameLst>
                                      </p:cBhvr>
                                      <p:to>
                                        <p:strVal val="visible"/>
                                      </p:to>
                                    </p:set>
                                    <p:animEffect transition="in" filter="dissolve">
                                      <p:cBhvr>
                                        <p:cTn id="16" dur="500"/>
                                        <p:tgtEl>
                                          <p:spTgt spid="20">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dissolve">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lumMod val="85000"/>
              <a:lumOff val="15000"/>
            </a:schemeClr>
          </a:solidFill>
        </p:spPr>
        <p:txBody>
          <a:bodyPr/>
          <a:lstStyle/>
          <a:p>
            <a:r>
              <a:rPr lang="en-US" dirty="0"/>
              <a:t>Exclusive Access to GPU</a:t>
            </a:r>
          </a:p>
        </p:txBody>
      </p:sp>
      <p:sp>
        <p:nvSpPr>
          <p:cNvPr id="5" name="内容占位符 4">
            <a:extLst>
              <a:ext uri="{FF2B5EF4-FFF2-40B4-BE49-F238E27FC236}">
                <a16:creationId xmlns:a16="http://schemas.microsoft.com/office/drawing/2014/main" id="{66B1C998-1697-4218-A4FB-C73770FD2CC6}"/>
              </a:ext>
            </a:extLst>
          </p:cNvPr>
          <p:cNvSpPr>
            <a:spLocks noGrp="1"/>
          </p:cNvSpPr>
          <p:nvPr>
            <p:ph idx="1"/>
          </p:nvPr>
        </p:nvSpPr>
        <p:spPr/>
        <p:txBody>
          <a:bodyPr>
            <a:normAutofit/>
          </a:bodyPr>
          <a:lstStyle/>
          <a:p>
            <a:pPr algn="l"/>
            <a:r>
              <a:rPr lang="en-US" altLang="zh-CN" dirty="0">
                <a:latin typeface="Gill Sans" panose="020B0502020104020203" pitchFamily="34" charset="-79"/>
                <a:ea typeface="Gill Sans" charset="0"/>
                <a:cs typeface="Gill Sans" panose="020B0502020104020203" pitchFamily="34" charset="-79"/>
              </a:rPr>
              <a:t>An application can have multiple GPUs, but each GPU usually belongs to exactly one application at a time</a:t>
            </a:r>
            <a:endParaRPr lang="en-US" altLang="zh-CN" dirty="0">
              <a:latin typeface="+mn-lt"/>
            </a:endParaRPr>
          </a:p>
          <a:p>
            <a:pPr algn="l"/>
            <a:endParaRPr lang="en" altLang="zh-CN" dirty="0">
              <a:latin typeface="Gill Sans Light" charset="0"/>
              <a:ea typeface="Gill Sans Light" charset="0"/>
              <a:cs typeface="Gill Sans Light" charset="0"/>
            </a:endParaRPr>
          </a:p>
          <a:p>
            <a:pPr algn="l"/>
            <a:r>
              <a:rPr lang="en" altLang="zh-CN" dirty="0">
                <a:latin typeface="Gill Sans Light" charset="0"/>
                <a:ea typeface="Gill Sans Light" charset="0"/>
                <a:cs typeface="Gill Sans Light" charset="0"/>
              </a:rPr>
              <a:t>Advantages</a:t>
            </a:r>
            <a:endParaRPr lang="en" altLang="zh-CN" sz="2400" dirty="0">
              <a:latin typeface="Gill Sans Light" charset="0"/>
              <a:ea typeface="Gill Sans Light" charset="0"/>
              <a:cs typeface="Gill Sans Light" charset="0"/>
            </a:endParaRPr>
          </a:p>
          <a:p>
            <a:pPr marL="800100" lvl="1" indent="-342900">
              <a:spcBef>
                <a:spcPts val="1000"/>
              </a:spcBef>
              <a:buFont typeface="Arial" panose="020B0604020202020204" pitchFamily="34" charset="0"/>
              <a:buChar char="•"/>
            </a:pPr>
            <a:r>
              <a:rPr lang="en" altLang="zh-CN" sz="2400" dirty="0">
                <a:latin typeface="Gill Sans Light" charset="0"/>
                <a:ea typeface="Gill Sans Light" charset="0"/>
                <a:cs typeface="Gill Sans Light" charset="0"/>
              </a:rPr>
              <a:t>Simplifies hardware design</a:t>
            </a:r>
          </a:p>
          <a:p>
            <a:pPr marL="800100" lvl="1" indent="-342900">
              <a:spcBef>
                <a:spcPts val="1000"/>
              </a:spcBef>
              <a:buFont typeface="Arial" panose="020B0604020202020204" pitchFamily="34" charset="0"/>
              <a:buChar char="•"/>
            </a:pPr>
            <a:r>
              <a:rPr lang="en" altLang="zh-CN" sz="2400" dirty="0">
                <a:latin typeface="Gill Sans Light" charset="0"/>
                <a:ea typeface="Gill Sans Light" charset="0"/>
                <a:cs typeface="Gill Sans Light" charset="0"/>
              </a:rPr>
              <a:t>Efficiency</a:t>
            </a:r>
          </a:p>
          <a:p>
            <a:pPr algn="l"/>
            <a:endParaRPr lang="en" altLang="zh-CN" sz="2400" dirty="0">
              <a:latin typeface="Gill Sans Light" charset="0"/>
              <a:ea typeface="Gill Sans Light" charset="0"/>
              <a:cs typeface="Gill Sans Light" charset="0"/>
            </a:endParaRPr>
          </a:p>
          <a:p>
            <a:pPr algn="l"/>
            <a:r>
              <a:rPr lang="en" altLang="zh-CN" dirty="0">
                <a:latin typeface="Gill Sans Light" charset="0"/>
                <a:ea typeface="Gill Sans Light" charset="0"/>
                <a:cs typeface="Gill Sans Light" charset="0"/>
              </a:rPr>
              <a:t>Disadvantages</a:t>
            </a:r>
            <a:endParaRPr lang="en" altLang="zh-CN" sz="2400" dirty="0">
              <a:latin typeface="Gill Sans Light" charset="0"/>
              <a:cs typeface="Gill Sans Light" charset="0"/>
            </a:endParaRPr>
          </a:p>
          <a:p>
            <a:pPr lvl="1">
              <a:spcBef>
                <a:spcPts val="1000"/>
              </a:spcBef>
            </a:pPr>
            <a:r>
              <a:rPr lang="en-US" altLang="zh-CN" dirty="0"/>
              <a:t>Lack of flexibility</a:t>
            </a:r>
            <a:endParaRPr lang="zh-CN" altLang="en-US" dirty="0"/>
          </a:p>
        </p:txBody>
      </p:sp>
      <p:sp>
        <p:nvSpPr>
          <p:cNvPr id="3" name="Slide Number Placeholder 2">
            <a:extLst>
              <a:ext uri="{FF2B5EF4-FFF2-40B4-BE49-F238E27FC236}">
                <a16:creationId xmlns:a16="http://schemas.microsoft.com/office/drawing/2014/main" id="{9A527381-50CF-A54F-9174-0852FD90AD58}"/>
              </a:ext>
            </a:extLst>
          </p:cNvPr>
          <p:cNvSpPr>
            <a:spLocks noGrp="1"/>
          </p:cNvSpPr>
          <p:nvPr>
            <p:ph type="sldNum" sz="quarter" idx="12"/>
          </p:nvPr>
        </p:nvSpPr>
        <p:spPr/>
        <p:txBody>
          <a:bodyPr/>
          <a:lstStyle/>
          <a:p>
            <a:fld id="{2E4BC627-AC99-AB40-AA77-AD4C10984B8E}" type="slidenum">
              <a:rPr lang="en-US" smtClean="0"/>
              <a:pPr/>
              <a:t>14</a:t>
            </a:fld>
            <a:endParaRPr lang="en-US"/>
          </a:p>
        </p:txBody>
      </p:sp>
      <p:graphicFrame>
        <p:nvGraphicFramePr>
          <p:cNvPr id="6" name="Table 5">
            <a:extLst>
              <a:ext uri="{FF2B5EF4-FFF2-40B4-BE49-F238E27FC236}">
                <a16:creationId xmlns:a16="http://schemas.microsoft.com/office/drawing/2014/main" id="{08C93EEF-2979-83A9-8AEB-D058A9BDC4F8}"/>
              </a:ext>
            </a:extLst>
          </p:cNvPr>
          <p:cNvGraphicFramePr>
            <a:graphicFrameLocks noGrp="1"/>
          </p:cNvGraphicFramePr>
          <p:nvPr>
            <p:extLst>
              <p:ext uri="{D42A27DB-BD31-4B8C-83A1-F6EECF244321}">
                <p14:modId xmlns:p14="http://schemas.microsoft.com/office/powerpoint/2010/main" val="3248042394"/>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pic>
        <p:nvPicPr>
          <p:cNvPr id="8" name="内容占位符 9">
            <a:extLst>
              <a:ext uri="{FF2B5EF4-FFF2-40B4-BE49-F238E27FC236}">
                <a16:creationId xmlns:a16="http://schemas.microsoft.com/office/drawing/2014/main" id="{A8DF1F6D-FA26-D25C-561F-282E785D4B8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624" r="13624"/>
          <a:stretch/>
        </p:blipFill>
        <p:spPr>
          <a:xfrm>
            <a:off x="8101876" y="3902981"/>
            <a:ext cx="3046840" cy="2211280"/>
          </a:xfrm>
          <a:prstGeom prst="rect">
            <a:avLst/>
          </a:prstGeom>
        </p:spPr>
      </p:pic>
    </p:spTree>
    <p:extLst>
      <p:ext uri="{BB962C8B-B14F-4D97-AF65-F5344CB8AC3E}">
        <p14:creationId xmlns:p14="http://schemas.microsoft.com/office/powerpoint/2010/main" val="40523838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lumMod val="85000"/>
              <a:lumOff val="15000"/>
            </a:schemeClr>
          </a:solidFill>
        </p:spPr>
        <p:txBody>
          <a:bodyPr/>
          <a:lstStyle/>
          <a:p>
            <a:r>
              <a:rPr lang="en-US" dirty="0"/>
              <a:t>Exclusive Access: Lack of Flexibility</a:t>
            </a:r>
          </a:p>
        </p:txBody>
      </p:sp>
      <p:sp>
        <p:nvSpPr>
          <p:cNvPr id="5" name="内容占位符 4">
            <a:extLst>
              <a:ext uri="{FF2B5EF4-FFF2-40B4-BE49-F238E27FC236}">
                <a16:creationId xmlns:a16="http://schemas.microsoft.com/office/drawing/2014/main" id="{B105E84F-EA10-437F-BC68-84E10FD42A2A}"/>
              </a:ext>
            </a:extLst>
          </p:cNvPr>
          <p:cNvSpPr>
            <a:spLocks noGrp="1"/>
          </p:cNvSpPr>
          <p:nvPr>
            <p:ph idx="1"/>
          </p:nvPr>
        </p:nvSpPr>
        <p:spPr/>
        <p:txBody>
          <a:bodyPr/>
          <a:lstStyle/>
          <a:p>
            <a:pPr marL="342900" indent="-342900" algn="l">
              <a:buFont typeface="Arial" panose="020B0604020202020204" pitchFamily="34" charset="0"/>
              <a:buChar char="•"/>
            </a:pPr>
            <a:r>
              <a:rPr lang="en" altLang="zh-CN" dirty="0">
                <a:latin typeface="Gill Sans Light" charset="0"/>
                <a:cs typeface="Gill Sans Light" charset="0"/>
              </a:rPr>
              <a:t>Hinders the scheduling ability of GPU cluster managers</a:t>
            </a:r>
            <a:endParaRPr lang="en" altLang="zh-CN" sz="2400" dirty="0">
              <a:latin typeface="Gill Sans Light" charset="0"/>
              <a:cs typeface="Gill Sans Light" charset="0"/>
            </a:endParaRPr>
          </a:p>
          <a:p>
            <a:pPr marL="800100" lvl="1" indent="-342900">
              <a:spcBef>
                <a:spcPts val="1000"/>
              </a:spcBef>
              <a:buFont typeface="Arial" panose="020B0604020202020204" pitchFamily="34" charset="0"/>
              <a:buChar char="•"/>
            </a:pPr>
            <a:r>
              <a:rPr lang="en-US" altLang="zh-CN" sz="2400" dirty="0">
                <a:latin typeface="Gill Sans Light" charset="0"/>
                <a:cs typeface="Gill Sans Light" charset="0"/>
              </a:rPr>
              <a:t>Starting or suspending job is expensive</a:t>
            </a:r>
          </a:p>
          <a:p>
            <a:pPr marL="800100" lvl="1" indent="-342900">
              <a:spcBef>
                <a:spcPts val="1000"/>
              </a:spcBef>
              <a:buFont typeface="Arial" panose="020B0604020202020204" pitchFamily="34" charset="0"/>
              <a:buChar char="•"/>
            </a:pPr>
            <a:r>
              <a:rPr lang="en-US" altLang="zh-CN" sz="2400" dirty="0">
                <a:latin typeface="Gill Sans Light" charset="0"/>
                <a:cs typeface="Gill Sans Light" charset="0"/>
              </a:rPr>
              <a:t>Often easier to just do non-preemptive scheduling → FIFO</a:t>
            </a:r>
          </a:p>
          <a:p>
            <a:pPr marL="1257300" lvl="2" indent="-342900">
              <a:spcBef>
                <a:spcPts val="1000"/>
              </a:spcBef>
              <a:buFont typeface="Arial" panose="020B0604020202020204" pitchFamily="34" charset="0"/>
              <a:buChar char="•"/>
            </a:pPr>
            <a:r>
              <a:rPr lang="en-US" altLang="zh-CN" sz="2400" dirty="0">
                <a:latin typeface="Gill Sans Light" charset="0"/>
                <a:cs typeface="Gill Sans Light" charset="0"/>
              </a:rPr>
              <a:t>Head-of-line blocking</a:t>
            </a:r>
          </a:p>
          <a:p>
            <a:endParaRPr lang="zh-CN" altLang="en-US" dirty="0"/>
          </a:p>
        </p:txBody>
      </p:sp>
      <p:sp>
        <p:nvSpPr>
          <p:cNvPr id="3" name="Slide Number Placeholder 2">
            <a:extLst>
              <a:ext uri="{FF2B5EF4-FFF2-40B4-BE49-F238E27FC236}">
                <a16:creationId xmlns:a16="http://schemas.microsoft.com/office/drawing/2014/main" id="{AEE08510-2CF1-9D47-BF6B-CB0EF38F0D19}"/>
              </a:ext>
            </a:extLst>
          </p:cNvPr>
          <p:cNvSpPr>
            <a:spLocks noGrp="1"/>
          </p:cNvSpPr>
          <p:nvPr>
            <p:ph type="sldNum" sz="quarter" idx="12"/>
          </p:nvPr>
        </p:nvSpPr>
        <p:spPr/>
        <p:txBody>
          <a:bodyPr/>
          <a:lstStyle/>
          <a:p>
            <a:fld id="{2E4BC627-AC99-AB40-AA77-AD4C10984B8E}" type="slidenum">
              <a:rPr lang="en-US" smtClean="0"/>
              <a:pPr/>
              <a:t>15</a:t>
            </a:fld>
            <a:endParaRPr lang="en-US"/>
          </a:p>
        </p:txBody>
      </p:sp>
      <p:graphicFrame>
        <p:nvGraphicFramePr>
          <p:cNvPr id="6" name="Table 5">
            <a:extLst>
              <a:ext uri="{FF2B5EF4-FFF2-40B4-BE49-F238E27FC236}">
                <a16:creationId xmlns:a16="http://schemas.microsoft.com/office/drawing/2014/main" id="{5B8AE9CF-C87A-A810-00EA-1EDC104EC9C1}"/>
              </a:ext>
            </a:extLst>
          </p:cNvPr>
          <p:cNvGraphicFramePr>
            <a:graphicFrameLocks noGrp="1"/>
          </p:cNvGraphicFramePr>
          <p:nvPr>
            <p:extLst>
              <p:ext uri="{D42A27DB-BD31-4B8C-83A1-F6EECF244321}">
                <p14:modId xmlns:p14="http://schemas.microsoft.com/office/powerpoint/2010/main" val="3248042394"/>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extLst>
      <p:ext uri="{BB962C8B-B14F-4D97-AF65-F5344CB8AC3E}">
        <p14:creationId xmlns:p14="http://schemas.microsoft.com/office/powerpoint/2010/main" val="2057037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lumMod val="85000"/>
              <a:lumOff val="15000"/>
            </a:schemeClr>
          </a:solidFill>
        </p:spPr>
        <p:txBody>
          <a:bodyPr/>
          <a:lstStyle/>
          <a:p>
            <a:r>
              <a:rPr lang="en-US" dirty="0"/>
              <a:t>Exclusive Access: </a:t>
            </a:r>
            <a:r>
              <a:rPr lang="en-US" altLang="zh-CN" dirty="0"/>
              <a:t>Lack of Flexibility</a:t>
            </a:r>
            <a:endParaRPr lang="en-US" dirty="0"/>
          </a:p>
        </p:txBody>
      </p:sp>
      <p:sp>
        <p:nvSpPr>
          <p:cNvPr id="6" name="内容占位符 5">
            <a:extLst>
              <a:ext uri="{FF2B5EF4-FFF2-40B4-BE49-F238E27FC236}">
                <a16:creationId xmlns:a16="http://schemas.microsoft.com/office/drawing/2014/main" id="{9F1879A4-C422-4E62-A653-8F05E748D18D}"/>
              </a:ext>
            </a:extLst>
          </p:cNvPr>
          <p:cNvSpPr>
            <a:spLocks noGrp="1"/>
          </p:cNvSpPr>
          <p:nvPr>
            <p:ph idx="1"/>
          </p:nvPr>
        </p:nvSpPr>
        <p:spPr/>
        <p:txBody>
          <a:bodyPr/>
          <a:lstStyle/>
          <a:p>
            <a:pPr marL="342900" indent="-342900" algn="l">
              <a:buFont typeface="Arial" panose="020B0604020202020204" pitchFamily="34" charset="0"/>
              <a:buChar char="•"/>
            </a:pPr>
            <a:r>
              <a:rPr lang="en" altLang="zh-CN" dirty="0">
                <a:latin typeface="Gill Sans Light" charset="0"/>
                <a:cs typeface="Gill Sans Light" charset="0"/>
              </a:rPr>
              <a:t>Hinders the scheduling ability of GPU cluster managers</a:t>
            </a:r>
          </a:p>
          <a:p>
            <a:pPr marL="342900" indent="-342900" algn="l">
              <a:buFont typeface="Arial" panose="020B0604020202020204" pitchFamily="34" charset="0"/>
              <a:buChar char="•"/>
            </a:pPr>
            <a:r>
              <a:rPr lang="en" altLang="zh-CN" dirty="0">
                <a:latin typeface="Gill Sans Light" charset="0"/>
                <a:cs typeface="Gill Sans Light" charset="0"/>
              </a:rPr>
              <a:t>Underutilization</a:t>
            </a:r>
          </a:p>
          <a:p>
            <a:pPr marL="800100" lvl="1" indent="-342900">
              <a:spcBef>
                <a:spcPts val="1000"/>
              </a:spcBef>
              <a:buFont typeface="Arial" panose="020B0604020202020204" pitchFamily="34" charset="0"/>
              <a:buChar char="•"/>
            </a:pPr>
            <a:r>
              <a:rPr lang="en" altLang="zh-CN" sz="2400" dirty="0">
                <a:latin typeface="Gill Sans Light" charset="0"/>
                <a:cs typeface="Gill Sans Light" charset="0"/>
              </a:rPr>
              <a:t>Hyperparameter tuning</a:t>
            </a:r>
          </a:p>
          <a:p>
            <a:pPr marL="800100" lvl="1" indent="-342900">
              <a:spcBef>
                <a:spcPts val="1000"/>
              </a:spcBef>
              <a:buFont typeface="Arial" panose="020B0604020202020204" pitchFamily="34" charset="0"/>
              <a:buChar char="•"/>
            </a:pPr>
            <a:r>
              <a:rPr lang="en" altLang="zh-CN" sz="2400" dirty="0">
                <a:latin typeface="Gill Sans Light" charset="0"/>
                <a:cs typeface="Gill Sans Light" charset="0"/>
              </a:rPr>
              <a:t>Model serving (inference)</a:t>
            </a:r>
          </a:p>
          <a:p>
            <a:endParaRPr lang="zh-CN" altLang="en-US" dirty="0"/>
          </a:p>
        </p:txBody>
      </p:sp>
      <p:sp>
        <p:nvSpPr>
          <p:cNvPr id="3" name="Slide Number Placeholder 2">
            <a:extLst>
              <a:ext uri="{FF2B5EF4-FFF2-40B4-BE49-F238E27FC236}">
                <a16:creationId xmlns:a16="http://schemas.microsoft.com/office/drawing/2014/main" id="{516AA4CC-6B88-BB4A-8A2D-6577238FA315}"/>
              </a:ext>
            </a:extLst>
          </p:cNvPr>
          <p:cNvSpPr>
            <a:spLocks noGrp="1"/>
          </p:cNvSpPr>
          <p:nvPr>
            <p:ph type="sldNum" sz="quarter" idx="12"/>
          </p:nvPr>
        </p:nvSpPr>
        <p:spPr/>
        <p:txBody>
          <a:bodyPr/>
          <a:lstStyle/>
          <a:p>
            <a:fld id="{2E4BC627-AC99-AB40-AA77-AD4C10984B8E}" type="slidenum">
              <a:rPr lang="en-US" smtClean="0"/>
              <a:pPr/>
              <a:t>16</a:t>
            </a:fld>
            <a:endParaRPr lang="en-US"/>
          </a:p>
        </p:txBody>
      </p:sp>
      <p:graphicFrame>
        <p:nvGraphicFramePr>
          <p:cNvPr id="5" name="Table 4">
            <a:extLst>
              <a:ext uri="{FF2B5EF4-FFF2-40B4-BE49-F238E27FC236}">
                <a16:creationId xmlns:a16="http://schemas.microsoft.com/office/drawing/2014/main" id="{7E472ADC-E452-7031-6304-1F388A34A513}"/>
              </a:ext>
            </a:extLst>
          </p:cNvPr>
          <p:cNvGraphicFramePr>
            <a:graphicFrameLocks noGrp="1"/>
          </p:cNvGraphicFramePr>
          <p:nvPr>
            <p:extLst>
              <p:ext uri="{D42A27DB-BD31-4B8C-83A1-F6EECF244321}">
                <p14:modId xmlns:p14="http://schemas.microsoft.com/office/powerpoint/2010/main" val="3248042394"/>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extLst>
      <p:ext uri="{BB962C8B-B14F-4D97-AF65-F5344CB8AC3E}">
        <p14:creationId xmlns:p14="http://schemas.microsoft.com/office/powerpoint/2010/main" val="3638271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250"/>
                                        <p:tgtEl>
                                          <p:spTgt spid="6">
                                            <p:txEl>
                                              <p:pRg st="1" end="1"/>
                                            </p:txEl>
                                          </p:spTgt>
                                        </p:tgtEl>
                                      </p:cBhvr>
                                    </p:animEffect>
                                    <p:anim calcmode="lin" valueType="num">
                                      <p:cBhvr>
                                        <p:cTn id="8" dur="25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9" dur="250" fill="hold"/>
                                        <p:tgtEl>
                                          <p:spTgt spid="6">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250"/>
                                        <p:tgtEl>
                                          <p:spTgt spid="6">
                                            <p:txEl>
                                              <p:pRg st="2" end="2"/>
                                            </p:txEl>
                                          </p:spTgt>
                                        </p:tgtEl>
                                      </p:cBhvr>
                                    </p:animEffect>
                                    <p:anim calcmode="lin" valueType="num">
                                      <p:cBhvr>
                                        <p:cTn id="13" dur="25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4" dur="250" fill="hold"/>
                                        <p:tgtEl>
                                          <p:spTgt spid="6">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0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250"/>
                                        <p:tgtEl>
                                          <p:spTgt spid="6">
                                            <p:txEl>
                                              <p:pRg st="3" end="3"/>
                                            </p:txEl>
                                          </p:spTgt>
                                        </p:tgtEl>
                                      </p:cBhvr>
                                    </p:animEffect>
                                    <p:anim calcmode="lin" valueType="num">
                                      <p:cBhvr>
                                        <p:cTn id="18" dur="25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19" dur="25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2"/>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lumMod val="85000"/>
              <a:lumOff val="15000"/>
            </a:schemeClr>
          </a:solidFill>
        </p:spPr>
        <p:txBody>
          <a:bodyPr/>
          <a:lstStyle/>
          <a:p>
            <a:r>
              <a:rPr lang="en-US" dirty="0"/>
              <a:t>Exclusive Access: Lack of Flexibility</a:t>
            </a:r>
          </a:p>
        </p:txBody>
      </p:sp>
      <p:sp>
        <p:nvSpPr>
          <p:cNvPr id="7" name="内容占位符 6">
            <a:extLst>
              <a:ext uri="{FF2B5EF4-FFF2-40B4-BE49-F238E27FC236}">
                <a16:creationId xmlns:a16="http://schemas.microsoft.com/office/drawing/2014/main" id="{911DE87D-ECD5-465A-B0BF-EE59C8F81000}"/>
              </a:ext>
            </a:extLst>
          </p:cNvPr>
          <p:cNvSpPr>
            <a:spLocks noGrp="1"/>
          </p:cNvSpPr>
          <p:nvPr>
            <p:ph idx="1"/>
          </p:nvPr>
        </p:nvSpPr>
        <p:spPr/>
        <p:txBody>
          <a:bodyPr/>
          <a:lstStyle/>
          <a:p>
            <a:pPr marL="342900" indent="-342900" algn="l">
              <a:buFont typeface="Arial" panose="020B0604020202020204" pitchFamily="34" charset="0"/>
              <a:buChar char="•"/>
            </a:pPr>
            <a:r>
              <a:rPr lang="en" altLang="zh-CN" dirty="0">
                <a:latin typeface="Gill Sans Light" charset="0"/>
                <a:cs typeface="Gill Sans Light" charset="0"/>
              </a:rPr>
              <a:t>Underutilization</a:t>
            </a:r>
            <a:endParaRPr lang="en" altLang="zh-CN" sz="2400" dirty="0">
              <a:latin typeface="Gill Sans Light" charset="0"/>
              <a:cs typeface="Gill Sans Light" charset="0"/>
            </a:endParaRPr>
          </a:p>
          <a:p>
            <a:pPr marL="800100" lvl="1" indent="-342900">
              <a:spcBef>
                <a:spcPts val="1000"/>
              </a:spcBef>
              <a:buFont typeface="Arial" panose="020B0604020202020204" pitchFamily="34" charset="0"/>
              <a:buChar char="•"/>
            </a:pPr>
            <a:r>
              <a:rPr lang="en" altLang="zh-CN" sz="2400" dirty="0">
                <a:latin typeface="Gill Sans Light" charset="0"/>
                <a:cs typeface="Gill Sans Light" charset="0"/>
              </a:rPr>
              <a:t>Variance in memory usage</a:t>
            </a:r>
          </a:p>
          <a:p>
            <a:endParaRPr lang="zh-CN" altLang="en-US" dirty="0"/>
          </a:p>
        </p:txBody>
      </p:sp>
      <p:sp>
        <p:nvSpPr>
          <p:cNvPr id="3" name="Slide Number Placeholder 2">
            <a:extLst>
              <a:ext uri="{FF2B5EF4-FFF2-40B4-BE49-F238E27FC236}">
                <a16:creationId xmlns:a16="http://schemas.microsoft.com/office/drawing/2014/main" id="{C2DC718A-CF93-F847-8450-769D358DA030}"/>
              </a:ext>
            </a:extLst>
          </p:cNvPr>
          <p:cNvSpPr>
            <a:spLocks noGrp="1"/>
          </p:cNvSpPr>
          <p:nvPr>
            <p:ph type="sldNum" sz="quarter" idx="12"/>
          </p:nvPr>
        </p:nvSpPr>
        <p:spPr/>
        <p:txBody>
          <a:bodyPr/>
          <a:lstStyle/>
          <a:p>
            <a:fld id="{2E4BC627-AC99-AB40-AA77-AD4C10984B8E}" type="slidenum">
              <a:rPr lang="en-US" smtClean="0"/>
              <a:pPr/>
              <a:t>17</a:t>
            </a:fld>
            <a:endParaRPr lang="en-US"/>
          </a:p>
        </p:txBody>
      </p:sp>
      <p:graphicFrame>
        <p:nvGraphicFramePr>
          <p:cNvPr id="8" name="Shape 100">
            <a:extLst>
              <a:ext uri="{FF2B5EF4-FFF2-40B4-BE49-F238E27FC236}">
                <a16:creationId xmlns:a16="http://schemas.microsoft.com/office/drawing/2014/main" id="{B3129A49-681D-2645-980F-AAA872145751}"/>
              </a:ext>
            </a:extLst>
          </p:cNvPr>
          <p:cNvGraphicFramePr/>
          <p:nvPr>
            <p:extLst>
              <p:ext uri="{D42A27DB-BD31-4B8C-83A1-F6EECF244321}">
                <p14:modId xmlns:p14="http://schemas.microsoft.com/office/powerpoint/2010/main" val="2410042375"/>
              </p:ext>
            </p:extLst>
          </p:nvPr>
        </p:nvGraphicFramePr>
        <p:xfrm>
          <a:off x="695325" y="3068153"/>
          <a:ext cx="5346466" cy="3108810"/>
        </p:xfrm>
        <a:graphic>
          <a:graphicData uri="http://schemas.openxmlformats.org/drawingml/2006/table">
            <a:tbl>
              <a:tblPr firstRow="1">
                <a:tableStyleId>{073A0DAA-6AF3-43AB-8588-CEC1D06C72B9}</a:tableStyleId>
              </a:tblPr>
              <a:tblGrid>
                <a:gridCol w="2673233">
                  <a:extLst>
                    <a:ext uri="{9D8B030D-6E8A-4147-A177-3AD203B41FA5}">
                      <a16:colId xmlns:a16="http://schemas.microsoft.com/office/drawing/2014/main" val="20000"/>
                    </a:ext>
                  </a:extLst>
                </a:gridCol>
                <a:gridCol w="2673233">
                  <a:extLst>
                    <a:ext uri="{9D8B030D-6E8A-4147-A177-3AD203B41FA5}">
                      <a16:colId xmlns:a16="http://schemas.microsoft.com/office/drawing/2014/main" val="20001"/>
                    </a:ext>
                  </a:extLst>
                </a:gridCol>
              </a:tblGrid>
              <a:tr h="518438">
                <a:tc>
                  <a:txBody>
                    <a:bodyPr/>
                    <a:lstStyle/>
                    <a:p>
                      <a:pPr marL="0" lvl="0" indent="0" algn="ctr">
                        <a:spcBef>
                          <a:spcPts val="0"/>
                        </a:spcBef>
                        <a:spcAft>
                          <a:spcPts val="0"/>
                        </a:spcAft>
                        <a:buNone/>
                      </a:pPr>
                      <a:r>
                        <a:rPr lang="en" sz="2400" b="0" i="0" dirty="0">
                          <a:latin typeface="Gill Sans" charset="0"/>
                          <a:ea typeface="Gill Sans" charset="0"/>
                          <a:cs typeface="Gill Sans" charset="0"/>
                        </a:rPr>
                        <a:t>Model</a:t>
                      </a:r>
                      <a:endParaRPr sz="2400" b="0" i="0" dirty="0">
                        <a:latin typeface="Gill Sans" charset="0"/>
                        <a:ea typeface="Gill Sans" charset="0"/>
                        <a:cs typeface="Gill Sans" charset="0"/>
                      </a:endParaRPr>
                    </a:p>
                  </a:txBody>
                  <a:tcPr marL="91425" marR="91425" marT="91425" marB="91425" anchor="ctr"/>
                </a:tc>
                <a:tc>
                  <a:txBody>
                    <a:bodyPr/>
                    <a:lstStyle/>
                    <a:p>
                      <a:pPr marL="0" lvl="0" indent="0" algn="ctr">
                        <a:spcBef>
                          <a:spcPts val="0"/>
                        </a:spcBef>
                        <a:spcAft>
                          <a:spcPts val="0"/>
                        </a:spcAft>
                        <a:buNone/>
                      </a:pPr>
                      <a:r>
                        <a:rPr lang="en" sz="2400" b="0" i="0" dirty="0">
                          <a:latin typeface="Gill Sans" charset="0"/>
                          <a:ea typeface="Gill Sans" charset="0"/>
                          <a:cs typeface="Gill Sans" charset="0"/>
                        </a:rPr>
                        <a:t>Peak Memory Usage</a:t>
                      </a:r>
                      <a:endParaRPr sz="2400" b="0" i="0" dirty="0">
                        <a:latin typeface="Gill Sans" charset="0"/>
                        <a:ea typeface="Gill Sans" charset="0"/>
                        <a:cs typeface="Gill Sans" charset="0"/>
                      </a:endParaRPr>
                    </a:p>
                  </a:txBody>
                  <a:tcPr marL="91425" marR="91425" marT="91425" marB="91425" anchor="ctr"/>
                </a:tc>
                <a:extLst>
                  <a:ext uri="{0D108BD9-81ED-4DB2-BD59-A6C34878D82A}">
                    <a16:rowId xmlns:a16="http://schemas.microsoft.com/office/drawing/2014/main" val="10000"/>
                  </a:ext>
                </a:extLst>
              </a:tr>
              <a:tr h="518438">
                <a:tc>
                  <a:txBody>
                    <a:bodyPr/>
                    <a:lstStyle/>
                    <a:p>
                      <a:pPr marL="0" lvl="0" indent="0" algn="ctr">
                        <a:spcBef>
                          <a:spcPts val="0"/>
                        </a:spcBef>
                        <a:spcAft>
                          <a:spcPts val="0"/>
                        </a:spcAft>
                        <a:buNone/>
                      </a:pPr>
                      <a:r>
                        <a:rPr lang="en" sz="2400" b="0" i="0" dirty="0">
                          <a:latin typeface="Gill Sans Light" charset="0"/>
                          <a:ea typeface="Gill Sans Light" charset="0"/>
                          <a:cs typeface="Gill Sans Light" charset="0"/>
                        </a:rPr>
                        <a:t>VAE</a:t>
                      </a:r>
                      <a:endParaRPr sz="2400" b="0" i="0" dirty="0">
                        <a:latin typeface="Gill Sans Light" charset="0"/>
                        <a:ea typeface="Gill Sans Light" charset="0"/>
                        <a:cs typeface="Gill Sans Light" charset="0"/>
                      </a:endParaRPr>
                    </a:p>
                  </a:txBody>
                  <a:tcPr marL="91425" marR="91425" marT="91425" marB="91425" anchor="ctr"/>
                </a:tc>
                <a:tc>
                  <a:txBody>
                    <a:bodyPr/>
                    <a:lstStyle/>
                    <a:p>
                      <a:pPr marL="0" lvl="0" indent="0" algn="ctr">
                        <a:spcBef>
                          <a:spcPts val="0"/>
                        </a:spcBef>
                        <a:spcAft>
                          <a:spcPts val="0"/>
                        </a:spcAft>
                        <a:buNone/>
                      </a:pPr>
                      <a:r>
                        <a:rPr lang="en" sz="2400" b="0" i="0" dirty="0">
                          <a:solidFill>
                            <a:schemeClr val="tx1"/>
                          </a:solidFill>
                          <a:latin typeface="Gill Sans Light" charset="0"/>
                          <a:ea typeface="Gill Sans Light" charset="0"/>
                          <a:cs typeface="Gill Sans Light" charset="0"/>
                        </a:rPr>
                        <a:t>28M</a:t>
                      </a:r>
                      <a:endParaRPr sz="2400" b="0" i="0" dirty="0">
                        <a:solidFill>
                          <a:schemeClr val="tx1"/>
                        </a:solidFill>
                        <a:latin typeface="Gill Sans Light" charset="0"/>
                        <a:ea typeface="Gill Sans Light" charset="0"/>
                        <a:cs typeface="Gill Sans Light" charset="0"/>
                      </a:endParaRPr>
                    </a:p>
                  </a:txBody>
                  <a:tcPr marL="91425" marR="91425" marT="91425" marB="91425" anchor="ctr"/>
                </a:tc>
                <a:extLst>
                  <a:ext uri="{0D108BD9-81ED-4DB2-BD59-A6C34878D82A}">
                    <a16:rowId xmlns:a16="http://schemas.microsoft.com/office/drawing/2014/main" val="10001"/>
                  </a:ext>
                </a:extLst>
              </a:tr>
              <a:tr h="518438">
                <a:tc>
                  <a:txBody>
                    <a:bodyPr/>
                    <a:lstStyle/>
                    <a:p>
                      <a:pPr marL="0" lvl="0" indent="0" algn="ctr">
                        <a:spcBef>
                          <a:spcPts val="0"/>
                        </a:spcBef>
                        <a:spcAft>
                          <a:spcPts val="0"/>
                        </a:spcAft>
                        <a:buNone/>
                      </a:pPr>
                      <a:r>
                        <a:rPr lang="en-US" sz="2400" b="0" i="0" dirty="0">
                          <a:latin typeface="Gill Sans Light" charset="0"/>
                          <a:ea typeface="Gill Sans Light" charset="0"/>
                          <a:cs typeface="Gill Sans Light" charset="0"/>
                        </a:rPr>
                        <a:t>Super Resolution</a:t>
                      </a:r>
                      <a:endParaRPr sz="2400" b="0" i="0" dirty="0">
                        <a:latin typeface="Gill Sans Light" charset="0"/>
                        <a:ea typeface="Gill Sans Light" charset="0"/>
                        <a:cs typeface="Gill Sans Light" charset="0"/>
                      </a:endParaRPr>
                    </a:p>
                  </a:txBody>
                  <a:tcPr marL="91425" marR="91425" marT="91425" marB="91425" anchor="ctr"/>
                </a:tc>
                <a:tc>
                  <a:txBody>
                    <a:bodyPr/>
                    <a:lstStyle/>
                    <a:p>
                      <a:pPr marL="0" lvl="0" indent="0" algn="ctr">
                        <a:spcBef>
                          <a:spcPts val="0"/>
                        </a:spcBef>
                        <a:spcAft>
                          <a:spcPts val="0"/>
                        </a:spcAft>
                        <a:buNone/>
                      </a:pPr>
                      <a:r>
                        <a:rPr lang="en-US" sz="2400" b="0" i="0" dirty="0">
                          <a:solidFill>
                            <a:schemeClr val="tx1"/>
                          </a:solidFill>
                          <a:latin typeface="Gill Sans Light" charset="0"/>
                          <a:ea typeface="Gill Sans Light" charset="0"/>
                          <a:cs typeface="Gill Sans Light" charset="0"/>
                        </a:rPr>
                        <a:t>529M</a:t>
                      </a:r>
                      <a:endParaRPr sz="2400" b="0" i="0" dirty="0">
                        <a:solidFill>
                          <a:schemeClr val="tx1"/>
                        </a:solidFill>
                        <a:latin typeface="Gill Sans Light" charset="0"/>
                        <a:ea typeface="Gill Sans Light" charset="0"/>
                        <a:cs typeface="Gill Sans Light" charset="0"/>
                      </a:endParaRPr>
                    </a:p>
                  </a:txBody>
                  <a:tcPr marL="91425" marR="91425" marT="91425" marB="91425" anchor="ctr"/>
                </a:tc>
                <a:extLst>
                  <a:ext uri="{0D108BD9-81ED-4DB2-BD59-A6C34878D82A}">
                    <a16:rowId xmlns:a16="http://schemas.microsoft.com/office/drawing/2014/main" val="10002"/>
                  </a:ext>
                </a:extLst>
              </a:tr>
              <a:tr h="518438">
                <a:tc>
                  <a:txBody>
                    <a:bodyPr/>
                    <a:lstStyle/>
                    <a:p>
                      <a:pPr marL="0" lvl="0" indent="0" algn="ctr">
                        <a:spcBef>
                          <a:spcPts val="0"/>
                        </a:spcBef>
                        <a:spcAft>
                          <a:spcPts val="0"/>
                        </a:spcAft>
                        <a:buNone/>
                      </a:pPr>
                      <a:r>
                        <a:rPr lang="en" sz="2400" b="0" i="0" dirty="0">
                          <a:latin typeface="Gill Sans Light" charset="0"/>
                          <a:ea typeface="Gill Sans Light" charset="0"/>
                          <a:cs typeface="Gill Sans Light" charset="0"/>
                        </a:rPr>
                        <a:t>Deep Speech</a:t>
                      </a:r>
                      <a:endParaRPr sz="2400" b="0" i="0" dirty="0">
                        <a:latin typeface="Gill Sans Light" charset="0"/>
                        <a:ea typeface="Gill Sans Light" charset="0"/>
                        <a:cs typeface="Gill Sans Light" charset="0"/>
                      </a:endParaRPr>
                    </a:p>
                  </a:txBody>
                  <a:tcPr marL="91425" marR="91425" marT="91425" marB="91425" anchor="ctr"/>
                </a:tc>
                <a:tc>
                  <a:txBody>
                    <a:bodyPr/>
                    <a:lstStyle/>
                    <a:p>
                      <a:pPr marL="0" lvl="0" indent="0" algn="ctr">
                        <a:spcBef>
                          <a:spcPts val="0"/>
                        </a:spcBef>
                        <a:spcAft>
                          <a:spcPts val="0"/>
                        </a:spcAft>
                        <a:buNone/>
                      </a:pPr>
                      <a:r>
                        <a:rPr lang="en" sz="2400" b="0" i="0" dirty="0">
                          <a:solidFill>
                            <a:schemeClr val="tx1"/>
                          </a:solidFill>
                          <a:latin typeface="Gill Sans Light" charset="0"/>
                          <a:ea typeface="Gill Sans Light" charset="0"/>
                          <a:cs typeface="Gill Sans Light" charset="0"/>
                        </a:rPr>
                        <a:t>3993M</a:t>
                      </a:r>
                      <a:endParaRPr sz="2400" b="0" i="0" dirty="0">
                        <a:solidFill>
                          <a:schemeClr val="tx1"/>
                        </a:solidFill>
                        <a:latin typeface="Gill Sans Light" charset="0"/>
                        <a:ea typeface="Gill Sans Light" charset="0"/>
                        <a:cs typeface="Gill Sans Light" charset="0"/>
                      </a:endParaRPr>
                    </a:p>
                  </a:txBody>
                  <a:tcPr marL="91425" marR="91425" marT="91425" marB="91425" anchor="ctr"/>
                </a:tc>
                <a:extLst>
                  <a:ext uri="{0D108BD9-81ED-4DB2-BD59-A6C34878D82A}">
                    <a16:rowId xmlns:a16="http://schemas.microsoft.com/office/drawing/2014/main" val="10003"/>
                  </a:ext>
                </a:extLst>
              </a:tr>
              <a:tr h="518438">
                <a:tc>
                  <a:txBody>
                    <a:bodyPr/>
                    <a:lstStyle/>
                    <a:p>
                      <a:pPr marL="0" lvl="0" indent="0" algn="ctr">
                        <a:spcBef>
                          <a:spcPts val="0"/>
                        </a:spcBef>
                        <a:spcAft>
                          <a:spcPts val="0"/>
                        </a:spcAft>
                        <a:buNone/>
                      </a:pPr>
                      <a:r>
                        <a:rPr lang="en-US" sz="2400" b="0" i="0" dirty="0">
                          <a:latin typeface="Gill Sans Light" charset="0"/>
                          <a:ea typeface="Gill Sans Light" charset="0"/>
                          <a:cs typeface="Gill Sans Light" charset="0"/>
                        </a:rPr>
                        <a:t>Inception4</a:t>
                      </a:r>
                      <a:endParaRPr sz="2400" b="0" i="0" dirty="0">
                        <a:latin typeface="Gill Sans Light" charset="0"/>
                        <a:ea typeface="Gill Sans Light" charset="0"/>
                        <a:cs typeface="Gill Sans Light" charset="0"/>
                      </a:endParaRPr>
                    </a:p>
                  </a:txBody>
                  <a:tcPr marL="91425" marR="91425" marT="91425" marB="91425" anchor="ctr"/>
                </a:tc>
                <a:tc>
                  <a:txBody>
                    <a:bodyPr/>
                    <a:lstStyle/>
                    <a:p>
                      <a:pPr marL="0" lvl="0" indent="0" algn="ctr">
                        <a:spcBef>
                          <a:spcPts val="0"/>
                        </a:spcBef>
                        <a:spcAft>
                          <a:spcPts val="0"/>
                        </a:spcAft>
                        <a:buNone/>
                      </a:pPr>
                      <a:r>
                        <a:rPr lang="en-US" sz="2400" b="0" i="0" dirty="0">
                          <a:solidFill>
                            <a:schemeClr val="tx1"/>
                          </a:solidFill>
                          <a:latin typeface="Gill Sans Light" charset="0"/>
                          <a:ea typeface="Gill Sans Light" charset="0"/>
                          <a:cs typeface="Gill Sans Light" charset="0"/>
                        </a:rPr>
                        <a:t>11355M</a:t>
                      </a:r>
                      <a:endParaRPr sz="2400" b="0" i="0" dirty="0">
                        <a:solidFill>
                          <a:schemeClr val="tx1"/>
                        </a:solidFill>
                        <a:latin typeface="Gill Sans Light" charset="0"/>
                        <a:ea typeface="Gill Sans Light" charset="0"/>
                        <a:cs typeface="Gill Sans Light" charset="0"/>
                      </a:endParaRPr>
                    </a:p>
                  </a:txBody>
                  <a:tcPr marL="91425" marR="91425" marT="91425" marB="91425" anchor="ctr"/>
                </a:tc>
                <a:extLst>
                  <a:ext uri="{0D108BD9-81ED-4DB2-BD59-A6C34878D82A}">
                    <a16:rowId xmlns:a16="http://schemas.microsoft.com/office/drawing/2014/main" val="291866174"/>
                  </a:ext>
                </a:extLst>
              </a:tr>
            </a:tbl>
          </a:graphicData>
        </a:graphic>
      </p:graphicFrame>
      <p:pic>
        <p:nvPicPr>
          <p:cNvPr id="5" name="Picture 4">
            <a:extLst>
              <a:ext uri="{FF2B5EF4-FFF2-40B4-BE49-F238E27FC236}">
                <a16:creationId xmlns:a16="http://schemas.microsoft.com/office/drawing/2014/main" id="{6DC71403-E9F9-8F44-81D5-95E846D7B40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49535" y="3902981"/>
            <a:ext cx="5346465" cy="2213188"/>
          </a:xfrm>
          <a:prstGeom prst="rect">
            <a:avLst/>
          </a:prstGeom>
        </p:spPr>
      </p:pic>
      <p:graphicFrame>
        <p:nvGraphicFramePr>
          <p:cNvPr id="9" name="Table 8">
            <a:extLst>
              <a:ext uri="{FF2B5EF4-FFF2-40B4-BE49-F238E27FC236}">
                <a16:creationId xmlns:a16="http://schemas.microsoft.com/office/drawing/2014/main" id="{1550D7EF-1C6D-C078-2E63-829016328684}"/>
              </a:ext>
            </a:extLst>
          </p:cNvPr>
          <p:cNvGraphicFramePr>
            <a:graphicFrameLocks noGrp="1"/>
          </p:cNvGraphicFramePr>
          <p:nvPr>
            <p:extLst>
              <p:ext uri="{D42A27DB-BD31-4B8C-83A1-F6EECF244321}">
                <p14:modId xmlns:p14="http://schemas.microsoft.com/office/powerpoint/2010/main" val="3248042394"/>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extLst>
      <p:ext uri="{BB962C8B-B14F-4D97-AF65-F5344CB8AC3E}">
        <p14:creationId xmlns:p14="http://schemas.microsoft.com/office/powerpoint/2010/main" val="1171790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250"/>
                                        <p:tgtEl>
                                          <p:spTgt spid="7">
                                            <p:txEl>
                                              <p:pRg st="1" end="1"/>
                                            </p:txEl>
                                          </p:spTgt>
                                        </p:tgtEl>
                                      </p:cBhvr>
                                    </p:animEffect>
                                    <p:anim calcmode="lin" valueType="num">
                                      <p:cBhvr>
                                        <p:cTn id="13" dur="25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4" dur="25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66EB7A5-7CDC-4BDB-A1E8-CB7584BC8814}"/>
              </a:ext>
            </a:extLst>
          </p:cNvPr>
          <p:cNvSpPr>
            <a:spLocks noGrp="1"/>
          </p:cNvSpPr>
          <p:nvPr>
            <p:ph type="body" sz="quarter" idx="10"/>
          </p:nvPr>
        </p:nvSpPr>
        <p:spPr/>
        <p:txBody>
          <a:bodyPr/>
          <a:lstStyle/>
          <a:p>
            <a:r>
              <a:rPr lang="en-US" altLang="zh-CN" dirty="0"/>
              <a:t>How Can We Efficiently Share a GPU for Deep Learning Applications?</a:t>
            </a:r>
          </a:p>
        </p:txBody>
      </p:sp>
    </p:spTree>
    <p:extLst>
      <p:ext uri="{BB962C8B-B14F-4D97-AF65-F5344CB8AC3E}">
        <p14:creationId xmlns:p14="http://schemas.microsoft.com/office/powerpoint/2010/main" val="4012023543"/>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Full">
            <a:extLst>
              <a:ext uri="{FF2B5EF4-FFF2-40B4-BE49-F238E27FC236}">
                <a16:creationId xmlns:a16="http://schemas.microsoft.com/office/drawing/2014/main" id="{A2FBB42B-A5C8-924A-99E9-E11ADD1FCC33}"/>
              </a:ext>
            </a:extLst>
          </p:cNvPr>
          <p:cNvGraphicFramePr/>
          <p:nvPr>
            <p:extLst>
              <p:ext uri="{D42A27DB-BD31-4B8C-83A1-F6EECF244321}">
                <p14:modId xmlns:p14="http://schemas.microsoft.com/office/powerpoint/2010/main" val="93340260"/>
              </p:ext>
            </p:extLst>
          </p:nvPr>
        </p:nvGraphicFramePr>
        <p:xfrm>
          <a:off x="1129993" y="3347007"/>
          <a:ext cx="9932015" cy="2011590"/>
        </p:xfrm>
        <a:graphic>
          <a:graphicData uri="http://schemas.openxmlformats.org/drawingml/2006/table">
            <a:tbl>
              <a:tblPr firstRow="1">
                <a:tableStyleId>{073A0DAA-6AF3-43AB-8588-CEC1D06C72B9}</a:tableStyleId>
              </a:tblPr>
              <a:tblGrid>
                <a:gridCol w="4373898">
                  <a:extLst>
                    <a:ext uri="{9D8B030D-6E8A-4147-A177-3AD203B41FA5}">
                      <a16:colId xmlns:a16="http://schemas.microsoft.com/office/drawing/2014/main" val="20000"/>
                    </a:ext>
                  </a:extLst>
                </a:gridCol>
                <a:gridCol w="2008095">
                  <a:extLst>
                    <a:ext uri="{9D8B030D-6E8A-4147-A177-3AD203B41FA5}">
                      <a16:colId xmlns:a16="http://schemas.microsoft.com/office/drawing/2014/main" val="20002"/>
                    </a:ext>
                  </a:extLst>
                </a:gridCol>
                <a:gridCol w="1685364">
                  <a:extLst>
                    <a:ext uri="{9D8B030D-6E8A-4147-A177-3AD203B41FA5}">
                      <a16:colId xmlns:a16="http://schemas.microsoft.com/office/drawing/2014/main" val="20003"/>
                    </a:ext>
                  </a:extLst>
                </a:gridCol>
                <a:gridCol w="1864658">
                  <a:extLst>
                    <a:ext uri="{9D8B030D-6E8A-4147-A177-3AD203B41FA5}">
                      <a16:colId xmlns:a16="http://schemas.microsoft.com/office/drawing/2014/main" val="20004"/>
                    </a:ext>
                  </a:extLst>
                </a:gridCol>
              </a:tblGrid>
              <a:tr h="246879">
                <a:tc>
                  <a:txBody>
                    <a:bodyPr/>
                    <a:lstStyle/>
                    <a:p>
                      <a:pPr marL="0" lvl="0" indent="0" algn="ctr">
                        <a:spcBef>
                          <a:spcPts val="0"/>
                        </a:spcBef>
                        <a:spcAft>
                          <a:spcPts val="0"/>
                        </a:spcAft>
                        <a:buNone/>
                      </a:pPr>
                      <a:r>
                        <a:rPr lang="en" sz="2400" b="0" i="0" dirty="0">
                          <a:latin typeface="Gill Sans" charset="0"/>
                          <a:ea typeface="Gill Sans" charset="0"/>
                          <a:cs typeface="Gill Sans" charset="0"/>
                        </a:rPr>
                        <a:t>Approach</a:t>
                      </a:r>
                      <a:endParaRPr sz="2400" b="0" i="0" dirty="0">
                        <a:latin typeface="Gill Sans" charset="0"/>
                        <a:ea typeface="Gill Sans" charset="0"/>
                        <a:cs typeface="Gill Sans" charset="0"/>
                      </a:endParaRPr>
                    </a:p>
                  </a:txBody>
                  <a:tcPr marL="91425" marR="91425" marT="91425" marB="91425" anchor="ctr"/>
                </a:tc>
                <a:tc>
                  <a:txBody>
                    <a:bodyPr/>
                    <a:lstStyle/>
                    <a:p>
                      <a:pPr marL="0" lvl="0" indent="0" algn="ctr">
                        <a:spcBef>
                          <a:spcPts val="0"/>
                        </a:spcBef>
                        <a:spcAft>
                          <a:spcPts val="0"/>
                        </a:spcAft>
                        <a:buNone/>
                      </a:pPr>
                      <a:r>
                        <a:rPr lang="en" sz="2400" b="0" i="0" dirty="0">
                          <a:latin typeface="Gill Sans" charset="0"/>
                          <a:ea typeface="Gill Sans" charset="0"/>
                          <a:cs typeface="Gill Sans" charset="0"/>
                        </a:rPr>
                        <a:t>Efficiency</a:t>
                      </a:r>
                      <a:endParaRPr sz="2400" b="0" i="0" dirty="0">
                        <a:latin typeface="Gill Sans" charset="0"/>
                        <a:ea typeface="Gill Sans" charset="0"/>
                        <a:cs typeface="Gill Sans" charset="0"/>
                      </a:endParaRPr>
                    </a:p>
                  </a:txBody>
                  <a:tcPr marL="91425" marR="91425" marT="91425" marB="91425" anchor="ctr"/>
                </a:tc>
                <a:tc>
                  <a:txBody>
                    <a:bodyPr/>
                    <a:lstStyle/>
                    <a:p>
                      <a:pPr marL="0" lvl="0" indent="0" algn="ctr">
                        <a:spcBef>
                          <a:spcPts val="0"/>
                        </a:spcBef>
                        <a:spcAft>
                          <a:spcPts val="0"/>
                        </a:spcAft>
                        <a:buNone/>
                      </a:pPr>
                      <a:r>
                        <a:rPr lang="en" sz="2400" b="0" i="0" dirty="0">
                          <a:latin typeface="Gill Sans" charset="0"/>
                          <a:ea typeface="Gill Sans" charset="0"/>
                          <a:cs typeface="Gill Sans" charset="0"/>
                        </a:rPr>
                        <a:t>Dynamic</a:t>
                      </a:r>
                    </a:p>
                    <a:p>
                      <a:pPr marL="0" lvl="0" indent="0" algn="ctr">
                        <a:spcBef>
                          <a:spcPts val="0"/>
                        </a:spcBef>
                        <a:spcAft>
                          <a:spcPts val="0"/>
                        </a:spcAft>
                        <a:buNone/>
                      </a:pPr>
                      <a:r>
                        <a:rPr lang="en" sz="2400" b="0" i="0" dirty="0">
                          <a:latin typeface="Gill Sans" charset="0"/>
                          <a:ea typeface="Gill Sans" charset="0"/>
                          <a:cs typeface="Gill Sans" charset="0"/>
                        </a:rPr>
                        <a:t>Memory</a:t>
                      </a:r>
                      <a:endParaRPr sz="2400" b="0" i="0" dirty="0">
                        <a:latin typeface="Gill Sans" charset="0"/>
                        <a:ea typeface="Gill Sans" charset="0"/>
                        <a:cs typeface="Gill Sans" charset="0"/>
                      </a:endParaRPr>
                    </a:p>
                  </a:txBody>
                  <a:tcPr marL="91425" marR="91425" marT="91425" marB="91425" anchor="ctr"/>
                </a:tc>
                <a:tc>
                  <a:txBody>
                    <a:bodyPr/>
                    <a:lstStyle/>
                    <a:p>
                      <a:pPr marL="0" lvl="0" indent="0" algn="ctr">
                        <a:spcBef>
                          <a:spcPts val="0"/>
                        </a:spcBef>
                        <a:spcAft>
                          <a:spcPts val="0"/>
                        </a:spcAft>
                        <a:buNone/>
                      </a:pPr>
                      <a:r>
                        <a:rPr lang="en" sz="2400" b="0" i="0" dirty="0">
                          <a:latin typeface="Gill Sans" charset="0"/>
                          <a:ea typeface="Gill Sans" charset="0"/>
                          <a:cs typeface="Gill Sans" charset="0"/>
                        </a:rPr>
                        <a:t>Flexible Scheduling</a:t>
                      </a:r>
                      <a:endParaRPr sz="2400" b="0" i="0" dirty="0">
                        <a:latin typeface="Gill Sans" charset="0"/>
                        <a:ea typeface="Gill Sans" charset="0"/>
                        <a:cs typeface="Gill Sans" charset="0"/>
                      </a:endParaRPr>
                    </a:p>
                  </a:txBody>
                  <a:tcPr marL="91425" marR="91425" marT="91425" marB="91425" anchor="ctr"/>
                </a:tc>
                <a:extLst>
                  <a:ext uri="{0D108BD9-81ED-4DB2-BD59-A6C34878D82A}">
                    <a16:rowId xmlns:a16="http://schemas.microsoft.com/office/drawing/2014/main" val="10000"/>
                  </a:ext>
                </a:extLst>
              </a:tr>
              <a:tr h="0">
                <a:tc>
                  <a:txBody>
                    <a:bodyPr/>
                    <a:lstStyle/>
                    <a:p>
                      <a:pPr marL="0" lvl="0" indent="0" algn="ctr">
                        <a:spcBef>
                          <a:spcPts val="0"/>
                        </a:spcBef>
                        <a:spcAft>
                          <a:spcPts val="0"/>
                        </a:spcAft>
                        <a:buNone/>
                      </a:pPr>
                      <a:r>
                        <a:rPr lang="en-US" sz="2400" b="0" i="0" dirty="0">
                          <a:latin typeface="Gill Sans Light" charset="0"/>
                          <a:ea typeface="Gill Sans Light" charset="0"/>
                          <a:cs typeface="Gill Sans Light" charset="0"/>
                        </a:rPr>
                        <a:t>Static Partitioning (SP)</a:t>
                      </a:r>
                      <a:endParaRPr sz="2400" b="0" i="0" dirty="0">
                        <a:latin typeface="Gill Sans Light" charset="0"/>
                        <a:ea typeface="Gill Sans Light" charset="0"/>
                        <a:cs typeface="Gill Sans Light" charset="0"/>
                      </a:endParaRPr>
                    </a:p>
                  </a:txBody>
                  <a:tcPr marL="91425" marR="91425" marT="91425" marB="91425" anchor="ctr"/>
                </a:tc>
                <a:tc>
                  <a:txBody>
                    <a:bodyPr/>
                    <a:lstStyle/>
                    <a:p>
                      <a:pPr marL="0" lvl="0" indent="0" algn="ctr">
                        <a:spcBef>
                          <a:spcPts val="0"/>
                        </a:spcBef>
                        <a:spcAft>
                          <a:spcPts val="0"/>
                        </a:spcAft>
                        <a:buNone/>
                      </a:pPr>
                      <a:r>
                        <a:rPr lang="en" sz="2400" b="0" i="0" kern="1200" dirty="0">
                          <a:solidFill>
                            <a:srgbClr val="D9001F"/>
                          </a:solidFill>
                          <a:latin typeface="Gill Sans Light" charset="0"/>
                          <a:ea typeface="Gill Sans Light" charset="0"/>
                          <a:cs typeface="Gill Sans Light" charset="0"/>
                        </a:rPr>
                        <a:t>No</a:t>
                      </a:r>
                      <a:endParaRPr sz="2400" b="0" i="0" kern="1200" dirty="0">
                        <a:solidFill>
                          <a:srgbClr val="D9001F"/>
                        </a:solidFill>
                        <a:latin typeface="Gill Sans Light" charset="0"/>
                        <a:ea typeface="Gill Sans Light" charset="0"/>
                        <a:cs typeface="Gill Sans Light" charset="0"/>
                      </a:endParaRPr>
                    </a:p>
                  </a:txBody>
                  <a:tcPr marL="91425" marR="91425" marT="91425" marB="91425" anchor="ctr"/>
                </a:tc>
                <a:tc>
                  <a:txBody>
                    <a:bodyPr/>
                    <a:lstStyle/>
                    <a:p>
                      <a:pPr marL="0" lvl="0" indent="0" algn="ctr">
                        <a:spcBef>
                          <a:spcPts val="0"/>
                        </a:spcBef>
                        <a:spcAft>
                          <a:spcPts val="0"/>
                        </a:spcAft>
                        <a:buNone/>
                      </a:pPr>
                      <a:r>
                        <a:rPr lang="en" sz="2400" b="0" i="0" dirty="0">
                          <a:solidFill>
                            <a:srgbClr val="D9001F"/>
                          </a:solidFill>
                          <a:latin typeface="Gill Sans Light" charset="0"/>
                          <a:ea typeface="Gill Sans Light" charset="0"/>
                          <a:cs typeface="Gill Sans Light" charset="0"/>
                        </a:rPr>
                        <a:t>No</a:t>
                      </a:r>
                      <a:endParaRPr sz="2400" b="0" i="0" dirty="0">
                        <a:solidFill>
                          <a:srgbClr val="00B050"/>
                        </a:solidFill>
                        <a:latin typeface="Gill Sans Light" charset="0"/>
                        <a:ea typeface="Gill Sans Light" charset="0"/>
                        <a:cs typeface="Gill Sans Light" charset="0"/>
                      </a:endParaRPr>
                    </a:p>
                  </a:txBody>
                  <a:tcPr marL="91425" marR="91425" marT="91425" marB="91425" anchor="ctr"/>
                </a:tc>
                <a:tc>
                  <a:txBody>
                    <a:bodyPr/>
                    <a:lstStyle/>
                    <a:p>
                      <a:pPr marL="0" lvl="0" indent="0" algn="ctr">
                        <a:spcBef>
                          <a:spcPts val="0"/>
                        </a:spcBef>
                        <a:spcAft>
                          <a:spcPts val="0"/>
                        </a:spcAft>
                        <a:buNone/>
                      </a:pPr>
                      <a:r>
                        <a:rPr lang="en" sz="2400" b="0" i="0" kern="1200" dirty="0">
                          <a:solidFill>
                            <a:srgbClr val="00B050"/>
                          </a:solidFill>
                          <a:latin typeface="Gill Sans Light" charset="0"/>
                          <a:ea typeface="Gill Sans Light" charset="0"/>
                          <a:cs typeface="Gill Sans Light" charset="0"/>
                        </a:rPr>
                        <a:t>Yes</a:t>
                      </a:r>
                      <a:endParaRPr sz="2400" b="0" i="0" kern="1200" dirty="0">
                        <a:solidFill>
                          <a:srgbClr val="00B050"/>
                        </a:solidFill>
                        <a:latin typeface="Gill Sans Light" charset="0"/>
                        <a:ea typeface="Gill Sans Light" charset="0"/>
                        <a:cs typeface="Gill Sans Light" charset="0"/>
                      </a:endParaRPr>
                    </a:p>
                  </a:txBody>
                  <a:tcPr marL="91425" marR="91425" marT="91425" marB="91425" anchor="ctr"/>
                </a:tc>
                <a:extLst>
                  <a:ext uri="{0D108BD9-81ED-4DB2-BD59-A6C34878D82A}">
                    <a16:rowId xmlns:a16="http://schemas.microsoft.com/office/drawing/2014/main" val="10001"/>
                  </a:ext>
                </a:extLst>
              </a:tr>
              <a:tr h="0">
                <a:tc>
                  <a:txBody>
                    <a:bodyPr/>
                    <a:lstStyle/>
                    <a:p>
                      <a:pPr marL="0" lvl="0" indent="0" algn="ctr">
                        <a:spcBef>
                          <a:spcPts val="0"/>
                        </a:spcBef>
                        <a:spcAft>
                          <a:spcPts val="0"/>
                        </a:spcAft>
                        <a:buNone/>
                      </a:pPr>
                      <a:r>
                        <a:rPr lang="en-US" sz="2400" b="0" i="0" dirty="0">
                          <a:latin typeface="Gill Sans Light" charset="0"/>
                          <a:ea typeface="Gill Sans Light" charset="0"/>
                          <a:cs typeface="Gill Sans Light" charset="0"/>
                        </a:rPr>
                        <a:t>Multi-Process Service (</a:t>
                      </a:r>
                      <a:r>
                        <a:rPr lang="en" sz="2400" b="0" i="0" dirty="0">
                          <a:latin typeface="Gill Sans Light" charset="0"/>
                          <a:ea typeface="Gill Sans Light" charset="0"/>
                          <a:cs typeface="Gill Sans Light" charset="0"/>
                        </a:rPr>
                        <a:t>MPS)</a:t>
                      </a:r>
                      <a:endParaRPr sz="2400" b="0" i="0" dirty="0">
                        <a:latin typeface="Gill Sans Light" charset="0"/>
                        <a:ea typeface="Gill Sans Light" charset="0"/>
                        <a:cs typeface="Gill Sans Light" charset="0"/>
                      </a:endParaRPr>
                    </a:p>
                  </a:txBody>
                  <a:tcPr marL="91425" marR="91425" marT="91425" marB="9142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i="0" kern="1200" dirty="0">
                          <a:solidFill>
                            <a:srgbClr val="00B050"/>
                          </a:solidFill>
                          <a:latin typeface="Gill Sans Light" charset="0"/>
                          <a:ea typeface="Gill Sans Light" charset="0"/>
                          <a:cs typeface="Gill Sans Light" charset="0"/>
                        </a:rPr>
                        <a:t>Yes</a:t>
                      </a:r>
                    </a:p>
                  </a:txBody>
                  <a:tcPr marL="91425" marR="91425" marT="91425" marB="91425" anchor="ctr"/>
                </a:tc>
                <a:tc>
                  <a:txBody>
                    <a:bodyPr/>
                    <a:lstStyle/>
                    <a:p>
                      <a:pPr marL="0" lvl="0" indent="0" algn="ctr">
                        <a:spcBef>
                          <a:spcPts val="0"/>
                        </a:spcBef>
                        <a:spcAft>
                          <a:spcPts val="0"/>
                        </a:spcAft>
                        <a:buNone/>
                      </a:pPr>
                      <a:r>
                        <a:rPr lang="en" sz="2400" b="0" i="0" dirty="0">
                          <a:solidFill>
                            <a:srgbClr val="D9001F"/>
                          </a:solidFill>
                          <a:latin typeface="Gill Sans Light" charset="0"/>
                          <a:ea typeface="Gill Sans Light" charset="0"/>
                          <a:cs typeface="Gill Sans Light" charset="0"/>
                        </a:rPr>
                        <a:t>No</a:t>
                      </a:r>
                      <a:endParaRPr sz="2400" b="0" i="0" dirty="0">
                        <a:solidFill>
                          <a:srgbClr val="D9001F"/>
                        </a:solidFill>
                        <a:latin typeface="Gill Sans Light" charset="0"/>
                        <a:ea typeface="Gill Sans Light" charset="0"/>
                        <a:cs typeface="Gill Sans Light" charset="0"/>
                      </a:endParaRPr>
                    </a:p>
                  </a:txBody>
                  <a:tcPr marL="91425" marR="91425" marT="91425" marB="91425" anchor="ctr"/>
                </a:tc>
                <a:tc>
                  <a:txBody>
                    <a:bodyPr/>
                    <a:lstStyle/>
                    <a:p>
                      <a:pPr marL="0" lvl="0" indent="0" algn="ctr">
                        <a:spcBef>
                          <a:spcPts val="0"/>
                        </a:spcBef>
                        <a:spcAft>
                          <a:spcPts val="0"/>
                        </a:spcAft>
                        <a:buNone/>
                      </a:pPr>
                      <a:r>
                        <a:rPr lang="en" sz="2400" b="0" i="0" kern="1200" dirty="0">
                          <a:solidFill>
                            <a:srgbClr val="D9001F"/>
                          </a:solidFill>
                          <a:latin typeface="Gill Sans Light" charset="0"/>
                          <a:ea typeface="Gill Sans Light" charset="0"/>
                          <a:cs typeface="Gill Sans Light" charset="0"/>
                        </a:rPr>
                        <a:t>No</a:t>
                      </a:r>
                      <a:endParaRPr sz="2400" b="0" i="0" kern="1200" dirty="0">
                        <a:solidFill>
                          <a:srgbClr val="D9001F"/>
                        </a:solidFill>
                        <a:latin typeface="Gill Sans Light" charset="0"/>
                        <a:ea typeface="Gill Sans Light" charset="0"/>
                        <a:cs typeface="Gill Sans Light" charset="0"/>
                      </a:endParaRPr>
                    </a:p>
                  </a:txBody>
                  <a:tcPr marL="91425" marR="91425" marT="91425" marB="91425" anchor="ct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a:solidFill>
            <a:schemeClr val="tx1">
              <a:lumMod val="85000"/>
              <a:lumOff val="15000"/>
            </a:schemeClr>
          </a:solidFill>
        </p:spPr>
        <p:txBody>
          <a:bodyPr/>
          <a:lstStyle/>
          <a:p>
            <a:r>
              <a:rPr lang="en-US" dirty="0"/>
              <a:t>GPU Sharing</a:t>
            </a:r>
          </a:p>
        </p:txBody>
      </p:sp>
      <p:sp>
        <p:nvSpPr>
          <p:cNvPr id="5" name="内容占位符 4">
            <a:extLst>
              <a:ext uri="{FF2B5EF4-FFF2-40B4-BE49-F238E27FC236}">
                <a16:creationId xmlns:a16="http://schemas.microsoft.com/office/drawing/2014/main" id="{58486393-A6E7-416A-8EBC-4D7E6C6928C2}"/>
              </a:ext>
            </a:extLst>
          </p:cNvPr>
          <p:cNvSpPr>
            <a:spLocks noGrp="1"/>
          </p:cNvSpPr>
          <p:nvPr>
            <p:ph idx="1"/>
          </p:nvPr>
        </p:nvSpPr>
        <p:spPr/>
        <p:txBody>
          <a:bodyPr/>
          <a:lstStyle/>
          <a:p>
            <a:r>
              <a:rPr lang="en-US" altLang="zh-CN" dirty="0"/>
              <a:t>Existing sharing solutions</a:t>
            </a:r>
            <a:endParaRPr lang="zh-CN" altLang="en-US" dirty="0"/>
          </a:p>
        </p:txBody>
      </p:sp>
      <p:sp>
        <p:nvSpPr>
          <p:cNvPr id="3" name="Slide Number Placeholder 2">
            <a:extLst>
              <a:ext uri="{FF2B5EF4-FFF2-40B4-BE49-F238E27FC236}">
                <a16:creationId xmlns:a16="http://schemas.microsoft.com/office/drawing/2014/main" id="{0B595115-5F46-804A-ACA3-B17E5DD5E23F}"/>
              </a:ext>
            </a:extLst>
          </p:cNvPr>
          <p:cNvSpPr>
            <a:spLocks noGrp="1"/>
          </p:cNvSpPr>
          <p:nvPr>
            <p:ph type="sldNum" sz="quarter" idx="12"/>
          </p:nvPr>
        </p:nvSpPr>
        <p:spPr/>
        <p:txBody>
          <a:bodyPr/>
          <a:lstStyle/>
          <a:p>
            <a:fld id="{2E4BC627-AC99-AB40-AA77-AD4C10984B8E}" type="slidenum">
              <a:rPr lang="en-US" smtClean="0"/>
              <a:pPr/>
              <a:t>19</a:t>
            </a:fld>
            <a:endParaRPr lang="en-US"/>
          </a:p>
        </p:txBody>
      </p:sp>
      <p:graphicFrame>
        <p:nvGraphicFramePr>
          <p:cNvPr id="6" name="Table-Row1">
            <a:extLst>
              <a:ext uri="{FF2B5EF4-FFF2-40B4-BE49-F238E27FC236}">
                <a16:creationId xmlns:a16="http://schemas.microsoft.com/office/drawing/2014/main" id="{CE12B42F-3712-3C4C-B644-6718455E870C}"/>
              </a:ext>
            </a:extLst>
          </p:cNvPr>
          <p:cNvGraphicFramePr/>
          <p:nvPr>
            <p:extLst>
              <p:ext uri="{D42A27DB-BD31-4B8C-83A1-F6EECF244321}">
                <p14:modId xmlns:p14="http://schemas.microsoft.com/office/powerpoint/2010/main" val="1041566516"/>
              </p:ext>
            </p:extLst>
          </p:nvPr>
        </p:nvGraphicFramePr>
        <p:xfrm>
          <a:off x="1129993" y="3347007"/>
          <a:ext cx="9932015" cy="1462980"/>
        </p:xfrm>
        <a:graphic>
          <a:graphicData uri="http://schemas.openxmlformats.org/drawingml/2006/table">
            <a:tbl>
              <a:tblPr firstRow="1">
                <a:tableStyleId>{073A0DAA-6AF3-43AB-8588-CEC1D06C72B9}</a:tableStyleId>
              </a:tblPr>
              <a:tblGrid>
                <a:gridCol w="4373898">
                  <a:extLst>
                    <a:ext uri="{9D8B030D-6E8A-4147-A177-3AD203B41FA5}">
                      <a16:colId xmlns:a16="http://schemas.microsoft.com/office/drawing/2014/main" val="20000"/>
                    </a:ext>
                  </a:extLst>
                </a:gridCol>
                <a:gridCol w="2008095">
                  <a:extLst>
                    <a:ext uri="{9D8B030D-6E8A-4147-A177-3AD203B41FA5}">
                      <a16:colId xmlns:a16="http://schemas.microsoft.com/office/drawing/2014/main" val="20002"/>
                    </a:ext>
                  </a:extLst>
                </a:gridCol>
                <a:gridCol w="1685364">
                  <a:extLst>
                    <a:ext uri="{9D8B030D-6E8A-4147-A177-3AD203B41FA5}">
                      <a16:colId xmlns:a16="http://schemas.microsoft.com/office/drawing/2014/main" val="20003"/>
                    </a:ext>
                  </a:extLst>
                </a:gridCol>
                <a:gridCol w="1864658">
                  <a:extLst>
                    <a:ext uri="{9D8B030D-6E8A-4147-A177-3AD203B41FA5}">
                      <a16:colId xmlns:a16="http://schemas.microsoft.com/office/drawing/2014/main" val="20004"/>
                    </a:ext>
                  </a:extLst>
                </a:gridCol>
              </a:tblGrid>
              <a:tr h="246879">
                <a:tc>
                  <a:txBody>
                    <a:bodyPr/>
                    <a:lstStyle/>
                    <a:p>
                      <a:pPr marL="0" lvl="0" indent="0" algn="ctr">
                        <a:spcBef>
                          <a:spcPts val="0"/>
                        </a:spcBef>
                        <a:spcAft>
                          <a:spcPts val="0"/>
                        </a:spcAft>
                        <a:buNone/>
                      </a:pPr>
                      <a:r>
                        <a:rPr lang="en" sz="2400" b="0" i="0" dirty="0">
                          <a:latin typeface="Gill Sans" charset="0"/>
                          <a:ea typeface="Gill Sans" charset="0"/>
                          <a:cs typeface="Gill Sans" charset="0"/>
                        </a:rPr>
                        <a:t>Approach</a:t>
                      </a:r>
                      <a:endParaRPr sz="2400" b="0" i="0" dirty="0">
                        <a:latin typeface="Gill Sans" charset="0"/>
                        <a:ea typeface="Gill Sans" charset="0"/>
                        <a:cs typeface="Gill Sans" charset="0"/>
                      </a:endParaRPr>
                    </a:p>
                  </a:txBody>
                  <a:tcPr marL="91425" marR="91425" marT="91425" marB="91425" anchor="ctr"/>
                </a:tc>
                <a:tc>
                  <a:txBody>
                    <a:bodyPr/>
                    <a:lstStyle/>
                    <a:p>
                      <a:pPr marL="0" lvl="0" indent="0" algn="ctr">
                        <a:spcBef>
                          <a:spcPts val="0"/>
                        </a:spcBef>
                        <a:spcAft>
                          <a:spcPts val="0"/>
                        </a:spcAft>
                        <a:buNone/>
                      </a:pPr>
                      <a:r>
                        <a:rPr lang="en" sz="2400" b="0" i="0" dirty="0">
                          <a:latin typeface="Gill Sans" charset="0"/>
                          <a:ea typeface="Gill Sans" charset="0"/>
                          <a:cs typeface="Gill Sans" charset="0"/>
                        </a:rPr>
                        <a:t>Efficiency</a:t>
                      </a:r>
                      <a:endParaRPr sz="2400" b="0" i="0" dirty="0">
                        <a:latin typeface="Gill Sans" charset="0"/>
                        <a:ea typeface="Gill Sans" charset="0"/>
                        <a:cs typeface="Gill Sans" charset="0"/>
                      </a:endParaRPr>
                    </a:p>
                  </a:txBody>
                  <a:tcPr marL="91425" marR="91425" marT="91425" marB="91425" anchor="ctr"/>
                </a:tc>
                <a:tc>
                  <a:txBody>
                    <a:bodyPr/>
                    <a:lstStyle/>
                    <a:p>
                      <a:pPr marL="0" lvl="0" indent="0" algn="ctr">
                        <a:spcBef>
                          <a:spcPts val="0"/>
                        </a:spcBef>
                        <a:spcAft>
                          <a:spcPts val="0"/>
                        </a:spcAft>
                        <a:buNone/>
                      </a:pPr>
                      <a:r>
                        <a:rPr lang="en" sz="2400" b="0" i="0" dirty="0">
                          <a:latin typeface="Gill Sans" charset="0"/>
                          <a:ea typeface="Gill Sans" charset="0"/>
                          <a:cs typeface="Gill Sans" charset="0"/>
                        </a:rPr>
                        <a:t>Dynamic</a:t>
                      </a:r>
                    </a:p>
                    <a:p>
                      <a:pPr marL="0" lvl="0" indent="0" algn="ctr">
                        <a:spcBef>
                          <a:spcPts val="0"/>
                        </a:spcBef>
                        <a:spcAft>
                          <a:spcPts val="0"/>
                        </a:spcAft>
                        <a:buNone/>
                      </a:pPr>
                      <a:r>
                        <a:rPr lang="en" sz="2400" b="0" i="0" dirty="0">
                          <a:latin typeface="Gill Sans" charset="0"/>
                          <a:ea typeface="Gill Sans" charset="0"/>
                          <a:cs typeface="Gill Sans" charset="0"/>
                        </a:rPr>
                        <a:t>Memory</a:t>
                      </a:r>
                      <a:endParaRPr sz="2400" b="0" i="0" dirty="0">
                        <a:latin typeface="Gill Sans" charset="0"/>
                        <a:ea typeface="Gill Sans" charset="0"/>
                        <a:cs typeface="Gill Sans" charset="0"/>
                      </a:endParaRPr>
                    </a:p>
                  </a:txBody>
                  <a:tcPr marL="91425" marR="91425" marT="91425" marB="91425" anchor="ctr"/>
                </a:tc>
                <a:tc>
                  <a:txBody>
                    <a:bodyPr/>
                    <a:lstStyle/>
                    <a:p>
                      <a:pPr marL="0" lvl="0" indent="0" algn="ctr">
                        <a:spcBef>
                          <a:spcPts val="0"/>
                        </a:spcBef>
                        <a:spcAft>
                          <a:spcPts val="0"/>
                        </a:spcAft>
                        <a:buNone/>
                      </a:pPr>
                      <a:r>
                        <a:rPr lang="en" sz="2400" b="0" i="0" dirty="0">
                          <a:latin typeface="Gill Sans" charset="0"/>
                          <a:ea typeface="Gill Sans" charset="0"/>
                          <a:cs typeface="Gill Sans" charset="0"/>
                        </a:rPr>
                        <a:t>Flexible Scheduling</a:t>
                      </a:r>
                      <a:endParaRPr sz="2400" b="0" i="0" dirty="0">
                        <a:latin typeface="Gill Sans" charset="0"/>
                        <a:ea typeface="Gill Sans" charset="0"/>
                        <a:cs typeface="Gill Sans" charset="0"/>
                      </a:endParaRPr>
                    </a:p>
                  </a:txBody>
                  <a:tcPr marL="91425" marR="91425" marT="91425" marB="91425" anchor="ctr"/>
                </a:tc>
                <a:extLst>
                  <a:ext uri="{0D108BD9-81ED-4DB2-BD59-A6C34878D82A}">
                    <a16:rowId xmlns:a16="http://schemas.microsoft.com/office/drawing/2014/main" val="10000"/>
                  </a:ext>
                </a:extLst>
              </a:tr>
              <a:tr h="0">
                <a:tc>
                  <a:txBody>
                    <a:bodyPr/>
                    <a:lstStyle/>
                    <a:p>
                      <a:pPr marL="0" lvl="0" indent="0" algn="ctr">
                        <a:spcBef>
                          <a:spcPts val="0"/>
                        </a:spcBef>
                        <a:spcAft>
                          <a:spcPts val="0"/>
                        </a:spcAft>
                        <a:buNone/>
                      </a:pPr>
                      <a:r>
                        <a:rPr lang="en-US" sz="2400" b="0" i="0" dirty="0">
                          <a:latin typeface="Gill Sans Light" charset="0"/>
                          <a:ea typeface="Gill Sans Light" charset="0"/>
                          <a:cs typeface="Gill Sans Light" charset="0"/>
                        </a:rPr>
                        <a:t>Static Partitioning (SP)</a:t>
                      </a:r>
                      <a:endParaRPr sz="2400" b="0" i="0" dirty="0">
                        <a:latin typeface="Gill Sans Light" charset="0"/>
                        <a:ea typeface="Gill Sans Light" charset="0"/>
                        <a:cs typeface="Gill Sans Light" charset="0"/>
                      </a:endParaRPr>
                    </a:p>
                  </a:txBody>
                  <a:tcPr marL="91425" marR="91425" marT="91425" marB="91425" anchor="ctr"/>
                </a:tc>
                <a:tc>
                  <a:txBody>
                    <a:bodyPr/>
                    <a:lstStyle/>
                    <a:p>
                      <a:pPr marL="0" lvl="0" indent="0" algn="ctr">
                        <a:spcBef>
                          <a:spcPts val="0"/>
                        </a:spcBef>
                        <a:spcAft>
                          <a:spcPts val="0"/>
                        </a:spcAft>
                        <a:buNone/>
                      </a:pPr>
                      <a:r>
                        <a:rPr lang="en" sz="2400" b="0" i="0" kern="1200" dirty="0">
                          <a:solidFill>
                            <a:srgbClr val="D9001F"/>
                          </a:solidFill>
                          <a:latin typeface="Gill Sans Light" charset="0"/>
                          <a:ea typeface="Gill Sans Light" charset="0"/>
                          <a:cs typeface="Gill Sans Light" charset="0"/>
                        </a:rPr>
                        <a:t>No</a:t>
                      </a:r>
                      <a:endParaRPr sz="2400" b="0" i="0" kern="1200" dirty="0">
                        <a:solidFill>
                          <a:srgbClr val="D9001F"/>
                        </a:solidFill>
                        <a:latin typeface="Gill Sans Light" charset="0"/>
                        <a:ea typeface="Gill Sans Light" charset="0"/>
                        <a:cs typeface="Gill Sans Light" charset="0"/>
                      </a:endParaRPr>
                    </a:p>
                  </a:txBody>
                  <a:tcPr marL="91425" marR="91425" marT="91425" marB="91425" anchor="ctr"/>
                </a:tc>
                <a:tc>
                  <a:txBody>
                    <a:bodyPr/>
                    <a:lstStyle/>
                    <a:p>
                      <a:pPr marL="0" lvl="0" indent="0" algn="ctr">
                        <a:spcBef>
                          <a:spcPts val="0"/>
                        </a:spcBef>
                        <a:spcAft>
                          <a:spcPts val="0"/>
                        </a:spcAft>
                        <a:buNone/>
                      </a:pPr>
                      <a:r>
                        <a:rPr lang="en" sz="2400" b="0" i="0" dirty="0">
                          <a:solidFill>
                            <a:srgbClr val="D9001F"/>
                          </a:solidFill>
                          <a:latin typeface="Gill Sans Light" charset="0"/>
                          <a:ea typeface="Gill Sans Light" charset="0"/>
                          <a:cs typeface="Gill Sans Light" charset="0"/>
                        </a:rPr>
                        <a:t>No</a:t>
                      </a:r>
                      <a:endParaRPr sz="2400" b="0" i="0" dirty="0">
                        <a:solidFill>
                          <a:srgbClr val="00B050"/>
                        </a:solidFill>
                        <a:latin typeface="Gill Sans Light" charset="0"/>
                        <a:ea typeface="Gill Sans Light" charset="0"/>
                        <a:cs typeface="Gill Sans Light" charset="0"/>
                      </a:endParaRPr>
                    </a:p>
                  </a:txBody>
                  <a:tcPr marL="91425" marR="91425" marT="91425" marB="91425" anchor="ctr"/>
                </a:tc>
                <a:tc>
                  <a:txBody>
                    <a:bodyPr/>
                    <a:lstStyle/>
                    <a:p>
                      <a:pPr marL="0" lvl="0" indent="0" algn="ctr">
                        <a:spcBef>
                          <a:spcPts val="0"/>
                        </a:spcBef>
                        <a:spcAft>
                          <a:spcPts val="0"/>
                        </a:spcAft>
                        <a:buNone/>
                      </a:pPr>
                      <a:r>
                        <a:rPr lang="en" sz="2400" b="0" i="0" kern="1200" dirty="0">
                          <a:solidFill>
                            <a:srgbClr val="00B050"/>
                          </a:solidFill>
                          <a:latin typeface="Gill Sans Light" charset="0"/>
                          <a:ea typeface="Gill Sans Light" charset="0"/>
                          <a:cs typeface="Gill Sans Light" charset="0"/>
                        </a:rPr>
                        <a:t>Yes</a:t>
                      </a:r>
                      <a:endParaRPr sz="2400" b="0" i="0" kern="1200" dirty="0">
                        <a:solidFill>
                          <a:srgbClr val="00B050"/>
                        </a:solidFill>
                        <a:latin typeface="Gill Sans Light" charset="0"/>
                        <a:ea typeface="Gill Sans Light" charset="0"/>
                        <a:cs typeface="Gill Sans Light" charset="0"/>
                      </a:endParaRPr>
                    </a:p>
                  </a:txBody>
                  <a:tcPr marL="91425" marR="91425" marT="91425" marB="91425" anchor="ct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465D4040-743B-6309-AEB5-6EC1897F1C59}"/>
              </a:ext>
            </a:extLst>
          </p:cNvPr>
          <p:cNvGraphicFramePr>
            <a:graphicFrameLocks noGrp="1"/>
          </p:cNvGraphicFramePr>
          <p:nvPr>
            <p:extLst>
              <p:ext uri="{D42A27DB-BD31-4B8C-83A1-F6EECF244321}">
                <p14:modId xmlns:p14="http://schemas.microsoft.com/office/powerpoint/2010/main" val="3248042394"/>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extLst>
      <p:ext uri="{BB962C8B-B14F-4D97-AF65-F5344CB8AC3E}">
        <p14:creationId xmlns:p14="http://schemas.microsoft.com/office/powerpoint/2010/main" val="23832523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250"/>
                                        <p:tgtEl>
                                          <p:spTgt spid="7"/>
                                        </p:tgtEl>
                                      </p:cBhvr>
                                    </p:animEffect>
                                  </p:childTnLst>
                                </p:cTn>
                              </p:par>
                            </p:childTnLst>
                          </p:cTn>
                        </p:par>
                        <p:par>
                          <p:cTn id="13" fill="hold">
                            <p:stCondLst>
                              <p:cond delay="250"/>
                            </p:stCondLst>
                            <p:childTnLst>
                              <p:par>
                                <p:cTn id="14" presetID="1" presetClass="exit" presetSubtype="0" fill="hold" nodeType="afterEffect">
                                  <p:stCondLst>
                                    <p:cond delay="0"/>
                                  </p:stCondLst>
                                  <p:childTnLst>
                                    <p:set>
                                      <p:cBhvr>
                                        <p:cTn id="15"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lumMod val="85000"/>
              <a:lumOff val="15000"/>
            </a:schemeClr>
          </a:solidFill>
        </p:spPr>
        <p:txBody>
          <a:bodyPr/>
          <a:lstStyle/>
          <a:p>
            <a:r>
              <a:rPr lang="en-US" dirty="0"/>
              <a:t>Deep Learning Becomes Ubiquitous</a:t>
            </a:r>
          </a:p>
        </p:txBody>
      </p:sp>
      <p:sp>
        <p:nvSpPr>
          <p:cNvPr id="3" name="内容占位符 2">
            <a:extLst>
              <a:ext uri="{FF2B5EF4-FFF2-40B4-BE49-F238E27FC236}">
                <a16:creationId xmlns:a16="http://schemas.microsoft.com/office/drawing/2014/main" id="{E5ED4648-C499-4506-8D7D-4180BCA4C78D}"/>
              </a:ext>
            </a:extLst>
          </p:cNvPr>
          <p:cNvSpPr>
            <a:spLocks noGrp="1"/>
          </p:cNvSpPr>
          <p:nvPr>
            <p:ph idx="1"/>
          </p:nvPr>
        </p:nvSpPr>
        <p:spPr>
          <a:xfrm>
            <a:off x="696000" y="1629000"/>
            <a:ext cx="10800000" cy="4680000"/>
          </a:xfrm>
        </p:spPr>
        <p:txBody>
          <a:bodyPr>
            <a:noAutofit/>
          </a:bodyPr>
          <a:lstStyle/>
          <a:p>
            <a:r>
              <a:rPr lang="en-US" altLang="zh-CN" dirty="0"/>
              <a:t>Computer vision</a:t>
            </a:r>
          </a:p>
          <a:p>
            <a:r>
              <a:rPr lang="en-US" altLang="zh-CN" dirty="0"/>
              <a:t>Natural language processing</a:t>
            </a:r>
          </a:p>
          <a:p>
            <a:r>
              <a:rPr lang="en-US" altLang="zh-CN" dirty="0"/>
              <a:t>Autonomous vehicles</a:t>
            </a:r>
          </a:p>
          <a:p>
            <a:r>
              <a:rPr lang="en-US" altLang="zh-CN" dirty="0"/>
              <a:t>Recommendation system</a:t>
            </a:r>
          </a:p>
          <a:p>
            <a:endParaRPr lang="en-US" altLang="zh-CN" dirty="0"/>
          </a:p>
          <a:p>
            <a:pPr marL="0" indent="0">
              <a:buNone/>
            </a:pPr>
            <a:r>
              <a:rPr lang="en-US" altLang="zh-CN" b="1" dirty="0"/>
              <a:t>Application</a:t>
            </a:r>
            <a:r>
              <a:rPr lang="en-US" altLang="zh-CN" dirty="0"/>
              <a:t>s</a:t>
            </a:r>
          </a:p>
          <a:p>
            <a:r>
              <a:rPr lang="en-US" altLang="zh-CN" dirty="0"/>
              <a:t>Intelligent assistant: Google, Siri, Cortana</a:t>
            </a:r>
          </a:p>
          <a:p>
            <a:r>
              <a:rPr lang="en-US" altLang="zh-CN" dirty="0"/>
              <a:t>Face recognition</a:t>
            </a:r>
          </a:p>
          <a:p>
            <a:r>
              <a:rPr lang="en-US" altLang="zh-CN" dirty="0"/>
              <a:t>Video content understanding</a:t>
            </a:r>
            <a:endParaRPr lang="zh-CN" altLang="en-US" dirty="0"/>
          </a:p>
        </p:txBody>
      </p:sp>
      <p:sp>
        <p:nvSpPr>
          <p:cNvPr id="5" name="Slide Number Placeholder 4">
            <a:extLst>
              <a:ext uri="{FF2B5EF4-FFF2-40B4-BE49-F238E27FC236}">
                <a16:creationId xmlns:a16="http://schemas.microsoft.com/office/drawing/2014/main" id="{E34A3479-AF74-FA4F-AE91-BFAFE1956041}"/>
              </a:ext>
            </a:extLst>
          </p:cNvPr>
          <p:cNvSpPr>
            <a:spLocks noGrp="1"/>
          </p:cNvSpPr>
          <p:nvPr>
            <p:ph type="sldNum" sz="quarter" idx="12"/>
          </p:nvPr>
        </p:nvSpPr>
        <p:spPr/>
        <p:txBody>
          <a:bodyPr/>
          <a:lstStyle/>
          <a:p>
            <a:fld id="{2E4BC627-AC99-AB40-AA77-AD4C10984B8E}" type="slidenum">
              <a:rPr lang="en-US" smtClean="0"/>
              <a:pPr/>
              <a:t>2</a:t>
            </a:fld>
            <a:endParaRPr lang="en-US"/>
          </a:p>
        </p:txBody>
      </p:sp>
      <p:pic>
        <p:nvPicPr>
          <p:cNvPr id="18" name="Picture 17"/>
          <p:cNvPicPr>
            <a:picLocks noChangeAspect="1"/>
          </p:cNvPicPr>
          <p:nvPr/>
        </p:nvPicPr>
        <p:blipFill>
          <a:blip r:embed="rId3"/>
          <a:stretch>
            <a:fillRect/>
          </a:stretch>
        </p:blipFill>
        <p:spPr>
          <a:xfrm>
            <a:off x="8678666" y="4025906"/>
            <a:ext cx="2258224" cy="2283094"/>
          </a:xfrm>
          <a:prstGeom prst="rect">
            <a:avLst/>
          </a:prstGeom>
        </p:spPr>
      </p:pic>
      <p:pic>
        <p:nvPicPr>
          <p:cNvPr id="19" name="Picture 18"/>
          <p:cNvPicPr>
            <a:picLocks noChangeAspect="1"/>
          </p:cNvPicPr>
          <p:nvPr/>
        </p:nvPicPr>
        <p:blipFill>
          <a:blip r:embed="rId4"/>
          <a:stretch>
            <a:fillRect/>
          </a:stretch>
        </p:blipFill>
        <p:spPr>
          <a:xfrm>
            <a:off x="5905852" y="2789696"/>
            <a:ext cx="2699014" cy="1715899"/>
          </a:xfrm>
          <a:prstGeom prst="rect">
            <a:avLst/>
          </a:prstGeom>
        </p:spPr>
      </p:pic>
      <p:pic>
        <p:nvPicPr>
          <p:cNvPr id="4" name="Picture 3"/>
          <p:cNvPicPr>
            <a:picLocks noChangeAspect="1"/>
          </p:cNvPicPr>
          <p:nvPr/>
        </p:nvPicPr>
        <p:blipFill rotWithShape="1">
          <a:blip r:embed="rId5"/>
          <a:srcRect l="26073" t="7455" r="31327" b="7240"/>
          <a:stretch/>
        </p:blipFill>
        <p:spPr>
          <a:xfrm>
            <a:off x="8829367" y="1680648"/>
            <a:ext cx="1799303" cy="2031472"/>
          </a:xfrm>
          <a:prstGeom prst="rect">
            <a:avLst/>
          </a:prstGeom>
        </p:spPr>
      </p:pic>
      <p:graphicFrame>
        <p:nvGraphicFramePr>
          <p:cNvPr id="8" name="Table 7">
            <a:extLst>
              <a:ext uri="{FF2B5EF4-FFF2-40B4-BE49-F238E27FC236}">
                <a16:creationId xmlns:a16="http://schemas.microsoft.com/office/drawing/2014/main" id="{FD65A79F-A1A2-E81C-0765-820386728C58}"/>
              </a:ext>
            </a:extLst>
          </p:cNvPr>
          <p:cNvGraphicFramePr>
            <a:graphicFrameLocks noGrp="1"/>
          </p:cNvGraphicFramePr>
          <p:nvPr>
            <p:extLst>
              <p:ext uri="{D42A27DB-BD31-4B8C-83A1-F6EECF244321}">
                <p14:modId xmlns:p14="http://schemas.microsoft.com/office/powerpoint/2010/main" val="3003535445"/>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extLst>
      <p:ext uri="{BB962C8B-B14F-4D97-AF65-F5344CB8AC3E}">
        <p14:creationId xmlns:p14="http://schemas.microsoft.com/office/powerpoint/2010/main" val="358694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BAB5BE-65EB-A545-93FF-21BC458BF9A5}"/>
              </a:ext>
            </a:extLst>
          </p:cNvPr>
          <p:cNvSpPr>
            <a:spLocks noGrp="1"/>
          </p:cNvSpPr>
          <p:nvPr>
            <p:ph type="sldNum" sz="quarter" idx="12"/>
          </p:nvPr>
        </p:nvSpPr>
        <p:spPr/>
        <p:txBody>
          <a:bodyPr/>
          <a:lstStyle/>
          <a:p>
            <a:fld id="{2E4BC627-AC99-AB40-AA77-AD4C10984B8E}" type="slidenum">
              <a:rPr lang="en-US" smtClean="0"/>
              <a:pPr/>
              <a:t>20</a:t>
            </a:fld>
            <a:endParaRPr lang="en-US"/>
          </a:p>
        </p:txBody>
      </p:sp>
      <p:graphicFrame>
        <p:nvGraphicFramePr>
          <p:cNvPr id="9" name="Table-Full">
            <a:extLst>
              <a:ext uri="{FF2B5EF4-FFF2-40B4-BE49-F238E27FC236}">
                <a16:creationId xmlns:a16="http://schemas.microsoft.com/office/drawing/2014/main" id="{5DFB4000-6C32-D24A-A3A9-E1FB192B40A8}"/>
              </a:ext>
            </a:extLst>
          </p:cNvPr>
          <p:cNvGraphicFramePr/>
          <p:nvPr>
            <p:extLst>
              <p:ext uri="{D42A27DB-BD31-4B8C-83A1-F6EECF244321}">
                <p14:modId xmlns:p14="http://schemas.microsoft.com/office/powerpoint/2010/main" val="1018348829"/>
              </p:ext>
            </p:extLst>
          </p:nvPr>
        </p:nvGraphicFramePr>
        <p:xfrm>
          <a:off x="1129993" y="2304288"/>
          <a:ext cx="9932015" cy="2560200"/>
        </p:xfrm>
        <a:graphic>
          <a:graphicData uri="http://schemas.openxmlformats.org/drawingml/2006/table">
            <a:tbl>
              <a:tblPr firstRow="1">
                <a:tableStyleId>{073A0DAA-6AF3-43AB-8588-CEC1D06C72B9}</a:tableStyleId>
              </a:tblPr>
              <a:tblGrid>
                <a:gridCol w="4373898">
                  <a:extLst>
                    <a:ext uri="{9D8B030D-6E8A-4147-A177-3AD203B41FA5}">
                      <a16:colId xmlns:a16="http://schemas.microsoft.com/office/drawing/2014/main" val="20000"/>
                    </a:ext>
                  </a:extLst>
                </a:gridCol>
                <a:gridCol w="2008095">
                  <a:extLst>
                    <a:ext uri="{9D8B030D-6E8A-4147-A177-3AD203B41FA5}">
                      <a16:colId xmlns:a16="http://schemas.microsoft.com/office/drawing/2014/main" val="20002"/>
                    </a:ext>
                  </a:extLst>
                </a:gridCol>
                <a:gridCol w="1685364">
                  <a:extLst>
                    <a:ext uri="{9D8B030D-6E8A-4147-A177-3AD203B41FA5}">
                      <a16:colId xmlns:a16="http://schemas.microsoft.com/office/drawing/2014/main" val="20003"/>
                    </a:ext>
                  </a:extLst>
                </a:gridCol>
                <a:gridCol w="1864658">
                  <a:extLst>
                    <a:ext uri="{9D8B030D-6E8A-4147-A177-3AD203B41FA5}">
                      <a16:colId xmlns:a16="http://schemas.microsoft.com/office/drawing/2014/main" val="20004"/>
                    </a:ext>
                  </a:extLst>
                </a:gridCol>
              </a:tblGrid>
              <a:tr h="246879">
                <a:tc>
                  <a:txBody>
                    <a:bodyPr/>
                    <a:lstStyle/>
                    <a:p>
                      <a:pPr marL="0" lvl="0" indent="0" algn="ctr">
                        <a:spcBef>
                          <a:spcPts val="0"/>
                        </a:spcBef>
                        <a:spcAft>
                          <a:spcPts val="0"/>
                        </a:spcAft>
                        <a:buNone/>
                      </a:pPr>
                      <a:r>
                        <a:rPr lang="en" sz="2400" b="0" i="0" dirty="0">
                          <a:latin typeface="Gill Sans" charset="0"/>
                          <a:ea typeface="Gill Sans" charset="0"/>
                          <a:cs typeface="Gill Sans" charset="0"/>
                        </a:rPr>
                        <a:t>Approach</a:t>
                      </a:r>
                      <a:endParaRPr sz="2400" b="0" i="0" dirty="0">
                        <a:latin typeface="Gill Sans" charset="0"/>
                        <a:ea typeface="Gill Sans" charset="0"/>
                        <a:cs typeface="Gill Sans" charset="0"/>
                      </a:endParaRPr>
                    </a:p>
                  </a:txBody>
                  <a:tcPr marL="91425" marR="91425" marT="91425" marB="91425" anchor="ctr"/>
                </a:tc>
                <a:tc>
                  <a:txBody>
                    <a:bodyPr/>
                    <a:lstStyle/>
                    <a:p>
                      <a:pPr marL="0" lvl="0" indent="0" algn="ctr">
                        <a:spcBef>
                          <a:spcPts val="0"/>
                        </a:spcBef>
                        <a:spcAft>
                          <a:spcPts val="0"/>
                        </a:spcAft>
                        <a:buNone/>
                      </a:pPr>
                      <a:r>
                        <a:rPr lang="en" sz="2400" b="0" i="0" dirty="0">
                          <a:latin typeface="Gill Sans" charset="0"/>
                          <a:ea typeface="Gill Sans" charset="0"/>
                          <a:cs typeface="Gill Sans" charset="0"/>
                        </a:rPr>
                        <a:t>Efficiency</a:t>
                      </a:r>
                      <a:endParaRPr sz="2400" b="0" i="0" dirty="0">
                        <a:latin typeface="Gill Sans" charset="0"/>
                        <a:ea typeface="Gill Sans" charset="0"/>
                        <a:cs typeface="Gill Sans" charset="0"/>
                      </a:endParaRPr>
                    </a:p>
                  </a:txBody>
                  <a:tcPr marL="91425" marR="91425" marT="91425" marB="91425" anchor="ctr"/>
                </a:tc>
                <a:tc>
                  <a:txBody>
                    <a:bodyPr/>
                    <a:lstStyle/>
                    <a:p>
                      <a:pPr marL="0" lvl="0" indent="0" algn="ctr">
                        <a:spcBef>
                          <a:spcPts val="0"/>
                        </a:spcBef>
                        <a:spcAft>
                          <a:spcPts val="0"/>
                        </a:spcAft>
                        <a:buNone/>
                      </a:pPr>
                      <a:r>
                        <a:rPr lang="en" sz="2400" b="0" i="0" dirty="0">
                          <a:latin typeface="Gill Sans" charset="0"/>
                          <a:ea typeface="Gill Sans" charset="0"/>
                          <a:cs typeface="Gill Sans" charset="0"/>
                        </a:rPr>
                        <a:t>Dynamic</a:t>
                      </a:r>
                    </a:p>
                    <a:p>
                      <a:pPr marL="0" lvl="0" indent="0" algn="ctr">
                        <a:spcBef>
                          <a:spcPts val="0"/>
                        </a:spcBef>
                        <a:spcAft>
                          <a:spcPts val="0"/>
                        </a:spcAft>
                        <a:buNone/>
                      </a:pPr>
                      <a:r>
                        <a:rPr lang="en" sz="2400" b="0" i="0" dirty="0">
                          <a:latin typeface="Gill Sans" charset="0"/>
                          <a:ea typeface="Gill Sans" charset="0"/>
                          <a:cs typeface="Gill Sans" charset="0"/>
                        </a:rPr>
                        <a:t>Memory</a:t>
                      </a:r>
                      <a:endParaRPr sz="2400" b="0" i="0" dirty="0">
                        <a:latin typeface="Gill Sans" charset="0"/>
                        <a:ea typeface="Gill Sans" charset="0"/>
                        <a:cs typeface="Gill Sans" charset="0"/>
                      </a:endParaRPr>
                    </a:p>
                  </a:txBody>
                  <a:tcPr marL="91425" marR="91425" marT="91425" marB="91425" anchor="ctr"/>
                </a:tc>
                <a:tc>
                  <a:txBody>
                    <a:bodyPr/>
                    <a:lstStyle/>
                    <a:p>
                      <a:pPr marL="0" lvl="0" indent="0" algn="ctr">
                        <a:spcBef>
                          <a:spcPts val="0"/>
                        </a:spcBef>
                        <a:spcAft>
                          <a:spcPts val="0"/>
                        </a:spcAft>
                        <a:buNone/>
                      </a:pPr>
                      <a:r>
                        <a:rPr lang="en" sz="2400" b="0" i="0" dirty="0">
                          <a:latin typeface="Gill Sans" charset="0"/>
                          <a:ea typeface="Gill Sans" charset="0"/>
                          <a:cs typeface="Gill Sans" charset="0"/>
                        </a:rPr>
                        <a:t>Flexible Scheduling</a:t>
                      </a:r>
                      <a:endParaRPr sz="2400" b="0" i="0" dirty="0">
                        <a:latin typeface="Gill Sans" charset="0"/>
                        <a:ea typeface="Gill Sans" charset="0"/>
                        <a:cs typeface="Gill Sans" charset="0"/>
                      </a:endParaRPr>
                    </a:p>
                  </a:txBody>
                  <a:tcPr marL="91425" marR="91425" marT="91425" marB="91425" anchor="ctr"/>
                </a:tc>
                <a:extLst>
                  <a:ext uri="{0D108BD9-81ED-4DB2-BD59-A6C34878D82A}">
                    <a16:rowId xmlns:a16="http://schemas.microsoft.com/office/drawing/2014/main" val="10000"/>
                  </a:ext>
                </a:extLst>
              </a:tr>
              <a:tr h="0">
                <a:tc>
                  <a:txBody>
                    <a:bodyPr/>
                    <a:lstStyle/>
                    <a:p>
                      <a:pPr marL="0" lvl="0" indent="0" algn="ctr">
                        <a:spcBef>
                          <a:spcPts val="0"/>
                        </a:spcBef>
                        <a:spcAft>
                          <a:spcPts val="0"/>
                        </a:spcAft>
                        <a:buNone/>
                      </a:pPr>
                      <a:r>
                        <a:rPr lang="en-US" sz="2400" b="0" i="0" dirty="0">
                          <a:latin typeface="Gill Sans Light" charset="0"/>
                          <a:ea typeface="Gill Sans Light" charset="0"/>
                          <a:cs typeface="Gill Sans Light" charset="0"/>
                        </a:rPr>
                        <a:t>Static Partitioning (SP)</a:t>
                      </a:r>
                      <a:endParaRPr sz="2400" b="0" i="0" dirty="0">
                        <a:latin typeface="Gill Sans Light" charset="0"/>
                        <a:ea typeface="Gill Sans Light" charset="0"/>
                        <a:cs typeface="Gill Sans Light" charset="0"/>
                      </a:endParaRPr>
                    </a:p>
                  </a:txBody>
                  <a:tcPr marL="91425" marR="91425" marT="91425" marB="91425" anchor="ctr"/>
                </a:tc>
                <a:tc>
                  <a:txBody>
                    <a:bodyPr/>
                    <a:lstStyle/>
                    <a:p>
                      <a:pPr marL="0" lvl="0" indent="0" algn="ctr">
                        <a:spcBef>
                          <a:spcPts val="0"/>
                        </a:spcBef>
                        <a:spcAft>
                          <a:spcPts val="0"/>
                        </a:spcAft>
                        <a:buNone/>
                      </a:pPr>
                      <a:r>
                        <a:rPr lang="en" sz="2400" b="0" i="0" kern="1200" dirty="0">
                          <a:solidFill>
                            <a:srgbClr val="D9001F"/>
                          </a:solidFill>
                          <a:latin typeface="Gill Sans Light" charset="0"/>
                          <a:ea typeface="Gill Sans Light" charset="0"/>
                          <a:cs typeface="Gill Sans Light" charset="0"/>
                        </a:rPr>
                        <a:t>No</a:t>
                      </a:r>
                      <a:endParaRPr sz="2400" b="0" i="0" kern="1200" dirty="0">
                        <a:solidFill>
                          <a:srgbClr val="D9001F"/>
                        </a:solidFill>
                        <a:latin typeface="Gill Sans Light" charset="0"/>
                        <a:ea typeface="Gill Sans Light" charset="0"/>
                        <a:cs typeface="Gill Sans Light" charset="0"/>
                      </a:endParaRPr>
                    </a:p>
                  </a:txBody>
                  <a:tcPr marL="91425" marR="91425" marT="91425" marB="91425" anchor="ctr"/>
                </a:tc>
                <a:tc>
                  <a:txBody>
                    <a:bodyPr/>
                    <a:lstStyle/>
                    <a:p>
                      <a:pPr marL="0" lvl="0" indent="0" algn="ctr">
                        <a:spcBef>
                          <a:spcPts val="0"/>
                        </a:spcBef>
                        <a:spcAft>
                          <a:spcPts val="0"/>
                        </a:spcAft>
                        <a:buNone/>
                      </a:pPr>
                      <a:r>
                        <a:rPr lang="en" sz="2400" b="0" i="0" dirty="0">
                          <a:solidFill>
                            <a:srgbClr val="D9001F"/>
                          </a:solidFill>
                          <a:latin typeface="Gill Sans Light" charset="0"/>
                          <a:ea typeface="Gill Sans Light" charset="0"/>
                          <a:cs typeface="Gill Sans Light" charset="0"/>
                        </a:rPr>
                        <a:t>No</a:t>
                      </a:r>
                      <a:endParaRPr sz="2400" b="0" i="0" dirty="0">
                        <a:solidFill>
                          <a:srgbClr val="00B050"/>
                        </a:solidFill>
                        <a:latin typeface="Gill Sans Light" charset="0"/>
                        <a:ea typeface="Gill Sans Light" charset="0"/>
                        <a:cs typeface="Gill Sans Light" charset="0"/>
                      </a:endParaRPr>
                    </a:p>
                  </a:txBody>
                  <a:tcPr marL="91425" marR="91425" marT="91425" marB="91425" anchor="ctr"/>
                </a:tc>
                <a:tc>
                  <a:txBody>
                    <a:bodyPr/>
                    <a:lstStyle/>
                    <a:p>
                      <a:pPr marL="0" lvl="0" indent="0" algn="ctr">
                        <a:spcBef>
                          <a:spcPts val="0"/>
                        </a:spcBef>
                        <a:spcAft>
                          <a:spcPts val="0"/>
                        </a:spcAft>
                        <a:buNone/>
                      </a:pPr>
                      <a:r>
                        <a:rPr lang="en" sz="2400" b="0" i="0" kern="1200" dirty="0">
                          <a:solidFill>
                            <a:srgbClr val="00B050"/>
                          </a:solidFill>
                          <a:latin typeface="Gill Sans Light" charset="0"/>
                          <a:ea typeface="Gill Sans Light" charset="0"/>
                          <a:cs typeface="Gill Sans Light" charset="0"/>
                        </a:rPr>
                        <a:t>Yes</a:t>
                      </a:r>
                      <a:endParaRPr sz="2400" b="0" i="0" kern="1200" dirty="0">
                        <a:solidFill>
                          <a:srgbClr val="00B050"/>
                        </a:solidFill>
                        <a:latin typeface="Gill Sans Light" charset="0"/>
                        <a:ea typeface="Gill Sans Light" charset="0"/>
                        <a:cs typeface="Gill Sans Light" charset="0"/>
                      </a:endParaRPr>
                    </a:p>
                  </a:txBody>
                  <a:tcPr marL="91425" marR="91425" marT="91425" marB="91425" anchor="ctr"/>
                </a:tc>
                <a:extLst>
                  <a:ext uri="{0D108BD9-81ED-4DB2-BD59-A6C34878D82A}">
                    <a16:rowId xmlns:a16="http://schemas.microsoft.com/office/drawing/2014/main" val="10001"/>
                  </a:ext>
                </a:extLst>
              </a:tr>
              <a:tr h="0">
                <a:tc>
                  <a:txBody>
                    <a:bodyPr/>
                    <a:lstStyle/>
                    <a:p>
                      <a:pPr marL="0" lvl="0" indent="0" algn="ctr">
                        <a:spcBef>
                          <a:spcPts val="0"/>
                        </a:spcBef>
                        <a:spcAft>
                          <a:spcPts val="0"/>
                        </a:spcAft>
                        <a:buNone/>
                      </a:pPr>
                      <a:r>
                        <a:rPr lang="en-US" sz="2400" b="0" i="0" dirty="0">
                          <a:latin typeface="Gill Sans Light" charset="0"/>
                          <a:ea typeface="Gill Sans Light" charset="0"/>
                          <a:cs typeface="Gill Sans Light" charset="0"/>
                        </a:rPr>
                        <a:t>Multi-Process Service (</a:t>
                      </a:r>
                      <a:r>
                        <a:rPr lang="en" sz="2400" b="0" i="0" dirty="0">
                          <a:latin typeface="Gill Sans Light" charset="0"/>
                          <a:ea typeface="Gill Sans Light" charset="0"/>
                          <a:cs typeface="Gill Sans Light" charset="0"/>
                        </a:rPr>
                        <a:t>MPS)</a:t>
                      </a:r>
                      <a:endParaRPr sz="2400" b="0" i="0" dirty="0">
                        <a:latin typeface="Gill Sans Light" charset="0"/>
                        <a:ea typeface="Gill Sans Light" charset="0"/>
                        <a:cs typeface="Gill Sans Light" charset="0"/>
                      </a:endParaRPr>
                    </a:p>
                  </a:txBody>
                  <a:tcPr marL="91425" marR="91425" marT="91425" marB="9142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i="0" kern="1200" dirty="0">
                          <a:solidFill>
                            <a:srgbClr val="00B050"/>
                          </a:solidFill>
                          <a:latin typeface="Gill Sans Light" charset="0"/>
                          <a:ea typeface="Gill Sans Light" charset="0"/>
                          <a:cs typeface="Gill Sans Light" charset="0"/>
                        </a:rPr>
                        <a:t>Yes</a:t>
                      </a:r>
                    </a:p>
                  </a:txBody>
                  <a:tcPr marL="91425" marR="91425" marT="91425" marB="91425" anchor="ctr"/>
                </a:tc>
                <a:tc>
                  <a:txBody>
                    <a:bodyPr/>
                    <a:lstStyle/>
                    <a:p>
                      <a:pPr marL="0" lvl="0" indent="0" algn="ctr">
                        <a:spcBef>
                          <a:spcPts val="0"/>
                        </a:spcBef>
                        <a:spcAft>
                          <a:spcPts val="0"/>
                        </a:spcAft>
                        <a:buNone/>
                      </a:pPr>
                      <a:r>
                        <a:rPr lang="en" sz="2400" b="0" i="0" dirty="0">
                          <a:solidFill>
                            <a:srgbClr val="D9001F"/>
                          </a:solidFill>
                          <a:latin typeface="Gill Sans Light" charset="0"/>
                          <a:ea typeface="Gill Sans Light" charset="0"/>
                          <a:cs typeface="Gill Sans Light" charset="0"/>
                        </a:rPr>
                        <a:t>No</a:t>
                      </a:r>
                      <a:endParaRPr sz="2400" b="0" i="0" dirty="0">
                        <a:solidFill>
                          <a:srgbClr val="D9001F"/>
                        </a:solidFill>
                        <a:latin typeface="Gill Sans Light" charset="0"/>
                        <a:ea typeface="Gill Sans Light" charset="0"/>
                        <a:cs typeface="Gill Sans Light" charset="0"/>
                      </a:endParaRPr>
                    </a:p>
                  </a:txBody>
                  <a:tcPr marL="91425" marR="91425" marT="91425" marB="91425" anchor="ctr"/>
                </a:tc>
                <a:tc>
                  <a:txBody>
                    <a:bodyPr/>
                    <a:lstStyle/>
                    <a:p>
                      <a:pPr marL="0" lvl="0" indent="0" algn="ctr">
                        <a:spcBef>
                          <a:spcPts val="0"/>
                        </a:spcBef>
                        <a:spcAft>
                          <a:spcPts val="0"/>
                        </a:spcAft>
                        <a:buNone/>
                      </a:pPr>
                      <a:r>
                        <a:rPr lang="en" sz="2400" b="0" i="0" kern="1200" dirty="0">
                          <a:solidFill>
                            <a:srgbClr val="D9001F"/>
                          </a:solidFill>
                          <a:latin typeface="Gill Sans Light" charset="0"/>
                          <a:ea typeface="Gill Sans Light" charset="0"/>
                          <a:cs typeface="Gill Sans Light" charset="0"/>
                        </a:rPr>
                        <a:t>No</a:t>
                      </a:r>
                      <a:endParaRPr sz="2400" b="0" i="0" kern="1200" dirty="0">
                        <a:solidFill>
                          <a:srgbClr val="D9001F"/>
                        </a:solidFill>
                        <a:latin typeface="Gill Sans Light" charset="0"/>
                        <a:ea typeface="Gill Sans Light" charset="0"/>
                        <a:cs typeface="Gill Sans Light" charset="0"/>
                      </a:endParaRPr>
                    </a:p>
                  </a:txBody>
                  <a:tcPr marL="91425" marR="91425" marT="91425" marB="91425" anchor="ctr"/>
                </a:tc>
                <a:extLst>
                  <a:ext uri="{0D108BD9-81ED-4DB2-BD59-A6C34878D82A}">
                    <a16:rowId xmlns:a16="http://schemas.microsoft.com/office/drawing/2014/main" val="10002"/>
                  </a:ext>
                </a:extLst>
              </a:tr>
              <a:tr h="0">
                <a:tc>
                  <a:txBody>
                    <a:bodyPr/>
                    <a:lstStyle/>
                    <a:p>
                      <a:pPr marL="0" lvl="0" indent="0" algn="ctr">
                        <a:spcBef>
                          <a:spcPts val="0"/>
                        </a:spcBef>
                        <a:spcAft>
                          <a:spcPts val="0"/>
                        </a:spcAft>
                        <a:buNone/>
                      </a:pPr>
                      <a:r>
                        <a:rPr lang="en-US" sz="2400" b="0" i="0" dirty="0">
                          <a:solidFill>
                            <a:srgbClr val="F96500"/>
                          </a:solidFill>
                          <a:latin typeface="Abril Fatface" panose="02000503000000020003" pitchFamily="2" charset="77"/>
                          <a:ea typeface="Gill Sans Light" charset="0"/>
                          <a:cs typeface="Gill Sans Light" charset="0"/>
                        </a:rPr>
                        <a:t>Ideal</a:t>
                      </a:r>
                      <a:endParaRPr sz="2400" b="0" i="0" dirty="0">
                        <a:solidFill>
                          <a:srgbClr val="F96500"/>
                        </a:solidFill>
                        <a:latin typeface="Abril Fatface" panose="02000503000000020003" pitchFamily="2" charset="77"/>
                        <a:ea typeface="Gill Sans Light" charset="0"/>
                        <a:cs typeface="Gill Sans Light" charset="0"/>
                      </a:endParaRPr>
                    </a:p>
                  </a:txBody>
                  <a:tcPr marL="91425" marR="91425" marT="91425" marB="91425" anchor="ctr"/>
                </a:tc>
                <a:tc>
                  <a:txBody>
                    <a:bodyPr/>
                    <a:lstStyle/>
                    <a:p>
                      <a:pPr marL="0" lvl="0" indent="0" algn="ctr">
                        <a:spcBef>
                          <a:spcPts val="0"/>
                        </a:spcBef>
                        <a:spcAft>
                          <a:spcPts val="0"/>
                        </a:spcAft>
                        <a:buNone/>
                      </a:pPr>
                      <a:r>
                        <a:rPr lang="en" sz="2400" b="0" i="0" dirty="0">
                          <a:solidFill>
                            <a:srgbClr val="00B050"/>
                          </a:solidFill>
                          <a:latin typeface="Gill Sans Light" charset="0"/>
                          <a:ea typeface="Gill Sans Light" charset="0"/>
                          <a:cs typeface="Gill Sans Light" charset="0"/>
                        </a:rPr>
                        <a:t>Yes</a:t>
                      </a:r>
                      <a:endParaRPr sz="2400" b="0" i="0" dirty="0">
                        <a:solidFill>
                          <a:srgbClr val="D9001F"/>
                        </a:solidFill>
                        <a:latin typeface="Gill Sans Light" charset="0"/>
                        <a:ea typeface="Gill Sans Light" charset="0"/>
                        <a:cs typeface="Gill Sans Light" charset="0"/>
                      </a:endParaRPr>
                    </a:p>
                  </a:txBody>
                  <a:tcPr marL="91425" marR="91425" marT="91425" marB="91425" anchor="ctr"/>
                </a:tc>
                <a:tc>
                  <a:txBody>
                    <a:bodyPr/>
                    <a:lstStyle/>
                    <a:p>
                      <a:pPr marL="0" lvl="0" indent="0" algn="ctr">
                        <a:spcBef>
                          <a:spcPts val="0"/>
                        </a:spcBef>
                        <a:spcAft>
                          <a:spcPts val="0"/>
                        </a:spcAft>
                        <a:buNone/>
                      </a:pPr>
                      <a:r>
                        <a:rPr lang="en" sz="2400" b="0" i="0" dirty="0">
                          <a:solidFill>
                            <a:srgbClr val="00B050"/>
                          </a:solidFill>
                          <a:latin typeface="Gill Sans Light" charset="0"/>
                          <a:ea typeface="Gill Sans Light" charset="0"/>
                          <a:cs typeface="Gill Sans Light" charset="0"/>
                        </a:rPr>
                        <a:t>Yes</a:t>
                      </a:r>
                      <a:endParaRPr sz="2400" b="0" i="0" dirty="0">
                        <a:solidFill>
                          <a:srgbClr val="D9001F"/>
                        </a:solidFill>
                        <a:latin typeface="Gill Sans Light" charset="0"/>
                        <a:ea typeface="Gill Sans Light" charset="0"/>
                        <a:cs typeface="Gill Sans Light" charset="0"/>
                      </a:endParaRPr>
                    </a:p>
                  </a:txBody>
                  <a:tcPr marL="91425" marR="91425" marT="91425" marB="91425" anchor="ctr"/>
                </a:tc>
                <a:tc>
                  <a:txBody>
                    <a:bodyPr/>
                    <a:lstStyle/>
                    <a:p>
                      <a:pPr marL="0" lvl="0" indent="0" algn="ctr">
                        <a:spcBef>
                          <a:spcPts val="0"/>
                        </a:spcBef>
                        <a:spcAft>
                          <a:spcPts val="0"/>
                        </a:spcAft>
                        <a:buNone/>
                      </a:pPr>
                      <a:r>
                        <a:rPr lang="en" sz="2400" b="0" i="0" dirty="0">
                          <a:solidFill>
                            <a:srgbClr val="00B050"/>
                          </a:solidFill>
                          <a:latin typeface="Gill Sans Light" charset="0"/>
                          <a:ea typeface="Gill Sans Light" charset="0"/>
                          <a:cs typeface="Gill Sans Light" charset="0"/>
                        </a:rPr>
                        <a:t>Yes</a:t>
                      </a:r>
                      <a:endParaRPr sz="2400" b="0" i="0" dirty="0">
                        <a:solidFill>
                          <a:srgbClr val="00B050"/>
                        </a:solidFill>
                        <a:latin typeface="Gill Sans Light" charset="0"/>
                        <a:ea typeface="Gill Sans Light" charset="0"/>
                        <a:cs typeface="Gill Sans Light" charset="0"/>
                      </a:endParaRPr>
                    </a:p>
                  </a:txBody>
                  <a:tcPr marL="91425" marR="91425" marT="91425" marB="91425" anchor="ctr"/>
                </a:tc>
                <a:extLst>
                  <a:ext uri="{0D108BD9-81ED-4DB2-BD59-A6C34878D82A}">
                    <a16:rowId xmlns:a16="http://schemas.microsoft.com/office/drawing/2014/main" val="1502962651"/>
                  </a:ext>
                </a:extLst>
              </a:tr>
            </a:tbl>
          </a:graphicData>
        </a:graphic>
      </p:graphicFrame>
      <p:sp>
        <p:nvSpPr>
          <p:cNvPr id="12" name="Mask">
            <a:extLst>
              <a:ext uri="{FF2B5EF4-FFF2-40B4-BE49-F238E27FC236}">
                <a16:creationId xmlns:a16="http://schemas.microsoft.com/office/drawing/2014/main" id="{241AA942-A1DB-9749-A238-FE649FCE9269}"/>
              </a:ext>
            </a:extLst>
          </p:cNvPr>
          <p:cNvSpPr/>
          <p:nvPr/>
        </p:nvSpPr>
        <p:spPr>
          <a:xfrm>
            <a:off x="1129991" y="1330524"/>
            <a:ext cx="9932015" cy="112274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8" name="Table-Existing">
            <a:extLst>
              <a:ext uri="{FF2B5EF4-FFF2-40B4-BE49-F238E27FC236}">
                <a16:creationId xmlns:a16="http://schemas.microsoft.com/office/drawing/2014/main" id="{B3BE230D-E37B-924D-8715-E303C8C82AD4}"/>
              </a:ext>
            </a:extLst>
          </p:cNvPr>
          <p:cNvGraphicFramePr/>
          <p:nvPr>
            <p:extLst>
              <p:ext uri="{D42A27DB-BD31-4B8C-83A1-F6EECF244321}">
                <p14:modId xmlns:p14="http://schemas.microsoft.com/office/powerpoint/2010/main" val="4167832100"/>
              </p:ext>
            </p:extLst>
          </p:nvPr>
        </p:nvGraphicFramePr>
        <p:xfrm>
          <a:off x="1129993" y="2307105"/>
          <a:ext cx="9932015" cy="2011590"/>
        </p:xfrm>
        <a:graphic>
          <a:graphicData uri="http://schemas.openxmlformats.org/drawingml/2006/table">
            <a:tbl>
              <a:tblPr firstRow="1">
                <a:tableStyleId>{073A0DAA-6AF3-43AB-8588-CEC1D06C72B9}</a:tableStyleId>
              </a:tblPr>
              <a:tblGrid>
                <a:gridCol w="4373898">
                  <a:extLst>
                    <a:ext uri="{9D8B030D-6E8A-4147-A177-3AD203B41FA5}">
                      <a16:colId xmlns:a16="http://schemas.microsoft.com/office/drawing/2014/main" val="20000"/>
                    </a:ext>
                  </a:extLst>
                </a:gridCol>
                <a:gridCol w="2008095">
                  <a:extLst>
                    <a:ext uri="{9D8B030D-6E8A-4147-A177-3AD203B41FA5}">
                      <a16:colId xmlns:a16="http://schemas.microsoft.com/office/drawing/2014/main" val="20002"/>
                    </a:ext>
                  </a:extLst>
                </a:gridCol>
                <a:gridCol w="1685364">
                  <a:extLst>
                    <a:ext uri="{9D8B030D-6E8A-4147-A177-3AD203B41FA5}">
                      <a16:colId xmlns:a16="http://schemas.microsoft.com/office/drawing/2014/main" val="20003"/>
                    </a:ext>
                  </a:extLst>
                </a:gridCol>
                <a:gridCol w="1864658">
                  <a:extLst>
                    <a:ext uri="{9D8B030D-6E8A-4147-A177-3AD203B41FA5}">
                      <a16:colId xmlns:a16="http://schemas.microsoft.com/office/drawing/2014/main" val="20004"/>
                    </a:ext>
                  </a:extLst>
                </a:gridCol>
              </a:tblGrid>
              <a:tr h="246879">
                <a:tc>
                  <a:txBody>
                    <a:bodyPr/>
                    <a:lstStyle/>
                    <a:p>
                      <a:pPr marL="0" lvl="0" indent="0" algn="ctr">
                        <a:spcBef>
                          <a:spcPts val="0"/>
                        </a:spcBef>
                        <a:spcAft>
                          <a:spcPts val="0"/>
                        </a:spcAft>
                        <a:buNone/>
                      </a:pPr>
                      <a:r>
                        <a:rPr lang="en" sz="2400" b="0" i="0" dirty="0">
                          <a:latin typeface="Gill Sans" charset="0"/>
                          <a:ea typeface="Gill Sans" charset="0"/>
                          <a:cs typeface="Gill Sans" charset="0"/>
                        </a:rPr>
                        <a:t>Approach</a:t>
                      </a:r>
                      <a:endParaRPr sz="2400" b="0" i="0" dirty="0">
                        <a:latin typeface="Gill Sans" charset="0"/>
                        <a:ea typeface="Gill Sans" charset="0"/>
                        <a:cs typeface="Gill Sans" charset="0"/>
                      </a:endParaRPr>
                    </a:p>
                  </a:txBody>
                  <a:tcPr marL="91425" marR="91425" marT="91425" marB="91425" anchor="ctr"/>
                </a:tc>
                <a:tc>
                  <a:txBody>
                    <a:bodyPr/>
                    <a:lstStyle/>
                    <a:p>
                      <a:pPr marL="0" lvl="0" indent="0" algn="ctr">
                        <a:spcBef>
                          <a:spcPts val="0"/>
                        </a:spcBef>
                        <a:spcAft>
                          <a:spcPts val="0"/>
                        </a:spcAft>
                        <a:buNone/>
                      </a:pPr>
                      <a:r>
                        <a:rPr lang="en" sz="2400" b="0" i="0" dirty="0">
                          <a:latin typeface="Gill Sans" charset="0"/>
                          <a:ea typeface="Gill Sans" charset="0"/>
                          <a:cs typeface="Gill Sans" charset="0"/>
                        </a:rPr>
                        <a:t>Efficiency</a:t>
                      </a:r>
                      <a:endParaRPr sz="2400" b="0" i="0" dirty="0">
                        <a:latin typeface="Gill Sans" charset="0"/>
                        <a:ea typeface="Gill Sans" charset="0"/>
                        <a:cs typeface="Gill Sans" charset="0"/>
                      </a:endParaRPr>
                    </a:p>
                  </a:txBody>
                  <a:tcPr marL="91425" marR="91425" marT="91425" marB="91425" anchor="ctr"/>
                </a:tc>
                <a:tc>
                  <a:txBody>
                    <a:bodyPr/>
                    <a:lstStyle/>
                    <a:p>
                      <a:pPr marL="0" lvl="0" indent="0" algn="ctr">
                        <a:spcBef>
                          <a:spcPts val="0"/>
                        </a:spcBef>
                        <a:spcAft>
                          <a:spcPts val="0"/>
                        </a:spcAft>
                        <a:buNone/>
                      </a:pPr>
                      <a:r>
                        <a:rPr lang="en" sz="2400" b="0" i="0" dirty="0">
                          <a:latin typeface="Gill Sans" charset="0"/>
                          <a:ea typeface="Gill Sans" charset="0"/>
                          <a:cs typeface="Gill Sans" charset="0"/>
                        </a:rPr>
                        <a:t>Dynamic</a:t>
                      </a:r>
                    </a:p>
                    <a:p>
                      <a:pPr marL="0" lvl="0" indent="0" algn="ctr">
                        <a:spcBef>
                          <a:spcPts val="0"/>
                        </a:spcBef>
                        <a:spcAft>
                          <a:spcPts val="0"/>
                        </a:spcAft>
                        <a:buNone/>
                      </a:pPr>
                      <a:r>
                        <a:rPr lang="en" sz="2400" b="0" i="0" dirty="0">
                          <a:latin typeface="Gill Sans" charset="0"/>
                          <a:ea typeface="Gill Sans" charset="0"/>
                          <a:cs typeface="Gill Sans" charset="0"/>
                        </a:rPr>
                        <a:t>Memory</a:t>
                      </a:r>
                      <a:endParaRPr sz="2400" b="0" i="0" dirty="0">
                        <a:latin typeface="Gill Sans" charset="0"/>
                        <a:ea typeface="Gill Sans" charset="0"/>
                        <a:cs typeface="Gill Sans" charset="0"/>
                      </a:endParaRPr>
                    </a:p>
                  </a:txBody>
                  <a:tcPr marL="91425" marR="91425" marT="91425" marB="91425" anchor="ctr"/>
                </a:tc>
                <a:tc>
                  <a:txBody>
                    <a:bodyPr/>
                    <a:lstStyle/>
                    <a:p>
                      <a:pPr marL="0" lvl="0" indent="0" algn="ctr">
                        <a:spcBef>
                          <a:spcPts val="0"/>
                        </a:spcBef>
                        <a:spcAft>
                          <a:spcPts val="0"/>
                        </a:spcAft>
                        <a:buNone/>
                      </a:pPr>
                      <a:r>
                        <a:rPr lang="en" sz="2400" b="0" i="0" dirty="0">
                          <a:latin typeface="Gill Sans" charset="0"/>
                          <a:ea typeface="Gill Sans" charset="0"/>
                          <a:cs typeface="Gill Sans" charset="0"/>
                        </a:rPr>
                        <a:t>Flexible Scheduling</a:t>
                      </a:r>
                      <a:endParaRPr sz="2400" b="0" i="0" dirty="0">
                        <a:latin typeface="Gill Sans" charset="0"/>
                        <a:ea typeface="Gill Sans" charset="0"/>
                        <a:cs typeface="Gill Sans" charset="0"/>
                      </a:endParaRPr>
                    </a:p>
                  </a:txBody>
                  <a:tcPr marL="91425" marR="91425" marT="91425" marB="91425" anchor="ctr"/>
                </a:tc>
                <a:extLst>
                  <a:ext uri="{0D108BD9-81ED-4DB2-BD59-A6C34878D82A}">
                    <a16:rowId xmlns:a16="http://schemas.microsoft.com/office/drawing/2014/main" val="10000"/>
                  </a:ext>
                </a:extLst>
              </a:tr>
              <a:tr h="0">
                <a:tc>
                  <a:txBody>
                    <a:bodyPr/>
                    <a:lstStyle/>
                    <a:p>
                      <a:pPr marL="0" lvl="0" indent="0" algn="ctr">
                        <a:spcBef>
                          <a:spcPts val="0"/>
                        </a:spcBef>
                        <a:spcAft>
                          <a:spcPts val="0"/>
                        </a:spcAft>
                        <a:buNone/>
                      </a:pPr>
                      <a:r>
                        <a:rPr lang="en-US" sz="2400" b="0" i="0" dirty="0">
                          <a:latin typeface="Gill Sans Light" charset="0"/>
                          <a:ea typeface="Gill Sans Light" charset="0"/>
                          <a:cs typeface="Gill Sans Light" charset="0"/>
                        </a:rPr>
                        <a:t>Static Partitioning (SP)</a:t>
                      </a:r>
                      <a:endParaRPr sz="2400" b="0" i="0" dirty="0">
                        <a:latin typeface="Gill Sans Light" charset="0"/>
                        <a:ea typeface="Gill Sans Light" charset="0"/>
                        <a:cs typeface="Gill Sans Light" charset="0"/>
                      </a:endParaRPr>
                    </a:p>
                  </a:txBody>
                  <a:tcPr marL="91425" marR="91425" marT="91425" marB="91425" anchor="ctr"/>
                </a:tc>
                <a:tc>
                  <a:txBody>
                    <a:bodyPr/>
                    <a:lstStyle/>
                    <a:p>
                      <a:pPr marL="0" lvl="0" indent="0" algn="ctr">
                        <a:spcBef>
                          <a:spcPts val="0"/>
                        </a:spcBef>
                        <a:spcAft>
                          <a:spcPts val="0"/>
                        </a:spcAft>
                        <a:buNone/>
                      </a:pPr>
                      <a:r>
                        <a:rPr lang="en" sz="2400" b="0" i="0" kern="1200" dirty="0">
                          <a:solidFill>
                            <a:srgbClr val="D9001F"/>
                          </a:solidFill>
                          <a:latin typeface="Gill Sans Light" charset="0"/>
                          <a:ea typeface="Gill Sans Light" charset="0"/>
                          <a:cs typeface="Gill Sans Light" charset="0"/>
                        </a:rPr>
                        <a:t>No</a:t>
                      </a:r>
                      <a:endParaRPr sz="2400" b="0" i="0" kern="1200" dirty="0">
                        <a:solidFill>
                          <a:srgbClr val="D9001F"/>
                        </a:solidFill>
                        <a:latin typeface="Gill Sans Light" charset="0"/>
                        <a:ea typeface="Gill Sans Light" charset="0"/>
                        <a:cs typeface="Gill Sans Light" charset="0"/>
                      </a:endParaRPr>
                    </a:p>
                  </a:txBody>
                  <a:tcPr marL="91425" marR="91425" marT="91425" marB="91425" anchor="ctr"/>
                </a:tc>
                <a:tc>
                  <a:txBody>
                    <a:bodyPr/>
                    <a:lstStyle/>
                    <a:p>
                      <a:pPr marL="0" lvl="0" indent="0" algn="ctr">
                        <a:spcBef>
                          <a:spcPts val="0"/>
                        </a:spcBef>
                        <a:spcAft>
                          <a:spcPts val="0"/>
                        </a:spcAft>
                        <a:buNone/>
                      </a:pPr>
                      <a:r>
                        <a:rPr lang="en" sz="2400" b="0" i="0" dirty="0">
                          <a:solidFill>
                            <a:srgbClr val="D9001F"/>
                          </a:solidFill>
                          <a:latin typeface="Gill Sans Light" charset="0"/>
                          <a:ea typeface="Gill Sans Light" charset="0"/>
                          <a:cs typeface="Gill Sans Light" charset="0"/>
                        </a:rPr>
                        <a:t>No</a:t>
                      </a:r>
                      <a:endParaRPr sz="2400" b="0" i="0" dirty="0">
                        <a:solidFill>
                          <a:srgbClr val="00B050"/>
                        </a:solidFill>
                        <a:latin typeface="Gill Sans Light" charset="0"/>
                        <a:ea typeface="Gill Sans Light" charset="0"/>
                        <a:cs typeface="Gill Sans Light" charset="0"/>
                      </a:endParaRPr>
                    </a:p>
                  </a:txBody>
                  <a:tcPr marL="91425" marR="91425" marT="91425" marB="91425" anchor="ctr"/>
                </a:tc>
                <a:tc>
                  <a:txBody>
                    <a:bodyPr/>
                    <a:lstStyle/>
                    <a:p>
                      <a:pPr marL="0" lvl="0" indent="0" algn="ctr">
                        <a:spcBef>
                          <a:spcPts val="0"/>
                        </a:spcBef>
                        <a:spcAft>
                          <a:spcPts val="0"/>
                        </a:spcAft>
                        <a:buNone/>
                      </a:pPr>
                      <a:r>
                        <a:rPr lang="en" sz="2400" b="0" i="0" kern="1200" dirty="0">
                          <a:solidFill>
                            <a:srgbClr val="00B050"/>
                          </a:solidFill>
                          <a:latin typeface="Gill Sans Light" charset="0"/>
                          <a:ea typeface="Gill Sans Light" charset="0"/>
                          <a:cs typeface="Gill Sans Light" charset="0"/>
                        </a:rPr>
                        <a:t>Yes</a:t>
                      </a:r>
                      <a:endParaRPr sz="2400" b="0" i="0" kern="1200" dirty="0">
                        <a:solidFill>
                          <a:srgbClr val="00B050"/>
                        </a:solidFill>
                        <a:latin typeface="Gill Sans Light" charset="0"/>
                        <a:ea typeface="Gill Sans Light" charset="0"/>
                        <a:cs typeface="Gill Sans Light" charset="0"/>
                      </a:endParaRPr>
                    </a:p>
                  </a:txBody>
                  <a:tcPr marL="91425" marR="91425" marT="91425" marB="91425" anchor="ctr"/>
                </a:tc>
                <a:extLst>
                  <a:ext uri="{0D108BD9-81ED-4DB2-BD59-A6C34878D82A}">
                    <a16:rowId xmlns:a16="http://schemas.microsoft.com/office/drawing/2014/main" val="10001"/>
                  </a:ext>
                </a:extLst>
              </a:tr>
              <a:tr h="0">
                <a:tc>
                  <a:txBody>
                    <a:bodyPr/>
                    <a:lstStyle/>
                    <a:p>
                      <a:pPr marL="0" lvl="0" indent="0" algn="ctr">
                        <a:spcBef>
                          <a:spcPts val="0"/>
                        </a:spcBef>
                        <a:spcAft>
                          <a:spcPts val="0"/>
                        </a:spcAft>
                        <a:buNone/>
                      </a:pPr>
                      <a:r>
                        <a:rPr lang="en-US" sz="2400" b="0" i="0" dirty="0">
                          <a:latin typeface="Gill Sans Light" charset="0"/>
                          <a:ea typeface="Gill Sans Light" charset="0"/>
                          <a:cs typeface="Gill Sans Light" charset="0"/>
                        </a:rPr>
                        <a:t>Multi-Process Service (</a:t>
                      </a:r>
                      <a:r>
                        <a:rPr lang="en" sz="2400" b="0" i="0" dirty="0">
                          <a:latin typeface="Gill Sans Light" charset="0"/>
                          <a:ea typeface="Gill Sans Light" charset="0"/>
                          <a:cs typeface="Gill Sans Light" charset="0"/>
                        </a:rPr>
                        <a:t>MPS)</a:t>
                      </a:r>
                      <a:endParaRPr sz="2400" b="0" i="0" dirty="0">
                        <a:latin typeface="Gill Sans Light" charset="0"/>
                        <a:ea typeface="Gill Sans Light" charset="0"/>
                        <a:cs typeface="Gill Sans Light" charset="0"/>
                      </a:endParaRPr>
                    </a:p>
                  </a:txBody>
                  <a:tcPr marL="91425" marR="91425" marT="91425" marB="9142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i="0" kern="1200" dirty="0">
                          <a:solidFill>
                            <a:srgbClr val="00B050"/>
                          </a:solidFill>
                          <a:latin typeface="Gill Sans Light" charset="0"/>
                          <a:ea typeface="Gill Sans Light" charset="0"/>
                          <a:cs typeface="Gill Sans Light" charset="0"/>
                        </a:rPr>
                        <a:t>Yes</a:t>
                      </a:r>
                    </a:p>
                  </a:txBody>
                  <a:tcPr marL="91425" marR="91425" marT="91425" marB="91425" anchor="ctr"/>
                </a:tc>
                <a:tc>
                  <a:txBody>
                    <a:bodyPr/>
                    <a:lstStyle/>
                    <a:p>
                      <a:pPr marL="0" lvl="0" indent="0" algn="ctr">
                        <a:spcBef>
                          <a:spcPts val="0"/>
                        </a:spcBef>
                        <a:spcAft>
                          <a:spcPts val="0"/>
                        </a:spcAft>
                        <a:buNone/>
                      </a:pPr>
                      <a:r>
                        <a:rPr lang="en" sz="2400" b="0" i="0" dirty="0">
                          <a:solidFill>
                            <a:srgbClr val="D9001F"/>
                          </a:solidFill>
                          <a:latin typeface="Gill Sans Light" charset="0"/>
                          <a:ea typeface="Gill Sans Light" charset="0"/>
                          <a:cs typeface="Gill Sans Light" charset="0"/>
                        </a:rPr>
                        <a:t>No</a:t>
                      </a:r>
                      <a:endParaRPr sz="2400" b="0" i="0" dirty="0">
                        <a:solidFill>
                          <a:srgbClr val="D9001F"/>
                        </a:solidFill>
                        <a:latin typeface="Gill Sans Light" charset="0"/>
                        <a:ea typeface="Gill Sans Light" charset="0"/>
                        <a:cs typeface="Gill Sans Light" charset="0"/>
                      </a:endParaRPr>
                    </a:p>
                  </a:txBody>
                  <a:tcPr marL="91425" marR="91425" marT="91425" marB="91425" anchor="ctr"/>
                </a:tc>
                <a:tc>
                  <a:txBody>
                    <a:bodyPr/>
                    <a:lstStyle/>
                    <a:p>
                      <a:pPr marL="0" lvl="0" indent="0" algn="ctr">
                        <a:spcBef>
                          <a:spcPts val="0"/>
                        </a:spcBef>
                        <a:spcAft>
                          <a:spcPts val="0"/>
                        </a:spcAft>
                        <a:buNone/>
                      </a:pPr>
                      <a:r>
                        <a:rPr lang="en" sz="2400" b="0" i="0" kern="1200" dirty="0">
                          <a:solidFill>
                            <a:srgbClr val="D9001F"/>
                          </a:solidFill>
                          <a:latin typeface="Gill Sans Light" charset="0"/>
                          <a:ea typeface="Gill Sans Light" charset="0"/>
                          <a:cs typeface="Gill Sans Light" charset="0"/>
                        </a:rPr>
                        <a:t>No</a:t>
                      </a:r>
                      <a:endParaRPr sz="2400" b="0" i="0" kern="1200" dirty="0">
                        <a:solidFill>
                          <a:srgbClr val="D9001F"/>
                        </a:solidFill>
                        <a:latin typeface="Gill Sans Light" charset="0"/>
                        <a:ea typeface="Gill Sans Light" charset="0"/>
                        <a:cs typeface="Gill Sans Light" charset="0"/>
                      </a:endParaRPr>
                    </a:p>
                  </a:txBody>
                  <a:tcPr marL="91425" marR="91425" marT="91425" marB="91425" anchor="ctr"/>
                </a:tc>
                <a:extLst>
                  <a:ext uri="{0D108BD9-81ED-4DB2-BD59-A6C34878D82A}">
                    <a16:rowId xmlns:a16="http://schemas.microsoft.com/office/drawing/2014/main" val="10002"/>
                  </a:ext>
                </a:extLst>
              </a:tr>
            </a:tbl>
          </a:graphicData>
        </a:graphic>
      </p:graphicFrame>
      <p:graphicFrame>
        <p:nvGraphicFramePr>
          <p:cNvPr id="11" name="Table-Header">
            <a:extLst>
              <a:ext uri="{FF2B5EF4-FFF2-40B4-BE49-F238E27FC236}">
                <a16:creationId xmlns:a16="http://schemas.microsoft.com/office/drawing/2014/main" id="{8DB0689C-7AE8-8C42-B563-AD32E86053FC}"/>
              </a:ext>
            </a:extLst>
          </p:cNvPr>
          <p:cNvGraphicFramePr/>
          <p:nvPr>
            <p:extLst>
              <p:ext uri="{D42A27DB-BD31-4B8C-83A1-F6EECF244321}">
                <p14:modId xmlns:p14="http://schemas.microsoft.com/office/powerpoint/2010/main" val="2095765400"/>
              </p:ext>
            </p:extLst>
          </p:nvPr>
        </p:nvGraphicFramePr>
        <p:xfrm>
          <a:off x="1129992" y="2304288"/>
          <a:ext cx="9932015" cy="914370"/>
        </p:xfrm>
        <a:graphic>
          <a:graphicData uri="http://schemas.openxmlformats.org/drawingml/2006/table">
            <a:tbl>
              <a:tblPr firstRow="1">
                <a:tableStyleId>{073A0DAA-6AF3-43AB-8588-CEC1D06C72B9}</a:tableStyleId>
              </a:tblPr>
              <a:tblGrid>
                <a:gridCol w="4373898">
                  <a:extLst>
                    <a:ext uri="{9D8B030D-6E8A-4147-A177-3AD203B41FA5}">
                      <a16:colId xmlns:a16="http://schemas.microsoft.com/office/drawing/2014/main" val="20000"/>
                    </a:ext>
                  </a:extLst>
                </a:gridCol>
                <a:gridCol w="2008095">
                  <a:extLst>
                    <a:ext uri="{9D8B030D-6E8A-4147-A177-3AD203B41FA5}">
                      <a16:colId xmlns:a16="http://schemas.microsoft.com/office/drawing/2014/main" val="20002"/>
                    </a:ext>
                  </a:extLst>
                </a:gridCol>
                <a:gridCol w="1685364">
                  <a:extLst>
                    <a:ext uri="{9D8B030D-6E8A-4147-A177-3AD203B41FA5}">
                      <a16:colId xmlns:a16="http://schemas.microsoft.com/office/drawing/2014/main" val="20003"/>
                    </a:ext>
                  </a:extLst>
                </a:gridCol>
                <a:gridCol w="1864658">
                  <a:extLst>
                    <a:ext uri="{9D8B030D-6E8A-4147-A177-3AD203B41FA5}">
                      <a16:colId xmlns:a16="http://schemas.microsoft.com/office/drawing/2014/main" val="20004"/>
                    </a:ext>
                  </a:extLst>
                </a:gridCol>
              </a:tblGrid>
              <a:tr h="246879">
                <a:tc>
                  <a:txBody>
                    <a:bodyPr/>
                    <a:lstStyle/>
                    <a:p>
                      <a:pPr marL="0" lvl="0" indent="0" algn="ctr">
                        <a:spcBef>
                          <a:spcPts val="0"/>
                        </a:spcBef>
                        <a:spcAft>
                          <a:spcPts val="0"/>
                        </a:spcAft>
                        <a:buNone/>
                      </a:pPr>
                      <a:r>
                        <a:rPr lang="en" sz="2400" b="0" i="0" dirty="0">
                          <a:latin typeface="Gill Sans" charset="0"/>
                          <a:ea typeface="Gill Sans" charset="0"/>
                          <a:cs typeface="Gill Sans" charset="0"/>
                        </a:rPr>
                        <a:t>Approach</a:t>
                      </a:r>
                      <a:endParaRPr sz="2400" b="0" i="0" dirty="0">
                        <a:latin typeface="Gill Sans" charset="0"/>
                        <a:ea typeface="Gill Sans" charset="0"/>
                        <a:cs typeface="Gill Sans" charset="0"/>
                      </a:endParaRPr>
                    </a:p>
                  </a:txBody>
                  <a:tcPr marL="91425" marR="91425" marT="91425" marB="91425" anchor="ctr"/>
                </a:tc>
                <a:tc>
                  <a:txBody>
                    <a:bodyPr/>
                    <a:lstStyle/>
                    <a:p>
                      <a:pPr marL="0" lvl="0" indent="0" algn="ctr">
                        <a:spcBef>
                          <a:spcPts val="0"/>
                        </a:spcBef>
                        <a:spcAft>
                          <a:spcPts val="0"/>
                        </a:spcAft>
                        <a:buNone/>
                      </a:pPr>
                      <a:r>
                        <a:rPr lang="en" sz="2400" b="0" i="0" dirty="0">
                          <a:latin typeface="Gill Sans" charset="0"/>
                          <a:ea typeface="Gill Sans" charset="0"/>
                          <a:cs typeface="Gill Sans" charset="0"/>
                        </a:rPr>
                        <a:t>Efficiency</a:t>
                      </a:r>
                      <a:endParaRPr sz="2400" b="0" i="0" dirty="0">
                        <a:latin typeface="Gill Sans" charset="0"/>
                        <a:ea typeface="Gill Sans" charset="0"/>
                        <a:cs typeface="Gill Sans" charset="0"/>
                      </a:endParaRPr>
                    </a:p>
                  </a:txBody>
                  <a:tcPr marL="91425" marR="91425" marT="91425" marB="91425" anchor="ctr"/>
                </a:tc>
                <a:tc>
                  <a:txBody>
                    <a:bodyPr/>
                    <a:lstStyle/>
                    <a:p>
                      <a:pPr marL="0" lvl="0" indent="0" algn="ctr">
                        <a:spcBef>
                          <a:spcPts val="0"/>
                        </a:spcBef>
                        <a:spcAft>
                          <a:spcPts val="0"/>
                        </a:spcAft>
                        <a:buNone/>
                      </a:pPr>
                      <a:r>
                        <a:rPr lang="en" sz="2400" b="0" i="0" dirty="0">
                          <a:latin typeface="Gill Sans" charset="0"/>
                          <a:ea typeface="Gill Sans" charset="0"/>
                          <a:cs typeface="Gill Sans" charset="0"/>
                        </a:rPr>
                        <a:t>Dynamic</a:t>
                      </a:r>
                    </a:p>
                    <a:p>
                      <a:pPr marL="0" lvl="0" indent="0" algn="ctr">
                        <a:spcBef>
                          <a:spcPts val="0"/>
                        </a:spcBef>
                        <a:spcAft>
                          <a:spcPts val="0"/>
                        </a:spcAft>
                        <a:buNone/>
                      </a:pPr>
                      <a:r>
                        <a:rPr lang="en" sz="2400" b="0" i="0" dirty="0">
                          <a:latin typeface="Gill Sans" charset="0"/>
                          <a:ea typeface="Gill Sans" charset="0"/>
                          <a:cs typeface="Gill Sans" charset="0"/>
                        </a:rPr>
                        <a:t>Memory</a:t>
                      </a:r>
                      <a:endParaRPr sz="2400" b="0" i="0" dirty="0">
                        <a:latin typeface="Gill Sans" charset="0"/>
                        <a:ea typeface="Gill Sans" charset="0"/>
                        <a:cs typeface="Gill Sans" charset="0"/>
                      </a:endParaRPr>
                    </a:p>
                  </a:txBody>
                  <a:tcPr marL="91425" marR="91425" marT="91425" marB="91425" anchor="ctr"/>
                </a:tc>
                <a:tc>
                  <a:txBody>
                    <a:bodyPr/>
                    <a:lstStyle/>
                    <a:p>
                      <a:pPr marL="0" lvl="0" indent="0" algn="ctr">
                        <a:spcBef>
                          <a:spcPts val="0"/>
                        </a:spcBef>
                        <a:spcAft>
                          <a:spcPts val="0"/>
                        </a:spcAft>
                        <a:buNone/>
                      </a:pPr>
                      <a:r>
                        <a:rPr lang="en" sz="2400" b="0" i="0" dirty="0">
                          <a:latin typeface="Gill Sans" charset="0"/>
                          <a:ea typeface="Gill Sans" charset="0"/>
                          <a:cs typeface="Gill Sans" charset="0"/>
                        </a:rPr>
                        <a:t>Flexible Scheduling</a:t>
                      </a:r>
                      <a:endParaRPr sz="2400" b="0" i="0" dirty="0">
                        <a:latin typeface="Gill Sans" charset="0"/>
                        <a:ea typeface="Gill Sans" charset="0"/>
                        <a:cs typeface="Gill Sans" charset="0"/>
                      </a:endParaRPr>
                    </a:p>
                  </a:txBody>
                  <a:tcPr marL="91425" marR="91425" marT="91425" marB="91425" anchor="ctr"/>
                </a:tc>
                <a:extLst>
                  <a:ext uri="{0D108BD9-81ED-4DB2-BD59-A6C34878D82A}">
                    <a16:rowId xmlns:a16="http://schemas.microsoft.com/office/drawing/2014/main" val="10000"/>
                  </a:ext>
                </a:extLst>
              </a:tr>
            </a:tbl>
          </a:graphicData>
        </a:graphic>
      </p:graphicFrame>
      <p:sp>
        <p:nvSpPr>
          <p:cNvPr id="14" name="TextBox 13">
            <a:extLst>
              <a:ext uri="{FF2B5EF4-FFF2-40B4-BE49-F238E27FC236}">
                <a16:creationId xmlns:a16="http://schemas.microsoft.com/office/drawing/2014/main" id="{62EDF8C3-0A40-A143-8B66-58A622974AA2}"/>
              </a:ext>
            </a:extLst>
          </p:cNvPr>
          <p:cNvSpPr txBox="1"/>
          <p:nvPr/>
        </p:nvSpPr>
        <p:spPr>
          <a:xfrm>
            <a:off x="3733134" y="4082368"/>
            <a:ext cx="4725732" cy="1200329"/>
          </a:xfrm>
          <a:prstGeom prst="rect">
            <a:avLst/>
          </a:prstGeom>
          <a:noFill/>
        </p:spPr>
        <p:txBody>
          <a:bodyPr wrap="square" rtlCol="0">
            <a:spAutoFit/>
          </a:bodyPr>
          <a:lstStyle/>
          <a:p>
            <a:r>
              <a:rPr lang="en-US" sz="2800" dirty="0">
                <a:latin typeface="Gill Sans"/>
                <a:cs typeface="Gill Sans"/>
              </a:rPr>
              <a:t>Minimize deployment overhead</a:t>
            </a:r>
          </a:p>
          <a:p>
            <a:pPr marL="800100" lvl="1" indent="-342900">
              <a:buFont typeface="Arial"/>
              <a:buChar char="•"/>
            </a:pPr>
            <a:r>
              <a:rPr lang="en-US" sz="2200" dirty="0">
                <a:solidFill>
                  <a:prstClr val="black"/>
                </a:solidFill>
                <a:latin typeface="Gill Sans Light"/>
                <a:cs typeface="Gill Sans Light"/>
              </a:rPr>
              <a:t>No new hardware</a:t>
            </a:r>
          </a:p>
          <a:p>
            <a:pPr marL="800100" lvl="1" indent="-342900">
              <a:buFont typeface="Arial"/>
              <a:buChar char="•"/>
            </a:pPr>
            <a:r>
              <a:rPr lang="en-US" sz="2200" dirty="0">
                <a:solidFill>
                  <a:prstClr val="black"/>
                </a:solidFill>
                <a:latin typeface="Gill Sans Light"/>
                <a:cs typeface="Gill Sans Light"/>
              </a:rPr>
              <a:t>No modification from user side</a:t>
            </a:r>
          </a:p>
        </p:txBody>
      </p:sp>
      <p:sp>
        <p:nvSpPr>
          <p:cNvPr id="2" name="Title 1"/>
          <p:cNvSpPr>
            <a:spLocks noGrp="1"/>
          </p:cNvSpPr>
          <p:nvPr>
            <p:ph type="title"/>
          </p:nvPr>
        </p:nvSpPr>
        <p:spPr>
          <a:solidFill>
            <a:schemeClr val="tx1">
              <a:lumMod val="85000"/>
              <a:lumOff val="15000"/>
            </a:schemeClr>
          </a:solidFill>
        </p:spPr>
        <p:txBody>
          <a:bodyPr/>
          <a:lstStyle/>
          <a:p>
            <a:r>
              <a:rPr lang="en-US" dirty="0"/>
              <a:t>Design Goals</a:t>
            </a:r>
          </a:p>
        </p:txBody>
      </p:sp>
      <p:graphicFrame>
        <p:nvGraphicFramePr>
          <p:cNvPr id="10" name="Table 9">
            <a:extLst>
              <a:ext uri="{FF2B5EF4-FFF2-40B4-BE49-F238E27FC236}">
                <a16:creationId xmlns:a16="http://schemas.microsoft.com/office/drawing/2014/main" id="{58E0E3FC-9026-6861-BD22-89445B0C0224}"/>
              </a:ext>
            </a:extLst>
          </p:cNvPr>
          <p:cNvGraphicFramePr>
            <a:graphicFrameLocks noGrp="1"/>
          </p:cNvGraphicFramePr>
          <p:nvPr>
            <p:extLst>
              <p:ext uri="{D42A27DB-BD31-4B8C-83A1-F6EECF244321}">
                <p14:modId xmlns:p14="http://schemas.microsoft.com/office/powerpoint/2010/main" val="3248042394"/>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extLst>
      <p:ext uri="{BB962C8B-B14F-4D97-AF65-F5344CB8AC3E}">
        <p14:creationId xmlns:p14="http://schemas.microsoft.com/office/powerpoint/2010/main" val="1434346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250"/>
                                        <p:tgtEl>
                                          <p:spTgt spid="9"/>
                                        </p:tgtEl>
                                      </p:cBhvr>
                                    </p:animEffect>
                                  </p:childTnLst>
                                </p:cTn>
                              </p:par>
                              <p:par>
                                <p:cTn id="8" presetID="1"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8"/>
                                        </p:tgtEl>
                                        <p:attrNameLst>
                                          <p:attrName>style.visibility</p:attrName>
                                        </p:attrNameLst>
                                      </p:cBhvr>
                                      <p:to>
                                        <p:strVal val="hidden"/>
                                      </p:to>
                                    </p:set>
                                  </p:childTnLst>
                                </p:cTn>
                              </p:par>
                              <p:par>
                                <p:cTn id="14" presetID="1"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par>
                          <p:cTn id="16" fill="hold">
                            <p:stCondLst>
                              <p:cond delay="0"/>
                            </p:stCondLst>
                            <p:childTnLst>
                              <p:par>
                                <p:cTn id="17" presetID="64" presetClass="path" presetSubtype="0" accel="50000" decel="50000" fill="hold" nodeType="afterEffect">
                                  <p:stCondLst>
                                    <p:cond delay="0"/>
                                  </p:stCondLst>
                                  <p:childTnLst>
                                    <p:animMotion origin="layout" path="M 0 4.81481E-6 L 0 -0.1588 " pathEditMode="relative" rAng="0" ptsTypes="AA">
                                      <p:cBhvr>
                                        <p:cTn id="18" dur="1000" fill="hold"/>
                                        <p:tgtEl>
                                          <p:spTgt spid="9"/>
                                        </p:tgtEl>
                                        <p:attrNameLst>
                                          <p:attrName>ppt_x</p:attrName>
                                          <p:attrName>ppt_y</p:attrName>
                                        </p:attrNameLst>
                                      </p:cBhvr>
                                      <p:rCtr x="0" y="-7940"/>
                                    </p:animMotion>
                                  </p:childTnLst>
                                </p:cTn>
                              </p:par>
                              <p:par>
                                <p:cTn id="19" presetID="42" presetClass="entr" presetSubtype="0" fill="hold" grpId="0" nodeType="withEffect">
                                  <p:stCondLst>
                                    <p:cond delay="900"/>
                                  </p:stCondLst>
                                  <p:childTnLst>
                                    <p:set>
                                      <p:cBhvr>
                                        <p:cTn id="20" dur="1" fill="hold">
                                          <p:stCondLst>
                                            <p:cond delay="0"/>
                                          </p:stCondLst>
                                        </p:cTn>
                                        <p:tgtEl>
                                          <p:spTgt spid="14">
                                            <p:txEl>
                                              <p:pRg st="0" end="0"/>
                                            </p:txEl>
                                          </p:spTgt>
                                        </p:tgtEl>
                                        <p:attrNameLst>
                                          <p:attrName>style.visibility</p:attrName>
                                        </p:attrNameLst>
                                      </p:cBhvr>
                                      <p:to>
                                        <p:strVal val="visible"/>
                                      </p:to>
                                    </p:set>
                                    <p:animEffect transition="in" filter="fade">
                                      <p:cBhvr>
                                        <p:cTn id="21" dur="250"/>
                                        <p:tgtEl>
                                          <p:spTgt spid="14">
                                            <p:txEl>
                                              <p:pRg st="0" end="0"/>
                                            </p:txEl>
                                          </p:spTgt>
                                        </p:tgtEl>
                                      </p:cBhvr>
                                    </p:animEffect>
                                    <p:anim calcmode="lin" valueType="num">
                                      <p:cBhvr>
                                        <p:cTn id="22" dur="25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23" dur="250" fill="hold"/>
                                        <p:tgtEl>
                                          <p:spTgt spid="14">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1000"/>
                                  </p:stCondLst>
                                  <p:childTnLst>
                                    <p:set>
                                      <p:cBhvr>
                                        <p:cTn id="25" dur="1" fill="hold">
                                          <p:stCondLst>
                                            <p:cond delay="0"/>
                                          </p:stCondLst>
                                        </p:cTn>
                                        <p:tgtEl>
                                          <p:spTgt spid="14">
                                            <p:txEl>
                                              <p:pRg st="1" end="1"/>
                                            </p:txEl>
                                          </p:spTgt>
                                        </p:tgtEl>
                                        <p:attrNameLst>
                                          <p:attrName>style.visibility</p:attrName>
                                        </p:attrNameLst>
                                      </p:cBhvr>
                                      <p:to>
                                        <p:strVal val="visible"/>
                                      </p:to>
                                    </p:set>
                                    <p:animEffect transition="in" filter="fade">
                                      <p:cBhvr>
                                        <p:cTn id="26" dur="250"/>
                                        <p:tgtEl>
                                          <p:spTgt spid="14">
                                            <p:txEl>
                                              <p:pRg st="1" end="1"/>
                                            </p:txEl>
                                          </p:spTgt>
                                        </p:tgtEl>
                                      </p:cBhvr>
                                    </p:animEffect>
                                    <p:anim calcmode="lin" valueType="num">
                                      <p:cBhvr>
                                        <p:cTn id="27" dur="25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28" dur="250" fill="hold"/>
                                        <p:tgtEl>
                                          <p:spTgt spid="14">
                                            <p:txEl>
                                              <p:pRg st="1" end="1"/>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1200"/>
                                  </p:stCondLst>
                                  <p:childTnLst>
                                    <p:set>
                                      <p:cBhvr>
                                        <p:cTn id="30" dur="1" fill="hold">
                                          <p:stCondLst>
                                            <p:cond delay="0"/>
                                          </p:stCondLst>
                                        </p:cTn>
                                        <p:tgtEl>
                                          <p:spTgt spid="14">
                                            <p:txEl>
                                              <p:pRg st="2" end="2"/>
                                            </p:txEl>
                                          </p:spTgt>
                                        </p:tgtEl>
                                        <p:attrNameLst>
                                          <p:attrName>style.visibility</p:attrName>
                                        </p:attrNameLst>
                                      </p:cBhvr>
                                      <p:to>
                                        <p:strVal val="visible"/>
                                      </p:to>
                                    </p:set>
                                    <p:animEffect transition="in" filter="fade">
                                      <p:cBhvr>
                                        <p:cTn id="31" dur="250"/>
                                        <p:tgtEl>
                                          <p:spTgt spid="14">
                                            <p:txEl>
                                              <p:pRg st="2" end="2"/>
                                            </p:txEl>
                                          </p:spTgt>
                                        </p:tgtEl>
                                      </p:cBhvr>
                                    </p:animEffect>
                                    <p:anim calcmode="lin" valueType="num">
                                      <p:cBhvr>
                                        <p:cTn id="32" dur="25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33" dur="250" fill="hold"/>
                                        <p:tgtEl>
                                          <p:spTgt spid="1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 y="0"/>
            <a:ext cx="12192000" cy="3424296"/>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695325" y="4979589"/>
            <a:ext cx="3744333" cy="1631216"/>
          </a:xfrm>
          <a:prstGeom prst="rect">
            <a:avLst/>
          </a:prstGeom>
          <a:noFill/>
        </p:spPr>
        <p:txBody>
          <a:bodyPr wrap="square" rtlCol="0">
            <a:spAutoFit/>
          </a:bodyPr>
          <a:lstStyle/>
          <a:p>
            <a:r>
              <a:rPr lang="en-US" sz="2800" dirty="0">
                <a:latin typeface="Gill Sans"/>
                <a:cs typeface="Gill Sans"/>
              </a:rPr>
              <a:t>without modifying any </a:t>
            </a:r>
          </a:p>
          <a:p>
            <a:pPr marL="800100" lvl="1" indent="-342900">
              <a:buFont typeface="Arial"/>
              <a:buChar char="•"/>
            </a:pPr>
            <a:r>
              <a:rPr lang="en-US" sz="2400" dirty="0">
                <a:latin typeface="Gill Sans Light"/>
                <a:cs typeface="Gill Sans Light"/>
              </a:rPr>
              <a:t>User scripts,</a:t>
            </a:r>
          </a:p>
          <a:p>
            <a:pPr marL="800100" lvl="1" indent="-342900">
              <a:buFont typeface="Arial"/>
              <a:buChar char="•"/>
            </a:pPr>
            <a:r>
              <a:rPr lang="en-US" sz="2400" dirty="0">
                <a:latin typeface="Gill Sans Light"/>
                <a:cs typeface="Gill Sans Light"/>
              </a:rPr>
              <a:t>Operating systems, or</a:t>
            </a:r>
          </a:p>
          <a:p>
            <a:pPr marL="800100" lvl="1" indent="-342900">
              <a:buFont typeface="Arial"/>
              <a:buChar char="•"/>
            </a:pPr>
            <a:r>
              <a:rPr lang="en-US" sz="2400" dirty="0">
                <a:latin typeface="Gill Sans Light"/>
                <a:cs typeface="Gill Sans Light"/>
              </a:rPr>
              <a:t>Hardware</a:t>
            </a:r>
          </a:p>
        </p:txBody>
      </p:sp>
      <p:sp>
        <p:nvSpPr>
          <p:cNvPr id="12" name="TextBox 11">
            <a:extLst>
              <a:ext uri="{FF2B5EF4-FFF2-40B4-BE49-F238E27FC236}">
                <a16:creationId xmlns:a16="http://schemas.microsoft.com/office/drawing/2014/main" id="{F44B61AE-DA76-764E-AD9F-D2DC94C48E95}"/>
              </a:ext>
            </a:extLst>
          </p:cNvPr>
          <p:cNvSpPr txBox="1"/>
          <p:nvPr/>
        </p:nvSpPr>
        <p:spPr>
          <a:xfrm>
            <a:off x="4675291" y="4982002"/>
            <a:ext cx="5706818" cy="1261884"/>
          </a:xfrm>
          <a:prstGeom prst="rect">
            <a:avLst/>
          </a:prstGeom>
          <a:noFill/>
        </p:spPr>
        <p:txBody>
          <a:bodyPr wrap="square" rtlCol="0">
            <a:spAutoFit/>
          </a:bodyPr>
          <a:lstStyle/>
          <a:p>
            <a:r>
              <a:rPr lang="en-US" sz="2800" dirty="0">
                <a:latin typeface="Gill Sans"/>
                <a:cs typeface="Gill Sans"/>
              </a:rPr>
              <a:t>with the goal to</a:t>
            </a:r>
          </a:p>
          <a:p>
            <a:pPr marL="800100" lvl="1" indent="-342900">
              <a:buFont typeface="Arial"/>
              <a:buChar char="•"/>
            </a:pPr>
            <a:r>
              <a:rPr lang="en-US" sz="2400" dirty="0">
                <a:latin typeface="Gill Sans Light"/>
                <a:cs typeface="Gill Sans Light"/>
              </a:rPr>
              <a:t>Support new schedulers for GPUs,</a:t>
            </a:r>
          </a:p>
          <a:p>
            <a:pPr marL="800100" lvl="1" indent="-342900">
              <a:buFont typeface="Arial"/>
              <a:buChar char="•"/>
            </a:pPr>
            <a:r>
              <a:rPr lang="en-US" sz="2400" dirty="0">
                <a:latin typeface="Gill Sans Light"/>
                <a:cs typeface="Gill Sans Light"/>
              </a:rPr>
              <a:t>Improve GPU utilization</a:t>
            </a:r>
          </a:p>
        </p:txBody>
      </p:sp>
      <p:sp>
        <p:nvSpPr>
          <p:cNvPr id="3" name="标题 2">
            <a:extLst>
              <a:ext uri="{FF2B5EF4-FFF2-40B4-BE49-F238E27FC236}">
                <a16:creationId xmlns:a16="http://schemas.microsoft.com/office/drawing/2014/main" id="{0D9B128E-3FBB-4340-86DC-88C881B1748C}"/>
              </a:ext>
            </a:extLst>
          </p:cNvPr>
          <p:cNvSpPr>
            <a:spLocks noGrp="1"/>
          </p:cNvSpPr>
          <p:nvPr>
            <p:ph type="title"/>
          </p:nvPr>
        </p:nvSpPr>
        <p:spPr/>
        <p:txBody>
          <a:bodyPr/>
          <a:lstStyle/>
          <a:p>
            <a:r>
              <a:rPr lang="en-US" altLang="zh-CN" dirty="0"/>
              <a:t>Salus</a:t>
            </a:r>
            <a:endParaRPr lang="zh-CN" altLang="en-US" dirty="0"/>
          </a:p>
        </p:txBody>
      </p:sp>
      <p:sp>
        <p:nvSpPr>
          <p:cNvPr id="4" name="文本占位符 3">
            <a:extLst>
              <a:ext uri="{FF2B5EF4-FFF2-40B4-BE49-F238E27FC236}">
                <a16:creationId xmlns:a16="http://schemas.microsoft.com/office/drawing/2014/main" id="{0CC16BE8-EC6F-4D92-8E9D-E28BF656DEED}"/>
              </a:ext>
            </a:extLst>
          </p:cNvPr>
          <p:cNvSpPr>
            <a:spLocks noGrp="1"/>
          </p:cNvSpPr>
          <p:nvPr>
            <p:ph type="body" idx="1"/>
          </p:nvPr>
        </p:nvSpPr>
        <p:spPr/>
        <p:txBody>
          <a:bodyPr/>
          <a:lstStyle/>
          <a:p>
            <a:r>
              <a:rPr lang="en-US" altLang="zh-CN" dirty="0"/>
              <a:t>Fine-grained GPU Sharing Primitives for Deep Learning</a:t>
            </a:r>
            <a:endParaRPr lang="zh-CN" altLang="en-US" dirty="0"/>
          </a:p>
        </p:txBody>
      </p:sp>
      <p:sp>
        <p:nvSpPr>
          <p:cNvPr id="5" name="内容占位符 4">
            <a:extLst>
              <a:ext uri="{FF2B5EF4-FFF2-40B4-BE49-F238E27FC236}">
                <a16:creationId xmlns:a16="http://schemas.microsoft.com/office/drawing/2014/main" id="{0B60BA84-478B-49B0-9587-83AF94A21231}"/>
              </a:ext>
            </a:extLst>
          </p:cNvPr>
          <p:cNvSpPr>
            <a:spLocks noGrp="1"/>
          </p:cNvSpPr>
          <p:nvPr>
            <p:ph sz="quarter" idx="10"/>
          </p:nvPr>
        </p:nvSpPr>
        <p:spPr/>
        <p:txBody>
          <a:bodyPr/>
          <a:lstStyle/>
          <a:p>
            <a:pPr marL="0" indent="0">
              <a:buNone/>
            </a:pPr>
            <a:r>
              <a:rPr lang="en-US" altLang="zh-CN" dirty="0">
                <a:latin typeface="Gill Sans" panose="020B0502020104020203" pitchFamily="34" charset="-79"/>
                <a:cs typeface="Gill Sans" panose="020B0502020104020203" pitchFamily="34" charset="-79"/>
              </a:rPr>
              <a:t>A consolidated execution service enabling sharing primitives</a:t>
            </a:r>
          </a:p>
          <a:p>
            <a:pPr lvl="1"/>
            <a:r>
              <a:rPr lang="en-US" altLang="zh-CN" dirty="0"/>
              <a:t>Fast job switching,</a:t>
            </a:r>
          </a:p>
          <a:p>
            <a:pPr lvl="1"/>
            <a:r>
              <a:rPr lang="en-US" altLang="zh-CN" dirty="0"/>
              <a:t>Memory sharing</a:t>
            </a:r>
            <a:endParaRPr lang="zh-CN" altLang="en-US" dirty="0"/>
          </a:p>
        </p:txBody>
      </p:sp>
      <p:sp>
        <p:nvSpPr>
          <p:cNvPr id="2" name="Slide Number Placeholder 1">
            <a:extLst>
              <a:ext uri="{FF2B5EF4-FFF2-40B4-BE49-F238E27FC236}">
                <a16:creationId xmlns:a16="http://schemas.microsoft.com/office/drawing/2014/main" id="{7E7B11FE-993C-0C44-AFF8-9F3C55FBFB27}"/>
              </a:ext>
            </a:extLst>
          </p:cNvPr>
          <p:cNvSpPr>
            <a:spLocks noGrp="1"/>
          </p:cNvSpPr>
          <p:nvPr>
            <p:ph type="sldNum" sz="quarter" idx="4294967295"/>
          </p:nvPr>
        </p:nvSpPr>
        <p:spPr>
          <a:xfrm>
            <a:off x="11822113" y="6619875"/>
            <a:ext cx="369887" cy="238125"/>
          </a:xfrm>
        </p:spPr>
        <p:txBody>
          <a:bodyPr/>
          <a:lstStyle/>
          <a:p>
            <a:fld id="{2E4BC627-AC99-AB40-AA77-AD4C10984B8E}" type="slidenum">
              <a:rPr lang="en-US" smtClean="0"/>
              <a:pPr/>
              <a:t>21</a:t>
            </a:fld>
            <a:endParaRPr lang="en-US"/>
          </a:p>
        </p:txBody>
      </p:sp>
    </p:spTree>
    <p:extLst>
      <p:ext uri="{BB962C8B-B14F-4D97-AF65-F5344CB8AC3E}">
        <p14:creationId xmlns:p14="http://schemas.microsoft.com/office/powerpoint/2010/main" val="85230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250"/>
                                        <p:tgtEl>
                                          <p:spTgt spid="11">
                                            <p:txEl>
                                              <p:pRg st="0" end="0"/>
                                            </p:txEl>
                                          </p:spTgt>
                                        </p:tgtEl>
                                      </p:cBhvr>
                                    </p:animEffect>
                                    <p:anim calcmode="lin" valueType="num">
                                      <p:cBhvr>
                                        <p:cTn id="8" dur="25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250" fill="hold"/>
                                        <p:tgtEl>
                                          <p:spTgt spid="1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60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250"/>
                                        <p:tgtEl>
                                          <p:spTgt spid="11">
                                            <p:txEl>
                                              <p:pRg st="1" end="1"/>
                                            </p:txEl>
                                          </p:spTgt>
                                        </p:tgtEl>
                                      </p:cBhvr>
                                    </p:animEffect>
                                    <p:anim calcmode="lin" valueType="num">
                                      <p:cBhvr>
                                        <p:cTn id="13" dur="25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14" dur="250" fill="hold"/>
                                        <p:tgtEl>
                                          <p:spTgt spid="11">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70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250"/>
                                        <p:tgtEl>
                                          <p:spTgt spid="11">
                                            <p:txEl>
                                              <p:pRg st="2" end="2"/>
                                            </p:txEl>
                                          </p:spTgt>
                                        </p:tgtEl>
                                      </p:cBhvr>
                                    </p:animEffect>
                                    <p:anim calcmode="lin" valueType="num">
                                      <p:cBhvr>
                                        <p:cTn id="18" dur="25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19" dur="250" fill="hold"/>
                                        <p:tgtEl>
                                          <p:spTgt spid="11">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80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250"/>
                                        <p:tgtEl>
                                          <p:spTgt spid="11">
                                            <p:txEl>
                                              <p:pRg st="3" end="3"/>
                                            </p:txEl>
                                          </p:spTgt>
                                        </p:tgtEl>
                                      </p:cBhvr>
                                    </p:animEffect>
                                    <p:anim calcmode="lin" valueType="num">
                                      <p:cBhvr>
                                        <p:cTn id="23" dur="25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24" dur="250" fill="hold"/>
                                        <p:tgtEl>
                                          <p:spTgt spid="11">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800"/>
                                  </p:stCondLst>
                                  <p:childTnLst>
                                    <p:set>
                                      <p:cBhvr>
                                        <p:cTn id="26" dur="1" fill="hold">
                                          <p:stCondLst>
                                            <p:cond delay="0"/>
                                          </p:stCondLst>
                                        </p:cTn>
                                        <p:tgtEl>
                                          <p:spTgt spid="12">
                                            <p:txEl>
                                              <p:pRg st="0" end="0"/>
                                            </p:txEl>
                                          </p:spTgt>
                                        </p:tgtEl>
                                        <p:attrNameLst>
                                          <p:attrName>style.visibility</p:attrName>
                                        </p:attrNameLst>
                                      </p:cBhvr>
                                      <p:to>
                                        <p:strVal val="visible"/>
                                      </p:to>
                                    </p:set>
                                    <p:animEffect transition="in" filter="fade">
                                      <p:cBhvr>
                                        <p:cTn id="27" dur="250"/>
                                        <p:tgtEl>
                                          <p:spTgt spid="12">
                                            <p:txEl>
                                              <p:pRg st="0" end="0"/>
                                            </p:txEl>
                                          </p:spTgt>
                                        </p:tgtEl>
                                      </p:cBhvr>
                                    </p:animEffect>
                                    <p:anim calcmode="lin" valueType="num">
                                      <p:cBhvr>
                                        <p:cTn id="28" dur="25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29" dur="250" fill="hold"/>
                                        <p:tgtEl>
                                          <p:spTgt spid="12">
                                            <p:txEl>
                                              <p:pRg st="0" end="0"/>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900"/>
                                  </p:stCondLst>
                                  <p:childTnLst>
                                    <p:set>
                                      <p:cBhvr>
                                        <p:cTn id="31" dur="1" fill="hold">
                                          <p:stCondLst>
                                            <p:cond delay="0"/>
                                          </p:stCondLst>
                                        </p:cTn>
                                        <p:tgtEl>
                                          <p:spTgt spid="12">
                                            <p:txEl>
                                              <p:pRg st="1" end="1"/>
                                            </p:txEl>
                                          </p:spTgt>
                                        </p:tgtEl>
                                        <p:attrNameLst>
                                          <p:attrName>style.visibility</p:attrName>
                                        </p:attrNameLst>
                                      </p:cBhvr>
                                      <p:to>
                                        <p:strVal val="visible"/>
                                      </p:to>
                                    </p:set>
                                    <p:animEffect transition="in" filter="fade">
                                      <p:cBhvr>
                                        <p:cTn id="32" dur="250"/>
                                        <p:tgtEl>
                                          <p:spTgt spid="12">
                                            <p:txEl>
                                              <p:pRg st="1" end="1"/>
                                            </p:txEl>
                                          </p:spTgt>
                                        </p:tgtEl>
                                      </p:cBhvr>
                                    </p:animEffect>
                                    <p:anim calcmode="lin" valueType="num">
                                      <p:cBhvr>
                                        <p:cTn id="33" dur="25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34" dur="250" fill="hold"/>
                                        <p:tgtEl>
                                          <p:spTgt spid="12">
                                            <p:txEl>
                                              <p:pRg st="1" end="1"/>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1000"/>
                                  </p:stCondLst>
                                  <p:childTnLst>
                                    <p:set>
                                      <p:cBhvr>
                                        <p:cTn id="36" dur="1" fill="hold">
                                          <p:stCondLst>
                                            <p:cond delay="0"/>
                                          </p:stCondLst>
                                        </p:cTn>
                                        <p:tgtEl>
                                          <p:spTgt spid="12">
                                            <p:txEl>
                                              <p:pRg st="2" end="2"/>
                                            </p:txEl>
                                          </p:spTgt>
                                        </p:tgtEl>
                                        <p:attrNameLst>
                                          <p:attrName>style.visibility</p:attrName>
                                        </p:attrNameLst>
                                      </p:cBhvr>
                                      <p:to>
                                        <p:strVal val="visible"/>
                                      </p:to>
                                    </p:set>
                                    <p:animEffect transition="in" filter="fade">
                                      <p:cBhvr>
                                        <p:cTn id="37" dur="250"/>
                                        <p:tgtEl>
                                          <p:spTgt spid="12">
                                            <p:txEl>
                                              <p:pRg st="2" end="2"/>
                                            </p:txEl>
                                          </p:spTgt>
                                        </p:tgtEl>
                                      </p:cBhvr>
                                    </p:animEffect>
                                    <p:anim calcmode="lin" valueType="num">
                                      <p:cBhvr>
                                        <p:cTn id="38" dur="25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39" dur="250" fill="hold"/>
                                        <p:tgtEl>
                                          <p:spTgt spid="1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bldLvl="2"/>
      <p:bldP spid="12" grpId="0" uiExpand="1" build="p" bldLvl="2"/>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a:spLocks noGrp="1" noRot="1" noMove="1" noResize="1" noEditPoints="1" noAdjustHandles="1" noChangeArrowheads="1" noChangeShapeType="1"/>
          </p:cNvSpPr>
          <p:nvPr/>
        </p:nvSpPr>
        <p:spPr>
          <a:xfrm>
            <a:off x="8166837" y="3073624"/>
            <a:ext cx="1201275" cy="173736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Gill Sans Light" charset="0"/>
                <a:ea typeface="Gill Sans Light" charset="0"/>
                <a:cs typeface="Gill Sans Light" charset="0"/>
              </a:rPr>
              <a:t>Others</a:t>
            </a:r>
          </a:p>
        </p:txBody>
      </p:sp>
      <p:sp>
        <p:nvSpPr>
          <p:cNvPr id="87" name="TextBox 86"/>
          <p:cNvSpPr txBox="1">
            <a:spLocks noGrp="1" noRot="1" noMove="1" noResize="1" noEditPoints="1" noAdjustHandles="1" noChangeArrowheads="1" noChangeShapeType="1"/>
          </p:cNvSpPr>
          <p:nvPr/>
        </p:nvSpPr>
        <p:spPr>
          <a:xfrm>
            <a:off x="7380861" y="3755923"/>
            <a:ext cx="415498" cy="369332"/>
          </a:xfrm>
          <a:prstGeom prst="rect">
            <a:avLst/>
          </a:prstGeom>
          <a:noFill/>
        </p:spPr>
        <p:txBody>
          <a:bodyPr wrap="none" rtlCol="0">
            <a:spAutoFit/>
          </a:bodyPr>
          <a:lstStyle/>
          <a:p>
            <a:r>
              <a:rPr lang="mr-IN" dirty="0">
                <a:latin typeface="Gill Sans" charset="0"/>
                <a:ea typeface="Gill Sans" charset="0"/>
                <a:cs typeface="Gill Sans" charset="0"/>
              </a:rPr>
              <a:t>…</a:t>
            </a:r>
            <a:endParaRPr lang="en-US" dirty="0">
              <a:latin typeface="Gill Sans" charset="0"/>
              <a:ea typeface="Gill Sans" charset="0"/>
              <a:cs typeface="Gill Sans" charset="0"/>
            </a:endParaRPr>
          </a:p>
        </p:txBody>
      </p:sp>
      <p:sp>
        <p:nvSpPr>
          <p:cNvPr id="83" name="Rectangle 82"/>
          <p:cNvSpPr>
            <a:spLocks noGrp="1" noRot="1" noMove="1" noResize="1" noEditPoints="1" noAdjustHandles="1" noChangeArrowheads="1" noChangeShapeType="1"/>
          </p:cNvSpPr>
          <p:nvPr/>
        </p:nvSpPr>
        <p:spPr>
          <a:xfrm>
            <a:off x="5809109" y="3073625"/>
            <a:ext cx="1201273" cy="173736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err="1">
                <a:latin typeface="Gill Sans Light" charset="0"/>
                <a:ea typeface="Gill Sans Light" charset="0"/>
                <a:cs typeface="Gill Sans Light" charset="0"/>
              </a:rPr>
              <a:t>MxNet</a:t>
            </a:r>
            <a:endParaRPr lang="en-US" dirty="0">
              <a:latin typeface="Gill Sans Light" charset="0"/>
              <a:ea typeface="Gill Sans Light" charset="0"/>
              <a:cs typeface="Gill Sans Light" charset="0"/>
            </a:endParaRPr>
          </a:p>
        </p:txBody>
      </p:sp>
      <p:sp>
        <p:nvSpPr>
          <p:cNvPr id="82" name="Rectangle 81"/>
          <p:cNvSpPr>
            <a:spLocks noGrp="1" noRot="1" noMove="1" noResize="1" noEditPoints="1" noAdjustHandles="1" noChangeArrowheads="1" noChangeShapeType="1"/>
          </p:cNvSpPr>
          <p:nvPr/>
        </p:nvSpPr>
        <p:spPr>
          <a:xfrm>
            <a:off x="4276153" y="3073625"/>
            <a:ext cx="1201274" cy="173736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atin typeface="Gill Sans Light" charset="0"/>
                <a:ea typeface="Gill Sans Light" charset="0"/>
                <a:cs typeface="Gill Sans Light" charset="0"/>
              </a:rPr>
              <a:t>PyTorch</a:t>
            </a:r>
            <a:endParaRPr lang="en-US" dirty="0">
              <a:latin typeface="Gill Sans Light" charset="0"/>
              <a:ea typeface="Gill Sans Light" charset="0"/>
              <a:cs typeface="Gill Sans Light" charset="0"/>
            </a:endParaRPr>
          </a:p>
        </p:txBody>
      </p:sp>
      <p:sp>
        <p:nvSpPr>
          <p:cNvPr id="67" name="Rectangle 66"/>
          <p:cNvSpPr/>
          <p:nvPr/>
        </p:nvSpPr>
        <p:spPr>
          <a:xfrm>
            <a:off x="2743200" y="3073625"/>
            <a:ext cx="1201272" cy="173736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sz="1700">
                <a:latin typeface="Gill Sans Light" charset="0"/>
                <a:ea typeface="Gill Sans Light" charset="0"/>
                <a:cs typeface="Gill Sans Light" charset="0"/>
              </a:rPr>
              <a:t>Tensorflow</a:t>
            </a:r>
            <a:endParaRPr lang="en-US" sz="1700" dirty="0">
              <a:latin typeface="Gill Sans Light" charset="0"/>
              <a:ea typeface="Gill Sans Light" charset="0"/>
              <a:cs typeface="Gill Sans Light" charset="0"/>
            </a:endParaRPr>
          </a:p>
        </p:txBody>
      </p:sp>
      <p:sp>
        <p:nvSpPr>
          <p:cNvPr id="14" name="Rectangle 13"/>
          <p:cNvSpPr>
            <a:spLocks noGrp="1" noRot="1" noMove="1" noResize="1" noEditPoints="1" noAdjustHandles="1" noChangeArrowheads="1" noChangeShapeType="1"/>
          </p:cNvSpPr>
          <p:nvPr/>
        </p:nvSpPr>
        <p:spPr>
          <a:xfrm>
            <a:off x="2743198" y="3073624"/>
            <a:ext cx="6624915" cy="173736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1"/>
                </a:solidFill>
                <a:latin typeface="Gill Sans Light" charset="0"/>
                <a:ea typeface="Gill Sans Light" charset="0"/>
                <a:cs typeface="Gill Sans Light" charset="0"/>
              </a:rPr>
              <a:t>Deep Learning Frameworks</a:t>
            </a:r>
          </a:p>
        </p:txBody>
      </p:sp>
      <p:sp>
        <p:nvSpPr>
          <p:cNvPr id="15" name="TextBox"/>
          <p:cNvSpPr>
            <a:spLocks noGrp="1" noRot="1" noMove="1" noResize="1" noEditPoints="1" noAdjustHandles="1" noChangeArrowheads="1" noChangeShapeType="1"/>
          </p:cNvSpPr>
          <p:nvPr/>
        </p:nvSpPr>
        <p:spPr>
          <a:xfrm>
            <a:off x="4699762" y="3758008"/>
            <a:ext cx="2711768" cy="369332"/>
          </a:xfrm>
          <a:prstGeom prst="rect">
            <a:avLst/>
          </a:prstGeom>
        </p:spPr>
        <p:txBody>
          <a:bodyPr wrap="none">
            <a:spAutoFit/>
          </a:bodyPr>
          <a:lstStyle/>
          <a:p>
            <a:pPr algn="ctr"/>
            <a:r>
              <a:rPr lang="en-US">
                <a:latin typeface="Gill Sans Light" charset="0"/>
                <a:ea typeface="Gill Sans Light" charset="0"/>
                <a:cs typeface="Gill Sans Light" charset="0"/>
              </a:rPr>
              <a:t>Deep Learning Frameworks</a:t>
            </a:r>
            <a:endParaRPr lang="en-US" dirty="0">
              <a:latin typeface="Gill Sans Light" charset="0"/>
              <a:ea typeface="Gill Sans Light" charset="0"/>
              <a:cs typeface="Gill Sans Light" charset="0"/>
            </a:endParaRPr>
          </a:p>
        </p:txBody>
      </p:sp>
      <p:grpSp>
        <p:nvGrpSpPr>
          <p:cNvPr id="2" name="Group 1"/>
          <p:cNvGrpSpPr/>
          <p:nvPr/>
        </p:nvGrpSpPr>
        <p:grpSpPr>
          <a:xfrm>
            <a:off x="2576513" y="4807554"/>
            <a:ext cx="7038974" cy="1561381"/>
            <a:chOff x="2576513" y="4807554"/>
            <a:chExt cx="7038974" cy="1561381"/>
          </a:xfrm>
        </p:grpSpPr>
        <p:sp>
          <p:nvSpPr>
            <p:cNvPr id="17" name="Mask Line"/>
            <p:cNvSpPr/>
            <p:nvPr/>
          </p:nvSpPr>
          <p:spPr>
            <a:xfrm>
              <a:off x="2743188" y="4807554"/>
              <a:ext cx="6624915" cy="154133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bg1"/>
                </a:solidFill>
                <a:latin typeface="Gill Sans Light" charset="0"/>
                <a:ea typeface="Gill Sans Light" charset="0"/>
                <a:cs typeface="Gill Sans Light" charset="0"/>
              </a:endParaRPr>
            </a:p>
          </p:txBody>
        </p:sp>
        <p:sp>
          <p:nvSpPr>
            <p:cNvPr id="18" name="Mask White"/>
            <p:cNvSpPr/>
            <p:nvPr/>
          </p:nvSpPr>
          <p:spPr>
            <a:xfrm>
              <a:off x="2576513" y="4827600"/>
              <a:ext cx="7038974" cy="1541335"/>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bg1"/>
                </a:solidFill>
                <a:latin typeface="Gill Sans Light" charset="0"/>
                <a:ea typeface="Gill Sans Light" charset="0"/>
                <a:cs typeface="Gill Sans Light" charset="0"/>
              </a:endParaRPr>
            </a:p>
          </p:txBody>
        </p:sp>
      </p:grpSp>
      <p:sp>
        <p:nvSpPr>
          <p:cNvPr id="20" name="TextBG-Salus Execution Service"/>
          <p:cNvSpPr>
            <a:spLocks noGrp="1" noRot="1" noMove="1" noResize="1" noEditPoints="1" noAdjustHandles="1" noChangeArrowheads="1" noChangeShapeType="1"/>
          </p:cNvSpPr>
          <p:nvPr/>
        </p:nvSpPr>
        <p:spPr>
          <a:xfrm>
            <a:off x="2743187" y="4103293"/>
            <a:ext cx="6624915" cy="706451"/>
          </a:xfrm>
          <a:prstGeom prst="rect">
            <a:avLst/>
          </a:prstGeom>
          <a:solidFill>
            <a:srgbClr val="F96500"/>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latin typeface="Abril Fatface" charset="0"/>
                <a:ea typeface="Abril Fatface" charset="0"/>
                <a:cs typeface="Abril Fatface" charset="0"/>
              </a:rPr>
              <a:t>Salus</a:t>
            </a:r>
            <a:r>
              <a:rPr lang="en-US" dirty="0">
                <a:solidFill>
                  <a:schemeClr val="tx1"/>
                </a:solidFill>
                <a:latin typeface="Gill Sans" charset="0"/>
                <a:ea typeface="Gill Sans" charset="0"/>
                <a:cs typeface="Gill Sans" charset="0"/>
              </a:rPr>
              <a:t> Execution Service</a:t>
            </a:r>
          </a:p>
        </p:txBody>
      </p:sp>
      <p:sp>
        <p:nvSpPr>
          <p:cNvPr id="81" name="Rectangle 80"/>
          <p:cNvSpPr>
            <a:spLocks noGrp="1" noRot="1" noMove="1" noResize="1" noEditPoints="1" noAdjustHandles="1" noChangeArrowheads="1" noChangeShapeType="1"/>
          </p:cNvSpPr>
          <p:nvPr/>
        </p:nvSpPr>
        <p:spPr>
          <a:xfrm>
            <a:off x="8166839" y="4972713"/>
            <a:ext cx="1201274" cy="833718"/>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Gill Sans Light" charset="0"/>
                <a:ea typeface="Gill Sans Light" charset="0"/>
                <a:cs typeface="Gill Sans Light" charset="0"/>
              </a:rPr>
              <a:t>ASIC</a:t>
            </a:r>
          </a:p>
        </p:txBody>
      </p:sp>
      <p:sp>
        <p:nvSpPr>
          <p:cNvPr id="3" name="TextBox 2"/>
          <p:cNvSpPr txBox="1">
            <a:spLocks noGrp="1" noRot="1" noMove="1" noResize="1" noEditPoints="1" noAdjustHandles="1" noChangeArrowheads="1" noChangeShapeType="1"/>
          </p:cNvSpPr>
          <p:nvPr/>
        </p:nvSpPr>
        <p:spPr>
          <a:xfrm>
            <a:off x="7380861" y="5204906"/>
            <a:ext cx="415498" cy="369332"/>
          </a:xfrm>
          <a:prstGeom prst="rect">
            <a:avLst/>
          </a:prstGeom>
          <a:noFill/>
        </p:spPr>
        <p:txBody>
          <a:bodyPr wrap="none" rtlCol="0">
            <a:spAutoFit/>
          </a:bodyPr>
          <a:lstStyle/>
          <a:p>
            <a:r>
              <a:rPr lang="mr-IN" dirty="0">
                <a:latin typeface="Gill Sans" charset="0"/>
                <a:ea typeface="Gill Sans" charset="0"/>
                <a:cs typeface="Gill Sans" charset="0"/>
              </a:rPr>
              <a:t>…</a:t>
            </a:r>
            <a:endParaRPr lang="en-US" dirty="0">
              <a:latin typeface="Gill Sans" charset="0"/>
              <a:ea typeface="Gill Sans" charset="0"/>
              <a:cs typeface="Gill Sans" charset="0"/>
            </a:endParaRPr>
          </a:p>
        </p:txBody>
      </p:sp>
      <p:sp>
        <p:nvSpPr>
          <p:cNvPr id="80" name="Rectangle 79"/>
          <p:cNvSpPr>
            <a:spLocks noGrp="1" noRot="1" noMove="1" noResize="1" noEditPoints="1" noAdjustHandles="1" noChangeArrowheads="1" noChangeShapeType="1"/>
          </p:cNvSpPr>
          <p:nvPr/>
        </p:nvSpPr>
        <p:spPr>
          <a:xfrm>
            <a:off x="5809108" y="4972713"/>
            <a:ext cx="1201274" cy="833718"/>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Gill Sans Light" charset="0"/>
                <a:ea typeface="Gill Sans Light" charset="0"/>
                <a:cs typeface="Gill Sans Light" charset="0"/>
              </a:rPr>
              <a:t>FPGA</a:t>
            </a:r>
          </a:p>
        </p:txBody>
      </p:sp>
      <p:sp>
        <p:nvSpPr>
          <p:cNvPr id="79" name="Rectangle 78"/>
          <p:cNvSpPr>
            <a:spLocks noGrp="1" noRot="1" noMove="1" noResize="1" noEditPoints="1" noAdjustHandles="1" noChangeArrowheads="1" noChangeShapeType="1"/>
          </p:cNvSpPr>
          <p:nvPr/>
        </p:nvSpPr>
        <p:spPr>
          <a:xfrm>
            <a:off x="4276153" y="4972713"/>
            <a:ext cx="1201274" cy="833718"/>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Gill Sans Light" charset="0"/>
                <a:ea typeface="Gill Sans Light" charset="0"/>
                <a:cs typeface="Gill Sans Light" charset="0"/>
              </a:rPr>
              <a:t>GPU</a:t>
            </a:r>
          </a:p>
        </p:txBody>
      </p:sp>
      <p:sp>
        <p:nvSpPr>
          <p:cNvPr id="76" name="Rectangle 75"/>
          <p:cNvSpPr>
            <a:spLocks noGrp="1" noRot="1" noMove="1" noResize="1" noEditPoints="1" noAdjustHandles="1" noChangeArrowheads="1" noChangeShapeType="1"/>
          </p:cNvSpPr>
          <p:nvPr/>
        </p:nvSpPr>
        <p:spPr>
          <a:xfrm>
            <a:off x="2743198" y="4973453"/>
            <a:ext cx="1201274" cy="833718"/>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Gill Sans Light" charset="0"/>
                <a:ea typeface="Gill Sans Light" charset="0"/>
                <a:cs typeface="Gill Sans Light" charset="0"/>
              </a:rPr>
              <a:t>CPU</a:t>
            </a:r>
          </a:p>
        </p:txBody>
      </p:sp>
      <p:sp>
        <p:nvSpPr>
          <p:cNvPr id="74" name="Rectangle 73"/>
          <p:cNvSpPr>
            <a:spLocks noGrp="1" noRot="1" noMove="1" noResize="1" noEditPoints="1" noAdjustHandles="1" noChangeArrowheads="1" noChangeShapeType="1"/>
          </p:cNvSpPr>
          <p:nvPr/>
        </p:nvSpPr>
        <p:spPr>
          <a:xfrm>
            <a:off x="2743198" y="2043955"/>
            <a:ext cx="6624917" cy="86868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Gill Sans Light" charset="0"/>
                <a:ea typeface="Gill Sans Light" charset="0"/>
                <a:cs typeface="Gill Sans Light" charset="0"/>
              </a:rPr>
              <a:t>User scripts</a:t>
            </a:r>
          </a:p>
        </p:txBody>
      </p:sp>
      <p:sp>
        <p:nvSpPr>
          <p:cNvPr id="45" name="Title 44"/>
          <p:cNvSpPr>
            <a:spLocks noGrp="1"/>
          </p:cNvSpPr>
          <p:nvPr>
            <p:ph type="title"/>
          </p:nvPr>
        </p:nvSpPr>
        <p:spPr>
          <a:solidFill>
            <a:schemeClr val="tx1">
              <a:lumMod val="85000"/>
              <a:lumOff val="15000"/>
            </a:schemeClr>
          </a:solidFill>
        </p:spPr>
        <p:txBody>
          <a:bodyPr/>
          <a:lstStyle/>
          <a:p>
            <a:r>
              <a:rPr lang="en-US" dirty="0">
                <a:ln>
                  <a:solidFill>
                    <a:schemeClr val="tx1">
                      <a:lumMod val="85000"/>
                      <a:lumOff val="15000"/>
                    </a:schemeClr>
                  </a:solidFill>
                </a:ln>
                <a:solidFill>
                  <a:schemeClr val="accent6"/>
                </a:solidFill>
                <a:latin typeface="Abril Fatface" charset="0"/>
                <a:ea typeface="Abril Fatface" charset="0"/>
                <a:cs typeface="Abril Fatface" charset="0"/>
              </a:rPr>
              <a:t>Salus</a:t>
            </a:r>
            <a:r>
              <a:rPr lang="en-US" dirty="0">
                <a:ln>
                  <a:solidFill>
                    <a:schemeClr val="tx1">
                      <a:lumMod val="85000"/>
                      <a:lumOff val="15000"/>
                    </a:schemeClr>
                  </a:solidFill>
                </a:ln>
                <a:latin typeface="Abril Fatface" charset="0"/>
                <a:ea typeface="Abril Fatface" charset="0"/>
                <a:cs typeface="Abril Fatface" charset="0"/>
              </a:rPr>
              <a:t> </a:t>
            </a:r>
            <a:r>
              <a:rPr lang="en-US" dirty="0"/>
              <a:t>in DL Stack</a:t>
            </a:r>
          </a:p>
        </p:txBody>
      </p:sp>
      <p:sp>
        <p:nvSpPr>
          <p:cNvPr id="4" name="Slide Number Placeholder 3">
            <a:extLst>
              <a:ext uri="{FF2B5EF4-FFF2-40B4-BE49-F238E27FC236}">
                <a16:creationId xmlns:a16="http://schemas.microsoft.com/office/drawing/2014/main" id="{78CEC0A7-7E9F-1847-998F-3B64E7AFF822}"/>
              </a:ext>
            </a:extLst>
          </p:cNvPr>
          <p:cNvSpPr>
            <a:spLocks noGrp="1"/>
          </p:cNvSpPr>
          <p:nvPr>
            <p:ph type="sldNum" sz="quarter" idx="12"/>
          </p:nvPr>
        </p:nvSpPr>
        <p:spPr/>
        <p:txBody>
          <a:bodyPr/>
          <a:lstStyle/>
          <a:p>
            <a:fld id="{2E4BC627-AC99-AB40-AA77-AD4C10984B8E}" type="slidenum">
              <a:rPr lang="en-US" smtClean="0"/>
              <a:pPr/>
              <a:t>22</a:t>
            </a:fld>
            <a:endParaRPr lang="en-US"/>
          </a:p>
        </p:txBody>
      </p:sp>
      <p:sp>
        <p:nvSpPr>
          <p:cNvPr id="21" name="TextBG-Salus Adaptor"/>
          <p:cNvSpPr>
            <a:spLocks noGrp="1" noRot="1" noMove="1" noResize="1" noEditPoints="1" noAdjustHandles="1" noChangeArrowheads="1" noChangeShapeType="1"/>
          </p:cNvSpPr>
          <p:nvPr/>
        </p:nvSpPr>
        <p:spPr>
          <a:xfrm>
            <a:off x="7671816" y="3461940"/>
            <a:ext cx="1696286" cy="477227"/>
          </a:xfrm>
          <a:prstGeom prst="rect">
            <a:avLst/>
          </a:prstGeom>
          <a:solidFill>
            <a:srgbClr val="F96500"/>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solidFill>
                <a:schemeClr val="tx1"/>
              </a:solidFill>
              <a:latin typeface="Gill Sans" charset="0"/>
              <a:ea typeface="Gill Sans" charset="0"/>
              <a:cs typeface="Gill Sans" charset="0"/>
            </a:endParaRPr>
          </a:p>
        </p:txBody>
      </p:sp>
      <p:sp>
        <p:nvSpPr>
          <p:cNvPr id="26" name="!!Text-Salus Adaptor">
            <a:extLst>
              <a:ext uri="{FF2B5EF4-FFF2-40B4-BE49-F238E27FC236}">
                <a16:creationId xmlns:a16="http://schemas.microsoft.com/office/drawing/2014/main" id="{4E510446-2CA3-5F4A-9838-718ADCB4D038}"/>
              </a:ext>
            </a:extLst>
          </p:cNvPr>
          <p:cNvSpPr>
            <a:spLocks noGrp="1" noRot="1" noMove="1" noResize="1" noEditPoints="1" noAdjustHandles="1" noChangeArrowheads="1" noChangeShapeType="1"/>
          </p:cNvSpPr>
          <p:nvPr/>
        </p:nvSpPr>
        <p:spPr>
          <a:xfrm>
            <a:off x="7671806" y="3465576"/>
            <a:ext cx="1696286" cy="47722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latin typeface="Abril Fatface" charset="0"/>
                <a:ea typeface="Abril Fatface" charset="0"/>
                <a:cs typeface="Abril Fatface" charset="0"/>
              </a:rPr>
              <a:t>Salus</a:t>
            </a:r>
            <a:r>
              <a:rPr lang="en-US" sz="1400" dirty="0">
                <a:solidFill>
                  <a:schemeClr val="tx1"/>
                </a:solidFill>
                <a:latin typeface="Gill Sans" charset="0"/>
                <a:ea typeface="Gill Sans" charset="0"/>
                <a:cs typeface="Gill Sans" charset="0"/>
              </a:rPr>
              <a:t> Adaptor</a:t>
            </a:r>
          </a:p>
        </p:txBody>
      </p:sp>
      <p:sp>
        <p:nvSpPr>
          <p:cNvPr id="27" name="!!Text-Salus Execution Service">
            <a:extLst>
              <a:ext uri="{FF2B5EF4-FFF2-40B4-BE49-F238E27FC236}">
                <a16:creationId xmlns:a16="http://schemas.microsoft.com/office/drawing/2014/main" id="{8E6A9FC0-3A47-9F4F-B4A2-D1B52817949B}"/>
              </a:ext>
            </a:extLst>
          </p:cNvPr>
          <p:cNvSpPr/>
          <p:nvPr/>
        </p:nvSpPr>
        <p:spPr>
          <a:xfrm>
            <a:off x="2743200" y="4105656"/>
            <a:ext cx="6624915" cy="70645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latin typeface="Abril Fatface" charset="0"/>
                <a:ea typeface="Abril Fatface" charset="0"/>
                <a:cs typeface="Abril Fatface" charset="0"/>
              </a:rPr>
              <a:t>Salus</a:t>
            </a:r>
            <a:r>
              <a:rPr lang="en-US" dirty="0">
                <a:solidFill>
                  <a:schemeClr val="tx1"/>
                </a:solidFill>
                <a:latin typeface="Gill Sans" charset="0"/>
                <a:ea typeface="Gill Sans" charset="0"/>
                <a:cs typeface="Gill Sans" charset="0"/>
              </a:rPr>
              <a:t> Execution Service</a:t>
            </a:r>
          </a:p>
        </p:txBody>
      </p:sp>
      <p:graphicFrame>
        <p:nvGraphicFramePr>
          <p:cNvPr id="24" name="Table 23">
            <a:extLst>
              <a:ext uri="{FF2B5EF4-FFF2-40B4-BE49-F238E27FC236}">
                <a16:creationId xmlns:a16="http://schemas.microsoft.com/office/drawing/2014/main" id="{7B016E96-13B9-D8AC-3E70-9F30B27F3551}"/>
              </a:ext>
            </a:extLst>
          </p:cNvPr>
          <p:cNvGraphicFramePr>
            <a:graphicFrameLocks noGrp="1"/>
          </p:cNvGraphicFramePr>
          <p:nvPr>
            <p:extLst>
              <p:ext uri="{D42A27DB-BD31-4B8C-83A1-F6EECF244321}">
                <p14:modId xmlns:p14="http://schemas.microsoft.com/office/powerpoint/2010/main" val="3248042394"/>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extLst>
      <p:ext uri="{BB962C8B-B14F-4D97-AF65-F5344CB8AC3E}">
        <p14:creationId xmlns:p14="http://schemas.microsoft.com/office/powerpoint/2010/main" val="257348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300"/>
                                        <p:tgtEl>
                                          <p:spTgt spid="67"/>
                                        </p:tgtEl>
                                      </p:cBhvr>
                                    </p:animEffect>
                                    <p:set>
                                      <p:cBhvr>
                                        <p:cTn id="7" dur="1" fill="hold">
                                          <p:stCondLst>
                                            <p:cond delay="299"/>
                                          </p:stCondLst>
                                        </p:cTn>
                                        <p:tgtEl>
                                          <p:spTgt spid="67"/>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300"/>
                                        <p:tgtEl>
                                          <p:spTgt spid="82"/>
                                        </p:tgtEl>
                                      </p:cBhvr>
                                    </p:animEffect>
                                    <p:set>
                                      <p:cBhvr>
                                        <p:cTn id="10" dur="1" fill="hold">
                                          <p:stCondLst>
                                            <p:cond delay="299"/>
                                          </p:stCondLst>
                                        </p:cTn>
                                        <p:tgtEl>
                                          <p:spTgt spid="82"/>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300"/>
                                        <p:tgtEl>
                                          <p:spTgt spid="83"/>
                                        </p:tgtEl>
                                      </p:cBhvr>
                                    </p:animEffect>
                                    <p:set>
                                      <p:cBhvr>
                                        <p:cTn id="13" dur="1" fill="hold">
                                          <p:stCondLst>
                                            <p:cond delay="299"/>
                                          </p:stCondLst>
                                        </p:cTn>
                                        <p:tgtEl>
                                          <p:spTgt spid="83"/>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300"/>
                                        <p:tgtEl>
                                          <p:spTgt spid="87"/>
                                        </p:tgtEl>
                                      </p:cBhvr>
                                    </p:animEffect>
                                    <p:set>
                                      <p:cBhvr>
                                        <p:cTn id="16" dur="1" fill="hold">
                                          <p:stCondLst>
                                            <p:cond delay="299"/>
                                          </p:stCondLst>
                                        </p:cTn>
                                        <p:tgtEl>
                                          <p:spTgt spid="87"/>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300"/>
                                        <p:tgtEl>
                                          <p:spTgt spid="85"/>
                                        </p:tgtEl>
                                      </p:cBhvr>
                                    </p:animEffect>
                                    <p:set>
                                      <p:cBhvr>
                                        <p:cTn id="19" dur="1" fill="hold">
                                          <p:stCondLst>
                                            <p:cond delay="299"/>
                                          </p:stCondLst>
                                        </p:cTn>
                                        <p:tgtEl>
                                          <p:spTgt spid="85"/>
                                        </p:tgtEl>
                                        <p:attrNameLst>
                                          <p:attrName>style.visibility</p:attrName>
                                        </p:attrNameLst>
                                      </p:cBhvr>
                                      <p:to>
                                        <p:strVal val="hidden"/>
                                      </p:to>
                                    </p:set>
                                  </p:childTnLst>
                                </p:cTn>
                              </p:par>
                              <p:par>
                                <p:cTn id="20" presetID="9"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par>
                                <p:cTn id="23" presetID="9" presetClass="entr" presetSubtype="0" fill="hold" grpId="0" nodeType="withEffect">
                                  <p:stCondLst>
                                    <p:cond delay="100"/>
                                  </p:stCondLst>
                                  <p:childTnLst>
                                    <p:set>
                                      <p:cBhvr>
                                        <p:cTn id="24" dur="1" fill="hold">
                                          <p:stCondLst>
                                            <p:cond delay="0"/>
                                          </p:stCondLst>
                                        </p:cTn>
                                        <p:tgtEl>
                                          <p:spTgt spid="15"/>
                                        </p:tgtEl>
                                        <p:attrNameLst>
                                          <p:attrName>style.visibility</p:attrName>
                                        </p:attrNameLst>
                                      </p:cBhvr>
                                      <p:to>
                                        <p:strVal val="visible"/>
                                      </p:to>
                                    </p:set>
                                    <p:animEffect transition="in" filter="dissolve">
                                      <p:cBhvr>
                                        <p:cTn id="25" dur="500"/>
                                        <p:tgtEl>
                                          <p:spTgt spid="15"/>
                                        </p:tgtEl>
                                      </p:cBhvr>
                                    </p:animEffect>
                                  </p:childTnLst>
                                </p:cTn>
                              </p:par>
                              <p:par>
                                <p:cTn id="26" presetID="1" presetClass="entr" presetSubtype="0" fill="hold" nodeType="withEffect">
                                  <p:stCondLst>
                                    <p:cond delay="300"/>
                                  </p:stCondLst>
                                  <p:childTnLst>
                                    <p:set>
                                      <p:cBhvr>
                                        <p:cTn id="27" dur="1" fill="hold">
                                          <p:stCondLst>
                                            <p:cond delay="0"/>
                                          </p:stCondLst>
                                        </p:cTn>
                                        <p:tgtEl>
                                          <p:spTgt spid="2"/>
                                        </p:tgtEl>
                                        <p:attrNameLst>
                                          <p:attrName>style.visibility</p:attrName>
                                        </p:attrNameLst>
                                      </p:cBhvr>
                                      <p:to>
                                        <p:strVal val="visible"/>
                                      </p:to>
                                    </p:set>
                                  </p:childTnLst>
                                </p:cTn>
                              </p:par>
                            </p:childTnLst>
                          </p:cTn>
                        </p:par>
                        <p:par>
                          <p:cTn id="28" fill="hold">
                            <p:stCondLst>
                              <p:cond delay="600"/>
                            </p:stCondLst>
                            <p:childTnLst>
                              <p:par>
                                <p:cTn id="29" presetID="42" presetClass="path" presetSubtype="0" accel="50000" decel="50000" fill="hold" grpId="1" nodeType="afterEffect">
                                  <p:stCondLst>
                                    <p:cond delay="300"/>
                                  </p:stCondLst>
                                  <p:childTnLst>
                                    <p:animMotion origin="layout" path="M -4.58333E-6 1.48148E-6 L -4.58333E-6 -0.06273 " pathEditMode="relative" rAng="0" ptsTypes="AA">
                                      <p:cBhvr>
                                        <p:cTn id="30" dur="1000" fill="hold"/>
                                        <p:tgtEl>
                                          <p:spTgt spid="15"/>
                                        </p:tgtEl>
                                        <p:attrNameLst>
                                          <p:attrName>ppt_x</p:attrName>
                                          <p:attrName>ppt_y</p:attrName>
                                        </p:attrNameLst>
                                      </p:cBhvr>
                                      <p:rCtr x="0" y="-3148"/>
                                    </p:animMotion>
                                  </p:childTnLst>
                                </p:cTn>
                              </p:par>
                              <p:par>
                                <p:cTn id="31" presetID="42" presetClass="path" presetSubtype="0" accel="50000" decel="50000" fill="hold" nodeType="withEffect">
                                  <p:stCondLst>
                                    <p:cond delay="300"/>
                                  </p:stCondLst>
                                  <p:childTnLst>
                                    <p:animMotion origin="layout" path="M 0 -4.81481E-6 L 0.00013 -0.12615 " pathEditMode="relative" rAng="0" ptsTypes="AA">
                                      <p:cBhvr>
                                        <p:cTn id="32" dur="1000" fill="hold"/>
                                        <p:tgtEl>
                                          <p:spTgt spid="2"/>
                                        </p:tgtEl>
                                        <p:attrNameLst>
                                          <p:attrName>ppt_x</p:attrName>
                                          <p:attrName>ppt_y</p:attrName>
                                        </p:attrNameLst>
                                      </p:cBhvr>
                                      <p:rCtr x="0" y="-6319"/>
                                    </p:animMotion>
                                  </p:childTnLst>
                                </p:cTn>
                              </p:par>
                            </p:childTnLst>
                          </p:cTn>
                        </p:par>
                        <p:par>
                          <p:cTn id="33" fill="hold">
                            <p:stCondLst>
                              <p:cond delay="1900"/>
                            </p:stCondLst>
                            <p:childTnLst>
                              <p:par>
                                <p:cTn id="34" presetID="9" presetClass="entr" presetSubtype="0"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dissolve">
                                      <p:cBhvr>
                                        <p:cTn id="36" dur="500"/>
                                        <p:tgtEl>
                                          <p:spTgt spid="20"/>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dissolve">
                                      <p:cBhvr>
                                        <p:cTn id="39" dur="500"/>
                                        <p:tgtEl>
                                          <p:spTgt spid="27"/>
                                        </p:tgtEl>
                                      </p:cBhvr>
                                    </p:animEffect>
                                  </p:childTnLst>
                                </p:cTn>
                              </p:par>
                              <p:par>
                                <p:cTn id="40" presetID="9" presetClass="entr" presetSubtype="0" fill="hold" grpId="0" nodeType="withEffect">
                                  <p:stCondLst>
                                    <p:cond delay="500"/>
                                  </p:stCondLst>
                                  <p:childTnLst>
                                    <p:set>
                                      <p:cBhvr>
                                        <p:cTn id="41" dur="1" fill="hold">
                                          <p:stCondLst>
                                            <p:cond delay="0"/>
                                          </p:stCondLst>
                                        </p:cTn>
                                        <p:tgtEl>
                                          <p:spTgt spid="21"/>
                                        </p:tgtEl>
                                        <p:attrNameLst>
                                          <p:attrName>style.visibility</p:attrName>
                                        </p:attrNameLst>
                                      </p:cBhvr>
                                      <p:to>
                                        <p:strVal val="visible"/>
                                      </p:to>
                                    </p:set>
                                    <p:animEffect transition="in" filter="dissolve">
                                      <p:cBhvr>
                                        <p:cTn id="42" dur="500"/>
                                        <p:tgtEl>
                                          <p:spTgt spid="21"/>
                                        </p:tgtEl>
                                      </p:cBhvr>
                                    </p:animEffect>
                                  </p:childTnLst>
                                </p:cTn>
                              </p:par>
                              <p:par>
                                <p:cTn id="43" presetID="9" presetClass="entr" presetSubtype="0" fill="hold" grpId="0" nodeType="withEffect">
                                  <p:stCondLst>
                                    <p:cond delay="500"/>
                                  </p:stCondLst>
                                  <p:childTnLst>
                                    <p:set>
                                      <p:cBhvr>
                                        <p:cTn id="44" dur="1" fill="hold">
                                          <p:stCondLst>
                                            <p:cond delay="0"/>
                                          </p:stCondLst>
                                        </p:cTn>
                                        <p:tgtEl>
                                          <p:spTgt spid="26"/>
                                        </p:tgtEl>
                                        <p:attrNameLst>
                                          <p:attrName>style.visibility</p:attrName>
                                        </p:attrNameLst>
                                      </p:cBhvr>
                                      <p:to>
                                        <p:strVal val="visible"/>
                                      </p:to>
                                    </p:set>
                                    <p:animEffect transition="in" filter="dissolve">
                                      <p:cBhvr>
                                        <p:cTn id="4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7" grpId="0"/>
      <p:bldP spid="83" grpId="0" animBg="1"/>
      <p:bldP spid="82" grpId="0" animBg="1"/>
      <p:bldP spid="67" grpId="0" animBg="1"/>
      <p:bldP spid="14" grpId="0" animBg="1"/>
      <p:bldP spid="15" grpId="0"/>
      <p:bldP spid="15" grpId="1"/>
      <p:bldP spid="20" grpId="0" animBg="1"/>
      <p:bldP spid="21" grpId="0" animBg="1"/>
      <p:bldP spid="26" grpId="0" animBg="1"/>
      <p:bldP spid="2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44"/>
          <p:cNvSpPr>
            <a:spLocks noGrp="1"/>
          </p:cNvSpPr>
          <p:nvPr>
            <p:ph type="title"/>
          </p:nvPr>
        </p:nvSpPr>
        <p:spPr>
          <a:solidFill>
            <a:schemeClr val="tx1">
              <a:lumMod val="85000"/>
              <a:lumOff val="15000"/>
            </a:schemeClr>
          </a:solidFill>
        </p:spPr>
        <p:txBody>
          <a:bodyPr/>
          <a:lstStyle/>
          <a:p>
            <a:r>
              <a:rPr lang="en-US" dirty="0"/>
              <a:t>Sharing Primitives</a:t>
            </a:r>
          </a:p>
        </p:txBody>
      </p:sp>
      <p:sp>
        <p:nvSpPr>
          <p:cNvPr id="4" name="内容占位符 3">
            <a:extLst>
              <a:ext uri="{FF2B5EF4-FFF2-40B4-BE49-F238E27FC236}">
                <a16:creationId xmlns:a16="http://schemas.microsoft.com/office/drawing/2014/main" id="{EDE5BFA3-174E-45F1-9898-6C1CBFC9F174}"/>
              </a:ext>
            </a:extLst>
          </p:cNvPr>
          <p:cNvSpPr>
            <a:spLocks noGrp="1"/>
          </p:cNvSpPr>
          <p:nvPr>
            <p:ph idx="1"/>
          </p:nvPr>
        </p:nvSpPr>
        <p:spPr/>
        <p:txBody>
          <a:bodyPr/>
          <a:lstStyle/>
          <a:p>
            <a:r>
              <a:rPr lang="en-US" altLang="zh-CN" dirty="0"/>
              <a:t>Efficient job switching</a:t>
            </a:r>
          </a:p>
          <a:p>
            <a:r>
              <a:rPr lang="en-US" altLang="zh-CN" dirty="0"/>
              <a:t>Memory sharing: GPU lane abstraction</a:t>
            </a:r>
            <a:endParaRPr lang="zh-CN" altLang="en-US" dirty="0"/>
          </a:p>
        </p:txBody>
      </p:sp>
      <p:sp>
        <p:nvSpPr>
          <p:cNvPr id="2" name="Slide Number Placeholder 1">
            <a:extLst>
              <a:ext uri="{FF2B5EF4-FFF2-40B4-BE49-F238E27FC236}">
                <a16:creationId xmlns:a16="http://schemas.microsoft.com/office/drawing/2014/main" id="{D83C45C9-7962-A84C-9067-5464521A7AB4}"/>
              </a:ext>
            </a:extLst>
          </p:cNvPr>
          <p:cNvSpPr>
            <a:spLocks noGrp="1"/>
          </p:cNvSpPr>
          <p:nvPr>
            <p:ph type="sldNum" sz="quarter" idx="12"/>
          </p:nvPr>
        </p:nvSpPr>
        <p:spPr/>
        <p:txBody>
          <a:bodyPr/>
          <a:lstStyle/>
          <a:p>
            <a:fld id="{2E4BC627-AC99-AB40-AA77-AD4C10984B8E}" type="slidenum">
              <a:rPr lang="en-US" smtClean="0"/>
              <a:pPr/>
              <a:t>23</a:t>
            </a:fld>
            <a:endParaRPr lang="en-US"/>
          </a:p>
        </p:txBody>
      </p:sp>
      <p:sp>
        <p:nvSpPr>
          <p:cNvPr id="16" name="Copy" hidden="1"/>
          <p:cNvSpPr/>
          <p:nvPr/>
        </p:nvSpPr>
        <p:spPr>
          <a:xfrm>
            <a:off x="2743188" y="3073624"/>
            <a:ext cx="6624915" cy="86868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Gill Sans Light" charset="0"/>
                <a:ea typeface="Gill Sans Light" charset="0"/>
                <a:cs typeface="Gill Sans Light" charset="0"/>
              </a:rPr>
              <a:t>Deep Learning Frameworks</a:t>
            </a:r>
          </a:p>
        </p:txBody>
      </p:sp>
      <p:graphicFrame>
        <p:nvGraphicFramePr>
          <p:cNvPr id="6" name="Table 5">
            <a:extLst>
              <a:ext uri="{FF2B5EF4-FFF2-40B4-BE49-F238E27FC236}">
                <a16:creationId xmlns:a16="http://schemas.microsoft.com/office/drawing/2014/main" id="{3E1E5FC1-CFC7-348F-50E0-925EBB587B3C}"/>
              </a:ext>
            </a:extLst>
          </p:cNvPr>
          <p:cNvGraphicFramePr>
            <a:graphicFrameLocks noGrp="1"/>
          </p:cNvGraphicFramePr>
          <p:nvPr>
            <p:extLst>
              <p:ext uri="{D42A27DB-BD31-4B8C-83A1-F6EECF244321}">
                <p14:modId xmlns:p14="http://schemas.microsoft.com/office/powerpoint/2010/main" val="3248042394"/>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extLst>
      <p:ext uri="{BB962C8B-B14F-4D97-AF65-F5344CB8AC3E}">
        <p14:creationId xmlns:p14="http://schemas.microsoft.com/office/powerpoint/2010/main" val="21321214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44"/>
          <p:cNvSpPr>
            <a:spLocks noGrp="1"/>
          </p:cNvSpPr>
          <p:nvPr>
            <p:ph type="title"/>
          </p:nvPr>
        </p:nvSpPr>
        <p:spPr>
          <a:solidFill>
            <a:schemeClr val="tx1">
              <a:lumMod val="85000"/>
              <a:lumOff val="15000"/>
            </a:schemeClr>
          </a:solidFill>
        </p:spPr>
        <p:txBody>
          <a:bodyPr/>
          <a:lstStyle/>
          <a:p>
            <a:r>
              <a:rPr lang="en-US" dirty="0"/>
              <a:t>Sharing Primitives</a:t>
            </a:r>
          </a:p>
        </p:txBody>
      </p:sp>
      <p:sp>
        <p:nvSpPr>
          <p:cNvPr id="4" name="内容占位符 3">
            <a:extLst>
              <a:ext uri="{FF2B5EF4-FFF2-40B4-BE49-F238E27FC236}">
                <a16:creationId xmlns:a16="http://schemas.microsoft.com/office/drawing/2014/main" id="{EDE5BFA3-174E-45F1-9898-6C1CBFC9F174}"/>
              </a:ext>
            </a:extLst>
          </p:cNvPr>
          <p:cNvSpPr>
            <a:spLocks noGrp="1"/>
          </p:cNvSpPr>
          <p:nvPr>
            <p:ph idx="1"/>
          </p:nvPr>
        </p:nvSpPr>
        <p:spPr/>
        <p:txBody>
          <a:bodyPr/>
          <a:lstStyle/>
          <a:p>
            <a:r>
              <a:rPr lang="en-US" altLang="zh-CN" dirty="0"/>
              <a:t>Efficient job switching</a:t>
            </a:r>
          </a:p>
          <a:p>
            <a:r>
              <a:rPr lang="en-US" altLang="zh-CN" dirty="0">
                <a:solidFill>
                  <a:schemeClr val="bg1">
                    <a:lumMod val="65000"/>
                  </a:schemeClr>
                </a:solidFill>
              </a:rPr>
              <a:t>Memory sharing: GPU lane abstraction</a:t>
            </a:r>
            <a:endParaRPr lang="zh-CN" altLang="en-US" dirty="0">
              <a:solidFill>
                <a:schemeClr val="bg1">
                  <a:lumMod val="65000"/>
                </a:schemeClr>
              </a:solidFill>
            </a:endParaRPr>
          </a:p>
        </p:txBody>
      </p:sp>
      <p:sp>
        <p:nvSpPr>
          <p:cNvPr id="2" name="Slide Number Placeholder 1">
            <a:extLst>
              <a:ext uri="{FF2B5EF4-FFF2-40B4-BE49-F238E27FC236}">
                <a16:creationId xmlns:a16="http://schemas.microsoft.com/office/drawing/2014/main" id="{D83C45C9-7962-A84C-9067-5464521A7AB4}"/>
              </a:ext>
            </a:extLst>
          </p:cNvPr>
          <p:cNvSpPr>
            <a:spLocks noGrp="1"/>
          </p:cNvSpPr>
          <p:nvPr>
            <p:ph type="sldNum" sz="quarter" idx="12"/>
          </p:nvPr>
        </p:nvSpPr>
        <p:spPr/>
        <p:txBody>
          <a:bodyPr/>
          <a:lstStyle/>
          <a:p>
            <a:fld id="{2E4BC627-AC99-AB40-AA77-AD4C10984B8E}" type="slidenum">
              <a:rPr lang="en-US" smtClean="0"/>
              <a:pPr/>
              <a:t>24</a:t>
            </a:fld>
            <a:endParaRPr lang="en-US"/>
          </a:p>
        </p:txBody>
      </p:sp>
      <p:sp>
        <p:nvSpPr>
          <p:cNvPr id="16" name="Copy" hidden="1"/>
          <p:cNvSpPr/>
          <p:nvPr/>
        </p:nvSpPr>
        <p:spPr>
          <a:xfrm>
            <a:off x="2743188" y="3073624"/>
            <a:ext cx="6624915" cy="86868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Gill Sans Light" charset="0"/>
                <a:ea typeface="Gill Sans Light" charset="0"/>
                <a:cs typeface="Gill Sans Light" charset="0"/>
              </a:rPr>
              <a:t>Deep Learning Frameworks</a:t>
            </a:r>
          </a:p>
        </p:txBody>
      </p:sp>
      <p:graphicFrame>
        <p:nvGraphicFramePr>
          <p:cNvPr id="6" name="Table 5">
            <a:extLst>
              <a:ext uri="{FF2B5EF4-FFF2-40B4-BE49-F238E27FC236}">
                <a16:creationId xmlns:a16="http://schemas.microsoft.com/office/drawing/2014/main" id="{F48891D4-17C1-490E-F809-667E492AFCE3}"/>
              </a:ext>
            </a:extLst>
          </p:cNvPr>
          <p:cNvGraphicFramePr>
            <a:graphicFrameLocks noGrp="1"/>
          </p:cNvGraphicFramePr>
          <p:nvPr>
            <p:extLst>
              <p:ext uri="{D42A27DB-BD31-4B8C-83A1-F6EECF244321}">
                <p14:modId xmlns:p14="http://schemas.microsoft.com/office/powerpoint/2010/main" val="3248042394"/>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extLst>
      <p:ext uri="{BB962C8B-B14F-4D97-AF65-F5344CB8AC3E}">
        <p14:creationId xmlns:p14="http://schemas.microsoft.com/office/powerpoint/2010/main" val="2007392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44"/>
          <p:cNvSpPr>
            <a:spLocks noGrp="1"/>
          </p:cNvSpPr>
          <p:nvPr>
            <p:ph type="title"/>
          </p:nvPr>
        </p:nvSpPr>
        <p:spPr>
          <a:solidFill>
            <a:schemeClr val="tx1">
              <a:lumMod val="85000"/>
              <a:lumOff val="15000"/>
            </a:schemeClr>
          </a:solidFill>
        </p:spPr>
        <p:txBody>
          <a:bodyPr>
            <a:normAutofit/>
          </a:bodyPr>
          <a:lstStyle/>
          <a:p>
            <a:r>
              <a:rPr lang="en-US" dirty="0"/>
              <a:t>Sharing Primitives: Efficient Job Switching</a:t>
            </a:r>
          </a:p>
        </p:txBody>
      </p:sp>
      <p:sp>
        <p:nvSpPr>
          <p:cNvPr id="2" name="内容占位符 1">
            <a:extLst>
              <a:ext uri="{FF2B5EF4-FFF2-40B4-BE49-F238E27FC236}">
                <a16:creationId xmlns:a16="http://schemas.microsoft.com/office/drawing/2014/main" id="{E4A256B1-EE54-424A-B79C-3644B16D631A}"/>
              </a:ext>
            </a:extLst>
          </p:cNvPr>
          <p:cNvSpPr>
            <a:spLocks noGrp="1"/>
          </p:cNvSpPr>
          <p:nvPr>
            <p:ph idx="1"/>
          </p:nvPr>
        </p:nvSpPr>
        <p:spPr/>
        <p:txBody>
          <a:bodyPr/>
          <a:lstStyle/>
          <a:p>
            <a:r>
              <a:rPr lang="en-US" altLang="zh-CN" dirty="0"/>
              <a:t>Essentially swapping jobs in and out</a:t>
            </a:r>
          </a:p>
          <a:p>
            <a:r>
              <a:rPr lang="en-US" altLang="zh-CN" dirty="0"/>
              <a:t>Bottleneck: data transfer (GPU memory to/from system memory)</a:t>
            </a:r>
            <a:endParaRPr lang="zh-CN" altLang="en-US" dirty="0"/>
          </a:p>
        </p:txBody>
      </p:sp>
      <p:sp>
        <p:nvSpPr>
          <p:cNvPr id="3" name="Slide Number Placeholder 2">
            <a:extLst>
              <a:ext uri="{FF2B5EF4-FFF2-40B4-BE49-F238E27FC236}">
                <a16:creationId xmlns:a16="http://schemas.microsoft.com/office/drawing/2014/main" id="{021629E2-FF85-F74E-A14E-A3BCEE1F4D6E}"/>
              </a:ext>
            </a:extLst>
          </p:cNvPr>
          <p:cNvSpPr>
            <a:spLocks noGrp="1"/>
          </p:cNvSpPr>
          <p:nvPr>
            <p:ph type="sldNum" sz="quarter" idx="12"/>
          </p:nvPr>
        </p:nvSpPr>
        <p:spPr/>
        <p:txBody>
          <a:bodyPr/>
          <a:lstStyle/>
          <a:p>
            <a:fld id="{2E4BC627-AC99-AB40-AA77-AD4C10984B8E}" type="slidenum">
              <a:rPr lang="en-US" smtClean="0"/>
              <a:pPr/>
              <a:t>25</a:t>
            </a:fld>
            <a:endParaRPr lang="en-US"/>
          </a:p>
        </p:txBody>
      </p:sp>
      <p:sp>
        <p:nvSpPr>
          <p:cNvPr id="16" name="Copy" hidden="1"/>
          <p:cNvSpPr/>
          <p:nvPr/>
        </p:nvSpPr>
        <p:spPr>
          <a:xfrm>
            <a:off x="2743188" y="3073624"/>
            <a:ext cx="6624915" cy="86868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Gill Sans Light" charset="0"/>
                <a:ea typeface="Gill Sans Light" charset="0"/>
                <a:cs typeface="Gill Sans Light" charset="0"/>
              </a:rPr>
              <a:t>Deep Learning Frameworks</a:t>
            </a:r>
          </a:p>
        </p:txBody>
      </p:sp>
      <p:graphicFrame>
        <p:nvGraphicFramePr>
          <p:cNvPr id="6" name="Table 5">
            <a:extLst>
              <a:ext uri="{FF2B5EF4-FFF2-40B4-BE49-F238E27FC236}">
                <a16:creationId xmlns:a16="http://schemas.microsoft.com/office/drawing/2014/main" id="{A03263C5-F812-901D-2634-3C087E1BD931}"/>
              </a:ext>
            </a:extLst>
          </p:cNvPr>
          <p:cNvGraphicFramePr>
            <a:graphicFrameLocks noGrp="1"/>
          </p:cNvGraphicFramePr>
          <p:nvPr>
            <p:extLst>
              <p:ext uri="{D42A27DB-BD31-4B8C-83A1-F6EECF244321}">
                <p14:modId xmlns:p14="http://schemas.microsoft.com/office/powerpoint/2010/main" val="3248042394"/>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extLst>
      <p:ext uri="{BB962C8B-B14F-4D97-AF65-F5344CB8AC3E}">
        <p14:creationId xmlns:p14="http://schemas.microsoft.com/office/powerpoint/2010/main" val="32404674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44"/>
          <p:cNvSpPr>
            <a:spLocks noGrp="1"/>
          </p:cNvSpPr>
          <p:nvPr>
            <p:ph type="title"/>
          </p:nvPr>
        </p:nvSpPr>
        <p:spPr>
          <a:solidFill>
            <a:schemeClr val="tx1">
              <a:lumMod val="85000"/>
              <a:lumOff val="15000"/>
            </a:schemeClr>
          </a:solidFill>
        </p:spPr>
        <p:txBody>
          <a:bodyPr>
            <a:normAutofit/>
          </a:bodyPr>
          <a:lstStyle/>
          <a:p>
            <a:r>
              <a:rPr lang="en-US" dirty="0"/>
              <a:t>Understand DL Job Memory</a:t>
            </a:r>
          </a:p>
        </p:txBody>
      </p:sp>
      <p:sp>
        <p:nvSpPr>
          <p:cNvPr id="4" name="内容占位符 3">
            <a:extLst>
              <a:ext uri="{FF2B5EF4-FFF2-40B4-BE49-F238E27FC236}">
                <a16:creationId xmlns:a16="http://schemas.microsoft.com/office/drawing/2014/main" id="{A0902B18-D228-4A4F-9FAF-6C209EE758E7}"/>
              </a:ext>
            </a:extLst>
          </p:cNvPr>
          <p:cNvSpPr>
            <a:spLocks noGrp="1"/>
          </p:cNvSpPr>
          <p:nvPr>
            <p:ph sz="half" idx="1"/>
          </p:nvPr>
        </p:nvSpPr>
        <p:spPr/>
        <p:txBody>
          <a:bodyPr/>
          <a:lstStyle/>
          <a:p>
            <a:r>
              <a:rPr lang="en-US" altLang="zh-CN" dirty="0"/>
              <a:t>3 types of memory</a:t>
            </a:r>
          </a:p>
          <a:p>
            <a:pPr lvl="1"/>
            <a:r>
              <a:rPr lang="en-US" altLang="zh-CN" dirty="0"/>
              <a:t>Model</a:t>
            </a:r>
          </a:p>
          <a:p>
            <a:pPr lvl="1"/>
            <a:r>
              <a:rPr lang="en-US" altLang="zh-CN" dirty="0"/>
              <a:t>Ephemeral</a:t>
            </a:r>
          </a:p>
          <a:p>
            <a:pPr lvl="1"/>
            <a:r>
              <a:rPr lang="en-US" altLang="zh-CN" dirty="0"/>
              <a:t>Framework-internal</a:t>
            </a:r>
            <a:endParaRPr lang="zh-CN" altLang="en-US" dirty="0"/>
          </a:p>
        </p:txBody>
      </p:sp>
      <p:sp>
        <p:nvSpPr>
          <p:cNvPr id="5" name="内容占位符 4">
            <a:extLst>
              <a:ext uri="{FF2B5EF4-FFF2-40B4-BE49-F238E27FC236}">
                <a16:creationId xmlns:a16="http://schemas.microsoft.com/office/drawing/2014/main" id="{872824AF-173B-414E-B589-546276D478E8}"/>
              </a:ext>
            </a:extLst>
          </p:cNvPr>
          <p:cNvSpPr>
            <a:spLocks noGrp="1"/>
          </p:cNvSpPr>
          <p:nvPr>
            <p:ph sz="half" idx="2"/>
          </p:nvPr>
        </p:nvSpPr>
        <p:spPr/>
        <p:txBody>
          <a:bodyPr/>
          <a:lstStyle/>
          <a:p>
            <a:endParaRPr lang="zh-CN" altLang="en-US"/>
          </a:p>
        </p:txBody>
      </p:sp>
      <p:sp>
        <p:nvSpPr>
          <p:cNvPr id="2" name="Slide Number Placeholder 1">
            <a:extLst>
              <a:ext uri="{FF2B5EF4-FFF2-40B4-BE49-F238E27FC236}">
                <a16:creationId xmlns:a16="http://schemas.microsoft.com/office/drawing/2014/main" id="{44E78829-6724-864E-90A9-DADFFA2751A8}"/>
              </a:ext>
            </a:extLst>
          </p:cNvPr>
          <p:cNvSpPr>
            <a:spLocks noGrp="1"/>
          </p:cNvSpPr>
          <p:nvPr>
            <p:ph type="sldNum" sz="quarter" idx="12"/>
          </p:nvPr>
        </p:nvSpPr>
        <p:spPr/>
        <p:txBody>
          <a:bodyPr/>
          <a:lstStyle/>
          <a:p>
            <a:fld id="{2E4BC627-AC99-AB40-AA77-AD4C10984B8E}" type="slidenum">
              <a:rPr lang="en-US" smtClean="0"/>
              <a:pPr/>
              <a:t>26</a:t>
            </a:fld>
            <a:endParaRPr lang="en-US"/>
          </a:p>
        </p:txBody>
      </p:sp>
      <p:sp>
        <p:nvSpPr>
          <p:cNvPr id="16" name="Copy" hidden="1"/>
          <p:cNvSpPr/>
          <p:nvPr/>
        </p:nvSpPr>
        <p:spPr>
          <a:xfrm>
            <a:off x="2743188" y="3073624"/>
            <a:ext cx="6624915" cy="86868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Gill Sans Light" charset="0"/>
                <a:ea typeface="Gill Sans Light" charset="0"/>
                <a:cs typeface="Gill Sans Light" charset="0"/>
              </a:rPr>
              <a:t>Deep Learning Frameworks</a:t>
            </a:r>
          </a:p>
        </p:txBody>
      </p:sp>
      <p:pic>
        <p:nvPicPr>
          <p:cNvPr id="8" name="Picture 7">
            <a:extLst>
              <a:ext uri="{FF2B5EF4-FFF2-40B4-BE49-F238E27FC236}">
                <a16:creationId xmlns:a16="http://schemas.microsoft.com/office/drawing/2014/main" id="{C51CBA61-E4C7-D240-B2B1-D0489E94FA4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30168" y="1972617"/>
            <a:ext cx="4934390" cy="3660999"/>
          </a:xfrm>
          <a:prstGeom prst="rect">
            <a:avLst/>
          </a:prstGeom>
        </p:spPr>
      </p:pic>
      <p:graphicFrame>
        <p:nvGraphicFramePr>
          <p:cNvPr id="9" name="Table 8">
            <a:extLst>
              <a:ext uri="{FF2B5EF4-FFF2-40B4-BE49-F238E27FC236}">
                <a16:creationId xmlns:a16="http://schemas.microsoft.com/office/drawing/2014/main" id="{3EDC0E83-362C-A6F0-8F40-270883FD1473}"/>
              </a:ext>
            </a:extLst>
          </p:cNvPr>
          <p:cNvGraphicFramePr>
            <a:graphicFrameLocks noGrp="1"/>
          </p:cNvGraphicFramePr>
          <p:nvPr>
            <p:extLst>
              <p:ext uri="{D42A27DB-BD31-4B8C-83A1-F6EECF244321}">
                <p14:modId xmlns:p14="http://schemas.microsoft.com/office/powerpoint/2010/main" val="3248042394"/>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extLst>
      <p:ext uri="{BB962C8B-B14F-4D97-AF65-F5344CB8AC3E}">
        <p14:creationId xmlns:p14="http://schemas.microsoft.com/office/powerpoint/2010/main" val="1916605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2.08333E-7 3.7037E-7 L 0.20234 3.7037E-7 " pathEditMode="relative" rAng="0" ptsTypes="AA">
                                      <p:cBhvr>
                                        <p:cTn id="6" dur="1000" fill="hold"/>
                                        <p:tgtEl>
                                          <p:spTgt spid="8"/>
                                        </p:tgtEl>
                                        <p:attrNameLst>
                                          <p:attrName>ppt_x</p:attrName>
                                          <p:attrName>ppt_y</p:attrName>
                                        </p:attrNameLst>
                                      </p:cBhvr>
                                      <p:rCtr x="10117" y="0"/>
                                    </p:animMotion>
                                  </p:childTnLst>
                                </p:cTn>
                              </p:par>
                              <p:par>
                                <p:cTn id="7" presetID="42"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animEffect transition="in" filter="fade">
                                      <p:cBhvr>
                                        <p:cTn id="9" dur="250"/>
                                        <p:tgtEl>
                                          <p:spTgt spid="4">
                                            <p:txEl>
                                              <p:pRg st="0" end="0"/>
                                            </p:txEl>
                                          </p:spTgt>
                                        </p:tgtEl>
                                      </p:cBhvr>
                                    </p:animEffect>
                                    <p:anim calcmode="lin" valueType="num">
                                      <p:cBhvr>
                                        <p:cTn id="10"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1" dur="250" fill="hold"/>
                                        <p:tgtEl>
                                          <p:spTgt spid="4">
                                            <p:txEl>
                                              <p:pRg st="0" end="0"/>
                                            </p:txEl>
                                          </p:spTgt>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40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250"/>
                                        <p:tgtEl>
                                          <p:spTgt spid="4">
                                            <p:txEl>
                                              <p:pRg st="1" end="1"/>
                                            </p:txEl>
                                          </p:spTgt>
                                        </p:tgtEl>
                                      </p:cBhvr>
                                    </p:animEffect>
                                    <p:anim calcmode="lin" valueType="num">
                                      <p:cBhvr>
                                        <p:cTn id="15" dur="25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250" fill="hold"/>
                                        <p:tgtEl>
                                          <p:spTgt spid="4">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50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250"/>
                                        <p:tgtEl>
                                          <p:spTgt spid="4">
                                            <p:txEl>
                                              <p:pRg st="2" end="2"/>
                                            </p:txEl>
                                          </p:spTgt>
                                        </p:tgtEl>
                                      </p:cBhvr>
                                    </p:animEffect>
                                    <p:anim calcmode="lin" valueType="num">
                                      <p:cBhvr>
                                        <p:cTn id="20" dur="25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250" fill="hold"/>
                                        <p:tgtEl>
                                          <p:spTgt spid="4">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600"/>
                                  </p:stCondLst>
                                  <p:childTnLst>
                                    <p:set>
                                      <p:cBhvr>
                                        <p:cTn id="23" dur="1" fill="hold">
                                          <p:stCondLst>
                                            <p:cond delay="0"/>
                                          </p:stCondLst>
                                        </p:cTn>
                                        <p:tgtEl>
                                          <p:spTgt spid="4">
                                            <p:txEl>
                                              <p:pRg st="3" end="3"/>
                                            </p:txEl>
                                          </p:spTgt>
                                        </p:tgtEl>
                                        <p:attrNameLst>
                                          <p:attrName>style.visibility</p:attrName>
                                        </p:attrNameLst>
                                      </p:cBhvr>
                                      <p:to>
                                        <p:strVal val="visible"/>
                                      </p:to>
                                    </p:set>
                                    <p:animEffect transition="in" filter="fade">
                                      <p:cBhvr>
                                        <p:cTn id="24" dur="250"/>
                                        <p:tgtEl>
                                          <p:spTgt spid="4">
                                            <p:txEl>
                                              <p:pRg st="3" end="3"/>
                                            </p:txEl>
                                          </p:spTgt>
                                        </p:tgtEl>
                                      </p:cBhvr>
                                    </p:animEffect>
                                    <p:anim calcmode="lin" valueType="num">
                                      <p:cBhvr>
                                        <p:cTn id="25" dur="25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6" dur="25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44"/>
          <p:cNvSpPr>
            <a:spLocks noGrp="1"/>
          </p:cNvSpPr>
          <p:nvPr>
            <p:ph type="title"/>
          </p:nvPr>
        </p:nvSpPr>
        <p:spPr>
          <a:solidFill>
            <a:schemeClr val="tx1">
              <a:lumMod val="85000"/>
              <a:lumOff val="15000"/>
            </a:schemeClr>
          </a:solidFill>
        </p:spPr>
        <p:txBody>
          <a:bodyPr>
            <a:normAutofit/>
          </a:bodyPr>
          <a:lstStyle/>
          <a:p>
            <a:r>
              <a:rPr lang="en-US" dirty="0"/>
              <a:t>Understand DL Job Memory</a:t>
            </a:r>
          </a:p>
        </p:txBody>
      </p:sp>
      <p:sp>
        <p:nvSpPr>
          <p:cNvPr id="3" name="内容占位符 2">
            <a:extLst>
              <a:ext uri="{FF2B5EF4-FFF2-40B4-BE49-F238E27FC236}">
                <a16:creationId xmlns:a16="http://schemas.microsoft.com/office/drawing/2014/main" id="{3B4157BB-29A7-4AC0-A45E-A6607BEDC57D}"/>
              </a:ext>
            </a:extLst>
          </p:cNvPr>
          <p:cNvSpPr>
            <a:spLocks noGrp="1"/>
          </p:cNvSpPr>
          <p:nvPr>
            <p:ph idx="1"/>
          </p:nvPr>
        </p:nvSpPr>
        <p:spPr/>
        <p:txBody>
          <a:bodyPr/>
          <a:lstStyle/>
          <a:p>
            <a:r>
              <a:rPr lang="en-US" altLang="zh-CN" dirty="0"/>
              <a:t>3 types of memory</a:t>
            </a:r>
          </a:p>
          <a:p>
            <a:pPr lvl="1"/>
            <a:r>
              <a:rPr lang="en-US" altLang="zh-CN" dirty="0"/>
              <a:t>Model</a:t>
            </a:r>
          </a:p>
          <a:p>
            <a:pPr lvl="1"/>
            <a:r>
              <a:rPr lang="en-US" altLang="zh-CN" dirty="0"/>
              <a:t>Ephemeral</a:t>
            </a:r>
          </a:p>
          <a:p>
            <a:pPr lvl="1"/>
            <a:r>
              <a:rPr lang="en-US" altLang="zh-CN" dirty="0"/>
              <a:t>Framework-internal</a:t>
            </a:r>
          </a:p>
          <a:p>
            <a:r>
              <a:rPr lang="en-US" altLang="zh-CN" dirty="0"/>
              <a:t>Data transfer time is non-negligible</a:t>
            </a:r>
          </a:p>
          <a:p>
            <a:pPr lvl="1"/>
            <a:r>
              <a:rPr lang="en-US" altLang="zh-CN" dirty="0"/>
              <a:t>Can be over 2X of corresponding inference latency</a:t>
            </a:r>
          </a:p>
          <a:p>
            <a:r>
              <a:rPr lang="en-US" altLang="zh-CN" dirty="0"/>
              <a:t>Model memory &lt;&lt; GPU memory capacity</a:t>
            </a:r>
            <a:endParaRPr lang="zh-CN" altLang="en-US" dirty="0"/>
          </a:p>
        </p:txBody>
      </p:sp>
      <p:sp>
        <p:nvSpPr>
          <p:cNvPr id="4" name="Slide Number Placeholder 3">
            <a:extLst>
              <a:ext uri="{FF2B5EF4-FFF2-40B4-BE49-F238E27FC236}">
                <a16:creationId xmlns:a16="http://schemas.microsoft.com/office/drawing/2014/main" id="{2378D1C5-1CBC-FB47-937F-78A280FC3FDD}"/>
              </a:ext>
            </a:extLst>
          </p:cNvPr>
          <p:cNvSpPr>
            <a:spLocks noGrp="1"/>
          </p:cNvSpPr>
          <p:nvPr>
            <p:ph type="sldNum" sz="quarter" idx="12"/>
          </p:nvPr>
        </p:nvSpPr>
        <p:spPr/>
        <p:txBody>
          <a:bodyPr/>
          <a:lstStyle/>
          <a:p>
            <a:fld id="{2E4BC627-AC99-AB40-AA77-AD4C10984B8E}" type="slidenum">
              <a:rPr lang="en-US" smtClean="0"/>
              <a:pPr/>
              <a:t>27</a:t>
            </a:fld>
            <a:endParaRPr lang="en-US"/>
          </a:p>
        </p:txBody>
      </p:sp>
      <p:sp>
        <p:nvSpPr>
          <p:cNvPr id="16" name="Copy" hidden="1"/>
          <p:cNvSpPr/>
          <p:nvPr/>
        </p:nvSpPr>
        <p:spPr>
          <a:xfrm>
            <a:off x="2743188" y="3073624"/>
            <a:ext cx="6624915" cy="86868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Gill Sans Light" charset="0"/>
                <a:ea typeface="Gill Sans Light" charset="0"/>
                <a:cs typeface="Gill Sans Light" charset="0"/>
              </a:rPr>
              <a:t>Deep Learning Frameworks</a:t>
            </a:r>
          </a:p>
        </p:txBody>
      </p:sp>
      <p:sp>
        <p:nvSpPr>
          <p:cNvPr id="2" name="Rectangle 1">
            <a:extLst>
              <a:ext uri="{FF2B5EF4-FFF2-40B4-BE49-F238E27FC236}">
                <a16:creationId xmlns:a16="http://schemas.microsoft.com/office/drawing/2014/main" id="{AC4825D1-C3EF-A54E-BB1B-C26DA4ED1546}"/>
              </a:ext>
            </a:extLst>
          </p:cNvPr>
          <p:cNvSpPr/>
          <p:nvPr/>
        </p:nvSpPr>
        <p:spPr>
          <a:xfrm>
            <a:off x="585932" y="5470570"/>
            <a:ext cx="11020137" cy="634982"/>
          </a:xfrm>
          <a:prstGeom prst="rect">
            <a:avLst/>
          </a:prstGeom>
        </p:spPr>
        <p:txBody>
          <a:bodyPr wrap="square">
            <a:spAutoFit/>
          </a:bodyPr>
          <a:lstStyle/>
          <a:p>
            <a:pPr marL="0" lvl="1" algn="ctr">
              <a:lnSpc>
                <a:spcPct val="120000"/>
              </a:lnSpc>
            </a:pPr>
            <a:r>
              <a:rPr lang="en-US" sz="3200" i="1" dirty="0">
                <a:latin typeface="Gill Sans" panose="020B0502020104020203" pitchFamily="34" charset="-79"/>
                <a:cs typeface="Gill Sans" panose="020B0502020104020203" pitchFamily="34" charset="-79"/>
              </a:rPr>
              <a:t>Why not keep multiple jobs’ model in memory for fast switching?</a:t>
            </a:r>
          </a:p>
        </p:txBody>
      </p:sp>
      <p:graphicFrame>
        <p:nvGraphicFramePr>
          <p:cNvPr id="7" name="Table 6">
            <a:extLst>
              <a:ext uri="{FF2B5EF4-FFF2-40B4-BE49-F238E27FC236}">
                <a16:creationId xmlns:a16="http://schemas.microsoft.com/office/drawing/2014/main" id="{54EE29B3-9E0A-8C9F-8A6B-3CCAFFECB22E}"/>
              </a:ext>
            </a:extLst>
          </p:cNvPr>
          <p:cNvGraphicFramePr>
            <a:graphicFrameLocks noGrp="1"/>
          </p:cNvGraphicFramePr>
          <p:nvPr>
            <p:extLst>
              <p:ext uri="{D42A27DB-BD31-4B8C-83A1-F6EECF244321}">
                <p14:modId xmlns:p14="http://schemas.microsoft.com/office/powerpoint/2010/main" val="3248042394"/>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extLst>
      <p:ext uri="{BB962C8B-B14F-4D97-AF65-F5344CB8AC3E}">
        <p14:creationId xmlns:p14="http://schemas.microsoft.com/office/powerpoint/2010/main" val="2825457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250"/>
                                        <p:tgtEl>
                                          <p:spTgt spid="3">
                                            <p:txEl>
                                              <p:pRg st="4" end="4"/>
                                            </p:txEl>
                                          </p:spTgt>
                                        </p:tgtEl>
                                      </p:cBhvr>
                                    </p:animEffect>
                                    <p:anim calcmode="lin" valueType="num">
                                      <p:cBhvr>
                                        <p:cTn id="8" dur="25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9" dur="250" fill="hold"/>
                                        <p:tgtEl>
                                          <p:spTgt spid="3">
                                            <p:txEl>
                                              <p:pRg st="4" end="4"/>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250"/>
                                        <p:tgtEl>
                                          <p:spTgt spid="3">
                                            <p:txEl>
                                              <p:pRg st="5" end="5"/>
                                            </p:txEl>
                                          </p:spTgt>
                                        </p:tgtEl>
                                      </p:cBhvr>
                                    </p:animEffect>
                                    <p:anim calcmode="lin" valueType="num">
                                      <p:cBhvr>
                                        <p:cTn id="13" dur="25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4" dur="25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250"/>
                                        <p:tgtEl>
                                          <p:spTgt spid="3">
                                            <p:txEl>
                                              <p:pRg st="6" end="6"/>
                                            </p:txEl>
                                          </p:spTgt>
                                        </p:tgtEl>
                                      </p:cBhvr>
                                    </p:animEffect>
                                    <p:anim calcmode="lin" valueType="num">
                                      <p:cBhvr>
                                        <p:cTn id="20" dur="25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1" dur="25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250"/>
                                        <p:tgtEl>
                                          <p:spTgt spid="2"/>
                                        </p:tgtEl>
                                      </p:cBhvr>
                                    </p:animEffect>
                                    <p:anim calcmode="lin" valueType="num">
                                      <p:cBhvr>
                                        <p:cTn id="27" dur="250" fill="hold"/>
                                        <p:tgtEl>
                                          <p:spTgt spid="2"/>
                                        </p:tgtEl>
                                        <p:attrNameLst>
                                          <p:attrName>ppt_x</p:attrName>
                                        </p:attrNameLst>
                                      </p:cBhvr>
                                      <p:tavLst>
                                        <p:tav tm="0">
                                          <p:val>
                                            <p:strVal val="#ppt_x"/>
                                          </p:val>
                                        </p:tav>
                                        <p:tav tm="100000">
                                          <p:val>
                                            <p:strVal val="#ppt_x"/>
                                          </p:val>
                                        </p:tav>
                                      </p:tavLst>
                                    </p:anim>
                                    <p:anim calcmode="lin" valueType="num">
                                      <p:cBhvr>
                                        <p:cTn id="28" dur="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44">
            <a:extLst>
              <a:ext uri="{FF2B5EF4-FFF2-40B4-BE49-F238E27FC236}">
                <a16:creationId xmlns:a16="http://schemas.microsoft.com/office/drawing/2014/main" id="{6AFD2584-2B0B-F548-974A-9348C1EA20B5}"/>
              </a:ext>
            </a:extLst>
          </p:cNvPr>
          <p:cNvSpPr txBox="1">
            <a:spLocks/>
          </p:cNvSpPr>
          <p:nvPr/>
        </p:nvSpPr>
        <p:spPr>
          <a:xfrm>
            <a:off x="0" y="0"/>
            <a:ext cx="12192000" cy="1330525"/>
          </a:xfrm>
          <a:prstGeom prst="rect">
            <a:avLst/>
          </a:prstGeom>
          <a:solidFill>
            <a:schemeClr val="tx1">
              <a:lumMod val="85000"/>
              <a:lumOff val="15000"/>
            </a:schemeClr>
          </a:solidFill>
        </p:spPr>
        <p:txBody>
          <a:bodyPr vert="horz" lIns="91440" tIns="45720" rIns="91440" bIns="45720" rtlCol="0" anchor="ctr">
            <a:normAutofit/>
          </a:bodyPr>
          <a:lstStyle>
            <a:lvl1pPr marL="0" indent="685800" algn="l" defTabSz="914400" rtl="0" eaLnBrk="1" latinLnBrk="0" hangingPunct="1">
              <a:spcBef>
                <a:spcPct val="0"/>
              </a:spcBef>
              <a:buNone/>
              <a:defRPr sz="5400" i="0" kern="1200" baseline="0">
                <a:solidFill>
                  <a:schemeClr val="bg1"/>
                </a:solidFill>
                <a:latin typeface="Gill Sans Light"/>
                <a:ea typeface="+mj-ea"/>
                <a:cs typeface="Gill Sans Light"/>
              </a:defRPr>
            </a:lvl1pPr>
          </a:lstStyle>
          <a:p>
            <a:endParaRPr lang="en-US" dirty="0"/>
          </a:p>
        </p:txBody>
      </p:sp>
      <p:sp>
        <p:nvSpPr>
          <p:cNvPr id="10" name="Shape">
            <a:extLst>
              <a:ext uri="{FF2B5EF4-FFF2-40B4-BE49-F238E27FC236}">
                <a16:creationId xmlns:a16="http://schemas.microsoft.com/office/drawing/2014/main" id="{218A42B3-B27D-7A41-BB65-E4A3920D2B12}"/>
              </a:ext>
            </a:extLst>
          </p:cNvPr>
          <p:cNvSpPr/>
          <p:nvPr/>
        </p:nvSpPr>
        <p:spPr>
          <a:xfrm rot="10800000" flipH="1">
            <a:off x="3753330" y="4445155"/>
            <a:ext cx="432636" cy="1307307"/>
          </a:xfrm>
          <a:custGeom>
            <a:avLst/>
            <a:gdLst/>
            <a:ahLst/>
            <a:cxnLst>
              <a:cxn ang="0">
                <a:pos x="wd2" y="hd2"/>
              </a:cxn>
              <a:cxn ang="5400000">
                <a:pos x="wd2" y="hd2"/>
              </a:cxn>
              <a:cxn ang="10800000">
                <a:pos x="wd2" y="hd2"/>
              </a:cxn>
              <a:cxn ang="16200000">
                <a:pos x="wd2" y="hd2"/>
              </a:cxn>
            </a:cxnLst>
            <a:rect l="0" t="0" r="r" b="b"/>
            <a:pathLst>
              <a:path w="21600" h="21560" extrusionOk="0">
                <a:moveTo>
                  <a:pt x="21600" y="228"/>
                </a:moveTo>
                <a:lnTo>
                  <a:pt x="21582" y="0"/>
                </a:lnTo>
                <a:moveTo>
                  <a:pt x="21582" y="0"/>
                </a:moveTo>
                <a:cubicBezTo>
                  <a:pt x="19832" y="3070"/>
                  <a:pt x="18824" y="7652"/>
                  <a:pt x="18181" y="13274"/>
                </a:cubicBezTo>
                <a:cubicBezTo>
                  <a:pt x="17623" y="18153"/>
                  <a:pt x="17157" y="21479"/>
                  <a:pt x="16186" y="21479"/>
                </a:cubicBezTo>
                <a:cubicBezTo>
                  <a:pt x="15213" y="21479"/>
                  <a:pt x="14808" y="18230"/>
                  <a:pt x="14191" y="13274"/>
                </a:cubicBezTo>
                <a:cubicBezTo>
                  <a:pt x="13460" y="7390"/>
                  <a:pt x="12544" y="166"/>
                  <a:pt x="10791" y="161"/>
                </a:cubicBezTo>
                <a:cubicBezTo>
                  <a:pt x="8976" y="155"/>
                  <a:pt x="7872" y="7486"/>
                  <a:pt x="7390" y="13435"/>
                </a:cubicBezTo>
                <a:cubicBezTo>
                  <a:pt x="6989" y="18381"/>
                  <a:pt x="6516" y="21600"/>
                  <a:pt x="5395" y="21560"/>
                </a:cubicBezTo>
                <a:cubicBezTo>
                  <a:pt x="3763" y="21501"/>
                  <a:pt x="3331" y="17799"/>
                  <a:pt x="3401" y="13435"/>
                </a:cubicBezTo>
                <a:cubicBezTo>
                  <a:pt x="3469" y="9153"/>
                  <a:pt x="3074" y="2808"/>
                  <a:pt x="0" y="161"/>
                </a:cubicBezTo>
              </a:path>
            </a:pathLst>
          </a:custGeom>
          <a:noFill/>
          <a:ln w="25400" cap="flat">
            <a:solidFill>
              <a:schemeClr val="tx1"/>
            </a:solidFill>
            <a:prstDash val="solid"/>
            <a:round/>
          </a:ln>
          <a:effectLst/>
        </p:spPr>
        <p:txBody>
          <a:bodyPr wrap="square" lIns="45719" tIns="45719" rIns="45719" bIns="45719" numCol="1" anchor="ctr">
            <a:noAutofit/>
          </a:bodyPr>
          <a:lstStyle/>
          <a:p>
            <a:endParaRPr/>
          </a:p>
        </p:txBody>
      </p:sp>
      <p:sp>
        <p:nvSpPr>
          <p:cNvPr id="15" name="Shape">
            <a:extLst>
              <a:ext uri="{FF2B5EF4-FFF2-40B4-BE49-F238E27FC236}">
                <a16:creationId xmlns:a16="http://schemas.microsoft.com/office/drawing/2014/main" id="{717D25CB-2419-5346-831F-A6E4CEC608DD}"/>
              </a:ext>
            </a:extLst>
          </p:cNvPr>
          <p:cNvSpPr/>
          <p:nvPr/>
        </p:nvSpPr>
        <p:spPr>
          <a:xfrm rot="10800000" flipH="1">
            <a:off x="7823176" y="4445152"/>
            <a:ext cx="333426" cy="1307310"/>
          </a:xfrm>
          <a:custGeom>
            <a:avLst/>
            <a:gdLst/>
            <a:ahLst/>
            <a:cxnLst>
              <a:cxn ang="0">
                <a:pos x="wd2" y="hd2"/>
              </a:cxn>
              <a:cxn ang="5400000">
                <a:pos x="wd2" y="hd2"/>
              </a:cxn>
              <a:cxn ang="10800000">
                <a:pos x="wd2" y="hd2"/>
              </a:cxn>
              <a:cxn ang="16200000">
                <a:pos x="wd2" y="hd2"/>
              </a:cxn>
            </a:cxnLst>
            <a:rect l="0" t="0" r="r" b="b"/>
            <a:pathLst>
              <a:path w="21600" h="21560" extrusionOk="0">
                <a:moveTo>
                  <a:pt x="21600" y="228"/>
                </a:moveTo>
                <a:lnTo>
                  <a:pt x="21582" y="0"/>
                </a:lnTo>
                <a:moveTo>
                  <a:pt x="21582" y="0"/>
                </a:moveTo>
                <a:cubicBezTo>
                  <a:pt x="19832" y="3070"/>
                  <a:pt x="18824" y="7652"/>
                  <a:pt x="18181" y="13274"/>
                </a:cubicBezTo>
                <a:cubicBezTo>
                  <a:pt x="17623" y="18153"/>
                  <a:pt x="17157" y="21479"/>
                  <a:pt x="16186" y="21479"/>
                </a:cubicBezTo>
                <a:cubicBezTo>
                  <a:pt x="15213" y="21479"/>
                  <a:pt x="14808" y="18230"/>
                  <a:pt x="14191" y="13274"/>
                </a:cubicBezTo>
                <a:cubicBezTo>
                  <a:pt x="13460" y="7390"/>
                  <a:pt x="12544" y="166"/>
                  <a:pt x="10791" y="161"/>
                </a:cubicBezTo>
                <a:cubicBezTo>
                  <a:pt x="8976" y="155"/>
                  <a:pt x="7872" y="7486"/>
                  <a:pt x="7390" y="13435"/>
                </a:cubicBezTo>
                <a:cubicBezTo>
                  <a:pt x="6989" y="18381"/>
                  <a:pt x="6516" y="21600"/>
                  <a:pt x="5395" y="21560"/>
                </a:cubicBezTo>
                <a:cubicBezTo>
                  <a:pt x="3763" y="21501"/>
                  <a:pt x="3331" y="17799"/>
                  <a:pt x="3401" y="13435"/>
                </a:cubicBezTo>
                <a:cubicBezTo>
                  <a:pt x="3469" y="9153"/>
                  <a:pt x="3074" y="2808"/>
                  <a:pt x="0" y="161"/>
                </a:cubicBezTo>
              </a:path>
            </a:pathLst>
          </a:custGeom>
          <a:noFill/>
          <a:ln w="25400" cap="flat">
            <a:solidFill>
              <a:schemeClr val="tx1"/>
            </a:solidFill>
            <a:prstDash val="solid"/>
            <a:round/>
          </a:ln>
          <a:effectLst/>
        </p:spPr>
        <p:txBody>
          <a:bodyPr wrap="square" lIns="45719" tIns="45719" rIns="45719" bIns="45719" numCol="1" anchor="ctr">
            <a:noAutofit/>
          </a:bodyPr>
          <a:lstStyle/>
          <a:p>
            <a:endParaRPr/>
          </a:p>
        </p:txBody>
      </p:sp>
      <p:sp>
        <p:nvSpPr>
          <p:cNvPr id="17" name="Shape">
            <a:extLst>
              <a:ext uri="{FF2B5EF4-FFF2-40B4-BE49-F238E27FC236}">
                <a16:creationId xmlns:a16="http://schemas.microsoft.com/office/drawing/2014/main" id="{16E1D49E-B2AD-0F4A-B3B4-75877731C764}"/>
              </a:ext>
            </a:extLst>
          </p:cNvPr>
          <p:cNvSpPr/>
          <p:nvPr/>
        </p:nvSpPr>
        <p:spPr>
          <a:xfrm rot="10800000" flipH="1">
            <a:off x="5186069" y="4445154"/>
            <a:ext cx="333426" cy="1308080"/>
          </a:xfrm>
          <a:custGeom>
            <a:avLst/>
            <a:gdLst/>
            <a:ahLst/>
            <a:cxnLst>
              <a:cxn ang="0">
                <a:pos x="wd2" y="hd2"/>
              </a:cxn>
              <a:cxn ang="5400000">
                <a:pos x="wd2" y="hd2"/>
              </a:cxn>
              <a:cxn ang="10800000">
                <a:pos x="wd2" y="hd2"/>
              </a:cxn>
              <a:cxn ang="16200000">
                <a:pos x="wd2" y="hd2"/>
              </a:cxn>
            </a:cxnLst>
            <a:rect l="0" t="0" r="r" b="b"/>
            <a:pathLst>
              <a:path w="21600" h="21560" extrusionOk="0">
                <a:moveTo>
                  <a:pt x="21600" y="228"/>
                </a:moveTo>
                <a:lnTo>
                  <a:pt x="21582" y="0"/>
                </a:lnTo>
                <a:moveTo>
                  <a:pt x="21582" y="0"/>
                </a:moveTo>
                <a:cubicBezTo>
                  <a:pt x="19832" y="3070"/>
                  <a:pt x="18824" y="7652"/>
                  <a:pt x="18181" y="13274"/>
                </a:cubicBezTo>
                <a:cubicBezTo>
                  <a:pt x="17623" y="18153"/>
                  <a:pt x="17157" y="21479"/>
                  <a:pt x="16186" y="21479"/>
                </a:cubicBezTo>
                <a:cubicBezTo>
                  <a:pt x="15213" y="21479"/>
                  <a:pt x="14808" y="18230"/>
                  <a:pt x="14191" y="13274"/>
                </a:cubicBezTo>
                <a:cubicBezTo>
                  <a:pt x="13460" y="7390"/>
                  <a:pt x="12544" y="166"/>
                  <a:pt x="10791" y="161"/>
                </a:cubicBezTo>
                <a:cubicBezTo>
                  <a:pt x="8976" y="155"/>
                  <a:pt x="7872" y="7486"/>
                  <a:pt x="7390" y="13435"/>
                </a:cubicBezTo>
                <a:cubicBezTo>
                  <a:pt x="6989" y="18381"/>
                  <a:pt x="6516" y="21600"/>
                  <a:pt x="5395" y="21560"/>
                </a:cubicBezTo>
                <a:cubicBezTo>
                  <a:pt x="3763" y="21501"/>
                  <a:pt x="3331" y="17799"/>
                  <a:pt x="3401" y="13435"/>
                </a:cubicBezTo>
                <a:cubicBezTo>
                  <a:pt x="3469" y="9153"/>
                  <a:pt x="3074" y="2808"/>
                  <a:pt x="0" y="161"/>
                </a:cubicBezTo>
              </a:path>
            </a:pathLst>
          </a:custGeom>
          <a:noFill/>
          <a:ln w="25400" cap="flat">
            <a:solidFill>
              <a:schemeClr val="tx1"/>
            </a:solidFill>
            <a:prstDash val="solid"/>
            <a:round/>
          </a:ln>
          <a:effectLst/>
        </p:spPr>
        <p:txBody>
          <a:bodyPr wrap="square" lIns="45719" tIns="45719" rIns="45719" bIns="45719" numCol="1" anchor="ctr">
            <a:noAutofit/>
          </a:bodyPr>
          <a:lstStyle/>
          <a:p>
            <a:endParaRPr/>
          </a:p>
        </p:txBody>
      </p:sp>
      <p:sp>
        <p:nvSpPr>
          <p:cNvPr id="18" name="Shape">
            <a:extLst>
              <a:ext uri="{FF2B5EF4-FFF2-40B4-BE49-F238E27FC236}">
                <a16:creationId xmlns:a16="http://schemas.microsoft.com/office/drawing/2014/main" id="{F5E8416A-CFF2-5A48-ABB9-62C8922C4BB8}"/>
              </a:ext>
            </a:extLst>
          </p:cNvPr>
          <p:cNvSpPr/>
          <p:nvPr/>
        </p:nvSpPr>
        <p:spPr>
          <a:xfrm rot="10800000" flipH="1">
            <a:off x="6504623" y="4445153"/>
            <a:ext cx="333426" cy="1307309"/>
          </a:xfrm>
          <a:custGeom>
            <a:avLst/>
            <a:gdLst/>
            <a:ahLst/>
            <a:cxnLst>
              <a:cxn ang="0">
                <a:pos x="wd2" y="hd2"/>
              </a:cxn>
              <a:cxn ang="5400000">
                <a:pos x="wd2" y="hd2"/>
              </a:cxn>
              <a:cxn ang="10800000">
                <a:pos x="wd2" y="hd2"/>
              </a:cxn>
              <a:cxn ang="16200000">
                <a:pos x="wd2" y="hd2"/>
              </a:cxn>
            </a:cxnLst>
            <a:rect l="0" t="0" r="r" b="b"/>
            <a:pathLst>
              <a:path w="21600" h="21560" extrusionOk="0">
                <a:moveTo>
                  <a:pt x="21600" y="228"/>
                </a:moveTo>
                <a:lnTo>
                  <a:pt x="21582" y="0"/>
                </a:lnTo>
                <a:moveTo>
                  <a:pt x="21582" y="0"/>
                </a:moveTo>
                <a:cubicBezTo>
                  <a:pt x="19832" y="3070"/>
                  <a:pt x="18824" y="7652"/>
                  <a:pt x="18181" y="13274"/>
                </a:cubicBezTo>
                <a:cubicBezTo>
                  <a:pt x="17623" y="18153"/>
                  <a:pt x="17157" y="21479"/>
                  <a:pt x="16186" y="21479"/>
                </a:cubicBezTo>
                <a:cubicBezTo>
                  <a:pt x="15213" y="21479"/>
                  <a:pt x="14808" y="18230"/>
                  <a:pt x="14191" y="13274"/>
                </a:cubicBezTo>
                <a:cubicBezTo>
                  <a:pt x="13460" y="7390"/>
                  <a:pt x="12544" y="166"/>
                  <a:pt x="10791" y="161"/>
                </a:cubicBezTo>
                <a:cubicBezTo>
                  <a:pt x="8976" y="155"/>
                  <a:pt x="7872" y="7486"/>
                  <a:pt x="7390" y="13435"/>
                </a:cubicBezTo>
                <a:cubicBezTo>
                  <a:pt x="6989" y="18381"/>
                  <a:pt x="6516" y="21600"/>
                  <a:pt x="5395" y="21560"/>
                </a:cubicBezTo>
                <a:cubicBezTo>
                  <a:pt x="3763" y="21501"/>
                  <a:pt x="3331" y="17799"/>
                  <a:pt x="3401" y="13435"/>
                </a:cubicBezTo>
                <a:cubicBezTo>
                  <a:pt x="3469" y="9153"/>
                  <a:pt x="3074" y="2808"/>
                  <a:pt x="0" y="161"/>
                </a:cubicBezTo>
              </a:path>
            </a:pathLst>
          </a:custGeom>
          <a:noFill/>
          <a:ln w="25400" cap="flat">
            <a:solidFill>
              <a:schemeClr val="tx1"/>
            </a:solidFill>
            <a:prstDash val="solid"/>
            <a:round/>
          </a:ln>
          <a:effectLst/>
        </p:spPr>
        <p:txBody>
          <a:bodyPr wrap="square" lIns="45719" tIns="45719" rIns="45719" bIns="45719" numCol="1" anchor="ctr">
            <a:noAutofit/>
          </a:bodyPr>
          <a:lstStyle/>
          <a:p>
            <a:endParaRPr/>
          </a:p>
        </p:txBody>
      </p:sp>
      <p:sp>
        <p:nvSpPr>
          <p:cNvPr id="19" name="Shape">
            <a:extLst>
              <a:ext uri="{FF2B5EF4-FFF2-40B4-BE49-F238E27FC236}">
                <a16:creationId xmlns:a16="http://schemas.microsoft.com/office/drawing/2014/main" id="{57728FD4-91E1-7F43-889C-83831526400E}"/>
              </a:ext>
            </a:extLst>
          </p:cNvPr>
          <p:cNvSpPr/>
          <p:nvPr/>
        </p:nvSpPr>
        <p:spPr>
          <a:xfrm>
            <a:off x="2768203" y="4122710"/>
            <a:ext cx="985127" cy="1631297"/>
          </a:xfrm>
          <a:custGeom>
            <a:avLst/>
            <a:gdLst>
              <a:gd name="connsiteX0" fmla="*/ 21600 w 21600"/>
              <a:gd name="connsiteY0" fmla="*/ 229 h 21600"/>
              <a:gd name="connsiteX1" fmla="*/ 21591 w 21600"/>
              <a:gd name="connsiteY1" fmla="*/ 0 h 21600"/>
              <a:gd name="connsiteX2" fmla="*/ 19872 w 21600"/>
              <a:gd name="connsiteY2" fmla="*/ 13298 h 21600"/>
              <a:gd name="connsiteX3" fmla="*/ 18863 w 21600"/>
              <a:gd name="connsiteY3" fmla="*/ 21519 h 21600"/>
              <a:gd name="connsiteX4" fmla="*/ 17855 w 21600"/>
              <a:gd name="connsiteY4" fmla="*/ 13298 h 21600"/>
              <a:gd name="connsiteX5" fmla="*/ 16136 w 21600"/>
              <a:gd name="connsiteY5" fmla="*/ 161 h 21600"/>
              <a:gd name="connsiteX6" fmla="*/ 14417 w 21600"/>
              <a:gd name="connsiteY6" fmla="*/ 13460 h 21600"/>
              <a:gd name="connsiteX7" fmla="*/ 13409 w 21600"/>
              <a:gd name="connsiteY7" fmla="*/ 21600 h 21600"/>
              <a:gd name="connsiteX8" fmla="*/ 12400 w 21600"/>
              <a:gd name="connsiteY8" fmla="*/ 13460 h 21600"/>
              <a:gd name="connsiteX9" fmla="*/ 10681 w 21600"/>
              <a:gd name="connsiteY9" fmla="*/ 161 h 21600"/>
              <a:gd name="connsiteX10" fmla="*/ 8966 w 21600"/>
              <a:gd name="connsiteY10" fmla="*/ 13460 h 21600"/>
              <a:gd name="connsiteX11" fmla="*/ 7954 w 21600"/>
              <a:gd name="connsiteY11" fmla="*/ 21600 h 21600"/>
              <a:gd name="connsiteX12" fmla="*/ 6946 w 21600"/>
              <a:gd name="connsiteY12" fmla="*/ 13460 h 21600"/>
              <a:gd name="connsiteX13" fmla="*/ 5230 w 21600"/>
              <a:gd name="connsiteY13" fmla="*/ 161 h 21600"/>
              <a:gd name="connsiteX14" fmla="*/ 3511 w 21600"/>
              <a:gd name="connsiteY14" fmla="*/ 13460 h 21600"/>
              <a:gd name="connsiteX15" fmla="*/ 2503 w 21600"/>
              <a:gd name="connsiteY15" fmla="*/ 21600 h 21600"/>
              <a:gd name="connsiteX16" fmla="*/ 1494 w 21600"/>
              <a:gd name="connsiteY16" fmla="*/ 13460 h 21600"/>
              <a:gd name="connsiteX17" fmla="*/ 0 w 21600"/>
              <a:gd name="connsiteY17" fmla="*/ 403 h 21600"/>
              <a:gd name="connsiteX0" fmla="*/ 21600 w 21600"/>
              <a:gd name="connsiteY0" fmla="*/ 229 h 21600"/>
              <a:gd name="connsiteX1" fmla="*/ 21591 w 21600"/>
              <a:gd name="connsiteY1" fmla="*/ 0 h 21600"/>
              <a:gd name="connsiteX2" fmla="*/ 18863 w 21600"/>
              <a:gd name="connsiteY2" fmla="*/ 21519 h 21600"/>
              <a:gd name="connsiteX3" fmla="*/ 17855 w 21600"/>
              <a:gd name="connsiteY3" fmla="*/ 13298 h 21600"/>
              <a:gd name="connsiteX4" fmla="*/ 16136 w 21600"/>
              <a:gd name="connsiteY4" fmla="*/ 161 h 21600"/>
              <a:gd name="connsiteX5" fmla="*/ 14417 w 21600"/>
              <a:gd name="connsiteY5" fmla="*/ 13460 h 21600"/>
              <a:gd name="connsiteX6" fmla="*/ 13409 w 21600"/>
              <a:gd name="connsiteY6" fmla="*/ 21600 h 21600"/>
              <a:gd name="connsiteX7" fmla="*/ 12400 w 21600"/>
              <a:gd name="connsiteY7" fmla="*/ 13460 h 21600"/>
              <a:gd name="connsiteX8" fmla="*/ 10681 w 21600"/>
              <a:gd name="connsiteY8" fmla="*/ 161 h 21600"/>
              <a:gd name="connsiteX9" fmla="*/ 8966 w 21600"/>
              <a:gd name="connsiteY9" fmla="*/ 13460 h 21600"/>
              <a:gd name="connsiteX10" fmla="*/ 7954 w 21600"/>
              <a:gd name="connsiteY10" fmla="*/ 21600 h 21600"/>
              <a:gd name="connsiteX11" fmla="*/ 6946 w 21600"/>
              <a:gd name="connsiteY11" fmla="*/ 13460 h 21600"/>
              <a:gd name="connsiteX12" fmla="*/ 5230 w 21600"/>
              <a:gd name="connsiteY12" fmla="*/ 161 h 21600"/>
              <a:gd name="connsiteX13" fmla="*/ 3511 w 21600"/>
              <a:gd name="connsiteY13" fmla="*/ 13460 h 21600"/>
              <a:gd name="connsiteX14" fmla="*/ 2503 w 21600"/>
              <a:gd name="connsiteY14" fmla="*/ 21600 h 21600"/>
              <a:gd name="connsiteX15" fmla="*/ 1494 w 21600"/>
              <a:gd name="connsiteY15" fmla="*/ 13460 h 21600"/>
              <a:gd name="connsiteX16" fmla="*/ 0 w 21600"/>
              <a:gd name="connsiteY16" fmla="*/ 403 h 21600"/>
              <a:gd name="connsiteX0" fmla="*/ 18863 w 18863"/>
              <a:gd name="connsiteY0" fmla="*/ 21358 h 21439"/>
              <a:gd name="connsiteX1" fmla="*/ 17855 w 18863"/>
              <a:gd name="connsiteY1" fmla="*/ 13137 h 21439"/>
              <a:gd name="connsiteX2" fmla="*/ 16136 w 18863"/>
              <a:gd name="connsiteY2" fmla="*/ 0 h 21439"/>
              <a:gd name="connsiteX3" fmla="*/ 14417 w 18863"/>
              <a:gd name="connsiteY3" fmla="*/ 13299 h 21439"/>
              <a:gd name="connsiteX4" fmla="*/ 13409 w 18863"/>
              <a:gd name="connsiteY4" fmla="*/ 21439 h 21439"/>
              <a:gd name="connsiteX5" fmla="*/ 12400 w 18863"/>
              <a:gd name="connsiteY5" fmla="*/ 13299 h 21439"/>
              <a:gd name="connsiteX6" fmla="*/ 10681 w 18863"/>
              <a:gd name="connsiteY6" fmla="*/ 0 h 21439"/>
              <a:gd name="connsiteX7" fmla="*/ 8966 w 18863"/>
              <a:gd name="connsiteY7" fmla="*/ 13299 h 21439"/>
              <a:gd name="connsiteX8" fmla="*/ 7954 w 18863"/>
              <a:gd name="connsiteY8" fmla="*/ 21439 h 21439"/>
              <a:gd name="connsiteX9" fmla="*/ 6946 w 18863"/>
              <a:gd name="connsiteY9" fmla="*/ 13299 h 21439"/>
              <a:gd name="connsiteX10" fmla="*/ 5230 w 18863"/>
              <a:gd name="connsiteY10" fmla="*/ 0 h 21439"/>
              <a:gd name="connsiteX11" fmla="*/ 3511 w 18863"/>
              <a:gd name="connsiteY11" fmla="*/ 13299 h 21439"/>
              <a:gd name="connsiteX12" fmla="*/ 2503 w 18863"/>
              <a:gd name="connsiteY12" fmla="*/ 21439 h 21439"/>
              <a:gd name="connsiteX13" fmla="*/ 1494 w 18863"/>
              <a:gd name="connsiteY13" fmla="*/ 13299 h 21439"/>
              <a:gd name="connsiteX14" fmla="*/ 0 w 18863"/>
              <a:gd name="connsiteY14" fmla="*/ 242 h 21439"/>
              <a:gd name="connsiteX0" fmla="*/ 17855 w 17855"/>
              <a:gd name="connsiteY0" fmla="*/ 13137 h 21439"/>
              <a:gd name="connsiteX1" fmla="*/ 16136 w 17855"/>
              <a:gd name="connsiteY1" fmla="*/ 0 h 21439"/>
              <a:gd name="connsiteX2" fmla="*/ 14417 w 17855"/>
              <a:gd name="connsiteY2" fmla="*/ 13299 h 21439"/>
              <a:gd name="connsiteX3" fmla="*/ 13409 w 17855"/>
              <a:gd name="connsiteY3" fmla="*/ 21439 h 21439"/>
              <a:gd name="connsiteX4" fmla="*/ 12400 w 17855"/>
              <a:gd name="connsiteY4" fmla="*/ 13299 h 21439"/>
              <a:gd name="connsiteX5" fmla="*/ 10681 w 17855"/>
              <a:gd name="connsiteY5" fmla="*/ 0 h 21439"/>
              <a:gd name="connsiteX6" fmla="*/ 8966 w 17855"/>
              <a:gd name="connsiteY6" fmla="*/ 13299 h 21439"/>
              <a:gd name="connsiteX7" fmla="*/ 7954 w 17855"/>
              <a:gd name="connsiteY7" fmla="*/ 21439 h 21439"/>
              <a:gd name="connsiteX8" fmla="*/ 6946 w 17855"/>
              <a:gd name="connsiteY8" fmla="*/ 13299 h 21439"/>
              <a:gd name="connsiteX9" fmla="*/ 5230 w 17855"/>
              <a:gd name="connsiteY9" fmla="*/ 0 h 21439"/>
              <a:gd name="connsiteX10" fmla="*/ 3511 w 17855"/>
              <a:gd name="connsiteY10" fmla="*/ 13299 h 21439"/>
              <a:gd name="connsiteX11" fmla="*/ 2503 w 17855"/>
              <a:gd name="connsiteY11" fmla="*/ 21439 h 21439"/>
              <a:gd name="connsiteX12" fmla="*/ 1494 w 17855"/>
              <a:gd name="connsiteY12" fmla="*/ 13299 h 21439"/>
              <a:gd name="connsiteX13" fmla="*/ 0 w 17855"/>
              <a:gd name="connsiteY13" fmla="*/ 242 h 21439"/>
              <a:gd name="connsiteX0" fmla="*/ 16136 w 16136"/>
              <a:gd name="connsiteY0" fmla="*/ 0 h 21439"/>
              <a:gd name="connsiteX1" fmla="*/ 14417 w 16136"/>
              <a:gd name="connsiteY1" fmla="*/ 13299 h 21439"/>
              <a:gd name="connsiteX2" fmla="*/ 13409 w 16136"/>
              <a:gd name="connsiteY2" fmla="*/ 21439 h 21439"/>
              <a:gd name="connsiteX3" fmla="*/ 12400 w 16136"/>
              <a:gd name="connsiteY3" fmla="*/ 13299 h 21439"/>
              <a:gd name="connsiteX4" fmla="*/ 10681 w 16136"/>
              <a:gd name="connsiteY4" fmla="*/ 0 h 21439"/>
              <a:gd name="connsiteX5" fmla="*/ 8966 w 16136"/>
              <a:gd name="connsiteY5" fmla="*/ 13299 h 21439"/>
              <a:gd name="connsiteX6" fmla="*/ 7954 w 16136"/>
              <a:gd name="connsiteY6" fmla="*/ 21439 h 21439"/>
              <a:gd name="connsiteX7" fmla="*/ 6946 w 16136"/>
              <a:gd name="connsiteY7" fmla="*/ 13299 h 21439"/>
              <a:gd name="connsiteX8" fmla="*/ 5230 w 16136"/>
              <a:gd name="connsiteY8" fmla="*/ 0 h 21439"/>
              <a:gd name="connsiteX9" fmla="*/ 3511 w 16136"/>
              <a:gd name="connsiteY9" fmla="*/ 13299 h 21439"/>
              <a:gd name="connsiteX10" fmla="*/ 2503 w 16136"/>
              <a:gd name="connsiteY10" fmla="*/ 21439 h 21439"/>
              <a:gd name="connsiteX11" fmla="*/ 1494 w 16136"/>
              <a:gd name="connsiteY11" fmla="*/ 13299 h 21439"/>
              <a:gd name="connsiteX12" fmla="*/ 0 w 16136"/>
              <a:gd name="connsiteY12" fmla="*/ 242 h 21439"/>
              <a:gd name="connsiteX0" fmla="*/ 14417 w 14417"/>
              <a:gd name="connsiteY0" fmla="*/ 13299 h 21439"/>
              <a:gd name="connsiteX1" fmla="*/ 13409 w 14417"/>
              <a:gd name="connsiteY1" fmla="*/ 21439 h 21439"/>
              <a:gd name="connsiteX2" fmla="*/ 12400 w 14417"/>
              <a:gd name="connsiteY2" fmla="*/ 13299 h 21439"/>
              <a:gd name="connsiteX3" fmla="*/ 10681 w 14417"/>
              <a:gd name="connsiteY3" fmla="*/ 0 h 21439"/>
              <a:gd name="connsiteX4" fmla="*/ 8966 w 14417"/>
              <a:gd name="connsiteY4" fmla="*/ 13299 h 21439"/>
              <a:gd name="connsiteX5" fmla="*/ 7954 w 14417"/>
              <a:gd name="connsiteY5" fmla="*/ 21439 h 21439"/>
              <a:gd name="connsiteX6" fmla="*/ 6946 w 14417"/>
              <a:gd name="connsiteY6" fmla="*/ 13299 h 21439"/>
              <a:gd name="connsiteX7" fmla="*/ 5230 w 14417"/>
              <a:gd name="connsiteY7" fmla="*/ 0 h 21439"/>
              <a:gd name="connsiteX8" fmla="*/ 3511 w 14417"/>
              <a:gd name="connsiteY8" fmla="*/ 13299 h 21439"/>
              <a:gd name="connsiteX9" fmla="*/ 2503 w 14417"/>
              <a:gd name="connsiteY9" fmla="*/ 21439 h 21439"/>
              <a:gd name="connsiteX10" fmla="*/ 1494 w 14417"/>
              <a:gd name="connsiteY10" fmla="*/ 13299 h 21439"/>
              <a:gd name="connsiteX11" fmla="*/ 0 w 14417"/>
              <a:gd name="connsiteY11" fmla="*/ 242 h 21439"/>
              <a:gd name="connsiteX0" fmla="*/ 13409 w 13409"/>
              <a:gd name="connsiteY0" fmla="*/ 21439 h 21439"/>
              <a:gd name="connsiteX1" fmla="*/ 12400 w 13409"/>
              <a:gd name="connsiteY1" fmla="*/ 13299 h 21439"/>
              <a:gd name="connsiteX2" fmla="*/ 10681 w 13409"/>
              <a:gd name="connsiteY2" fmla="*/ 0 h 21439"/>
              <a:gd name="connsiteX3" fmla="*/ 8966 w 13409"/>
              <a:gd name="connsiteY3" fmla="*/ 13299 h 21439"/>
              <a:gd name="connsiteX4" fmla="*/ 7954 w 13409"/>
              <a:gd name="connsiteY4" fmla="*/ 21439 h 21439"/>
              <a:gd name="connsiteX5" fmla="*/ 6946 w 13409"/>
              <a:gd name="connsiteY5" fmla="*/ 13299 h 21439"/>
              <a:gd name="connsiteX6" fmla="*/ 5230 w 13409"/>
              <a:gd name="connsiteY6" fmla="*/ 0 h 21439"/>
              <a:gd name="connsiteX7" fmla="*/ 3511 w 13409"/>
              <a:gd name="connsiteY7" fmla="*/ 13299 h 21439"/>
              <a:gd name="connsiteX8" fmla="*/ 2503 w 13409"/>
              <a:gd name="connsiteY8" fmla="*/ 21439 h 21439"/>
              <a:gd name="connsiteX9" fmla="*/ 1494 w 13409"/>
              <a:gd name="connsiteY9" fmla="*/ 13299 h 21439"/>
              <a:gd name="connsiteX10" fmla="*/ 0 w 13409"/>
              <a:gd name="connsiteY10" fmla="*/ 242 h 21439"/>
              <a:gd name="connsiteX0" fmla="*/ 12400 w 12400"/>
              <a:gd name="connsiteY0" fmla="*/ 13299 h 21439"/>
              <a:gd name="connsiteX1" fmla="*/ 10681 w 12400"/>
              <a:gd name="connsiteY1" fmla="*/ 0 h 21439"/>
              <a:gd name="connsiteX2" fmla="*/ 8966 w 12400"/>
              <a:gd name="connsiteY2" fmla="*/ 13299 h 21439"/>
              <a:gd name="connsiteX3" fmla="*/ 7954 w 12400"/>
              <a:gd name="connsiteY3" fmla="*/ 21439 h 21439"/>
              <a:gd name="connsiteX4" fmla="*/ 6946 w 12400"/>
              <a:gd name="connsiteY4" fmla="*/ 13299 h 21439"/>
              <a:gd name="connsiteX5" fmla="*/ 5230 w 12400"/>
              <a:gd name="connsiteY5" fmla="*/ 0 h 21439"/>
              <a:gd name="connsiteX6" fmla="*/ 3511 w 12400"/>
              <a:gd name="connsiteY6" fmla="*/ 13299 h 21439"/>
              <a:gd name="connsiteX7" fmla="*/ 2503 w 12400"/>
              <a:gd name="connsiteY7" fmla="*/ 21439 h 21439"/>
              <a:gd name="connsiteX8" fmla="*/ 1494 w 12400"/>
              <a:gd name="connsiteY8" fmla="*/ 13299 h 21439"/>
              <a:gd name="connsiteX9" fmla="*/ 0 w 12400"/>
              <a:gd name="connsiteY9" fmla="*/ 242 h 21439"/>
              <a:gd name="connsiteX0" fmla="*/ 10681 w 10681"/>
              <a:gd name="connsiteY0" fmla="*/ 0 h 21439"/>
              <a:gd name="connsiteX1" fmla="*/ 8966 w 10681"/>
              <a:gd name="connsiteY1" fmla="*/ 13299 h 21439"/>
              <a:gd name="connsiteX2" fmla="*/ 7954 w 10681"/>
              <a:gd name="connsiteY2" fmla="*/ 21439 h 21439"/>
              <a:gd name="connsiteX3" fmla="*/ 6946 w 10681"/>
              <a:gd name="connsiteY3" fmla="*/ 13299 h 21439"/>
              <a:gd name="connsiteX4" fmla="*/ 5230 w 10681"/>
              <a:gd name="connsiteY4" fmla="*/ 0 h 21439"/>
              <a:gd name="connsiteX5" fmla="*/ 3511 w 10681"/>
              <a:gd name="connsiteY5" fmla="*/ 13299 h 21439"/>
              <a:gd name="connsiteX6" fmla="*/ 2503 w 10681"/>
              <a:gd name="connsiteY6" fmla="*/ 21439 h 21439"/>
              <a:gd name="connsiteX7" fmla="*/ 1494 w 10681"/>
              <a:gd name="connsiteY7" fmla="*/ 13299 h 21439"/>
              <a:gd name="connsiteX8" fmla="*/ 0 w 10681"/>
              <a:gd name="connsiteY8" fmla="*/ 242 h 21439"/>
              <a:gd name="connsiteX0" fmla="*/ 8966 w 8966"/>
              <a:gd name="connsiteY0" fmla="*/ 13299 h 21439"/>
              <a:gd name="connsiteX1" fmla="*/ 7954 w 8966"/>
              <a:gd name="connsiteY1" fmla="*/ 21439 h 21439"/>
              <a:gd name="connsiteX2" fmla="*/ 6946 w 8966"/>
              <a:gd name="connsiteY2" fmla="*/ 13299 h 21439"/>
              <a:gd name="connsiteX3" fmla="*/ 5230 w 8966"/>
              <a:gd name="connsiteY3" fmla="*/ 0 h 21439"/>
              <a:gd name="connsiteX4" fmla="*/ 3511 w 8966"/>
              <a:gd name="connsiteY4" fmla="*/ 13299 h 21439"/>
              <a:gd name="connsiteX5" fmla="*/ 2503 w 8966"/>
              <a:gd name="connsiteY5" fmla="*/ 21439 h 21439"/>
              <a:gd name="connsiteX6" fmla="*/ 1494 w 8966"/>
              <a:gd name="connsiteY6" fmla="*/ 13299 h 21439"/>
              <a:gd name="connsiteX7" fmla="*/ 0 w 8966"/>
              <a:gd name="connsiteY7" fmla="*/ 242 h 21439"/>
              <a:gd name="connsiteX0" fmla="*/ 8871 w 8871"/>
              <a:gd name="connsiteY0" fmla="*/ 10000 h 10000"/>
              <a:gd name="connsiteX1" fmla="*/ 7747 w 8871"/>
              <a:gd name="connsiteY1" fmla="*/ 6203 h 10000"/>
              <a:gd name="connsiteX2" fmla="*/ 5833 w 8871"/>
              <a:gd name="connsiteY2" fmla="*/ 0 h 10000"/>
              <a:gd name="connsiteX3" fmla="*/ 3916 w 8871"/>
              <a:gd name="connsiteY3" fmla="*/ 6203 h 10000"/>
              <a:gd name="connsiteX4" fmla="*/ 2792 w 8871"/>
              <a:gd name="connsiteY4" fmla="*/ 10000 h 10000"/>
              <a:gd name="connsiteX5" fmla="*/ 1666 w 8871"/>
              <a:gd name="connsiteY5" fmla="*/ 6203 h 10000"/>
              <a:gd name="connsiteX6" fmla="*/ 0 w 8871"/>
              <a:gd name="connsiteY6" fmla="*/ 113 h 10000"/>
              <a:gd name="connsiteX0" fmla="*/ 8122 w 8122"/>
              <a:gd name="connsiteY0" fmla="*/ 10000 h 10000"/>
              <a:gd name="connsiteX1" fmla="*/ 6855 w 8122"/>
              <a:gd name="connsiteY1" fmla="*/ 6203 h 10000"/>
              <a:gd name="connsiteX2" fmla="*/ 4697 w 8122"/>
              <a:gd name="connsiteY2" fmla="*/ 0 h 10000"/>
              <a:gd name="connsiteX3" fmla="*/ 2536 w 8122"/>
              <a:gd name="connsiteY3" fmla="*/ 6203 h 10000"/>
              <a:gd name="connsiteX4" fmla="*/ 1269 w 8122"/>
              <a:gd name="connsiteY4" fmla="*/ 10000 h 10000"/>
              <a:gd name="connsiteX5" fmla="*/ 0 w 8122"/>
              <a:gd name="connsiteY5" fmla="*/ 6203 h 10000"/>
              <a:gd name="connsiteX0" fmla="*/ 8438 w 8438"/>
              <a:gd name="connsiteY0" fmla="*/ 10000 h 10000"/>
              <a:gd name="connsiteX1" fmla="*/ 6878 w 8438"/>
              <a:gd name="connsiteY1" fmla="*/ 6203 h 10000"/>
              <a:gd name="connsiteX2" fmla="*/ 4221 w 8438"/>
              <a:gd name="connsiteY2" fmla="*/ 0 h 10000"/>
              <a:gd name="connsiteX3" fmla="*/ 1560 w 8438"/>
              <a:gd name="connsiteY3" fmla="*/ 6203 h 10000"/>
              <a:gd name="connsiteX4" fmla="*/ 0 w 8438"/>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8" h="10000" extrusionOk="0">
                <a:moveTo>
                  <a:pt x="8438" y="10000"/>
                </a:moveTo>
                <a:cubicBezTo>
                  <a:pt x="7681" y="10000"/>
                  <a:pt x="7363" y="8520"/>
                  <a:pt x="6878" y="6203"/>
                </a:cubicBezTo>
                <a:cubicBezTo>
                  <a:pt x="6299" y="3446"/>
                  <a:pt x="5578" y="0"/>
                  <a:pt x="4221" y="0"/>
                </a:cubicBezTo>
                <a:cubicBezTo>
                  <a:pt x="2865" y="0"/>
                  <a:pt x="2145" y="3449"/>
                  <a:pt x="1560" y="6203"/>
                </a:cubicBezTo>
                <a:cubicBezTo>
                  <a:pt x="1080" y="8461"/>
                  <a:pt x="759" y="10000"/>
                  <a:pt x="0" y="10000"/>
                </a:cubicBezTo>
              </a:path>
            </a:pathLst>
          </a:custGeom>
          <a:noFill/>
          <a:ln w="25400" cap="flat">
            <a:solidFill>
              <a:schemeClr val="accent2"/>
            </a:solidFill>
            <a:prstDash val="solid"/>
            <a:round/>
          </a:ln>
          <a:effectLst/>
        </p:spPr>
        <p:txBody>
          <a:bodyPr wrap="square" lIns="45719" tIns="45719" rIns="45719" bIns="45719" numCol="1" anchor="ctr">
            <a:noAutofit/>
          </a:bodyPr>
          <a:lstStyle/>
          <a:p>
            <a:endParaRPr/>
          </a:p>
        </p:txBody>
      </p:sp>
      <p:sp>
        <p:nvSpPr>
          <p:cNvPr id="20" name="Shape">
            <a:extLst>
              <a:ext uri="{FF2B5EF4-FFF2-40B4-BE49-F238E27FC236}">
                <a16:creationId xmlns:a16="http://schemas.microsoft.com/office/drawing/2014/main" id="{38157DAA-945D-2E46-9ABD-D5EF24764272}"/>
              </a:ext>
            </a:extLst>
          </p:cNvPr>
          <p:cNvSpPr/>
          <p:nvPr/>
        </p:nvSpPr>
        <p:spPr>
          <a:xfrm>
            <a:off x="4193454" y="4122710"/>
            <a:ext cx="985127" cy="1631297"/>
          </a:xfrm>
          <a:custGeom>
            <a:avLst/>
            <a:gdLst>
              <a:gd name="connsiteX0" fmla="*/ 21600 w 21600"/>
              <a:gd name="connsiteY0" fmla="*/ 229 h 21600"/>
              <a:gd name="connsiteX1" fmla="*/ 21591 w 21600"/>
              <a:gd name="connsiteY1" fmla="*/ 0 h 21600"/>
              <a:gd name="connsiteX2" fmla="*/ 19872 w 21600"/>
              <a:gd name="connsiteY2" fmla="*/ 13298 h 21600"/>
              <a:gd name="connsiteX3" fmla="*/ 18863 w 21600"/>
              <a:gd name="connsiteY3" fmla="*/ 21519 h 21600"/>
              <a:gd name="connsiteX4" fmla="*/ 17855 w 21600"/>
              <a:gd name="connsiteY4" fmla="*/ 13298 h 21600"/>
              <a:gd name="connsiteX5" fmla="*/ 16136 w 21600"/>
              <a:gd name="connsiteY5" fmla="*/ 161 h 21600"/>
              <a:gd name="connsiteX6" fmla="*/ 14417 w 21600"/>
              <a:gd name="connsiteY6" fmla="*/ 13460 h 21600"/>
              <a:gd name="connsiteX7" fmla="*/ 13409 w 21600"/>
              <a:gd name="connsiteY7" fmla="*/ 21600 h 21600"/>
              <a:gd name="connsiteX8" fmla="*/ 12400 w 21600"/>
              <a:gd name="connsiteY8" fmla="*/ 13460 h 21600"/>
              <a:gd name="connsiteX9" fmla="*/ 10681 w 21600"/>
              <a:gd name="connsiteY9" fmla="*/ 161 h 21600"/>
              <a:gd name="connsiteX10" fmla="*/ 8966 w 21600"/>
              <a:gd name="connsiteY10" fmla="*/ 13460 h 21600"/>
              <a:gd name="connsiteX11" fmla="*/ 7954 w 21600"/>
              <a:gd name="connsiteY11" fmla="*/ 21600 h 21600"/>
              <a:gd name="connsiteX12" fmla="*/ 6946 w 21600"/>
              <a:gd name="connsiteY12" fmla="*/ 13460 h 21600"/>
              <a:gd name="connsiteX13" fmla="*/ 5230 w 21600"/>
              <a:gd name="connsiteY13" fmla="*/ 161 h 21600"/>
              <a:gd name="connsiteX14" fmla="*/ 3511 w 21600"/>
              <a:gd name="connsiteY14" fmla="*/ 13460 h 21600"/>
              <a:gd name="connsiteX15" fmla="*/ 2503 w 21600"/>
              <a:gd name="connsiteY15" fmla="*/ 21600 h 21600"/>
              <a:gd name="connsiteX16" fmla="*/ 1494 w 21600"/>
              <a:gd name="connsiteY16" fmla="*/ 13460 h 21600"/>
              <a:gd name="connsiteX17" fmla="*/ 0 w 21600"/>
              <a:gd name="connsiteY17" fmla="*/ 403 h 21600"/>
              <a:gd name="connsiteX0" fmla="*/ 21600 w 21600"/>
              <a:gd name="connsiteY0" fmla="*/ 229 h 21600"/>
              <a:gd name="connsiteX1" fmla="*/ 21591 w 21600"/>
              <a:gd name="connsiteY1" fmla="*/ 0 h 21600"/>
              <a:gd name="connsiteX2" fmla="*/ 18863 w 21600"/>
              <a:gd name="connsiteY2" fmla="*/ 21519 h 21600"/>
              <a:gd name="connsiteX3" fmla="*/ 17855 w 21600"/>
              <a:gd name="connsiteY3" fmla="*/ 13298 h 21600"/>
              <a:gd name="connsiteX4" fmla="*/ 16136 w 21600"/>
              <a:gd name="connsiteY4" fmla="*/ 161 h 21600"/>
              <a:gd name="connsiteX5" fmla="*/ 14417 w 21600"/>
              <a:gd name="connsiteY5" fmla="*/ 13460 h 21600"/>
              <a:gd name="connsiteX6" fmla="*/ 13409 w 21600"/>
              <a:gd name="connsiteY6" fmla="*/ 21600 h 21600"/>
              <a:gd name="connsiteX7" fmla="*/ 12400 w 21600"/>
              <a:gd name="connsiteY7" fmla="*/ 13460 h 21600"/>
              <a:gd name="connsiteX8" fmla="*/ 10681 w 21600"/>
              <a:gd name="connsiteY8" fmla="*/ 161 h 21600"/>
              <a:gd name="connsiteX9" fmla="*/ 8966 w 21600"/>
              <a:gd name="connsiteY9" fmla="*/ 13460 h 21600"/>
              <a:gd name="connsiteX10" fmla="*/ 7954 w 21600"/>
              <a:gd name="connsiteY10" fmla="*/ 21600 h 21600"/>
              <a:gd name="connsiteX11" fmla="*/ 6946 w 21600"/>
              <a:gd name="connsiteY11" fmla="*/ 13460 h 21600"/>
              <a:gd name="connsiteX12" fmla="*/ 5230 w 21600"/>
              <a:gd name="connsiteY12" fmla="*/ 161 h 21600"/>
              <a:gd name="connsiteX13" fmla="*/ 3511 w 21600"/>
              <a:gd name="connsiteY13" fmla="*/ 13460 h 21600"/>
              <a:gd name="connsiteX14" fmla="*/ 2503 w 21600"/>
              <a:gd name="connsiteY14" fmla="*/ 21600 h 21600"/>
              <a:gd name="connsiteX15" fmla="*/ 1494 w 21600"/>
              <a:gd name="connsiteY15" fmla="*/ 13460 h 21600"/>
              <a:gd name="connsiteX16" fmla="*/ 0 w 21600"/>
              <a:gd name="connsiteY16" fmla="*/ 403 h 21600"/>
              <a:gd name="connsiteX0" fmla="*/ 18863 w 18863"/>
              <a:gd name="connsiteY0" fmla="*/ 21358 h 21439"/>
              <a:gd name="connsiteX1" fmla="*/ 17855 w 18863"/>
              <a:gd name="connsiteY1" fmla="*/ 13137 h 21439"/>
              <a:gd name="connsiteX2" fmla="*/ 16136 w 18863"/>
              <a:gd name="connsiteY2" fmla="*/ 0 h 21439"/>
              <a:gd name="connsiteX3" fmla="*/ 14417 w 18863"/>
              <a:gd name="connsiteY3" fmla="*/ 13299 h 21439"/>
              <a:gd name="connsiteX4" fmla="*/ 13409 w 18863"/>
              <a:gd name="connsiteY4" fmla="*/ 21439 h 21439"/>
              <a:gd name="connsiteX5" fmla="*/ 12400 w 18863"/>
              <a:gd name="connsiteY5" fmla="*/ 13299 h 21439"/>
              <a:gd name="connsiteX6" fmla="*/ 10681 w 18863"/>
              <a:gd name="connsiteY6" fmla="*/ 0 h 21439"/>
              <a:gd name="connsiteX7" fmla="*/ 8966 w 18863"/>
              <a:gd name="connsiteY7" fmla="*/ 13299 h 21439"/>
              <a:gd name="connsiteX8" fmla="*/ 7954 w 18863"/>
              <a:gd name="connsiteY8" fmla="*/ 21439 h 21439"/>
              <a:gd name="connsiteX9" fmla="*/ 6946 w 18863"/>
              <a:gd name="connsiteY9" fmla="*/ 13299 h 21439"/>
              <a:gd name="connsiteX10" fmla="*/ 5230 w 18863"/>
              <a:gd name="connsiteY10" fmla="*/ 0 h 21439"/>
              <a:gd name="connsiteX11" fmla="*/ 3511 w 18863"/>
              <a:gd name="connsiteY11" fmla="*/ 13299 h 21439"/>
              <a:gd name="connsiteX12" fmla="*/ 2503 w 18863"/>
              <a:gd name="connsiteY12" fmla="*/ 21439 h 21439"/>
              <a:gd name="connsiteX13" fmla="*/ 1494 w 18863"/>
              <a:gd name="connsiteY13" fmla="*/ 13299 h 21439"/>
              <a:gd name="connsiteX14" fmla="*/ 0 w 18863"/>
              <a:gd name="connsiteY14" fmla="*/ 242 h 21439"/>
              <a:gd name="connsiteX0" fmla="*/ 17855 w 17855"/>
              <a:gd name="connsiteY0" fmla="*/ 13137 h 21439"/>
              <a:gd name="connsiteX1" fmla="*/ 16136 w 17855"/>
              <a:gd name="connsiteY1" fmla="*/ 0 h 21439"/>
              <a:gd name="connsiteX2" fmla="*/ 14417 w 17855"/>
              <a:gd name="connsiteY2" fmla="*/ 13299 h 21439"/>
              <a:gd name="connsiteX3" fmla="*/ 13409 w 17855"/>
              <a:gd name="connsiteY3" fmla="*/ 21439 h 21439"/>
              <a:gd name="connsiteX4" fmla="*/ 12400 w 17855"/>
              <a:gd name="connsiteY4" fmla="*/ 13299 h 21439"/>
              <a:gd name="connsiteX5" fmla="*/ 10681 w 17855"/>
              <a:gd name="connsiteY5" fmla="*/ 0 h 21439"/>
              <a:gd name="connsiteX6" fmla="*/ 8966 w 17855"/>
              <a:gd name="connsiteY6" fmla="*/ 13299 h 21439"/>
              <a:gd name="connsiteX7" fmla="*/ 7954 w 17855"/>
              <a:gd name="connsiteY7" fmla="*/ 21439 h 21439"/>
              <a:gd name="connsiteX8" fmla="*/ 6946 w 17855"/>
              <a:gd name="connsiteY8" fmla="*/ 13299 h 21439"/>
              <a:gd name="connsiteX9" fmla="*/ 5230 w 17855"/>
              <a:gd name="connsiteY9" fmla="*/ 0 h 21439"/>
              <a:gd name="connsiteX10" fmla="*/ 3511 w 17855"/>
              <a:gd name="connsiteY10" fmla="*/ 13299 h 21439"/>
              <a:gd name="connsiteX11" fmla="*/ 2503 w 17855"/>
              <a:gd name="connsiteY11" fmla="*/ 21439 h 21439"/>
              <a:gd name="connsiteX12" fmla="*/ 1494 w 17855"/>
              <a:gd name="connsiteY12" fmla="*/ 13299 h 21439"/>
              <a:gd name="connsiteX13" fmla="*/ 0 w 17855"/>
              <a:gd name="connsiteY13" fmla="*/ 242 h 21439"/>
              <a:gd name="connsiteX0" fmla="*/ 16136 w 16136"/>
              <a:gd name="connsiteY0" fmla="*/ 0 h 21439"/>
              <a:gd name="connsiteX1" fmla="*/ 14417 w 16136"/>
              <a:gd name="connsiteY1" fmla="*/ 13299 h 21439"/>
              <a:gd name="connsiteX2" fmla="*/ 13409 w 16136"/>
              <a:gd name="connsiteY2" fmla="*/ 21439 h 21439"/>
              <a:gd name="connsiteX3" fmla="*/ 12400 w 16136"/>
              <a:gd name="connsiteY3" fmla="*/ 13299 h 21439"/>
              <a:gd name="connsiteX4" fmla="*/ 10681 w 16136"/>
              <a:gd name="connsiteY4" fmla="*/ 0 h 21439"/>
              <a:gd name="connsiteX5" fmla="*/ 8966 w 16136"/>
              <a:gd name="connsiteY5" fmla="*/ 13299 h 21439"/>
              <a:gd name="connsiteX6" fmla="*/ 7954 w 16136"/>
              <a:gd name="connsiteY6" fmla="*/ 21439 h 21439"/>
              <a:gd name="connsiteX7" fmla="*/ 6946 w 16136"/>
              <a:gd name="connsiteY7" fmla="*/ 13299 h 21439"/>
              <a:gd name="connsiteX8" fmla="*/ 5230 w 16136"/>
              <a:gd name="connsiteY8" fmla="*/ 0 h 21439"/>
              <a:gd name="connsiteX9" fmla="*/ 3511 w 16136"/>
              <a:gd name="connsiteY9" fmla="*/ 13299 h 21439"/>
              <a:gd name="connsiteX10" fmla="*/ 2503 w 16136"/>
              <a:gd name="connsiteY10" fmla="*/ 21439 h 21439"/>
              <a:gd name="connsiteX11" fmla="*/ 1494 w 16136"/>
              <a:gd name="connsiteY11" fmla="*/ 13299 h 21439"/>
              <a:gd name="connsiteX12" fmla="*/ 0 w 16136"/>
              <a:gd name="connsiteY12" fmla="*/ 242 h 21439"/>
              <a:gd name="connsiteX0" fmla="*/ 14417 w 14417"/>
              <a:gd name="connsiteY0" fmla="*/ 13299 h 21439"/>
              <a:gd name="connsiteX1" fmla="*/ 13409 w 14417"/>
              <a:gd name="connsiteY1" fmla="*/ 21439 h 21439"/>
              <a:gd name="connsiteX2" fmla="*/ 12400 w 14417"/>
              <a:gd name="connsiteY2" fmla="*/ 13299 h 21439"/>
              <a:gd name="connsiteX3" fmla="*/ 10681 w 14417"/>
              <a:gd name="connsiteY3" fmla="*/ 0 h 21439"/>
              <a:gd name="connsiteX4" fmla="*/ 8966 w 14417"/>
              <a:gd name="connsiteY4" fmla="*/ 13299 h 21439"/>
              <a:gd name="connsiteX5" fmla="*/ 7954 w 14417"/>
              <a:gd name="connsiteY5" fmla="*/ 21439 h 21439"/>
              <a:gd name="connsiteX6" fmla="*/ 6946 w 14417"/>
              <a:gd name="connsiteY6" fmla="*/ 13299 h 21439"/>
              <a:gd name="connsiteX7" fmla="*/ 5230 w 14417"/>
              <a:gd name="connsiteY7" fmla="*/ 0 h 21439"/>
              <a:gd name="connsiteX8" fmla="*/ 3511 w 14417"/>
              <a:gd name="connsiteY8" fmla="*/ 13299 h 21439"/>
              <a:gd name="connsiteX9" fmla="*/ 2503 w 14417"/>
              <a:gd name="connsiteY9" fmla="*/ 21439 h 21439"/>
              <a:gd name="connsiteX10" fmla="*/ 1494 w 14417"/>
              <a:gd name="connsiteY10" fmla="*/ 13299 h 21439"/>
              <a:gd name="connsiteX11" fmla="*/ 0 w 14417"/>
              <a:gd name="connsiteY11" fmla="*/ 242 h 21439"/>
              <a:gd name="connsiteX0" fmla="*/ 13409 w 13409"/>
              <a:gd name="connsiteY0" fmla="*/ 21439 h 21439"/>
              <a:gd name="connsiteX1" fmla="*/ 12400 w 13409"/>
              <a:gd name="connsiteY1" fmla="*/ 13299 h 21439"/>
              <a:gd name="connsiteX2" fmla="*/ 10681 w 13409"/>
              <a:gd name="connsiteY2" fmla="*/ 0 h 21439"/>
              <a:gd name="connsiteX3" fmla="*/ 8966 w 13409"/>
              <a:gd name="connsiteY3" fmla="*/ 13299 h 21439"/>
              <a:gd name="connsiteX4" fmla="*/ 7954 w 13409"/>
              <a:gd name="connsiteY4" fmla="*/ 21439 h 21439"/>
              <a:gd name="connsiteX5" fmla="*/ 6946 w 13409"/>
              <a:gd name="connsiteY5" fmla="*/ 13299 h 21439"/>
              <a:gd name="connsiteX6" fmla="*/ 5230 w 13409"/>
              <a:gd name="connsiteY6" fmla="*/ 0 h 21439"/>
              <a:gd name="connsiteX7" fmla="*/ 3511 w 13409"/>
              <a:gd name="connsiteY7" fmla="*/ 13299 h 21439"/>
              <a:gd name="connsiteX8" fmla="*/ 2503 w 13409"/>
              <a:gd name="connsiteY8" fmla="*/ 21439 h 21439"/>
              <a:gd name="connsiteX9" fmla="*/ 1494 w 13409"/>
              <a:gd name="connsiteY9" fmla="*/ 13299 h 21439"/>
              <a:gd name="connsiteX10" fmla="*/ 0 w 13409"/>
              <a:gd name="connsiteY10" fmla="*/ 242 h 21439"/>
              <a:gd name="connsiteX0" fmla="*/ 12400 w 12400"/>
              <a:gd name="connsiteY0" fmla="*/ 13299 h 21439"/>
              <a:gd name="connsiteX1" fmla="*/ 10681 w 12400"/>
              <a:gd name="connsiteY1" fmla="*/ 0 h 21439"/>
              <a:gd name="connsiteX2" fmla="*/ 8966 w 12400"/>
              <a:gd name="connsiteY2" fmla="*/ 13299 h 21439"/>
              <a:gd name="connsiteX3" fmla="*/ 7954 w 12400"/>
              <a:gd name="connsiteY3" fmla="*/ 21439 h 21439"/>
              <a:gd name="connsiteX4" fmla="*/ 6946 w 12400"/>
              <a:gd name="connsiteY4" fmla="*/ 13299 h 21439"/>
              <a:gd name="connsiteX5" fmla="*/ 5230 w 12400"/>
              <a:gd name="connsiteY5" fmla="*/ 0 h 21439"/>
              <a:gd name="connsiteX6" fmla="*/ 3511 w 12400"/>
              <a:gd name="connsiteY6" fmla="*/ 13299 h 21439"/>
              <a:gd name="connsiteX7" fmla="*/ 2503 w 12400"/>
              <a:gd name="connsiteY7" fmla="*/ 21439 h 21439"/>
              <a:gd name="connsiteX8" fmla="*/ 1494 w 12400"/>
              <a:gd name="connsiteY8" fmla="*/ 13299 h 21439"/>
              <a:gd name="connsiteX9" fmla="*/ 0 w 12400"/>
              <a:gd name="connsiteY9" fmla="*/ 242 h 21439"/>
              <a:gd name="connsiteX0" fmla="*/ 10681 w 10681"/>
              <a:gd name="connsiteY0" fmla="*/ 0 h 21439"/>
              <a:gd name="connsiteX1" fmla="*/ 8966 w 10681"/>
              <a:gd name="connsiteY1" fmla="*/ 13299 h 21439"/>
              <a:gd name="connsiteX2" fmla="*/ 7954 w 10681"/>
              <a:gd name="connsiteY2" fmla="*/ 21439 h 21439"/>
              <a:gd name="connsiteX3" fmla="*/ 6946 w 10681"/>
              <a:gd name="connsiteY3" fmla="*/ 13299 h 21439"/>
              <a:gd name="connsiteX4" fmla="*/ 5230 w 10681"/>
              <a:gd name="connsiteY4" fmla="*/ 0 h 21439"/>
              <a:gd name="connsiteX5" fmla="*/ 3511 w 10681"/>
              <a:gd name="connsiteY5" fmla="*/ 13299 h 21439"/>
              <a:gd name="connsiteX6" fmla="*/ 2503 w 10681"/>
              <a:gd name="connsiteY6" fmla="*/ 21439 h 21439"/>
              <a:gd name="connsiteX7" fmla="*/ 1494 w 10681"/>
              <a:gd name="connsiteY7" fmla="*/ 13299 h 21439"/>
              <a:gd name="connsiteX8" fmla="*/ 0 w 10681"/>
              <a:gd name="connsiteY8" fmla="*/ 242 h 21439"/>
              <a:gd name="connsiteX0" fmla="*/ 8966 w 8966"/>
              <a:gd name="connsiteY0" fmla="*/ 13299 h 21439"/>
              <a:gd name="connsiteX1" fmla="*/ 7954 w 8966"/>
              <a:gd name="connsiteY1" fmla="*/ 21439 h 21439"/>
              <a:gd name="connsiteX2" fmla="*/ 6946 w 8966"/>
              <a:gd name="connsiteY2" fmla="*/ 13299 h 21439"/>
              <a:gd name="connsiteX3" fmla="*/ 5230 w 8966"/>
              <a:gd name="connsiteY3" fmla="*/ 0 h 21439"/>
              <a:gd name="connsiteX4" fmla="*/ 3511 w 8966"/>
              <a:gd name="connsiteY4" fmla="*/ 13299 h 21439"/>
              <a:gd name="connsiteX5" fmla="*/ 2503 w 8966"/>
              <a:gd name="connsiteY5" fmla="*/ 21439 h 21439"/>
              <a:gd name="connsiteX6" fmla="*/ 1494 w 8966"/>
              <a:gd name="connsiteY6" fmla="*/ 13299 h 21439"/>
              <a:gd name="connsiteX7" fmla="*/ 0 w 8966"/>
              <a:gd name="connsiteY7" fmla="*/ 242 h 21439"/>
              <a:gd name="connsiteX0" fmla="*/ 8871 w 8871"/>
              <a:gd name="connsiteY0" fmla="*/ 10000 h 10000"/>
              <a:gd name="connsiteX1" fmla="*/ 7747 w 8871"/>
              <a:gd name="connsiteY1" fmla="*/ 6203 h 10000"/>
              <a:gd name="connsiteX2" fmla="*/ 5833 w 8871"/>
              <a:gd name="connsiteY2" fmla="*/ 0 h 10000"/>
              <a:gd name="connsiteX3" fmla="*/ 3916 w 8871"/>
              <a:gd name="connsiteY3" fmla="*/ 6203 h 10000"/>
              <a:gd name="connsiteX4" fmla="*/ 2792 w 8871"/>
              <a:gd name="connsiteY4" fmla="*/ 10000 h 10000"/>
              <a:gd name="connsiteX5" fmla="*/ 1666 w 8871"/>
              <a:gd name="connsiteY5" fmla="*/ 6203 h 10000"/>
              <a:gd name="connsiteX6" fmla="*/ 0 w 8871"/>
              <a:gd name="connsiteY6" fmla="*/ 113 h 10000"/>
              <a:gd name="connsiteX0" fmla="*/ 8122 w 8122"/>
              <a:gd name="connsiteY0" fmla="*/ 10000 h 10000"/>
              <a:gd name="connsiteX1" fmla="*/ 6855 w 8122"/>
              <a:gd name="connsiteY1" fmla="*/ 6203 h 10000"/>
              <a:gd name="connsiteX2" fmla="*/ 4697 w 8122"/>
              <a:gd name="connsiteY2" fmla="*/ 0 h 10000"/>
              <a:gd name="connsiteX3" fmla="*/ 2536 w 8122"/>
              <a:gd name="connsiteY3" fmla="*/ 6203 h 10000"/>
              <a:gd name="connsiteX4" fmla="*/ 1269 w 8122"/>
              <a:gd name="connsiteY4" fmla="*/ 10000 h 10000"/>
              <a:gd name="connsiteX5" fmla="*/ 0 w 8122"/>
              <a:gd name="connsiteY5" fmla="*/ 6203 h 10000"/>
              <a:gd name="connsiteX0" fmla="*/ 8438 w 8438"/>
              <a:gd name="connsiteY0" fmla="*/ 10000 h 10000"/>
              <a:gd name="connsiteX1" fmla="*/ 6878 w 8438"/>
              <a:gd name="connsiteY1" fmla="*/ 6203 h 10000"/>
              <a:gd name="connsiteX2" fmla="*/ 4221 w 8438"/>
              <a:gd name="connsiteY2" fmla="*/ 0 h 10000"/>
              <a:gd name="connsiteX3" fmla="*/ 1560 w 8438"/>
              <a:gd name="connsiteY3" fmla="*/ 6203 h 10000"/>
              <a:gd name="connsiteX4" fmla="*/ 0 w 8438"/>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8" h="10000" extrusionOk="0">
                <a:moveTo>
                  <a:pt x="8438" y="10000"/>
                </a:moveTo>
                <a:cubicBezTo>
                  <a:pt x="7681" y="10000"/>
                  <a:pt x="7363" y="8520"/>
                  <a:pt x="6878" y="6203"/>
                </a:cubicBezTo>
                <a:cubicBezTo>
                  <a:pt x="6299" y="3446"/>
                  <a:pt x="5578" y="0"/>
                  <a:pt x="4221" y="0"/>
                </a:cubicBezTo>
                <a:cubicBezTo>
                  <a:pt x="2865" y="0"/>
                  <a:pt x="2145" y="3449"/>
                  <a:pt x="1560" y="6203"/>
                </a:cubicBezTo>
                <a:cubicBezTo>
                  <a:pt x="1080" y="8461"/>
                  <a:pt x="759" y="10000"/>
                  <a:pt x="0" y="10000"/>
                </a:cubicBezTo>
              </a:path>
            </a:pathLst>
          </a:custGeom>
          <a:noFill/>
          <a:ln w="25400" cap="flat">
            <a:solidFill>
              <a:schemeClr val="accent2"/>
            </a:solidFill>
            <a:prstDash val="solid"/>
            <a:round/>
          </a:ln>
          <a:effectLst/>
        </p:spPr>
        <p:txBody>
          <a:bodyPr wrap="square" lIns="45719" tIns="45719" rIns="45719" bIns="45719" numCol="1" anchor="ctr">
            <a:noAutofit/>
          </a:bodyPr>
          <a:lstStyle/>
          <a:p>
            <a:endParaRPr/>
          </a:p>
        </p:txBody>
      </p:sp>
      <p:sp>
        <p:nvSpPr>
          <p:cNvPr id="21" name="Shape">
            <a:extLst>
              <a:ext uri="{FF2B5EF4-FFF2-40B4-BE49-F238E27FC236}">
                <a16:creationId xmlns:a16="http://schemas.microsoft.com/office/drawing/2014/main" id="{56A78F4A-9F8F-F04E-9DAF-980A36BA2785}"/>
              </a:ext>
            </a:extLst>
          </p:cNvPr>
          <p:cNvSpPr/>
          <p:nvPr/>
        </p:nvSpPr>
        <p:spPr>
          <a:xfrm>
            <a:off x="5519495" y="4122710"/>
            <a:ext cx="985127" cy="1631297"/>
          </a:xfrm>
          <a:custGeom>
            <a:avLst/>
            <a:gdLst>
              <a:gd name="connsiteX0" fmla="*/ 21600 w 21600"/>
              <a:gd name="connsiteY0" fmla="*/ 229 h 21600"/>
              <a:gd name="connsiteX1" fmla="*/ 21591 w 21600"/>
              <a:gd name="connsiteY1" fmla="*/ 0 h 21600"/>
              <a:gd name="connsiteX2" fmla="*/ 19872 w 21600"/>
              <a:gd name="connsiteY2" fmla="*/ 13298 h 21600"/>
              <a:gd name="connsiteX3" fmla="*/ 18863 w 21600"/>
              <a:gd name="connsiteY3" fmla="*/ 21519 h 21600"/>
              <a:gd name="connsiteX4" fmla="*/ 17855 w 21600"/>
              <a:gd name="connsiteY4" fmla="*/ 13298 h 21600"/>
              <a:gd name="connsiteX5" fmla="*/ 16136 w 21600"/>
              <a:gd name="connsiteY5" fmla="*/ 161 h 21600"/>
              <a:gd name="connsiteX6" fmla="*/ 14417 w 21600"/>
              <a:gd name="connsiteY6" fmla="*/ 13460 h 21600"/>
              <a:gd name="connsiteX7" fmla="*/ 13409 w 21600"/>
              <a:gd name="connsiteY7" fmla="*/ 21600 h 21600"/>
              <a:gd name="connsiteX8" fmla="*/ 12400 w 21600"/>
              <a:gd name="connsiteY8" fmla="*/ 13460 h 21600"/>
              <a:gd name="connsiteX9" fmla="*/ 10681 w 21600"/>
              <a:gd name="connsiteY9" fmla="*/ 161 h 21600"/>
              <a:gd name="connsiteX10" fmla="*/ 8966 w 21600"/>
              <a:gd name="connsiteY10" fmla="*/ 13460 h 21600"/>
              <a:gd name="connsiteX11" fmla="*/ 7954 w 21600"/>
              <a:gd name="connsiteY11" fmla="*/ 21600 h 21600"/>
              <a:gd name="connsiteX12" fmla="*/ 6946 w 21600"/>
              <a:gd name="connsiteY12" fmla="*/ 13460 h 21600"/>
              <a:gd name="connsiteX13" fmla="*/ 5230 w 21600"/>
              <a:gd name="connsiteY13" fmla="*/ 161 h 21600"/>
              <a:gd name="connsiteX14" fmla="*/ 3511 w 21600"/>
              <a:gd name="connsiteY14" fmla="*/ 13460 h 21600"/>
              <a:gd name="connsiteX15" fmla="*/ 2503 w 21600"/>
              <a:gd name="connsiteY15" fmla="*/ 21600 h 21600"/>
              <a:gd name="connsiteX16" fmla="*/ 1494 w 21600"/>
              <a:gd name="connsiteY16" fmla="*/ 13460 h 21600"/>
              <a:gd name="connsiteX17" fmla="*/ 0 w 21600"/>
              <a:gd name="connsiteY17" fmla="*/ 403 h 21600"/>
              <a:gd name="connsiteX0" fmla="*/ 21600 w 21600"/>
              <a:gd name="connsiteY0" fmla="*/ 229 h 21600"/>
              <a:gd name="connsiteX1" fmla="*/ 21591 w 21600"/>
              <a:gd name="connsiteY1" fmla="*/ 0 h 21600"/>
              <a:gd name="connsiteX2" fmla="*/ 18863 w 21600"/>
              <a:gd name="connsiteY2" fmla="*/ 21519 h 21600"/>
              <a:gd name="connsiteX3" fmla="*/ 17855 w 21600"/>
              <a:gd name="connsiteY3" fmla="*/ 13298 h 21600"/>
              <a:gd name="connsiteX4" fmla="*/ 16136 w 21600"/>
              <a:gd name="connsiteY4" fmla="*/ 161 h 21600"/>
              <a:gd name="connsiteX5" fmla="*/ 14417 w 21600"/>
              <a:gd name="connsiteY5" fmla="*/ 13460 h 21600"/>
              <a:gd name="connsiteX6" fmla="*/ 13409 w 21600"/>
              <a:gd name="connsiteY6" fmla="*/ 21600 h 21600"/>
              <a:gd name="connsiteX7" fmla="*/ 12400 w 21600"/>
              <a:gd name="connsiteY7" fmla="*/ 13460 h 21600"/>
              <a:gd name="connsiteX8" fmla="*/ 10681 w 21600"/>
              <a:gd name="connsiteY8" fmla="*/ 161 h 21600"/>
              <a:gd name="connsiteX9" fmla="*/ 8966 w 21600"/>
              <a:gd name="connsiteY9" fmla="*/ 13460 h 21600"/>
              <a:gd name="connsiteX10" fmla="*/ 7954 w 21600"/>
              <a:gd name="connsiteY10" fmla="*/ 21600 h 21600"/>
              <a:gd name="connsiteX11" fmla="*/ 6946 w 21600"/>
              <a:gd name="connsiteY11" fmla="*/ 13460 h 21600"/>
              <a:gd name="connsiteX12" fmla="*/ 5230 w 21600"/>
              <a:gd name="connsiteY12" fmla="*/ 161 h 21600"/>
              <a:gd name="connsiteX13" fmla="*/ 3511 w 21600"/>
              <a:gd name="connsiteY13" fmla="*/ 13460 h 21600"/>
              <a:gd name="connsiteX14" fmla="*/ 2503 w 21600"/>
              <a:gd name="connsiteY14" fmla="*/ 21600 h 21600"/>
              <a:gd name="connsiteX15" fmla="*/ 1494 w 21600"/>
              <a:gd name="connsiteY15" fmla="*/ 13460 h 21600"/>
              <a:gd name="connsiteX16" fmla="*/ 0 w 21600"/>
              <a:gd name="connsiteY16" fmla="*/ 403 h 21600"/>
              <a:gd name="connsiteX0" fmla="*/ 18863 w 18863"/>
              <a:gd name="connsiteY0" fmla="*/ 21358 h 21439"/>
              <a:gd name="connsiteX1" fmla="*/ 17855 w 18863"/>
              <a:gd name="connsiteY1" fmla="*/ 13137 h 21439"/>
              <a:gd name="connsiteX2" fmla="*/ 16136 w 18863"/>
              <a:gd name="connsiteY2" fmla="*/ 0 h 21439"/>
              <a:gd name="connsiteX3" fmla="*/ 14417 w 18863"/>
              <a:gd name="connsiteY3" fmla="*/ 13299 h 21439"/>
              <a:gd name="connsiteX4" fmla="*/ 13409 w 18863"/>
              <a:gd name="connsiteY4" fmla="*/ 21439 h 21439"/>
              <a:gd name="connsiteX5" fmla="*/ 12400 w 18863"/>
              <a:gd name="connsiteY5" fmla="*/ 13299 h 21439"/>
              <a:gd name="connsiteX6" fmla="*/ 10681 w 18863"/>
              <a:gd name="connsiteY6" fmla="*/ 0 h 21439"/>
              <a:gd name="connsiteX7" fmla="*/ 8966 w 18863"/>
              <a:gd name="connsiteY7" fmla="*/ 13299 h 21439"/>
              <a:gd name="connsiteX8" fmla="*/ 7954 w 18863"/>
              <a:gd name="connsiteY8" fmla="*/ 21439 h 21439"/>
              <a:gd name="connsiteX9" fmla="*/ 6946 w 18863"/>
              <a:gd name="connsiteY9" fmla="*/ 13299 h 21439"/>
              <a:gd name="connsiteX10" fmla="*/ 5230 w 18863"/>
              <a:gd name="connsiteY10" fmla="*/ 0 h 21439"/>
              <a:gd name="connsiteX11" fmla="*/ 3511 w 18863"/>
              <a:gd name="connsiteY11" fmla="*/ 13299 h 21439"/>
              <a:gd name="connsiteX12" fmla="*/ 2503 w 18863"/>
              <a:gd name="connsiteY12" fmla="*/ 21439 h 21439"/>
              <a:gd name="connsiteX13" fmla="*/ 1494 w 18863"/>
              <a:gd name="connsiteY13" fmla="*/ 13299 h 21439"/>
              <a:gd name="connsiteX14" fmla="*/ 0 w 18863"/>
              <a:gd name="connsiteY14" fmla="*/ 242 h 21439"/>
              <a:gd name="connsiteX0" fmla="*/ 17855 w 17855"/>
              <a:gd name="connsiteY0" fmla="*/ 13137 h 21439"/>
              <a:gd name="connsiteX1" fmla="*/ 16136 w 17855"/>
              <a:gd name="connsiteY1" fmla="*/ 0 h 21439"/>
              <a:gd name="connsiteX2" fmla="*/ 14417 w 17855"/>
              <a:gd name="connsiteY2" fmla="*/ 13299 h 21439"/>
              <a:gd name="connsiteX3" fmla="*/ 13409 w 17855"/>
              <a:gd name="connsiteY3" fmla="*/ 21439 h 21439"/>
              <a:gd name="connsiteX4" fmla="*/ 12400 w 17855"/>
              <a:gd name="connsiteY4" fmla="*/ 13299 h 21439"/>
              <a:gd name="connsiteX5" fmla="*/ 10681 w 17855"/>
              <a:gd name="connsiteY5" fmla="*/ 0 h 21439"/>
              <a:gd name="connsiteX6" fmla="*/ 8966 w 17855"/>
              <a:gd name="connsiteY6" fmla="*/ 13299 h 21439"/>
              <a:gd name="connsiteX7" fmla="*/ 7954 w 17855"/>
              <a:gd name="connsiteY7" fmla="*/ 21439 h 21439"/>
              <a:gd name="connsiteX8" fmla="*/ 6946 w 17855"/>
              <a:gd name="connsiteY8" fmla="*/ 13299 h 21439"/>
              <a:gd name="connsiteX9" fmla="*/ 5230 w 17855"/>
              <a:gd name="connsiteY9" fmla="*/ 0 h 21439"/>
              <a:gd name="connsiteX10" fmla="*/ 3511 w 17855"/>
              <a:gd name="connsiteY10" fmla="*/ 13299 h 21439"/>
              <a:gd name="connsiteX11" fmla="*/ 2503 w 17855"/>
              <a:gd name="connsiteY11" fmla="*/ 21439 h 21439"/>
              <a:gd name="connsiteX12" fmla="*/ 1494 w 17855"/>
              <a:gd name="connsiteY12" fmla="*/ 13299 h 21439"/>
              <a:gd name="connsiteX13" fmla="*/ 0 w 17855"/>
              <a:gd name="connsiteY13" fmla="*/ 242 h 21439"/>
              <a:gd name="connsiteX0" fmla="*/ 16136 w 16136"/>
              <a:gd name="connsiteY0" fmla="*/ 0 h 21439"/>
              <a:gd name="connsiteX1" fmla="*/ 14417 w 16136"/>
              <a:gd name="connsiteY1" fmla="*/ 13299 h 21439"/>
              <a:gd name="connsiteX2" fmla="*/ 13409 w 16136"/>
              <a:gd name="connsiteY2" fmla="*/ 21439 h 21439"/>
              <a:gd name="connsiteX3" fmla="*/ 12400 w 16136"/>
              <a:gd name="connsiteY3" fmla="*/ 13299 h 21439"/>
              <a:gd name="connsiteX4" fmla="*/ 10681 w 16136"/>
              <a:gd name="connsiteY4" fmla="*/ 0 h 21439"/>
              <a:gd name="connsiteX5" fmla="*/ 8966 w 16136"/>
              <a:gd name="connsiteY5" fmla="*/ 13299 h 21439"/>
              <a:gd name="connsiteX6" fmla="*/ 7954 w 16136"/>
              <a:gd name="connsiteY6" fmla="*/ 21439 h 21439"/>
              <a:gd name="connsiteX7" fmla="*/ 6946 w 16136"/>
              <a:gd name="connsiteY7" fmla="*/ 13299 h 21439"/>
              <a:gd name="connsiteX8" fmla="*/ 5230 w 16136"/>
              <a:gd name="connsiteY8" fmla="*/ 0 h 21439"/>
              <a:gd name="connsiteX9" fmla="*/ 3511 w 16136"/>
              <a:gd name="connsiteY9" fmla="*/ 13299 h 21439"/>
              <a:gd name="connsiteX10" fmla="*/ 2503 w 16136"/>
              <a:gd name="connsiteY10" fmla="*/ 21439 h 21439"/>
              <a:gd name="connsiteX11" fmla="*/ 1494 w 16136"/>
              <a:gd name="connsiteY11" fmla="*/ 13299 h 21439"/>
              <a:gd name="connsiteX12" fmla="*/ 0 w 16136"/>
              <a:gd name="connsiteY12" fmla="*/ 242 h 21439"/>
              <a:gd name="connsiteX0" fmla="*/ 14417 w 14417"/>
              <a:gd name="connsiteY0" fmla="*/ 13299 h 21439"/>
              <a:gd name="connsiteX1" fmla="*/ 13409 w 14417"/>
              <a:gd name="connsiteY1" fmla="*/ 21439 h 21439"/>
              <a:gd name="connsiteX2" fmla="*/ 12400 w 14417"/>
              <a:gd name="connsiteY2" fmla="*/ 13299 h 21439"/>
              <a:gd name="connsiteX3" fmla="*/ 10681 w 14417"/>
              <a:gd name="connsiteY3" fmla="*/ 0 h 21439"/>
              <a:gd name="connsiteX4" fmla="*/ 8966 w 14417"/>
              <a:gd name="connsiteY4" fmla="*/ 13299 h 21439"/>
              <a:gd name="connsiteX5" fmla="*/ 7954 w 14417"/>
              <a:gd name="connsiteY5" fmla="*/ 21439 h 21439"/>
              <a:gd name="connsiteX6" fmla="*/ 6946 w 14417"/>
              <a:gd name="connsiteY6" fmla="*/ 13299 h 21439"/>
              <a:gd name="connsiteX7" fmla="*/ 5230 w 14417"/>
              <a:gd name="connsiteY7" fmla="*/ 0 h 21439"/>
              <a:gd name="connsiteX8" fmla="*/ 3511 w 14417"/>
              <a:gd name="connsiteY8" fmla="*/ 13299 h 21439"/>
              <a:gd name="connsiteX9" fmla="*/ 2503 w 14417"/>
              <a:gd name="connsiteY9" fmla="*/ 21439 h 21439"/>
              <a:gd name="connsiteX10" fmla="*/ 1494 w 14417"/>
              <a:gd name="connsiteY10" fmla="*/ 13299 h 21439"/>
              <a:gd name="connsiteX11" fmla="*/ 0 w 14417"/>
              <a:gd name="connsiteY11" fmla="*/ 242 h 21439"/>
              <a:gd name="connsiteX0" fmla="*/ 13409 w 13409"/>
              <a:gd name="connsiteY0" fmla="*/ 21439 h 21439"/>
              <a:gd name="connsiteX1" fmla="*/ 12400 w 13409"/>
              <a:gd name="connsiteY1" fmla="*/ 13299 h 21439"/>
              <a:gd name="connsiteX2" fmla="*/ 10681 w 13409"/>
              <a:gd name="connsiteY2" fmla="*/ 0 h 21439"/>
              <a:gd name="connsiteX3" fmla="*/ 8966 w 13409"/>
              <a:gd name="connsiteY3" fmla="*/ 13299 h 21439"/>
              <a:gd name="connsiteX4" fmla="*/ 7954 w 13409"/>
              <a:gd name="connsiteY4" fmla="*/ 21439 h 21439"/>
              <a:gd name="connsiteX5" fmla="*/ 6946 w 13409"/>
              <a:gd name="connsiteY5" fmla="*/ 13299 h 21439"/>
              <a:gd name="connsiteX6" fmla="*/ 5230 w 13409"/>
              <a:gd name="connsiteY6" fmla="*/ 0 h 21439"/>
              <a:gd name="connsiteX7" fmla="*/ 3511 w 13409"/>
              <a:gd name="connsiteY7" fmla="*/ 13299 h 21439"/>
              <a:gd name="connsiteX8" fmla="*/ 2503 w 13409"/>
              <a:gd name="connsiteY8" fmla="*/ 21439 h 21439"/>
              <a:gd name="connsiteX9" fmla="*/ 1494 w 13409"/>
              <a:gd name="connsiteY9" fmla="*/ 13299 h 21439"/>
              <a:gd name="connsiteX10" fmla="*/ 0 w 13409"/>
              <a:gd name="connsiteY10" fmla="*/ 242 h 21439"/>
              <a:gd name="connsiteX0" fmla="*/ 12400 w 12400"/>
              <a:gd name="connsiteY0" fmla="*/ 13299 h 21439"/>
              <a:gd name="connsiteX1" fmla="*/ 10681 w 12400"/>
              <a:gd name="connsiteY1" fmla="*/ 0 h 21439"/>
              <a:gd name="connsiteX2" fmla="*/ 8966 w 12400"/>
              <a:gd name="connsiteY2" fmla="*/ 13299 h 21439"/>
              <a:gd name="connsiteX3" fmla="*/ 7954 w 12400"/>
              <a:gd name="connsiteY3" fmla="*/ 21439 h 21439"/>
              <a:gd name="connsiteX4" fmla="*/ 6946 w 12400"/>
              <a:gd name="connsiteY4" fmla="*/ 13299 h 21439"/>
              <a:gd name="connsiteX5" fmla="*/ 5230 w 12400"/>
              <a:gd name="connsiteY5" fmla="*/ 0 h 21439"/>
              <a:gd name="connsiteX6" fmla="*/ 3511 w 12400"/>
              <a:gd name="connsiteY6" fmla="*/ 13299 h 21439"/>
              <a:gd name="connsiteX7" fmla="*/ 2503 w 12400"/>
              <a:gd name="connsiteY7" fmla="*/ 21439 h 21439"/>
              <a:gd name="connsiteX8" fmla="*/ 1494 w 12400"/>
              <a:gd name="connsiteY8" fmla="*/ 13299 h 21439"/>
              <a:gd name="connsiteX9" fmla="*/ 0 w 12400"/>
              <a:gd name="connsiteY9" fmla="*/ 242 h 21439"/>
              <a:gd name="connsiteX0" fmla="*/ 10681 w 10681"/>
              <a:gd name="connsiteY0" fmla="*/ 0 h 21439"/>
              <a:gd name="connsiteX1" fmla="*/ 8966 w 10681"/>
              <a:gd name="connsiteY1" fmla="*/ 13299 h 21439"/>
              <a:gd name="connsiteX2" fmla="*/ 7954 w 10681"/>
              <a:gd name="connsiteY2" fmla="*/ 21439 h 21439"/>
              <a:gd name="connsiteX3" fmla="*/ 6946 w 10681"/>
              <a:gd name="connsiteY3" fmla="*/ 13299 h 21439"/>
              <a:gd name="connsiteX4" fmla="*/ 5230 w 10681"/>
              <a:gd name="connsiteY4" fmla="*/ 0 h 21439"/>
              <a:gd name="connsiteX5" fmla="*/ 3511 w 10681"/>
              <a:gd name="connsiteY5" fmla="*/ 13299 h 21439"/>
              <a:gd name="connsiteX6" fmla="*/ 2503 w 10681"/>
              <a:gd name="connsiteY6" fmla="*/ 21439 h 21439"/>
              <a:gd name="connsiteX7" fmla="*/ 1494 w 10681"/>
              <a:gd name="connsiteY7" fmla="*/ 13299 h 21439"/>
              <a:gd name="connsiteX8" fmla="*/ 0 w 10681"/>
              <a:gd name="connsiteY8" fmla="*/ 242 h 21439"/>
              <a:gd name="connsiteX0" fmla="*/ 8966 w 8966"/>
              <a:gd name="connsiteY0" fmla="*/ 13299 h 21439"/>
              <a:gd name="connsiteX1" fmla="*/ 7954 w 8966"/>
              <a:gd name="connsiteY1" fmla="*/ 21439 h 21439"/>
              <a:gd name="connsiteX2" fmla="*/ 6946 w 8966"/>
              <a:gd name="connsiteY2" fmla="*/ 13299 h 21439"/>
              <a:gd name="connsiteX3" fmla="*/ 5230 w 8966"/>
              <a:gd name="connsiteY3" fmla="*/ 0 h 21439"/>
              <a:gd name="connsiteX4" fmla="*/ 3511 w 8966"/>
              <a:gd name="connsiteY4" fmla="*/ 13299 h 21439"/>
              <a:gd name="connsiteX5" fmla="*/ 2503 w 8966"/>
              <a:gd name="connsiteY5" fmla="*/ 21439 h 21439"/>
              <a:gd name="connsiteX6" fmla="*/ 1494 w 8966"/>
              <a:gd name="connsiteY6" fmla="*/ 13299 h 21439"/>
              <a:gd name="connsiteX7" fmla="*/ 0 w 8966"/>
              <a:gd name="connsiteY7" fmla="*/ 242 h 21439"/>
              <a:gd name="connsiteX0" fmla="*/ 8871 w 8871"/>
              <a:gd name="connsiteY0" fmla="*/ 10000 h 10000"/>
              <a:gd name="connsiteX1" fmla="*/ 7747 w 8871"/>
              <a:gd name="connsiteY1" fmla="*/ 6203 h 10000"/>
              <a:gd name="connsiteX2" fmla="*/ 5833 w 8871"/>
              <a:gd name="connsiteY2" fmla="*/ 0 h 10000"/>
              <a:gd name="connsiteX3" fmla="*/ 3916 w 8871"/>
              <a:gd name="connsiteY3" fmla="*/ 6203 h 10000"/>
              <a:gd name="connsiteX4" fmla="*/ 2792 w 8871"/>
              <a:gd name="connsiteY4" fmla="*/ 10000 h 10000"/>
              <a:gd name="connsiteX5" fmla="*/ 1666 w 8871"/>
              <a:gd name="connsiteY5" fmla="*/ 6203 h 10000"/>
              <a:gd name="connsiteX6" fmla="*/ 0 w 8871"/>
              <a:gd name="connsiteY6" fmla="*/ 113 h 10000"/>
              <a:gd name="connsiteX0" fmla="*/ 8122 w 8122"/>
              <a:gd name="connsiteY0" fmla="*/ 10000 h 10000"/>
              <a:gd name="connsiteX1" fmla="*/ 6855 w 8122"/>
              <a:gd name="connsiteY1" fmla="*/ 6203 h 10000"/>
              <a:gd name="connsiteX2" fmla="*/ 4697 w 8122"/>
              <a:gd name="connsiteY2" fmla="*/ 0 h 10000"/>
              <a:gd name="connsiteX3" fmla="*/ 2536 w 8122"/>
              <a:gd name="connsiteY3" fmla="*/ 6203 h 10000"/>
              <a:gd name="connsiteX4" fmla="*/ 1269 w 8122"/>
              <a:gd name="connsiteY4" fmla="*/ 10000 h 10000"/>
              <a:gd name="connsiteX5" fmla="*/ 0 w 8122"/>
              <a:gd name="connsiteY5" fmla="*/ 6203 h 10000"/>
              <a:gd name="connsiteX0" fmla="*/ 8438 w 8438"/>
              <a:gd name="connsiteY0" fmla="*/ 10000 h 10000"/>
              <a:gd name="connsiteX1" fmla="*/ 6878 w 8438"/>
              <a:gd name="connsiteY1" fmla="*/ 6203 h 10000"/>
              <a:gd name="connsiteX2" fmla="*/ 4221 w 8438"/>
              <a:gd name="connsiteY2" fmla="*/ 0 h 10000"/>
              <a:gd name="connsiteX3" fmla="*/ 1560 w 8438"/>
              <a:gd name="connsiteY3" fmla="*/ 6203 h 10000"/>
              <a:gd name="connsiteX4" fmla="*/ 0 w 8438"/>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8" h="10000" extrusionOk="0">
                <a:moveTo>
                  <a:pt x="8438" y="10000"/>
                </a:moveTo>
                <a:cubicBezTo>
                  <a:pt x="7681" y="10000"/>
                  <a:pt x="7363" y="8520"/>
                  <a:pt x="6878" y="6203"/>
                </a:cubicBezTo>
                <a:cubicBezTo>
                  <a:pt x="6299" y="3446"/>
                  <a:pt x="5578" y="0"/>
                  <a:pt x="4221" y="0"/>
                </a:cubicBezTo>
                <a:cubicBezTo>
                  <a:pt x="2865" y="0"/>
                  <a:pt x="2145" y="3449"/>
                  <a:pt x="1560" y="6203"/>
                </a:cubicBezTo>
                <a:cubicBezTo>
                  <a:pt x="1080" y="8461"/>
                  <a:pt x="759" y="10000"/>
                  <a:pt x="0" y="10000"/>
                </a:cubicBezTo>
              </a:path>
            </a:pathLst>
          </a:custGeom>
          <a:noFill/>
          <a:ln w="25400" cap="flat">
            <a:solidFill>
              <a:schemeClr val="accent2"/>
            </a:solidFill>
            <a:prstDash val="solid"/>
            <a:round/>
          </a:ln>
          <a:effectLst/>
        </p:spPr>
        <p:txBody>
          <a:bodyPr wrap="square" lIns="45719" tIns="45719" rIns="45719" bIns="45719" numCol="1" anchor="ctr">
            <a:noAutofit/>
          </a:bodyPr>
          <a:lstStyle/>
          <a:p>
            <a:endParaRPr/>
          </a:p>
        </p:txBody>
      </p:sp>
      <p:sp>
        <p:nvSpPr>
          <p:cNvPr id="23" name="Shape">
            <a:extLst>
              <a:ext uri="{FF2B5EF4-FFF2-40B4-BE49-F238E27FC236}">
                <a16:creationId xmlns:a16="http://schemas.microsoft.com/office/drawing/2014/main" id="{A626A09A-F86E-BE4B-8909-BEAD9AD02ECE}"/>
              </a:ext>
            </a:extLst>
          </p:cNvPr>
          <p:cNvSpPr/>
          <p:nvPr/>
        </p:nvSpPr>
        <p:spPr>
          <a:xfrm>
            <a:off x="6838049" y="4122710"/>
            <a:ext cx="985127" cy="1631297"/>
          </a:xfrm>
          <a:custGeom>
            <a:avLst/>
            <a:gdLst>
              <a:gd name="connsiteX0" fmla="*/ 21600 w 21600"/>
              <a:gd name="connsiteY0" fmla="*/ 229 h 21600"/>
              <a:gd name="connsiteX1" fmla="*/ 21591 w 21600"/>
              <a:gd name="connsiteY1" fmla="*/ 0 h 21600"/>
              <a:gd name="connsiteX2" fmla="*/ 19872 w 21600"/>
              <a:gd name="connsiteY2" fmla="*/ 13298 h 21600"/>
              <a:gd name="connsiteX3" fmla="*/ 18863 w 21600"/>
              <a:gd name="connsiteY3" fmla="*/ 21519 h 21600"/>
              <a:gd name="connsiteX4" fmla="*/ 17855 w 21600"/>
              <a:gd name="connsiteY4" fmla="*/ 13298 h 21600"/>
              <a:gd name="connsiteX5" fmla="*/ 16136 w 21600"/>
              <a:gd name="connsiteY5" fmla="*/ 161 h 21600"/>
              <a:gd name="connsiteX6" fmla="*/ 14417 w 21600"/>
              <a:gd name="connsiteY6" fmla="*/ 13460 h 21600"/>
              <a:gd name="connsiteX7" fmla="*/ 13409 w 21600"/>
              <a:gd name="connsiteY7" fmla="*/ 21600 h 21600"/>
              <a:gd name="connsiteX8" fmla="*/ 12400 w 21600"/>
              <a:gd name="connsiteY8" fmla="*/ 13460 h 21600"/>
              <a:gd name="connsiteX9" fmla="*/ 10681 w 21600"/>
              <a:gd name="connsiteY9" fmla="*/ 161 h 21600"/>
              <a:gd name="connsiteX10" fmla="*/ 8966 w 21600"/>
              <a:gd name="connsiteY10" fmla="*/ 13460 h 21600"/>
              <a:gd name="connsiteX11" fmla="*/ 7954 w 21600"/>
              <a:gd name="connsiteY11" fmla="*/ 21600 h 21600"/>
              <a:gd name="connsiteX12" fmla="*/ 6946 w 21600"/>
              <a:gd name="connsiteY12" fmla="*/ 13460 h 21600"/>
              <a:gd name="connsiteX13" fmla="*/ 5230 w 21600"/>
              <a:gd name="connsiteY13" fmla="*/ 161 h 21600"/>
              <a:gd name="connsiteX14" fmla="*/ 3511 w 21600"/>
              <a:gd name="connsiteY14" fmla="*/ 13460 h 21600"/>
              <a:gd name="connsiteX15" fmla="*/ 2503 w 21600"/>
              <a:gd name="connsiteY15" fmla="*/ 21600 h 21600"/>
              <a:gd name="connsiteX16" fmla="*/ 1494 w 21600"/>
              <a:gd name="connsiteY16" fmla="*/ 13460 h 21600"/>
              <a:gd name="connsiteX17" fmla="*/ 0 w 21600"/>
              <a:gd name="connsiteY17" fmla="*/ 403 h 21600"/>
              <a:gd name="connsiteX0" fmla="*/ 21600 w 21600"/>
              <a:gd name="connsiteY0" fmla="*/ 229 h 21600"/>
              <a:gd name="connsiteX1" fmla="*/ 21591 w 21600"/>
              <a:gd name="connsiteY1" fmla="*/ 0 h 21600"/>
              <a:gd name="connsiteX2" fmla="*/ 18863 w 21600"/>
              <a:gd name="connsiteY2" fmla="*/ 21519 h 21600"/>
              <a:gd name="connsiteX3" fmla="*/ 17855 w 21600"/>
              <a:gd name="connsiteY3" fmla="*/ 13298 h 21600"/>
              <a:gd name="connsiteX4" fmla="*/ 16136 w 21600"/>
              <a:gd name="connsiteY4" fmla="*/ 161 h 21600"/>
              <a:gd name="connsiteX5" fmla="*/ 14417 w 21600"/>
              <a:gd name="connsiteY5" fmla="*/ 13460 h 21600"/>
              <a:gd name="connsiteX6" fmla="*/ 13409 w 21600"/>
              <a:gd name="connsiteY6" fmla="*/ 21600 h 21600"/>
              <a:gd name="connsiteX7" fmla="*/ 12400 w 21600"/>
              <a:gd name="connsiteY7" fmla="*/ 13460 h 21600"/>
              <a:gd name="connsiteX8" fmla="*/ 10681 w 21600"/>
              <a:gd name="connsiteY8" fmla="*/ 161 h 21600"/>
              <a:gd name="connsiteX9" fmla="*/ 8966 w 21600"/>
              <a:gd name="connsiteY9" fmla="*/ 13460 h 21600"/>
              <a:gd name="connsiteX10" fmla="*/ 7954 w 21600"/>
              <a:gd name="connsiteY10" fmla="*/ 21600 h 21600"/>
              <a:gd name="connsiteX11" fmla="*/ 6946 w 21600"/>
              <a:gd name="connsiteY11" fmla="*/ 13460 h 21600"/>
              <a:gd name="connsiteX12" fmla="*/ 5230 w 21600"/>
              <a:gd name="connsiteY12" fmla="*/ 161 h 21600"/>
              <a:gd name="connsiteX13" fmla="*/ 3511 w 21600"/>
              <a:gd name="connsiteY13" fmla="*/ 13460 h 21600"/>
              <a:gd name="connsiteX14" fmla="*/ 2503 w 21600"/>
              <a:gd name="connsiteY14" fmla="*/ 21600 h 21600"/>
              <a:gd name="connsiteX15" fmla="*/ 1494 w 21600"/>
              <a:gd name="connsiteY15" fmla="*/ 13460 h 21600"/>
              <a:gd name="connsiteX16" fmla="*/ 0 w 21600"/>
              <a:gd name="connsiteY16" fmla="*/ 403 h 21600"/>
              <a:gd name="connsiteX0" fmla="*/ 18863 w 18863"/>
              <a:gd name="connsiteY0" fmla="*/ 21358 h 21439"/>
              <a:gd name="connsiteX1" fmla="*/ 17855 w 18863"/>
              <a:gd name="connsiteY1" fmla="*/ 13137 h 21439"/>
              <a:gd name="connsiteX2" fmla="*/ 16136 w 18863"/>
              <a:gd name="connsiteY2" fmla="*/ 0 h 21439"/>
              <a:gd name="connsiteX3" fmla="*/ 14417 w 18863"/>
              <a:gd name="connsiteY3" fmla="*/ 13299 h 21439"/>
              <a:gd name="connsiteX4" fmla="*/ 13409 w 18863"/>
              <a:gd name="connsiteY4" fmla="*/ 21439 h 21439"/>
              <a:gd name="connsiteX5" fmla="*/ 12400 w 18863"/>
              <a:gd name="connsiteY5" fmla="*/ 13299 h 21439"/>
              <a:gd name="connsiteX6" fmla="*/ 10681 w 18863"/>
              <a:gd name="connsiteY6" fmla="*/ 0 h 21439"/>
              <a:gd name="connsiteX7" fmla="*/ 8966 w 18863"/>
              <a:gd name="connsiteY7" fmla="*/ 13299 h 21439"/>
              <a:gd name="connsiteX8" fmla="*/ 7954 w 18863"/>
              <a:gd name="connsiteY8" fmla="*/ 21439 h 21439"/>
              <a:gd name="connsiteX9" fmla="*/ 6946 w 18863"/>
              <a:gd name="connsiteY9" fmla="*/ 13299 h 21439"/>
              <a:gd name="connsiteX10" fmla="*/ 5230 w 18863"/>
              <a:gd name="connsiteY10" fmla="*/ 0 h 21439"/>
              <a:gd name="connsiteX11" fmla="*/ 3511 w 18863"/>
              <a:gd name="connsiteY11" fmla="*/ 13299 h 21439"/>
              <a:gd name="connsiteX12" fmla="*/ 2503 w 18863"/>
              <a:gd name="connsiteY12" fmla="*/ 21439 h 21439"/>
              <a:gd name="connsiteX13" fmla="*/ 1494 w 18863"/>
              <a:gd name="connsiteY13" fmla="*/ 13299 h 21439"/>
              <a:gd name="connsiteX14" fmla="*/ 0 w 18863"/>
              <a:gd name="connsiteY14" fmla="*/ 242 h 21439"/>
              <a:gd name="connsiteX0" fmla="*/ 17855 w 17855"/>
              <a:gd name="connsiteY0" fmla="*/ 13137 h 21439"/>
              <a:gd name="connsiteX1" fmla="*/ 16136 w 17855"/>
              <a:gd name="connsiteY1" fmla="*/ 0 h 21439"/>
              <a:gd name="connsiteX2" fmla="*/ 14417 w 17855"/>
              <a:gd name="connsiteY2" fmla="*/ 13299 h 21439"/>
              <a:gd name="connsiteX3" fmla="*/ 13409 w 17855"/>
              <a:gd name="connsiteY3" fmla="*/ 21439 h 21439"/>
              <a:gd name="connsiteX4" fmla="*/ 12400 w 17855"/>
              <a:gd name="connsiteY4" fmla="*/ 13299 h 21439"/>
              <a:gd name="connsiteX5" fmla="*/ 10681 w 17855"/>
              <a:gd name="connsiteY5" fmla="*/ 0 h 21439"/>
              <a:gd name="connsiteX6" fmla="*/ 8966 w 17855"/>
              <a:gd name="connsiteY6" fmla="*/ 13299 h 21439"/>
              <a:gd name="connsiteX7" fmla="*/ 7954 w 17855"/>
              <a:gd name="connsiteY7" fmla="*/ 21439 h 21439"/>
              <a:gd name="connsiteX8" fmla="*/ 6946 w 17855"/>
              <a:gd name="connsiteY8" fmla="*/ 13299 h 21439"/>
              <a:gd name="connsiteX9" fmla="*/ 5230 w 17855"/>
              <a:gd name="connsiteY9" fmla="*/ 0 h 21439"/>
              <a:gd name="connsiteX10" fmla="*/ 3511 w 17855"/>
              <a:gd name="connsiteY10" fmla="*/ 13299 h 21439"/>
              <a:gd name="connsiteX11" fmla="*/ 2503 w 17855"/>
              <a:gd name="connsiteY11" fmla="*/ 21439 h 21439"/>
              <a:gd name="connsiteX12" fmla="*/ 1494 w 17855"/>
              <a:gd name="connsiteY12" fmla="*/ 13299 h 21439"/>
              <a:gd name="connsiteX13" fmla="*/ 0 w 17855"/>
              <a:gd name="connsiteY13" fmla="*/ 242 h 21439"/>
              <a:gd name="connsiteX0" fmla="*/ 16136 w 16136"/>
              <a:gd name="connsiteY0" fmla="*/ 0 h 21439"/>
              <a:gd name="connsiteX1" fmla="*/ 14417 w 16136"/>
              <a:gd name="connsiteY1" fmla="*/ 13299 h 21439"/>
              <a:gd name="connsiteX2" fmla="*/ 13409 w 16136"/>
              <a:gd name="connsiteY2" fmla="*/ 21439 h 21439"/>
              <a:gd name="connsiteX3" fmla="*/ 12400 w 16136"/>
              <a:gd name="connsiteY3" fmla="*/ 13299 h 21439"/>
              <a:gd name="connsiteX4" fmla="*/ 10681 w 16136"/>
              <a:gd name="connsiteY4" fmla="*/ 0 h 21439"/>
              <a:gd name="connsiteX5" fmla="*/ 8966 w 16136"/>
              <a:gd name="connsiteY5" fmla="*/ 13299 h 21439"/>
              <a:gd name="connsiteX6" fmla="*/ 7954 w 16136"/>
              <a:gd name="connsiteY6" fmla="*/ 21439 h 21439"/>
              <a:gd name="connsiteX7" fmla="*/ 6946 w 16136"/>
              <a:gd name="connsiteY7" fmla="*/ 13299 h 21439"/>
              <a:gd name="connsiteX8" fmla="*/ 5230 w 16136"/>
              <a:gd name="connsiteY8" fmla="*/ 0 h 21439"/>
              <a:gd name="connsiteX9" fmla="*/ 3511 w 16136"/>
              <a:gd name="connsiteY9" fmla="*/ 13299 h 21439"/>
              <a:gd name="connsiteX10" fmla="*/ 2503 w 16136"/>
              <a:gd name="connsiteY10" fmla="*/ 21439 h 21439"/>
              <a:gd name="connsiteX11" fmla="*/ 1494 w 16136"/>
              <a:gd name="connsiteY11" fmla="*/ 13299 h 21439"/>
              <a:gd name="connsiteX12" fmla="*/ 0 w 16136"/>
              <a:gd name="connsiteY12" fmla="*/ 242 h 21439"/>
              <a:gd name="connsiteX0" fmla="*/ 14417 w 14417"/>
              <a:gd name="connsiteY0" fmla="*/ 13299 h 21439"/>
              <a:gd name="connsiteX1" fmla="*/ 13409 w 14417"/>
              <a:gd name="connsiteY1" fmla="*/ 21439 h 21439"/>
              <a:gd name="connsiteX2" fmla="*/ 12400 w 14417"/>
              <a:gd name="connsiteY2" fmla="*/ 13299 h 21439"/>
              <a:gd name="connsiteX3" fmla="*/ 10681 w 14417"/>
              <a:gd name="connsiteY3" fmla="*/ 0 h 21439"/>
              <a:gd name="connsiteX4" fmla="*/ 8966 w 14417"/>
              <a:gd name="connsiteY4" fmla="*/ 13299 h 21439"/>
              <a:gd name="connsiteX5" fmla="*/ 7954 w 14417"/>
              <a:gd name="connsiteY5" fmla="*/ 21439 h 21439"/>
              <a:gd name="connsiteX6" fmla="*/ 6946 w 14417"/>
              <a:gd name="connsiteY6" fmla="*/ 13299 h 21439"/>
              <a:gd name="connsiteX7" fmla="*/ 5230 w 14417"/>
              <a:gd name="connsiteY7" fmla="*/ 0 h 21439"/>
              <a:gd name="connsiteX8" fmla="*/ 3511 w 14417"/>
              <a:gd name="connsiteY8" fmla="*/ 13299 h 21439"/>
              <a:gd name="connsiteX9" fmla="*/ 2503 w 14417"/>
              <a:gd name="connsiteY9" fmla="*/ 21439 h 21439"/>
              <a:gd name="connsiteX10" fmla="*/ 1494 w 14417"/>
              <a:gd name="connsiteY10" fmla="*/ 13299 h 21439"/>
              <a:gd name="connsiteX11" fmla="*/ 0 w 14417"/>
              <a:gd name="connsiteY11" fmla="*/ 242 h 21439"/>
              <a:gd name="connsiteX0" fmla="*/ 13409 w 13409"/>
              <a:gd name="connsiteY0" fmla="*/ 21439 h 21439"/>
              <a:gd name="connsiteX1" fmla="*/ 12400 w 13409"/>
              <a:gd name="connsiteY1" fmla="*/ 13299 h 21439"/>
              <a:gd name="connsiteX2" fmla="*/ 10681 w 13409"/>
              <a:gd name="connsiteY2" fmla="*/ 0 h 21439"/>
              <a:gd name="connsiteX3" fmla="*/ 8966 w 13409"/>
              <a:gd name="connsiteY3" fmla="*/ 13299 h 21439"/>
              <a:gd name="connsiteX4" fmla="*/ 7954 w 13409"/>
              <a:gd name="connsiteY4" fmla="*/ 21439 h 21439"/>
              <a:gd name="connsiteX5" fmla="*/ 6946 w 13409"/>
              <a:gd name="connsiteY5" fmla="*/ 13299 h 21439"/>
              <a:gd name="connsiteX6" fmla="*/ 5230 w 13409"/>
              <a:gd name="connsiteY6" fmla="*/ 0 h 21439"/>
              <a:gd name="connsiteX7" fmla="*/ 3511 w 13409"/>
              <a:gd name="connsiteY7" fmla="*/ 13299 h 21439"/>
              <a:gd name="connsiteX8" fmla="*/ 2503 w 13409"/>
              <a:gd name="connsiteY8" fmla="*/ 21439 h 21439"/>
              <a:gd name="connsiteX9" fmla="*/ 1494 w 13409"/>
              <a:gd name="connsiteY9" fmla="*/ 13299 h 21439"/>
              <a:gd name="connsiteX10" fmla="*/ 0 w 13409"/>
              <a:gd name="connsiteY10" fmla="*/ 242 h 21439"/>
              <a:gd name="connsiteX0" fmla="*/ 12400 w 12400"/>
              <a:gd name="connsiteY0" fmla="*/ 13299 h 21439"/>
              <a:gd name="connsiteX1" fmla="*/ 10681 w 12400"/>
              <a:gd name="connsiteY1" fmla="*/ 0 h 21439"/>
              <a:gd name="connsiteX2" fmla="*/ 8966 w 12400"/>
              <a:gd name="connsiteY2" fmla="*/ 13299 h 21439"/>
              <a:gd name="connsiteX3" fmla="*/ 7954 w 12400"/>
              <a:gd name="connsiteY3" fmla="*/ 21439 h 21439"/>
              <a:gd name="connsiteX4" fmla="*/ 6946 w 12400"/>
              <a:gd name="connsiteY4" fmla="*/ 13299 h 21439"/>
              <a:gd name="connsiteX5" fmla="*/ 5230 w 12400"/>
              <a:gd name="connsiteY5" fmla="*/ 0 h 21439"/>
              <a:gd name="connsiteX6" fmla="*/ 3511 w 12400"/>
              <a:gd name="connsiteY6" fmla="*/ 13299 h 21439"/>
              <a:gd name="connsiteX7" fmla="*/ 2503 w 12400"/>
              <a:gd name="connsiteY7" fmla="*/ 21439 h 21439"/>
              <a:gd name="connsiteX8" fmla="*/ 1494 w 12400"/>
              <a:gd name="connsiteY8" fmla="*/ 13299 h 21439"/>
              <a:gd name="connsiteX9" fmla="*/ 0 w 12400"/>
              <a:gd name="connsiteY9" fmla="*/ 242 h 21439"/>
              <a:gd name="connsiteX0" fmla="*/ 10681 w 10681"/>
              <a:gd name="connsiteY0" fmla="*/ 0 h 21439"/>
              <a:gd name="connsiteX1" fmla="*/ 8966 w 10681"/>
              <a:gd name="connsiteY1" fmla="*/ 13299 h 21439"/>
              <a:gd name="connsiteX2" fmla="*/ 7954 w 10681"/>
              <a:gd name="connsiteY2" fmla="*/ 21439 h 21439"/>
              <a:gd name="connsiteX3" fmla="*/ 6946 w 10681"/>
              <a:gd name="connsiteY3" fmla="*/ 13299 h 21439"/>
              <a:gd name="connsiteX4" fmla="*/ 5230 w 10681"/>
              <a:gd name="connsiteY4" fmla="*/ 0 h 21439"/>
              <a:gd name="connsiteX5" fmla="*/ 3511 w 10681"/>
              <a:gd name="connsiteY5" fmla="*/ 13299 h 21439"/>
              <a:gd name="connsiteX6" fmla="*/ 2503 w 10681"/>
              <a:gd name="connsiteY6" fmla="*/ 21439 h 21439"/>
              <a:gd name="connsiteX7" fmla="*/ 1494 w 10681"/>
              <a:gd name="connsiteY7" fmla="*/ 13299 h 21439"/>
              <a:gd name="connsiteX8" fmla="*/ 0 w 10681"/>
              <a:gd name="connsiteY8" fmla="*/ 242 h 21439"/>
              <a:gd name="connsiteX0" fmla="*/ 8966 w 8966"/>
              <a:gd name="connsiteY0" fmla="*/ 13299 h 21439"/>
              <a:gd name="connsiteX1" fmla="*/ 7954 w 8966"/>
              <a:gd name="connsiteY1" fmla="*/ 21439 h 21439"/>
              <a:gd name="connsiteX2" fmla="*/ 6946 w 8966"/>
              <a:gd name="connsiteY2" fmla="*/ 13299 h 21439"/>
              <a:gd name="connsiteX3" fmla="*/ 5230 w 8966"/>
              <a:gd name="connsiteY3" fmla="*/ 0 h 21439"/>
              <a:gd name="connsiteX4" fmla="*/ 3511 w 8966"/>
              <a:gd name="connsiteY4" fmla="*/ 13299 h 21439"/>
              <a:gd name="connsiteX5" fmla="*/ 2503 w 8966"/>
              <a:gd name="connsiteY5" fmla="*/ 21439 h 21439"/>
              <a:gd name="connsiteX6" fmla="*/ 1494 w 8966"/>
              <a:gd name="connsiteY6" fmla="*/ 13299 h 21439"/>
              <a:gd name="connsiteX7" fmla="*/ 0 w 8966"/>
              <a:gd name="connsiteY7" fmla="*/ 242 h 21439"/>
              <a:gd name="connsiteX0" fmla="*/ 8871 w 8871"/>
              <a:gd name="connsiteY0" fmla="*/ 10000 h 10000"/>
              <a:gd name="connsiteX1" fmla="*/ 7747 w 8871"/>
              <a:gd name="connsiteY1" fmla="*/ 6203 h 10000"/>
              <a:gd name="connsiteX2" fmla="*/ 5833 w 8871"/>
              <a:gd name="connsiteY2" fmla="*/ 0 h 10000"/>
              <a:gd name="connsiteX3" fmla="*/ 3916 w 8871"/>
              <a:gd name="connsiteY3" fmla="*/ 6203 h 10000"/>
              <a:gd name="connsiteX4" fmla="*/ 2792 w 8871"/>
              <a:gd name="connsiteY4" fmla="*/ 10000 h 10000"/>
              <a:gd name="connsiteX5" fmla="*/ 1666 w 8871"/>
              <a:gd name="connsiteY5" fmla="*/ 6203 h 10000"/>
              <a:gd name="connsiteX6" fmla="*/ 0 w 8871"/>
              <a:gd name="connsiteY6" fmla="*/ 113 h 10000"/>
              <a:gd name="connsiteX0" fmla="*/ 8122 w 8122"/>
              <a:gd name="connsiteY0" fmla="*/ 10000 h 10000"/>
              <a:gd name="connsiteX1" fmla="*/ 6855 w 8122"/>
              <a:gd name="connsiteY1" fmla="*/ 6203 h 10000"/>
              <a:gd name="connsiteX2" fmla="*/ 4697 w 8122"/>
              <a:gd name="connsiteY2" fmla="*/ 0 h 10000"/>
              <a:gd name="connsiteX3" fmla="*/ 2536 w 8122"/>
              <a:gd name="connsiteY3" fmla="*/ 6203 h 10000"/>
              <a:gd name="connsiteX4" fmla="*/ 1269 w 8122"/>
              <a:gd name="connsiteY4" fmla="*/ 10000 h 10000"/>
              <a:gd name="connsiteX5" fmla="*/ 0 w 8122"/>
              <a:gd name="connsiteY5" fmla="*/ 6203 h 10000"/>
              <a:gd name="connsiteX0" fmla="*/ 8438 w 8438"/>
              <a:gd name="connsiteY0" fmla="*/ 10000 h 10000"/>
              <a:gd name="connsiteX1" fmla="*/ 6878 w 8438"/>
              <a:gd name="connsiteY1" fmla="*/ 6203 h 10000"/>
              <a:gd name="connsiteX2" fmla="*/ 4221 w 8438"/>
              <a:gd name="connsiteY2" fmla="*/ 0 h 10000"/>
              <a:gd name="connsiteX3" fmla="*/ 1560 w 8438"/>
              <a:gd name="connsiteY3" fmla="*/ 6203 h 10000"/>
              <a:gd name="connsiteX4" fmla="*/ 0 w 8438"/>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8" h="10000" extrusionOk="0">
                <a:moveTo>
                  <a:pt x="8438" y="10000"/>
                </a:moveTo>
                <a:cubicBezTo>
                  <a:pt x="7681" y="10000"/>
                  <a:pt x="7363" y="8520"/>
                  <a:pt x="6878" y="6203"/>
                </a:cubicBezTo>
                <a:cubicBezTo>
                  <a:pt x="6299" y="3446"/>
                  <a:pt x="5578" y="0"/>
                  <a:pt x="4221" y="0"/>
                </a:cubicBezTo>
                <a:cubicBezTo>
                  <a:pt x="2865" y="0"/>
                  <a:pt x="2145" y="3449"/>
                  <a:pt x="1560" y="6203"/>
                </a:cubicBezTo>
                <a:cubicBezTo>
                  <a:pt x="1080" y="8461"/>
                  <a:pt x="759" y="10000"/>
                  <a:pt x="0" y="10000"/>
                </a:cubicBezTo>
              </a:path>
            </a:pathLst>
          </a:custGeom>
          <a:noFill/>
          <a:ln w="25400" cap="flat">
            <a:solidFill>
              <a:schemeClr val="accent2"/>
            </a:solidFill>
            <a:prstDash val="solid"/>
            <a:round/>
          </a:ln>
          <a:effectLst/>
        </p:spPr>
        <p:txBody>
          <a:bodyPr wrap="square" lIns="45719" tIns="45719" rIns="45719" bIns="45719" numCol="1" anchor="ctr">
            <a:noAutofit/>
          </a:bodyPr>
          <a:lstStyle/>
          <a:p>
            <a:endParaRPr/>
          </a:p>
        </p:txBody>
      </p:sp>
      <p:sp>
        <p:nvSpPr>
          <p:cNvPr id="24" name="Shape">
            <a:extLst>
              <a:ext uri="{FF2B5EF4-FFF2-40B4-BE49-F238E27FC236}">
                <a16:creationId xmlns:a16="http://schemas.microsoft.com/office/drawing/2014/main" id="{2D589C7C-FED4-914F-AB54-4899A9DCA44F}"/>
              </a:ext>
            </a:extLst>
          </p:cNvPr>
          <p:cNvSpPr/>
          <p:nvPr/>
        </p:nvSpPr>
        <p:spPr>
          <a:xfrm>
            <a:off x="8170825" y="4122710"/>
            <a:ext cx="985127" cy="1631297"/>
          </a:xfrm>
          <a:custGeom>
            <a:avLst/>
            <a:gdLst>
              <a:gd name="connsiteX0" fmla="*/ 21600 w 21600"/>
              <a:gd name="connsiteY0" fmla="*/ 229 h 21600"/>
              <a:gd name="connsiteX1" fmla="*/ 21591 w 21600"/>
              <a:gd name="connsiteY1" fmla="*/ 0 h 21600"/>
              <a:gd name="connsiteX2" fmla="*/ 19872 w 21600"/>
              <a:gd name="connsiteY2" fmla="*/ 13298 h 21600"/>
              <a:gd name="connsiteX3" fmla="*/ 18863 w 21600"/>
              <a:gd name="connsiteY3" fmla="*/ 21519 h 21600"/>
              <a:gd name="connsiteX4" fmla="*/ 17855 w 21600"/>
              <a:gd name="connsiteY4" fmla="*/ 13298 h 21600"/>
              <a:gd name="connsiteX5" fmla="*/ 16136 w 21600"/>
              <a:gd name="connsiteY5" fmla="*/ 161 h 21600"/>
              <a:gd name="connsiteX6" fmla="*/ 14417 w 21600"/>
              <a:gd name="connsiteY6" fmla="*/ 13460 h 21600"/>
              <a:gd name="connsiteX7" fmla="*/ 13409 w 21600"/>
              <a:gd name="connsiteY7" fmla="*/ 21600 h 21600"/>
              <a:gd name="connsiteX8" fmla="*/ 12400 w 21600"/>
              <a:gd name="connsiteY8" fmla="*/ 13460 h 21600"/>
              <a:gd name="connsiteX9" fmla="*/ 10681 w 21600"/>
              <a:gd name="connsiteY9" fmla="*/ 161 h 21600"/>
              <a:gd name="connsiteX10" fmla="*/ 8966 w 21600"/>
              <a:gd name="connsiteY10" fmla="*/ 13460 h 21600"/>
              <a:gd name="connsiteX11" fmla="*/ 7954 w 21600"/>
              <a:gd name="connsiteY11" fmla="*/ 21600 h 21600"/>
              <a:gd name="connsiteX12" fmla="*/ 6946 w 21600"/>
              <a:gd name="connsiteY12" fmla="*/ 13460 h 21600"/>
              <a:gd name="connsiteX13" fmla="*/ 5230 w 21600"/>
              <a:gd name="connsiteY13" fmla="*/ 161 h 21600"/>
              <a:gd name="connsiteX14" fmla="*/ 3511 w 21600"/>
              <a:gd name="connsiteY14" fmla="*/ 13460 h 21600"/>
              <a:gd name="connsiteX15" fmla="*/ 2503 w 21600"/>
              <a:gd name="connsiteY15" fmla="*/ 21600 h 21600"/>
              <a:gd name="connsiteX16" fmla="*/ 1494 w 21600"/>
              <a:gd name="connsiteY16" fmla="*/ 13460 h 21600"/>
              <a:gd name="connsiteX17" fmla="*/ 0 w 21600"/>
              <a:gd name="connsiteY17" fmla="*/ 403 h 21600"/>
              <a:gd name="connsiteX0" fmla="*/ 21600 w 21600"/>
              <a:gd name="connsiteY0" fmla="*/ 229 h 21600"/>
              <a:gd name="connsiteX1" fmla="*/ 21591 w 21600"/>
              <a:gd name="connsiteY1" fmla="*/ 0 h 21600"/>
              <a:gd name="connsiteX2" fmla="*/ 18863 w 21600"/>
              <a:gd name="connsiteY2" fmla="*/ 21519 h 21600"/>
              <a:gd name="connsiteX3" fmla="*/ 17855 w 21600"/>
              <a:gd name="connsiteY3" fmla="*/ 13298 h 21600"/>
              <a:gd name="connsiteX4" fmla="*/ 16136 w 21600"/>
              <a:gd name="connsiteY4" fmla="*/ 161 h 21600"/>
              <a:gd name="connsiteX5" fmla="*/ 14417 w 21600"/>
              <a:gd name="connsiteY5" fmla="*/ 13460 h 21600"/>
              <a:gd name="connsiteX6" fmla="*/ 13409 w 21600"/>
              <a:gd name="connsiteY6" fmla="*/ 21600 h 21600"/>
              <a:gd name="connsiteX7" fmla="*/ 12400 w 21600"/>
              <a:gd name="connsiteY7" fmla="*/ 13460 h 21600"/>
              <a:gd name="connsiteX8" fmla="*/ 10681 w 21600"/>
              <a:gd name="connsiteY8" fmla="*/ 161 h 21600"/>
              <a:gd name="connsiteX9" fmla="*/ 8966 w 21600"/>
              <a:gd name="connsiteY9" fmla="*/ 13460 h 21600"/>
              <a:gd name="connsiteX10" fmla="*/ 7954 w 21600"/>
              <a:gd name="connsiteY10" fmla="*/ 21600 h 21600"/>
              <a:gd name="connsiteX11" fmla="*/ 6946 w 21600"/>
              <a:gd name="connsiteY11" fmla="*/ 13460 h 21600"/>
              <a:gd name="connsiteX12" fmla="*/ 5230 w 21600"/>
              <a:gd name="connsiteY12" fmla="*/ 161 h 21600"/>
              <a:gd name="connsiteX13" fmla="*/ 3511 w 21600"/>
              <a:gd name="connsiteY13" fmla="*/ 13460 h 21600"/>
              <a:gd name="connsiteX14" fmla="*/ 2503 w 21600"/>
              <a:gd name="connsiteY14" fmla="*/ 21600 h 21600"/>
              <a:gd name="connsiteX15" fmla="*/ 1494 w 21600"/>
              <a:gd name="connsiteY15" fmla="*/ 13460 h 21600"/>
              <a:gd name="connsiteX16" fmla="*/ 0 w 21600"/>
              <a:gd name="connsiteY16" fmla="*/ 403 h 21600"/>
              <a:gd name="connsiteX0" fmla="*/ 18863 w 18863"/>
              <a:gd name="connsiteY0" fmla="*/ 21358 h 21439"/>
              <a:gd name="connsiteX1" fmla="*/ 17855 w 18863"/>
              <a:gd name="connsiteY1" fmla="*/ 13137 h 21439"/>
              <a:gd name="connsiteX2" fmla="*/ 16136 w 18863"/>
              <a:gd name="connsiteY2" fmla="*/ 0 h 21439"/>
              <a:gd name="connsiteX3" fmla="*/ 14417 w 18863"/>
              <a:gd name="connsiteY3" fmla="*/ 13299 h 21439"/>
              <a:gd name="connsiteX4" fmla="*/ 13409 w 18863"/>
              <a:gd name="connsiteY4" fmla="*/ 21439 h 21439"/>
              <a:gd name="connsiteX5" fmla="*/ 12400 w 18863"/>
              <a:gd name="connsiteY5" fmla="*/ 13299 h 21439"/>
              <a:gd name="connsiteX6" fmla="*/ 10681 w 18863"/>
              <a:gd name="connsiteY6" fmla="*/ 0 h 21439"/>
              <a:gd name="connsiteX7" fmla="*/ 8966 w 18863"/>
              <a:gd name="connsiteY7" fmla="*/ 13299 h 21439"/>
              <a:gd name="connsiteX8" fmla="*/ 7954 w 18863"/>
              <a:gd name="connsiteY8" fmla="*/ 21439 h 21439"/>
              <a:gd name="connsiteX9" fmla="*/ 6946 w 18863"/>
              <a:gd name="connsiteY9" fmla="*/ 13299 h 21439"/>
              <a:gd name="connsiteX10" fmla="*/ 5230 w 18863"/>
              <a:gd name="connsiteY10" fmla="*/ 0 h 21439"/>
              <a:gd name="connsiteX11" fmla="*/ 3511 w 18863"/>
              <a:gd name="connsiteY11" fmla="*/ 13299 h 21439"/>
              <a:gd name="connsiteX12" fmla="*/ 2503 w 18863"/>
              <a:gd name="connsiteY12" fmla="*/ 21439 h 21439"/>
              <a:gd name="connsiteX13" fmla="*/ 1494 w 18863"/>
              <a:gd name="connsiteY13" fmla="*/ 13299 h 21439"/>
              <a:gd name="connsiteX14" fmla="*/ 0 w 18863"/>
              <a:gd name="connsiteY14" fmla="*/ 242 h 21439"/>
              <a:gd name="connsiteX0" fmla="*/ 17855 w 17855"/>
              <a:gd name="connsiteY0" fmla="*/ 13137 h 21439"/>
              <a:gd name="connsiteX1" fmla="*/ 16136 w 17855"/>
              <a:gd name="connsiteY1" fmla="*/ 0 h 21439"/>
              <a:gd name="connsiteX2" fmla="*/ 14417 w 17855"/>
              <a:gd name="connsiteY2" fmla="*/ 13299 h 21439"/>
              <a:gd name="connsiteX3" fmla="*/ 13409 w 17855"/>
              <a:gd name="connsiteY3" fmla="*/ 21439 h 21439"/>
              <a:gd name="connsiteX4" fmla="*/ 12400 w 17855"/>
              <a:gd name="connsiteY4" fmla="*/ 13299 h 21439"/>
              <a:gd name="connsiteX5" fmla="*/ 10681 w 17855"/>
              <a:gd name="connsiteY5" fmla="*/ 0 h 21439"/>
              <a:gd name="connsiteX6" fmla="*/ 8966 w 17855"/>
              <a:gd name="connsiteY6" fmla="*/ 13299 h 21439"/>
              <a:gd name="connsiteX7" fmla="*/ 7954 w 17855"/>
              <a:gd name="connsiteY7" fmla="*/ 21439 h 21439"/>
              <a:gd name="connsiteX8" fmla="*/ 6946 w 17855"/>
              <a:gd name="connsiteY8" fmla="*/ 13299 h 21439"/>
              <a:gd name="connsiteX9" fmla="*/ 5230 w 17855"/>
              <a:gd name="connsiteY9" fmla="*/ 0 h 21439"/>
              <a:gd name="connsiteX10" fmla="*/ 3511 w 17855"/>
              <a:gd name="connsiteY10" fmla="*/ 13299 h 21439"/>
              <a:gd name="connsiteX11" fmla="*/ 2503 w 17855"/>
              <a:gd name="connsiteY11" fmla="*/ 21439 h 21439"/>
              <a:gd name="connsiteX12" fmla="*/ 1494 w 17855"/>
              <a:gd name="connsiteY12" fmla="*/ 13299 h 21439"/>
              <a:gd name="connsiteX13" fmla="*/ 0 w 17855"/>
              <a:gd name="connsiteY13" fmla="*/ 242 h 21439"/>
              <a:gd name="connsiteX0" fmla="*/ 16136 w 16136"/>
              <a:gd name="connsiteY0" fmla="*/ 0 h 21439"/>
              <a:gd name="connsiteX1" fmla="*/ 14417 w 16136"/>
              <a:gd name="connsiteY1" fmla="*/ 13299 h 21439"/>
              <a:gd name="connsiteX2" fmla="*/ 13409 w 16136"/>
              <a:gd name="connsiteY2" fmla="*/ 21439 h 21439"/>
              <a:gd name="connsiteX3" fmla="*/ 12400 w 16136"/>
              <a:gd name="connsiteY3" fmla="*/ 13299 h 21439"/>
              <a:gd name="connsiteX4" fmla="*/ 10681 w 16136"/>
              <a:gd name="connsiteY4" fmla="*/ 0 h 21439"/>
              <a:gd name="connsiteX5" fmla="*/ 8966 w 16136"/>
              <a:gd name="connsiteY5" fmla="*/ 13299 h 21439"/>
              <a:gd name="connsiteX6" fmla="*/ 7954 w 16136"/>
              <a:gd name="connsiteY6" fmla="*/ 21439 h 21439"/>
              <a:gd name="connsiteX7" fmla="*/ 6946 w 16136"/>
              <a:gd name="connsiteY7" fmla="*/ 13299 h 21439"/>
              <a:gd name="connsiteX8" fmla="*/ 5230 w 16136"/>
              <a:gd name="connsiteY8" fmla="*/ 0 h 21439"/>
              <a:gd name="connsiteX9" fmla="*/ 3511 w 16136"/>
              <a:gd name="connsiteY9" fmla="*/ 13299 h 21439"/>
              <a:gd name="connsiteX10" fmla="*/ 2503 w 16136"/>
              <a:gd name="connsiteY10" fmla="*/ 21439 h 21439"/>
              <a:gd name="connsiteX11" fmla="*/ 1494 w 16136"/>
              <a:gd name="connsiteY11" fmla="*/ 13299 h 21439"/>
              <a:gd name="connsiteX12" fmla="*/ 0 w 16136"/>
              <a:gd name="connsiteY12" fmla="*/ 242 h 21439"/>
              <a:gd name="connsiteX0" fmla="*/ 14417 w 14417"/>
              <a:gd name="connsiteY0" fmla="*/ 13299 h 21439"/>
              <a:gd name="connsiteX1" fmla="*/ 13409 w 14417"/>
              <a:gd name="connsiteY1" fmla="*/ 21439 h 21439"/>
              <a:gd name="connsiteX2" fmla="*/ 12400 w 14417"/>
              <a:gd name="connsiteY2" fmla="*/ 13299 h 21439"/>
              <a:gd name="connsiteX3" fmla="*/ 10681 w 14417"/>
              <a:gd name="connsiteY3" fmla="*/ 0 h 21439"/>
              <a:gd name="connsiteX4" fmla="*/ 8966 w 14417"/>
              <a:gd name="connsiteY4" fmla="*/ 13299 h 21439"/>
              <a:gd name="connsiteX5" fmla="*/ 7954 w 14417"/>
              <a:gd name="connsiteY5" fmla="*/ 21439 h 21439"/>
              <a:gd name="connsiteX6" fmla="*/ 6946 w 14417"/>
              <a:gd name="connsiteY6" fmla="*/ 13299 h 21439"/>
              <a:gd name="connsiteX7" fmla="*/ 5230 w 14417"/>
              <a:gd name="connsiteY7" fmla="*/ 0 h 21439"/>
              <a:gd name="connsiteX8" fmla="*/ 3511 w 14417"/>
              <a:gd name="connsiteY8" fmla="*/ 13299 h 21439"/>
              <a:gd name="connsiteX9" fmla="*/ 2503 w 14417"/>
              <a:gd name="connsiteY9" fmla="*/ 21439 h 21439"/>
              <a:gd name="connsiteX10" fmla="*/ 1494 w 14417"/>
              <a:gd name="connsiteY10" fmla="*/ 13299 h 21439"/>
              <a:gd name="connsiteX11" fmla="*/ 0 w 14417"/>
              <a:gd name="connsiteY11" fmla="*/ 242 h 21439"/>
              <a:gd name="connsiteX0" fmla="*/ 13409 w 13409"/>
              <a:gd name="connsiteY0" fmla="*/ 21439 h 21439"/>
              <a:gd name="connsiteX1" fmla="*/ 12400 w 13409"/>
              <a:gd name="connsiteY1" fmla="*/ 13299 h 21439"/>
              <a:gd name="connsiteX2" fmla="*/ 10681 w 13409"/>
              <a:gd name="connsiteY2" fmla="*/ 0 h 21439"/>
              <a:gd name="connsiteX3" fmla="*/ 8966 w 13409"/>
              <a:gd name="connsiteY3" fmla="*/ 13299 h 21439"/>
              <a:gd name="connsiteX4" fmla="*/ 7954 w 13409"/>
              <a:gd name="connsiteY4" fmla="*/ 21439 h 21439"/>
              <a:gd name="connsiteX5" fmla="*/ 6946 w 13409"/>
              <a:gd name="connsiteY5" fmla="*/ 13299 h 21439"/>
              <a:gd name="connsiteX6" fmla="*/ 5230 w 13409"/>
              <a:gd name="connsiteY6" fmla="*/ 0 h 21439"/>
              <a:gd name="connsiteX7" fmla="*/ 3511 w 13409"/>
              <a:gd name="connsiteY7" fmla="*/ 13299 h 21439"/>
              <a:gd name="connsiteX8" fmla="*/ 2503 w 13409"/>
              <a:gd name="connsiteY8" fmla="*/ 21439 h 21439"/>
              <a:gd name="connsiteX9" fmla="*/ 1494 w 13409"/>
              <a:gd name="connsiteY9" fmla="*/ 13299 h 21439"/>
              <a:gd name="connsiteX10" fmla="*/ 0 w 13409"/>
              <a:gd name="connsiteY10" fmla="*/ 242 h 21439"/>
              <a:gd name="connsiteX0" fmla="*/ 12400 w 12400"/>
              <a:gd name="connsiteY0" fmla="*/ 13299 h 21439"/>
              <a:gd name="connsiteX1" fmla="*/ 10681 w 12400"/>
              <a:gd name="connsiteY1" fmla="*/ 0 h 21439"/>
              <a:gd name="connsiteX2" fmla="*/ 8966 w 12400"/>
              <a:gd name="connsiteY2" fmla="*/ 13299 h 21439"/>
              <a:gd name="connsiteX3" fmla="*/ 7954 w 12400"/>
              <a:gd name="connsiteY3" fmla="*/ 21439 h 21439"/>
              <a:gd name="connsiteX4" fmla="*/ 6946 w 12400"/>
              <a:gd name="connsiteY4" fmla="*/ 13299 h 21439"/>
              <a:gd name="connsiteX5" fmla="*/ 5230 w 12400"/>
              <a:gd name="connsiteY5" fmla="*/ 0 h 21439"/>
              <a:gd name="connsiteX6" fmla="*/ 3511 w 12400"/>
              <a:gd name="connsiteY6" fmla="*/ 13299 h 21439"/>
              <a:gd name="connsiteX7" fmla="*/ 2503 w 12400"/>
              <a:gd name="connsiteY7" fmla="*/ 21439 h 21439"/>
              <a:gd name="connsiteX8" fmla="*/ 1494 w 12400"/>
              <a:gd name="connsiteY8" fmla="*/ 13299 h 21439"/>
              <a:gd name="connsiteX9" fmla="*/ 0 w 12400"/>
              <a:gd name="connsiteY9" fmla="*/ 242 h 21439"/>
              <a:gd name="connsiteX0" fmla="*/ 10681 w 10681"/>
              <a:gd name="connsiteY0" fmla="*/ 0 h 21439"/>
              <a:gd name="connsiteX1" fmla="*/ 8966 w 10681"/>
              <a:gd name="connsiteY1" fmla="*/ 13299 h 21439"/>
              <a:gd name="connsiteX2" fmla="*/ 7954 w 10681"/>
              <a:gd name="connsiteY2" fmla="*/ 21439 h 21439"/>
              <a:gd name="connsiteX3" fmla="*/ 6946 w 10681"/>
              <a:gd name="connsiteY3" fmla="*/ 13299 h 21439"/>
              <a:gd name="connsiteX4" fmla="*/ 5230 w 10681"/>
              <a:gd name="connsiteY4" fmla="*/ 0 h 21439"/>
              <a:gd name="connsiteX5" fmla="*/ 3511 w 10681"/>
              <a:gd name="connsiteY5" fmla="*/ 13299 h 21439"/>
              <a:gd name="connsiteX6" fmla="*/ 2503 w 10681"/>
              <a:gd name="connsiteY6" fmla="*/ 21439 h 21439"/>
              <a:gd name="connsiteX7" fmla="*/ 1494 w 10681"/>
              <a:gd name="connsiteY7" fmla="*/ 13299 h 21439"/>
              <a:gd name="connsiteX8" fmla="*/ 0 w 10681"/>
              <a:gd name="connsiteY8" fmla="*/ 242 h 21439"/>
              <a:gd name="connsiteX0" fmla="*/ 8966 w 8966"/>
              <a:gd name="connsiteY0" fmla="*/ 13299 h 21439"/>
              <a:gd name="connsiteX1" fmla="*/ 7954 w 8966"/>
              <a:gd name="connsiteY1" fmla="*/ 21439 h 21439"/>
              <a:gd name="connsiteX2" fmla="*/ 6946 w 8966"/>
              <a:gd name="connsiteY2" fmla="*/ 13299 h 21439"/>
              <a:gd name="connsiteX3" fmla="*/ 5230 w 8966"/>
              <a:gd name="connsiteY3" fmla="*/ 0 h 21439"/>
              <a:gd name="connsiteX4" fmla="*/ 3511 w 8966"/>
              <a:gd name="connsiteY4" fmla="*/ 13299 h 21439"/>
              <a:gd name="connsiteX5" fmla="*/ 2503 w 8966"/>
              <a:gd name="connsiteY5" fmla="*/ 21439 h 21439"/>
              <a:gd name="connsiteX6" fmla="*/ 1494 w 8966"/>
              <a:gd name="connsiteY6" fmla="*/ 13299 h 21439"/>
              <a:gd name="connsiteX7" fmla="*/ 0 w 8966"/>
              <a:gd name="connsiteY7" fmla="*/ 242 h 21439"/>
              <a:gd name="connsiteX0" fmla="*/ 8871 w 8871"/>
              <a:gd name="connsiteY0" fmla="*/ 10000 h 10000"/>
              <a:gd name="connsiteX1" fmla="*/ 7747 w 8871"/>
              <a:gd name="connsiteY1" fmla="*/ 6203 h 10000"/>
              <a:gd name="connsiteX2" fmla="*/ 5833 w 8871"/>
              <a:gd name="connsiteY2" fmla="*/ 0 h 10000"/>
              <a:gd name="connsiteX3" fmla="*/ 3916 w 8871"/>
              <a:gd name="connsiteY3" fmla="*/ 6203 h 10000"/>
              <a:gd name="connsiteX4" fmla="*/ 2792 w 8871"/>
              <a:gd name="connsiteY4" fmla="*/ 10000 h 10000"/>
              <a:gd name="connsiteX5" fmla="*/ 1666 w 8871"/>
              <a:gd name="connsiteY5" fmla="*/ 6203 h 10000"/>
              <a:gd name="connsiteX6" fmla="*/ 0 w 8871"/>
              <a:gd name="connsiteY6" fmla="*/ 113 h 10000"/>
              <a:gd name="connsiteX0" fmla="*/ 8122 w 8122"/>
              <a:gd name="connsiteY0" fmla="*/ 10000 h 10000"/>
              <a:gd name="connsiteX1" fmla="*/ 6855 w 8122"/>
              <a:gd name="connsiteY1" fmla="*/ 6203 h 10000"/>
              <a:gd name="connsiteX2" fmla="*/ 4697 w 8122"/>
              <a:gd name="connsiteY2" fmla="*/ 0 h 10000"/>
              <a:gd name="connsiteX3" fmla="*/ 2536 w 8122"/>
              <a:gd name="connsiteY3" fmla="*/ 6203 h 10000"/>
              <a:gd name="connsiteX4" fmla="*/ 1269 w 8122"/>
              <a:gd name="connsiteY4" fmla="*/ 10000 h 10000"/>
              <a:gd name="connsiteX5" fmla="*/ 0 w 8122"/>
              <a:gd name="connsiteY5" fmla="*/ 6203 h 10000"/>
              <a:gd name="connsiteX0" fmla="*/ 8438 w 8438"/>
              <a:gd name="connsiteY0" fmla="*/ 10000 h 10000"/>
              <a:gd name="connsiteX1" fmla="*/ 6878 w 8438"/>
              <a:gd name="connsiteY1" fmla="*/ 6203 h 10000"/>
              <a:gd name="connsiteX2" fmla="*/ 4221 w 8438"/>
              <a:gd name="connsiteY2" fmla="*/ 0 h 10000"/>
              <a:gd name="connsiteX3" fmla="*/ 1560 w 8438"/>
              <a:gd name="connsiteY3" fmla="*/ 6203 h 10000"/>
              <a:gd name="connsiteX4" fmla="*/ 0 w 8438"/>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8" h="10000" extrusionOk="0">
                <a:moveTo>
                  <a:pt x="8438" y="10000"/>
                </a:moveTo>
                <a:cubicBezTo>
                  <a:pt x="7681" y="10000"/>
                  <a:pt x="7363" y="8520"/>
                  <a:pt x="6878" y="6203"/>
                </a:cubicBezTo>
                <a:cubicBezTo>
                  <a:pt x="6299" y="3446"/>
                  <a:pt x="5578" y="0"/>
                  <a:pt x="4221" y="0"/>
                </a:cubicBezTo>
                <a:cubicBezTo>
                  <a:pt x="2865" y="0"/>
                  <a:pt x="2145" y="3449"/>
                  <a:pt x="1560" y="6203"/>
                </a:cubicBezTo>
                <a:cubicBezTo>
                  <a:pt x="1080" y="8461"/>
                  <a:pt x="759" y="10000"/>
                  <a:pt x="0" y="10000"/>
                </a:cubicBezTo>
              </a:path>
            </a:pathLst>
          </a:custGeom>
          <a:noFill/>
          <a:ln w="25400" cap="flat">
            <a:solidFill>
              <a:schemeClr val="accent2"/>
            </a:solidFill>
            <a:prstDash val="solid"/>
            <a:round/>
          </a:ln>
          <a:effectLst/>
        </p:spPr>
        <p:txBody>
          <a:bodyPr wrap="square" lIns="45719" tIns="45719" rIns="45719" bIns="45719" numCol="1" anchor="ctr">
            <a:noAutofit/>
          </a:bodyPr>
          <a:lstStyle/>
          <a:p>
            <a:endParaRPr/>
          </a:p>
        </p:txBody>
      </p:sp>
      <p:sp>
        <p:nvSpPr>
          <p:cNvPr id="2" name="Rectangle 1">
            <a:extLst>
              <a:ext uri="{FF2B5EF4-FFF2-40B4-BE49-F238E27FC236}">
                <a16:creationId xmlns:a16="http://schemas.microsoft.com/office/drawing/2014/main" id="{FA7577A9-1894-BC40-ABD4-E1E06BB7A102}"/>
              </a:ext>
            </a:extLst>
          </p:cNvPr>
          <p:cNvSpPr/>
          <p:nvPr/>
        </p:nvSpPr>
        <p:spPr>
          <a:xfrm>
            <a:off x="8509469" y="3151345"/>
            <a:ext cx="1819174" cy="316887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itle 44"/>
          <p:cNvSpPr>
            <a:spLocks noGrp="1"/>
          </p:cNvSpPr>
          <p:nvPr>
            <p:ph type="title"/>
          </p:nvPr>
        </p:nvSpPr>
        <p:spPr>
          <a:noFill/>
        </p:spPr>
        <p:txBody>
          <a:bodyPr/>
          <a:lstStyle/>
          <a:p>
            <a:r>
              <a:rPr lang="en-US" dirty="0"/>
              <a:t>Sharing Primitives</a:t>
            </a:r>
          </a:p>
        </p:txBody>
      </p:sp>
      <p:sp>
        <p:nvSpPr>
          <p:cNvPr id="6" name="内容占位符 5">
            <a:extLst>
              <a:ext uri="{FF2B5EF4-FFF2-40B4-BE49-F238E27FC236}">
                <a16:creationId xmlns:a16="http://schemas.microsoft.com/office/drawing/2014/main" id="{72330B8B-5CDF-422E-9C47-71CD05F5EF2F}"/>
              </a:ext>
            </a:extLst>
          </p:cNvPr>
          <p:cNvSpPr>
            <a:spLocks noGrp="1"/>
          </p:cNvSpPr>
          <p:nvPr>
            <p:ph idx="1"/>
          </p:nvPr>
        </p:nvSpPr>
        <p:spPr/>
        <p:txBody>
          <a:bodyPr/>
          <a:lstStyle/>
          <a:p>
            <a:r>
              <a:rPr lang="en-US" altLang="zh-CN" dirty="0">
                <a:latin typeface="Gill Sans" panose="020B0502020104020203" pitchFamily="34" charset="-79"/>
                <a:cs typeface="Gill Sans" panose="020B0502020104020203" pitchFamily="34" charset="-79"/>
              </a:rPr>
              <a:t>Job switching is done by determine which job’s </a:t>
            </a:r>
            <a:r>
              <a:rPr lang="en-US" altLang="zh-CN" dirty="0">
                <a:solidFill>
                  <a:schemeClr val="accent6"/>
                </a:solidFill>
                <a:latin typeface="Gill Sans" panose="020B0502020104020203" pitchFamily="34" charset="-79"/>
                <a:cs typeface="Gill Sans" panose="020B0502020104020203" pitchFamily="34" charset="-79"/>
              </a:rPr>
              <a:t>iteration</a:t>
            </a:r>
            <a:r>
              <a:rPr lang="en-US" altLang="zh-CN" dirty="0">
                <a:latin typeface="Gill Sans" panose="020B0502020104020203" pitchFamily="34" charset="-79"/>
                <a:cs typeface="Gill Sans" panose="020B0502020104020203" pitchFamily="34" charset="-79"/>
              </a:rPr>
              <a:t> to run next</a:t>
            </a:r>
            <a:endParaRPr lang="en-US" altLang="zh-CN" dirty="0"/>
          </a:p>
          <a:p>
            <a:pPr lvl="1"/>
            <a:r>
              <a:rPr lang="en-US" altLang="zh-CN" dirty="0"/>
              <a:t>Minimal switching overhead</a:t>
            </a:r>
          </a:p>
          <a:p>
            <a:pPr lvl="1"/>
            <a:r>
              <a:rPr lang="en-US" altLang="zh-CN" dirty="0"/>
              <a:t>Flexible scheduling policies</a:t>
            </a:r>
          </a:p>
        </p:txBody>
      </p:sp>
      <p:sp>
        <p:nvSpPr>
          <p:cNvPr id="3" name="Slide Number Placeholder 2">
            <a:extLst>
              <a:ext uri="{FF2B5EF4-FFF2-40B4-BE49-F238E27FC236}">
                <a16:creationId xmlns:a16="http://schemas.microsoft.com/office/drawing/2014/main" id="{6C74381E-CED3-1546-B9A8-39165F7CFF9F}"/>
              </a:ext>
            </a:extLst>
          </p:cNvPr>
          <p:cNvSpPr>
            <a:spLocks noGrp="1"/>
          </p:cNvSpPr>
          <p:nvPr>
            <p:ph type="sldNum" sz="quarter" idx="12"/>
          </p:nvPr>
        </p:nvSpPr>
        <p:spPr/>
        <p:txBody>
          <a:bodyPr/>
          <a:lstStyle/>
          <a:p>
            <a:fld id="{2E4BC627-AC99-AB40-AA77-AD4C10984B8E}" type="slidenum">
              <a:rPr lang="en-US" smtClean="0"/>
              <a:pPr/>
              <a:t>28</a:t>
            </a:fld>
            <a:endParaRPr lang="en-US"/>
          </a:p>
        </p:txBody>
      </p:sp>
      <p:sp>
        <p:nvSpPr>
          <p:cNvPr id="16" name="Copy" hidden="1"/>
          <p:cNvSpPr/>
          <p:nvPr/>
        </p:nvSpPr>
        <p:spPr>
          <a:xfrm>
            <a:off x="2743188" y="3073624"/>
            <a:ext cx="6624915" cy="86868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Gill Sans Light" charset="0"/>
                <a:ea typeface="Gill Sans Light" charset="0"/>
                <a:cs typeface="Gill Sans Light" charset="0"/>
              </a:rPr>
              <a:t>Deep Learning Frameworks</a:t>
            </a:r>
          </a:p>
        </p:txBody>
      </p:sp>
      <p:grpSp>
        <p:nvGrpSpPr>
          <p:cNvPr id="4" name="Group 3">
            <a:extLst>
              <a:ext uri="{FF2B5EF4-FFF2-40B4-BE49-F238E27FC236}">
                <a16:creationId xmlns:a16="http://schemas.microsoft.com/office/drawing/2014/main" id="{9F826F75-267E-6042-9E1D-E2FEC64B2CF5}"/>
              </a:ext>
            </a:extLst>
          </p:cNvPr>
          <p:cNvGrpSpPr/>
          <p:nvPr/>
        </p:nvGrpSpPr>
        <p:grpSpPr>
          <a:xfrm>
            <a:off x="4045151" y="5924740"/>
            <a:ext cx="3177427" cy="338554"/>
            <a:chOff x="4045151" y="6341579"/>
            <a:chExt cx="3177427" cy="338554"/>
          </a:xfrm>
        </p:grpSpPr>
        <p:cxnSp>
          <p:nvCxnSpPr>
            <p:cNvPr id="25" name="Straight Arrow Connector 24">
              <a:extLst>
                <a:ext uri="{FF2B5EF4-FFF2-40B4-BE49-F238E27FC236}">
                  <a16:creationId xmlns:a16="http://schemas.microsoft.com/office/drawing/2014/main" id="{C66D2CE1-8538-9E4A-97F5-B19575DE90FC}"/>
                </a:ext>
              </a:extLst>
            </p:cNvPr>
            <p:cNvCxnSpPr>
              <a:cxnSpLocks/>
            </p:cNvCxnSpPr>
            <p:nvPr/>
          </p:nvCxnSpPr>
          <p:spPr>
            <a:xfrm>
              <a:off x="4045151" y="6360336"/>
              <a:ext cx="317742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077375B-4E1C-E54D-9BAE-503A6C797725}"/>
                </a:ext>
              </a:extLst>
            </p:cNvPr>
            <p:cNvSpPr txBox="1"/>
            <p:nvPr/>
          </p:nvSpPr>
          <p:spPr>
            <a:xfrm>
              <a:off x="5427878" y="6341579"/>
              <a:ext cx="411971" cy="338554"/>
            </a:xfrm>
            <a:prstGeom prst="rect">
              <a:avLst/>
            </a:prstGeom>
            <a:noFill/>
          </p:spPr>
          <p:txBody>
            <a:bodyPr wrap="none" lIns="0" rIns="0" rtlCol="0">
              <a:spAutoFit/>
            </a:bodyPr>
            <a:lstStyle/>
            <a:p>
              <a:pPr algn="r"/>
              <a:r>
                <a:rPr lang="en-US" sz="1600" dirty="0">
                  <a:latin typeface="Gill Sans Light" charset="0"/>
                  <a:ea typeface="Gill Sans Light" charset="0"/>
                  <a:cs typeface="Gill Sans Light" charset="0"/>
                </a:rPr>
                <a:t>Time</a:t>
              </a:r>
            </a:p>
          </p:txBody>
        </p:sp>
      </p:grpSp>
      <p:sp>
        <p:nvSpPr>
          <p:cNvPr id="28" name="TextBox 27">
            <a:extLst>
              <a:ext uri="{FF2B5EF4-FFF2-40B4-BE49-F238E27FC236}">
                <a16:creationId xmlns:a16="http://schemas.microsoft.com/office/drawing/2014/main" id="{05344736-39C3-EE45-A171-AAB95137E549}"/>
              </a:ext>
            </a:extLst>
          </p:cNvPr>
          <p:cNvSpPr txBox="1"/>
          <p:nvPr/>
        </p:nvSpPr>
        <p:spPr>
          <a:xfrm rot="16200000">
            <a:off x="2155445" y="4173737"/>
            <a:ext cx="695576" cy="338554"/>
          </a:xfrm>
          <a:prstGeom prst="rect">
            <a:avLst/>
          </a:prstGeom>
          <a:noFill/>
        </p:spPr>
        <p:txBody>
          <a:bodyPr wrap="none" lIns="0" rIns="0" rtlCol="0">
            <a:spAutoFit/>
          </a:bodyPr>
          <a:lstStyle/>
          <a:p>
            <a:pPr algn="r"/>
            <a:r>
              <a:rPr lang="en-US" sz="1600" dirty="0">
                <a:latin typeface="Gill Sans Light" charset="0"/>
                <a:ea typeface="Gill Sans Light" charset="0"/>
                <a:cs typeface="Gill Sans Light" charset="0"/>
              </a:rPr>
              <a:t>Memory</a:t>
            </a:r>
          </a:p>
        </p:txBody>
      </p:sp>
      <p:grpSp>
        <p:nvGrpSpPr>
          <p:cNvPr id="9" name="Job2">
            <a:extLst>
              <a:ext uri="{FF2B5EF4-FFF2-40B4-BE49-F238E27FC236}">
                <a16:creationId xmlns:a16="http://schemas.microsoft.com/office/drawing/2014/main" id="{821348E7-F2F2-C848-B982-8D2E57E078AE}"/>
              </a:ext>
            </a:extLst>
          </p:cNvPr>
          <p:cNvGrpSpPr/>
          <p:nvPr/>
        </p:nvGrpSpPr>
        <p:grpSpPr>
          <a:xfrm>
            <a:off x="1238286" y="4382218"/>
            <a:ext cx="934740" cy="338554"/>
            <a:chOff x="1238286" y="4579152"/>
            <a:chExt cx="934740" cy="338554"/>
          </a:xfrm>
        </p:grpSpPr>
        <p:sp>
          <p:nvSpPr>
            <p:cNvPr id="61" name="!!Job2-Text">
              <a:extLst>
                <a:ext uri="{FF2B5EF4-FFF2-40B4-BE49-F238E27FC236}">
                  <a16:creationId xmlns:a16="http://schemas.microsoft.com/office/drawing/2014/main" id="{5BC4E64F-2C41-4D49-874B-0EC76A04BD45}"/>
                </a:ext>
              </a:extLst>
            </p:cNvPr>
            <p:cNvSpPr txBox="1"/>
            <p:nvPr/>
          </p:nvSpPr>
          <p:spPr>
            <a:xfrm>
              <a:off x="1238286" y="4579152"/>
              <a:ext cx="603050" cy="338554"/>
            </a:xfrm>
            <a:prstGeom prst="rect">
              <a:avLst/>
            </a:prstGeom>
            <a:noFill/>
          </p:spPr>
          <p:txBody>
            <a:bodyPr wrap="none" rtlCol="0" anchor="ctr">
              <a:spAutoFit/>
            </a:bodyPr>
            <a:lstStyle/>
            <a:p>
              <a:pPr algn="ctr"/>
              <a:r>
                <a:rPr lang="en-US" sz="1600" dirty="0">
                  <a:latin typeface="Gill Sans Light" panose="020B0302020104020203" pitchFamily="34" charset="-79"/>
                  <a:cs typeface="Gill Sans Light" panose="020B0302020104020203" pitchFamily="34" charset="-79"/>
                </a:rPr>
                <a:t>Job 2</a:t>
              </a:r>
            </a:p>
          </p:txBody>
        </p:sp>
        <p:grpSp>
          <p:nvGrpSpPr>
            <p:cNvPr id="62" name="Group 61">
              <a:extLst>
                <a:ext uri="{FF2B5EF4-FFF2-40B4-BE49-F238E27FC236}">
                  <a16:creationId xmlns:a16="http://schemas.microsoft.com/office/drawing/2014/main" id="{DC71D746-8BFE-C742-8C49-356FCDAC6ACB}"/>
                </a:ext>
              </a:extLst>
            </p:cNvPr>
            <p:cNvGrpSpPr/>
            <p:nvPr/>
          </p:nvGrpSpPr>
          <p:grpSpPr>
            <a:xfrm>
              <a:off x="1859450" y="4661561"/>
              <a:ext cx="313576" cy="173736"/>
              <a:chOff x="9843245" y="6066809"/>
              <a:chExt cx="313576" cy="173736"/>
            </a:xfrm>
          </p:grpSpPr>
          <p:sp>
            <p:nvSpPr>
              <p:cNvPr id="63" name="!!Job2-Shape3">
                <a:extLst>
                  <a:ext uri="{FF2B5EF4-FFF2-40B4-BE49-F238E27FC236}">
                    <a16:creationId xmlns:a16="http://schemas.microsoft.com/office/drawing/2014/main" id="{8CC36FFE-1D96-8941-A879-3FFBAEF9BF8E}"/>
                  </a:ext>
                </a:extLst>
              </p:cNvPr>
              <p:cNvSpPr>
                <a:spLocks noChangeAspect="1"/>
              </p:cNvSpPr>
              <p:nvPr/>
            </p:nvSpPr>
            <p:spPr>
              <a:xfrm>
                <a:off x="9843245" y="6066809"/>
                <a:ext cx="104917" cy="173736"/>
              </a:xfrm>
              <a:custGeom>
                <a:avLst/>
                <a:gdLst>
                  <a:gd name="connsiteX0" fmla="*/ 21600 w 21600"/>
                  <a:gd name="connsiteY0" fmla="*/ 229 h 21600"/>
                  <a:gd name="connsiteX1" fmla="*/ 21591 w 21600"/>
                  <a:gd name="connsiteY1" fmla="*/ 0 h 21600"/>
                  <a:gd name="connsiteX2" fmla="*/ 19872 w 21600"/>
                  <a:gd name="connsiteY2" fmla="*/ 13298 h 21600"/>
                  <a:gd name="connsiteX3" fmla="*/ 18863 w 21600"/>
                  <a:gd name="connsiteY3" fmla="*/ 21519 h 21600"/>
                  <a:gd name="connsiteX4" fmla="*/ 17855 w 21600"/>
                  <a:gd name="connsiteY4" fmla="*/ 13298 h 21600"/>
                  <a:gd name="connsiteX5" fmla="*/ 16136 w 21600"/>
                  <a:gd name="connsiteY5" fmla="*/ 161 h 21600"/>
                  <a:gd name="connsiteX6" fmla="*/ 14417 w 21600"/>
                  <a:gd name="connsiteY6" fmla="*/ 13460 h 21600"/>
                  <a:gd name="connsiteX7" fmla="*/ 13409 w 21600"/>
                  <a:gd name="connsiteY7" fmla="*/ 21600 h 21600"/>
                  <a:gd name="connsiteX8" fmla="*/ 12400 w 21600"/>
                  <a:gd name="connsiteY8" fmla="*/ 13460 h 21600"/>
                  <a:gd name="connsiteX9" fmla="*/ 10681 w 21600"/>
                  <a:gd name="connsiteY9" fmla="*/ 161 h 21600"/>
                  <a:gd name="connsiteX10" fmla="*/ 8966 w 21600"/>
                  <a:gd name="connsiteY10" fmla="*/ 13460 h 21600"/>
                  <a:gd name="connsiteX11" fmla="*/ 7954 w 21600"/>
                  <a:gd name="connsiteY11" fmla="*/ 21600 h 21600"/>
                  <a:gd name="connsiteX12" fmla="*/ 6946 w 21600"/>
                  <a:gd name="connsiteY12" fmla="*/ 13460 h 21600"/>
                  <a:gd name="connsiteX13" fmla="*/ 5230 w 21600"/>
                  <a:gd name="connsiteY13" fmla="*/ 161 h 21600"/>
                  <a:gd name="connsiteX14" fmla="*/ 3511 w 21600"/>
                  <a:gd name="connsiteY14" fmla="*/ 13460 h 21600"/>
                  <a:gd name="connsiteX15" fmla="*/ 2503 w 21600"/>
                  <a:gd name="connsiteY15" fmla="*/ 21600 h 21600"/>
                  <a:gd name="connsiteX16" fmla="*/ 1494 w 21600"/>
                  <a:gd name="connsiteY16" fmla="*/ 13460 h 21600"/>
                  <a:gd name="connsiteX17" fmla="*/ 0 w 21600"/>
                  <a:gd name="connsiteY17" fmla="*/ 403 h 21600"/>
                  <a:gd name="connsiteX0" fmla="*/ 21600 w 21600"/>
                  <a:gd name="connsiteY0" fmla="*/ 229 h 21600"/>
                  <a:gd name="connsiteX1" fmla="*/ 21591 w 21600"/>
                  <a:gd name="connsiteY1" fmla="*/ 0 h 21600"/>
                  <a:gd name="connsiteX2" fmla="*/ 18863 w 21600"/>
                  <a:gd name="connsiteY2" fmla="*/ 21519 h 21600"/>
                  <a:gd name="connsiteX3" fmla="*/ 17855 w 21600"/>
                  <a:gd name="connsiteY3" fmla="*/ 13298 h 21600"/>
                  <a:gd name="connsiteX4" fmla="*/ 16136 w 21600"/>
                  <a:gd name="connsiteY4" fmla="*/ 161 h 21600"/>
                  <a:gd name="connsiteX5" fmla="*/ 14417 w 21600"/>
                  <a:gd name="connsiteY5" fmla="*/ 13460 h 21600"/>
                  <a:gd name="connsiteX6" fmla="*/ 13409 w 21600"/>
                  <a:gd name="connsiteY6" fmla="*/ 21600 h 21600"/>
                  <a:gd name="connsiteX7" fmla="*/ 12400 w 21600"/>
                  <a:gd name="connsiteY7" fmla="*/ 13460 h 21600"/>
                  <a:gd name="connsiteX8" fmla="*/ 10681 w 21600"/>
                  <a:gd name="connsiteY8" fmla="*/ 161 h 21600"/>
                  <a:gd name="connsiteX9" fmla="*/ 8966 w 21600"/>
                  <a:gd name="connsiteY9" fmla="*/ 13460 h 21600"/>
                  <a:gd name="connsiteX10" fmla="*/ 7954 w 21600"/>
                  <a:gd name="connsiteY10" fmla="*/ 21600 h 21600"/>
                  <a:gd name="connsiteX11" fmla="*/ 6946 w 21600"/>
                  <a:gd name="connsiteY11" fmla="*/ 13460 h 21600"/>
                  <a:gd name="connsiteX12" fmla="*/ 5230 w 21600"/>
                  <a:gd name="connsiteY12" fmla="*/ 161 h 21600"/>
                  <a:gd name="connsiteX13" fmla="*/ 3511 w 21600"/>
                  <a:gd name="connsiteY13" fmla="*/ 13460 h 21600"/>
                  <a:gd name="connsiteX14" fmla="*/ 2503 w 21600"/>
                  <a:gd name="connsiteY14" fmla="*/ 21600 h 21600"/>
                  <a:gd name="connsiteX15" fmla="*/ 1494 w 21600"/>
                  <a:gd name="connsiteY15" fmla="*/ 13460 h 21600"/>
                  <a:gd name="connsiteX16" fmla="*/ 0 w 21600"/>
                  <a:gd name="connsiteY16" fmla="*/ 403 h 21600"/>
                  <a:gd name="connsiteX0" fmla="*/ 18863 w 18863"/>
                  <a:gd name="connsiteY0" fmla="*/ 21358 h 21439"/>
                  <a:gd name="connsiteX1" fmla="*/ 17855 w 18863"/>
                  <a:gd name="connsiteY1" fmla="*/ 13137 h 21439"/>
                  <a:gd name="connsiteX2" fmla="*/ 16136 w 18863"/>
                  <a:gd name="connsiteY2" fmla="*/ 0 h 21439"/>
                  <a:gd name="connsiteX3" fmla="*/ 14417 w 18863"/>
                  <a:gd name="connsiteY3" fmla="*/ 13299 h 21439"/>
                  <a:gd name="connsiteX4" fmla="*/ 13409 w 18863"/>
                  <a:gd name="connsiteY4" fmla="*/ 21439 h 21439"/>
                  <a:gd name="connsiteX5" fmla="*/ 12400 w 18863"/>
                  <a:gd name="connsiteY5" fmla="*/ 13299 h 21439"/>
                  <a:gd name="connsiteX6" fmla="*/ 10681 w 18863"/>
                  <a:gd name="connsiteY6" fmla="*/ 0 h 21439"/>
                  <a:gd name="connsiteX7" fmla="*/ 8966 w 18863"/>
                  <a:gd name="connsiteY7" fmla="*/ 13299 h 21439"/>
                  <a:gd name="connsiteX8" fmla="*/ 7954 w 18863"/>
                  <a:gd name="connsiteY8" fmla="*/ 21439 h 21439"/>
                  <a:gd name="connsiteX9" fmla="*/ 6946 w 18863"/>
                  <a:gd name="connsiteY9" fmla="*/ 13299 h 21439"/>
                  <a:gd name="connsiteX10" fmla="*/ 5230 w 18863"/>
                  <a:gd name="connsiteY10" fmla="*/ 0 h 21439"/>
                  <a:gd name="connsiteX11" fmla="*/ 3511 w 18863"/>
                  <a:gd name="connsiteY11" fmla="*/ 13299 h 21439"/>
                  <a:gd name="connsiteX12" fmla="*/ 2503 w 18863"/>
                  <a:gd name="connsiteY12" fmla="*/ 21439 h 21439"/>
                  <a:gd name="connsiteX13" fmla="*/ 1494 w 18863"/>
                  <a:gd name="connsiteY13" fmla="*/ 13299 h 21439"/>
                  <a:gd name="connsiteX14" fmla="*/ 0 w 18863"/>
                  <a:gd name="connsiteY14" fmla="*/ 242 h 21439"/>
                  <a:gd name="connsiteX0" fmla="*/ 17855 w 17855"/>
                  <a:gd name="connsiteY0" fmla="*/ 13137 h 21439"/>
                  <a:gd name="connsiteX1" fmla="*/ 16136 w 17855"/>
                  <a:gd name="connsiteY1" fmla="*/ 0 h 21439"/>
                  <a:gd name="connsiteX2" fmla="*/ 14417 w 17855"/>
                  <a:gd name="connsiteY2" fmla="*/ 13299 h 21439"/>
                  <a:gd name="connsiteX3" fmla="*/ 13409 w 17855"/>
                  <a:gd name="connsiteY3" fmla="*/ 21439 h 21439"/>
                  <a:gd name="connsiteX4" fmla="*/ 12400 w 17855"/>
                  <a:gd name="connsiteY4" fmla="*/ 13299 h 21439"/>
                  <a:gd name="connsiteX5" fmla="*/ 10681 w 17855"/>
                  <a:gd name="connsiteY5" fmla="*/ 0 h 21439"/>
                  <a:gd name="connsiteX6" fmla="*/ 8966 w 17855"/>
                  <a:gd name="connsiteY6" fmla="*/ 13299 h 21439"/>
                  <a:gd name="connsiteX7" fmla="*/ 7954 w 17855"/>
                  <a:gd name="connsiteY7" fmla="*/ 21439 h 21439"/>
                  <a:gd name="connsiteX8" fmla="*/ 6946 w 17855"/>
                  <a:gd name="connsiteY8" fmla="*/ 13299 h 21439"/>
                  <a:gd name="connsiteX9" fmla="*/ 5230 w 17855"/>
                  <a:gd name="connsiteY9" fmla="*/ 0 h 21439"/>
                  <a:gd name="connsiteX10" fmla="*/ 3511 w 17855"/>
                  <a:gd name="connsiteY10" fmla="*/ 13299 h 21439"/>
                  <a:gd name="connsiteX11" fmla="*/ 2503 w 17855"/>
                  <a:gd name="connsiteY11" fmla="*/ 21439 h 21439"/>
                  <a:gd name="connsiteX12" fmla="*/ 1494 w 17855"/>
                  <a:gd name="connsiteY12" fmla="*/ 13299 h 21439"/>
                  <a:gd name="connsiteX13" fmla="*/ 0 w 17855"/>
                  <a:gd name="connsiteY13" fmla="*/ 242 h 21439"/>
                  <a:gd name="connsiteX0" fmla="*/ 16136 w 16136"/>
                  <a:gd name="connsiteY0" fmla="*/ 0 h 21439"/>
                  <a:gd name="connsiteX1" fmla="*/ 14417 w 16136"/>
                  <a:gd name="connsiteY1" fmla="*/ 13299 h 21439"/>
                  <a:gd name="connsiteX2" fmla="*/ 13409 w 16136"/>
                  <a:gd name="connsiteY2" fmla="*/ 21439 h 21439"/>
                  <a:gd name="connsiteX3" fmla="*/ 12400 w 16136"/>
                  <a:gd name="connsiteY3" fmla="*/ 13299 h 21439"/>
                  <a:gd name="connsiteX4" fmla="*/ 10681 w 16136"/>
                  <a:gd name="connsiteY4" fmla="*/ 0 h 21439"/>
                  <a:gd name="connsiteX5" fmla="*/ 8966 w 16136"/>
                  <a:gd name="connsiteY5" fmla="*/ 13299 h 21439"/>
                  <a:gd name="connsiteX6" fmla="*/ 7954 w 16136"/>
                  <a:gd name="connsiteY6" fmla="*/ 21439 h 21439"/>
                  <a:gd name="connsiteX7" fmla="*/ 6946 w 16136"/>
                  <a:gd name="connsiteY7" fmla="*/ 13299 h 21439"/>
                  <a:gd name="connsiteX8" fmla="*/ 5230 w 16136"/>
                  <a:gd name="connsiteY8" fmla="*/ 0 h 21439"/>
                  <a:gd name="connsiteX9" fmla="*/ 3511 w 16136"/>
                  <a:gd name="connsiteY9" fmla="*/ 13299 h 21439"/>
                  <a:gd name="connsiteX10" fmla="*/ 2503 w 16136"/>
                  <a:gd name="connsiteY10" fmla="*/ 21439 h 21439"/>
                  <a:gd name="connsiteX11" fmla="*/ 1494 w 16136"/>
                  <a:gd name="connsiteY11" fmla="*/ 13299 h 21439"/>
                  <a:gd name="connsiteX12" fmla="*/ 0 w 16136"/>
                  <a:gd name="connsiteY12" fmla="*/ 242 h 21439"/>
                  <a:gd name="connsiteX0" fmla="*/ 14417 w 14417"/>
                  <a:gd name="connsiteY0" fmla="*/ 13299 h 21439"/>
                  <a:gd name="connsiteX1" fmla="*/ 13409 w 14417"/>
                  <a:gd name="connsiteY1" fmla="*/ 21439 h 21439"/>
                  <a:gd name="connsiteX2" fmla="*/ 12400 w 14417"/>
                  <a:gd name="connsiteY2" fmla="*/ 13299 h 21439"/>
                  <a:gd name="connsiteX3" fmla="*/ 10681 w 14417"/>
                  <a:gd name="connsiteY3" fmla="*/ 0 h 21439"/>
                  <a:gd name="connsiteX4" fmla="*/ 8966 w 14417"/>
                  <a:gd name="connsiteY4" fmla="*/ 13299 h 21439"/>
                  <a:gd name="connsiteX5" fmla="*/ 7954 w 14417"/>
                  <a:gd name="connsiteY5" fmla="*/ 21439 h 21439"/>
                  <a:gd name="connsiteX6" fmla="*/ 6946 w 14417"/>
                  <a:gd name="connsiteY6" fmla="*/ 13299 h 21439"/>
                  <a:gd name="connsiteX7" fmla="*/ 5230 w 14417"/>
                  <a:gd name="connsiteY7" fmla="*/ 0 h 21439"/>
                  <a:gd name="connsiteX8" fmla="*/ 3511 w 14417"/>
                  <a:gd name="connsiteY8" fmla="*/ 13299 h 21439"/>
                  <a:gd name="connsiteX9" fmla="*/ 2503 w 14417"/>
                  <a:gd name="connsiteY9" fmla="*/ 21439 h 21439"/>
                  <a:gd name="connsiteX10" fmla="*/ 1494 w 14417"/>
                  <a:gd name="connsiteY10" fmla="*/ 13299 h 21439"/>
                  <a:gd name="connsiteX11" fmla="*/ 0 w 14417"/>
                  <a:gd name="connsiteY11" fmla="*/ 242 h 21439"/>
                  <a:gd name="connsiteX0" fmla="*/ 13409 w 13409"/>
                  <a:gd name="connsiteY0" fmla="*/ 21439 h 21439"/>
                  <a:gd name="connsiteX1" fmla="*/ 12400 w 13409"/>
                  <a:gd name="connsiteY1" fmla="*/ 13299 h 21439"/>
                  <a:gd name="connsiteX2" fmla="*/ 10681 w 13409"/>
                  <a:gd name="connsiteY2" fmla="*/ 0 h 21439"/>
                  <a:gd name="connsiteX3" fmla="*/ 8966 w 13409"/>
                  <a:gd name="connsiteY3" fmla="*/ 13299 h 21439"/>
                  <a:gd name="connsiteX4" fmla="*/ 7954 w 13409"/>
                  <a:gd name="connsiteY4" fmla="*/ 21439 h 21439"/>
                  <a:gd name="connsiteX5" fmla="*/ 6946 w 13409"/>
                  <a:gd name="connsiteY5" fmla="*/ 13299 h 21439"/>
                  <a:gd name="connsiteX6" fmla="*/ 5230 w 13409"/>
                  <a:gd name="connsiteY6" fmla="*/ 0 h 21439"/>
                  <a:gd name="connsiteX7" fmla="*/ 3511 w 13409"/>
                  <a:gd name="connsiteY7" fmla="*/ 13299 h 21439"/>
                  <a:gd name="connsiteX8" fmla="*/ 2503 w 13409"/>
                  <a:gd name="connsiteY8" fmla="*/ 21439 h 21439"/>
                  <a:gd name="connsiteX9" fmla="*/ 1494 w 13409"/>
                  <a:gd name="connsiteY9" fmla="*/ 13299 h 21439"/>
                  <a:gd name="connsiteX10" fmla="*/ 0 w 13409"/>
                  <a:gd name="connsiteY10" fmla="*/ 242 h 21439"/>
                  <a:gd name="connsiteX0" fmla="*/ 12400 w 12400"/>
                  <a:gd name="connsiteY0" fmla="*/ 13299 h 21439"/>
                  <a:gd name="connsiteX1" fmla="*/ 10681 w 12400"/>
                  <a:gd name="connsiteY1" fmla="*/ 0 h 21439"/>
                  <a:gd name="connsiteX2" fmla="*/ 8966 w 12400"/>
                  <a:gd name="connsiteY2" fmla="*/ 13299 h 21439"/>
                  <a:gd name="connsiteX3" fmla="*/ 7954 w 12400"/>
                  <a:gd name="connsiteY3" fmla="*/ 21439 h 21439"/>
                  <a:gd name="connsiteX4" fmla="*/ 6946 w 12400"/>
                  <a:gd name="connsiteY4" fmla="*/ 13299 h 21439"/>
                  <a:gd name="connsiteX5" fmla="*/ 5230 w 12400"/>
                  <a:gd name="connsiteY5" fmla="*/ 0 h 21439"/>
                  <a:gd name="connsiteX6" fmla="*/ 3511 w 12400"/>
                  <a:gd name="connsiteY6" fmla="*/ 13299 h 21439"/>
                  <a:gd name="connsiteX7" fmla="*/ 2503 w 12400"/>
                  <a:gd name="connsiteY7" fmla="*/ 21439 h 21439"/>
                  <a:gd name="connsiteX8" fmla="*/ 1494 w 12400"/>
                  <a:gd name="connsiteY8" fmla="*/ 13299 h 21439"/>
                  <a:gd name="connsiteX9" fmla="*/ 0 w 12400"/>
                  <a:gd name="connsiteY9" fmla="*/ 242 h 21439"/>
                  <a:gd name="connsiteX0" fmla="*/ 10681 w 10681"/>
                  <a:gd name="connsiteY0" fmla="*/ 0 h 21439"/>
                  <a:gd name="connsiteX1" fmla="*/ 8966 w 10681"/>
                  <a:gd name="connsiteY1" fmla="*/ 13299 h 21439"/>
                  <a:gd name="connsiteX2" fmla="*/ 7954 w 10681"/>
                  <a:gd name="connsiteY2" fmla="*/ 21439 h 21439"/>
                  <a:gd name="connsiteX3" fmla="*/ 6946 w 10681"/>
                  <a:gd name="connsiteY3" fmla="*/ 13299 h 21439"/>
                  <a:gd name="connsiteX4" fmla="*/ 5230 w 10681"/>
                  <a:gd name="connsiteY4" fmla="*/ 0 h 21439"/>
                  <a:gd name="connsiteX5" fmla="*/ 3511 w 10681"/>
                  <a:gd name="connsiteY5" fmla="*/ 13299 h 21439"/>
                  <a:gd name="connsiteX6" fmla="*/ 2503 w 10681"/>
                  <a:gd name="connsiteY6" fmla="*/ 21439 h 21439"/>
                  <a:gd name="connsiteX7" fmla="*/ 1494 w 10681"/>
                  <a:gd name="connsiteY7" fmla="*/ 13299 h 21439"/>
                  <a:gd name="connsiteX8" fmla="*/ 0 w 10681"/>
                  <a:gd name="connsiteY8" fmla="*/ 242 h 21439"/>
                  <a:gd name="connsiteX0" fmla="*/ 8966 w 8966"/>
                  <a:gd name="connsiteY0" fmla="*/ 13299 h 21439"/>
                  <a:gd name="connsiteX1" fmla="*/ 7954 w 8966"/>
                  <a:gd name="connsiteY1" fmla="*/ 21439 h 21439"/>
                  <a:gd name="connsiteX2" fmla="*/ 6946 w 8966"/>
                  <a:gd name="connsiteY2" fmla="*/ 13299 h 21439"/>
                  <a:gd name="connsiteX3" fmla="*/ 5230 w 8966"/>
                  <a:gd name="connsiteY3" fmla="*/ 0 h 21439"/>
                  <a:gd name="connsiteX4" fmla="*/ 3511 w 8966"/>
                  <a:gd name="connsiteY4" fmla="*/ 13299 h 21439"/>
                  <a:gd name="connsiteX5" fmla="*/ 2503 w 8966"/>
                  <a:gd name="connsiteY5" fmla="*/ 21439 h 21439"/>
                  <a:gd name="connsiteX6" fmla="*/ 1494 w 8966"/>
                  <a:gd name="connsiteY6" fmla="*/ 13299 h 21439"/>
                  <a:gd name="connsiteX7" fmla="*/ 0 w 8966"/>
                  <a:gd name="connsiteY7" fmla="*/ 242 h 21439"/>
                  <a:gd name="connsiteX0" fmla="*/ 8871 w 8871"/>
                  <a:gd name="connsiteY0" fmla="*/ 10000 h 10000"/>
                  <a:gd name="connsiteX1" fmla="*/ 7747 w 8871"/>
                  <a:gd name="connsiteY1" fmla="*/ 6203 h 10000"/>
                  <a:gd name="connsiteX2" fmla="*/ 5833 w 8871"/>
                  <a:gd name="connsiteY2" fmla="*/ 0 h 10000"/>
                  <a:gd name="connsiteX3" fmla="*/ 3916 w 8871"/>
                  <a:gd name="connsiteY3" fmla="*/ 6203 h 10000"/>
                  <a:gd name="connsiteX4" fmla="*/ 2792 w 8871"/>
                  <a:gd name="connsiteY4" fmla="*/ 10000 h 10000"/>
                  <a:gd name="connsiteX5" fmla="*/ 1666 w 8871"/>
                  <a:gd name="connsiteY5" fmla="*/ 6203 h 10000"/>
                  <a:gd name="connsiteX6" fmla="*/ 0 w 8871"/>
                  <a:gd name="connsiteY6" fmla="*/ 113 h 10000"/>
                  <a:gd name="connsiteX0" fmla="*/ 8122 w 8122"/>
                  <a:gd name="connsiteY0" fmla="*/ 10000 h 10000"/>
                  <a:gd name="connsiteX1" fmla="*/ 6855 w 8122"/>
                  <a:gd name="connsiteY1" fmla="*/ 6203 h 10000"/>
                  <a:gd name="connsiteX2" fmla="*/ 4697 w 8122"/>
                  <a:gd name="connsiteY2" fmla="*/ 0 h 10000"/>
                  <a:gd name="connsiteX3" fmla="*/ 2536 w 8122"/>
                  <a:gd name="connsiteY3" fmla="*/ 6203 h 10000"/>
                  <a:gd name="connsiteX4" fmla="*/ 1269 w 8122"/>
                  <a:gd name="connsiteY4" fmla="*/ 10000 h 10000"/>
                  <a:gd name="connsiteX5" fmla="*/ 0 w 8122"/>
                  <a:gd name="connsiteY5" fmla="*/ 6203 h 10000"/>
                  <a:gd name="connsiteX0" fmla="*/ 8438 w 8438"/>
                  <a:gd name="connsiteY0" fmla="*/ 10000 h 10000"/>
                  <a:gd name="connsiteX1" fmla="*/ 6878 w 8438"/>
                  <a:gd name="connsiteY1" fmla="*/ 6203 h 10000"/>
                  <a:gd name="connsiteX2" fmla="*/ 4221 w 8438"/>
                  <a:gd name="connsiteY2" fmla="*/ 0 h 10000"/>
                  <a:gd name="connsiteX3" fmla="*/ 1560 w 8438"/>
                  <a:gd name="connsiteY3" fmla="*/ 6203 h 10000"/>
                  <a:gd name="connsiteX4" fmla="*/ 0 w 8438"/>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8" h="10000" extrusionOk="0">
                    <a:moveTo>
                      <a:pt x="8438" y="10000"/>
                    </a:moveTo>
                    <a:cubicBezTo>
                      <a:pt x="7681" y="10000"/>
                      <a:pt x="7363" y="8520"/>
                      <a:pt x="6878" y="6203"/>
                    </a:cubicBezTo>
                    <a:cubicBezTo>
                      <a:pt x="6299" y="3446"/>
                      <a:pt x="5578" y="0"/>
                      <a:pt x="4221" y="0"/>
                    </a:cubicBezTo>
                    <a:cubicBezTo>
                      <a:pt x="2865" y="0"/>
                      <a:pt x="2145" y="3449"/>
                      <a:pt x="1560" y="6203"/>
                    </a:cubicBezTo>
                    <a:cubicBezTo>
                      <a:pt x="1080" y="8461"/>
                      <a:pt x="759" y="10000"/>
                      <a:pt x="0" y="10000"/>
                    </a:cubicBezTo>
                  </a:path>
                </a:pathLst>
              </a:custGeom>
              <a:noFill/>
              <a:ln w="25400" cap="flat">
                <a:solidFill>
                  <a:schemeClr val="tx1"/>
                </a:solidFill>
                <a:prstDash val="solid"/>
                <a:round/>
              </a:ln>
              <a:effectLst/>
            </p:spPr>
            <p:txBody>
              <a:bodyPr wrap="square" lIns="45719" tIns="45719" rIns="45719" bIns="45719" numCol="1" anchor="ctr">
                <a:noAutofit/>
              </a:bodyPr>
              <a:lstStyle/>
              <a:p>
                <a:endParaRPr/>
              </a:p>
            </p:txBody>
          </p:sp>
          <p:sp>
            <p:nvSpPr>
              <p:cNvPr id="64" name="!!Job2-Shape2">
                <a:extLst>
                  <a:ext uri="{FF2B5EF4-FFF2-40B4-BE49-F238E27FC236}">
                    <a16:creationId xmlns:a16="http://schemas.microsoft.com/office/drawing/2014/main" id="{CFE26A1C-0742-6545-8B3B-EA028C42055D}"/>
                  </a:ext>
                </a:extLst>
              </p:cNvPr>
              <p:cNvSpPr>
                <a:spLocks noChangeAspect="1"/>
              </p:cNvSpPr>
              <p:nvPr/>
            </p:nvSpPr>
            <p:spPr>
              <a:xfrm>
                <a:off x="9947523" y="6066809"/>
                <a:ext cx="104917" cy="173736"/>
              </a:xfrm>
              <a:custGeom>
                <a:avLst/>
                <a:gdLst>
                  <a:gd name="connsiteX0" fmla="*/ 21600 w 21600"/>
                  <a:gd name="connsiteY0" fmla="*/ 229 h 21600"/>
                  <a:gd name="connsiteX1" fmla="*/ 21591 w 21600"/>
                  <a:gd name="connsiteY1" fmla="*/ 0 h 21600"/>
                  <a:gd name="connsiteX2" fmla="*/ 19872 w 21600"/>
                  <a:gd name="connsiteY2" fmla="*/ 13298 h 21600"/>
                  <a:gd name="connsiteX3" fmla="*/ 18863 w 21600"/>
                  <a:gd name="connsiteY3" fmla="*/ 21519 h 21600"/>
                  <a:gd name="connsiteX4" fmla="*/ 17855 w 21600"/>
                  <a:gd name="connsiteY4" fmla="*/ 13298 h 21600"/>
                  <a:gd name="connsiteX5" fmla="*/ 16136 w 21600"/>
                  <a:gd name="connsiteY5" fmla="*/ 161 h 21600"/>
                  <a:gd name="connsiteX6" fmla="*/ 14417 w 21600"/>
                  <a:gd name="connsiteY6" fmla="*/ 13460 h 21600"/>
                  <a:gd name="connsiteX7" fmla="*/ 13409 w 21600"/>
                  <a:gd name="connsiteY7" fmla="*/ 21600 h 21600"/>
                  <a:gd name="connsiteX8" fmla="*/ 12400 w 21600"/>
                  <a:gd name="connsiteY8" fmla="*/ 13460 h 21600"/>
                  <a:gd name="connsiteX9" fmla="*/ 10681 w 21600"/>
                  <a:gd name="connsiteY9" fmla="*/ 161 h 21600"/>
                  <a:gd name="connsiteX10" fmla="*/ 8966 w 21600"/>
                  <a:gd name="connsiteY10" fmla="*/ 13460 h 21600"/>
                  <a:gd name="connsiteX11" fmla="*/ 7954 w 21600"/>
                  <a:gd name="connsiteY11" fmla="*/ 21600 h 21600"/>
                  <a:gd name="connsiteX12" fmla="*/ 6946 w 21600"/>
                  <a:gd name="connsiteY12" fmla="*/ 13460 h 21600"/>
                  <a:gd name="connsiteX13" fmla="*/ 5230 w 21600"/>
                  <a:gd name="connsiteY13" fmla="*/ 161 h 21600"/>
                  <a:gd name="connsiteX14" fmla="*/ 3511 w 21600"/>
                  <a:gd name="connsiteY14" fmla="*/ 13460 h 21600"/>
                  <a:gd name="connsiteX15" fmla="*/ 2503 w 21600"/>
                  <a:gd name="connsiteY15" fmla="*/ 21600 h 21600"/>
                  <a:gd name="connsiteX16" fmla="*/ 1494 w 21600"/>
                  <a:gd name="connsiteY16" fmla="*/ 13460 h 21600"/>
                  <a:gd name="connsiteX17" fmla="*/ 0 w 21600"/>
                  <a:gd name="connsiteY17" fmla="*/ 403 h 21600"/>
                  <a:gd name="connsiteX0" fmla="*/ 21600 w 21600"/>
                  <a:gd name="connsiteY0" fmla="*/ 229 h 21600"/>
                  <a:gd name="connsiteX1" fmla="*/ 21591 w 21600"/>
                  <a:gd name="connsiteY1" fmla="*/ 0 h 21600"/>
                  <a:gd name="connsiteX2" fmla="*/ 18863 w 21600"/>
                  <a:gd name="connsiteY2" fmla="*/ 21519 h 21600"/>
                  <a:gd name="connsiteX3" fmla="*/ 17855 w 21600"/>
                  <a:gd name="connsiteY3" fmla="*/ 13298 h 21600"/>
                  <a:gd name="connsiteX4" fmla="*/ 16136 w 21600"/>
                  <a:gd name="connsiteY4" fmla="*/ 161 h 21600"/>
                  <a:gd name="connsiteX5" fmla="*/ 14417 w 21600"/>
                  <a:gd name="connsiteY5" fmla="*/ 13460 h 21600"/>
                  <a:gd name="connsiteX6" fmla="*/ 13409 w 21600"/>
                  <a:gd name="connsiteY6" fmla="*/ 21600 h 21600"/>
                  <a:gd name="connsiteX7" fmla="*/ 12400 w 21600"/>
                  <a:gd name="connsiteY7" fmla="*/ 13460 h 21600"/>
                  <a:gd name="connsiteX8" fmla="*/ 10681 w 21600"/>
                  <a:gd name="connsiteY8" fmla="*/ 161 h 21600"/>
                  <a:gd name="connsiteX9" fmla="*/ 8966 w 21600"/>
                  <a:gd name="connsiteY9" fmla="*/ 13460 h 21600"/>
                  <a:gd name="connsiteX10" fmla="*/ 7954 w 21600"/>
                  <a:gd name="connsiteY10" fmla="*/ 21600 h 21600"/>
                  <a:gd name="connsiteX11" fmla="*/ 6946 w 21600"/>
                  <a:gd name="connsiteY11" fmla="*/ 13460 h 21600"/>
                  <a:gd name="connsiteX12" fmla="*/ 5230 w 21600"/>
                  <a:gd name="connsiteY12" fmla="*/ 161 h 21600"/>
                  <a:gd name="connsiteX13" fmla="*/ 3511 w 21600"/>
                  <a:gd name="connsiteY13" fmla="*/ 13460 h 21600"/>
                  <a:gd name="connsiteX14" fmla="*/ 2503 w 21600"/>
                  <a:gd name="connsiteY14" fmla="*/ 21600 h 21600"/>
                  <a:gd name="connsiteX15" fmla="*/ 1494 w 21600"/>
                  <a:gd name="connsiteY15" fmla="*/ 13460 h 21600"/>
                  <a:gd name="connsiteX16" fmla="*/ 0 w 21600"/>
                  <a:gd name="connsiteY16" fmla="*/ 403 h 21600"/>
                  <a:gd name="connsiteX0" fmla="*/ 18863 w 18863"/>
                  <a:gd name="connsiteY0" fmla="*/ 21358 h 21439"/>
                  <a:gd name="connsiteX1" fmla="*/ 17855 w 18863"/>
                  <a:gd name="connsiteY1" fmla="*/ 13137 h 21439"/>
                  <a:gd name="connsiteX2" fmla="*/ 16136 w 18863"/>
                  <a:gd name="connsiteY2" fmla="*/ 0 h 21439"/>
                  <a:gd name="connsiteX3" fmla="*/ 14417 w 18863"/>
                  <a:gd name="connsiteY3" fmla="*/ 13299 h 21439"/>
                  <a:gd name="connsiteX4" fmla="*/ 13409 w 18863"/>
                  <a:gd name="connsiteY4" fmla="*/ 21439 h 21439"/>
                  <a:gd name="connsiteX5" fmla="*/ 12400 w 18863"/>
                  <a:gd name="connsiteY5" fmla="*/ 13299 h 21439"/>
                  <a:gd name="connsiteX6" fmla="*/ 10681 w 18863"/>
                  <a:gd name="connsiteY6" fmla="*/ 0 h 21439"/>
                  <a:gd name="connsiteX7" fmla="*/ 8966 w 18863"/>
                  <a:gd name="connsiteY7" fmla="*/ 13299 h 21439"/>
                  <a:gd name="connsiteX8" fmla="*/ 7954 w 18863"/>
                  <a:gd name="connsiteY8" fmla="*/ 21439 h 21439"/>
                  <a:gd name="connsiteX9" fmla="*/ 6946 w 18863"/>
                  <a:gd name="connsiteY9" fmla="*/ 13299 h 21439"/>
                  <a:gd name="connsiteX10" fmla="*/ 5230 w 18863"/>
                  <a:gd name="connsiteY10" fmla="*/ 0 h 21439"/>
                  <a:gd name="connsiteX11" fmla="*/ 3511 w 18863"/>
                  <a:gd name="connsiteY11" fmla="*/ 13299 h 21439"/>
                  <a:gd name="connsiteX12" fmla="*/ 2503 w 18863"/>
                  <a:gd name="connsiteY12" fmla="*/ 21439 h 21439"/>
                  <a:gd name="connsiteX13" fmla="*/ 1494 w 18863"/>
                  <a:gd name="connsiteY13" fmla="*/ 13299 h 21439"/>
                  <a:gd name="connsiteX14" fmla="*/ 0 w 18863"/>
                  <a:gd name="connsiteY14" fmla="*/ 242 h 21439"/>
                  <a:gd name="connsiteX0" fmla="*/ 17855 w 17855"/>
                  <a:gd name="connsiteY0" fmla="*/ 13137 h 21439"/>
                  <a:gd name="connsiteX1" fmla="*/ 16136 w 17855"/>
                  <a:gd name="connsiteY1" fmla="*/ 0 h 21439"/>
                  <a:gd name="connsiteX2" fmla="*/ 14417 w 17855"/>
                  <a:gd name="connsiteY2" fmla="*/ 13299 h 21439"/>
                  <a:gd name="connsiteX3" fmla="*/ 13409 w 17855"/>
                  <a:gd name="connsiteY3" fmla="*/ 21439 h 21439"/>
                  <a:gd name="connsiteX4" fmla="*/ 12400 w 17855"/>
                  <a:gd name="connsiteY4" fmla="*/ 13299 h 21439"/>
                  <a:gd name="connsiteX5" fmla="*/ 10681 w 17855"/>
                  <a:gd name="connsiteY5" fmla="*/ 0 h 21439"/>
                  <a:gd name="connsiteX6" fmla="*/ 8966 w 17855"/>
                  <a:gd name="connsiteY6" fmla="*/ 13299 h 21439"/>
                  <a:gd name="connsiteX7" fmla="*/ 7954 w 17855"/>
                  <a:gd name="connsiteY7" fmla="*/ 21439 h 21439"/>
                  <a:gd name="connsiteX8" fmla="*/ 6946 w 17855"/>
                  <a:gd name="connsiteY8" fmla="*/ 13299 h 21439"/>
                  <a:gd name="connsiteX9" fmla="*/ 5230 w 17855"/>
                  <a:gd name="connsiteY9" fmla="*/ 0 h 21439"/>
                  <a:gd name="connsiteX10" fmla="*/ 3511 w 17855"/>
                  <a:gd name="connsiteY10" fmla="*/ 13299 h 21439"/>
                  <a:gd name="connsiteX11" fmla="*/ 2503 w 17855"/>
                  <a:gd name="connsiteY11" fmla="*/ 21439 h 21439"/>
                  <a:gd name="connsiteX12" fmla="*/ 1494 w 17855"/>
                  <a:gd name="connsiteY12" fmla="*/ 13299 h 21439"/>
                  <a:gd name="connsiteX13" fmla="*/ 0 w 17855"/>
                  <a:gd name="connsiteY13" fmla="*/ 242 h 21439"/>
                  <a:gd name="connsiteX0" fmla="*/ 16136 w 16136"/>
                  <a:gd name="connsiteY0" fmla="*/ 0 h 21439"/>
                  <a:gd name="connsiteX1" fmla="*/ 14417 w 16136"/>
                  <a:gd name="connsiteY1" fmla="*/ 13299 h 21439"/>
                  <a:gd name="connsiteX2" fmla="*/ 13409 w 16136"/>
                  <a:gd name="connsiteY2" fmla="*/ 21439 h 21439"/>
                  <a:gd name="connsiteX3" fmla="*/ 12400 w 16136"/>
                  <a:gd name="connsiteY3" fmla="*/ 13299 h 21439"/>
                  <a:gd name="connsiteX4" fmla="*/ 10681 w 16136"/>
                  <a:gd name="connsiteY4" fmla="*/ 0 h 21439"/>
                  <a:gd name="connsiteX5" fmla="*/ 8966 w 16136"/>
                  <a:gd name="connsiteY5" fmla="*/ 13299 h 21439"/>
                  <a:gd name="connsiteX6" fmla="*/ 7954 w 16136"/>
                  <a:gd name="connsiteY6" fmla="*/ 21439 h 21439"/>
                  <a:gd name="connsiteX7" fmla="*/ 6946 w 16136"/>
                  <a:gd name="connsiteY7" fmla="*/ 13299 h 21439"/>
                  <a:gd name="connsiteX8" fmla="*/ 5230 w 16136"/>
                  <a:gd name="connsiteY8" fmla="*/ 0 h 21439"/>
                  <a:gd name="connsiteX9" fmla="*/ 3511 w 16136"/>
                  <a:gd name="connsiteY9" fmla="*/ 13299 h 21439"/>
                  <a:gd name="connsiteX10" fmla="*/ 2503 w 16136"/>
                  <a:gd name="connsiteY10" fmla="*/ 21439 h 21439"/>
                  <a:gd name="connsiteX11" fmla="*/ 1494 w 16136"/>
                  <a:gd name="connsiteY11" fmla="*/ 13299 h 21439"/>
                  <a:gd name="connsiteX12" fmla="*/ 0 w 16136"/>
                  <a:gd name="connsiteY12" fmla="*/ 242 h 21439"/>
                  <a:gd name="connsiteX0" fmla="*/ 14417 w 14417"/>
                  <a:gd name="connsiteY0" fmla="*/ 13299 h 21439"/>
                  <a:gd name="connsiteX1" fmla="*/ 13409 w 14417"/>
                  <a:gd name="connsiteY1" fmla="*/ 21439 h 21439"/>
                  <a:gd name="connsiteX2" fmla="*/ 12400 w 14417"/>
                  <a:gd name="connsiteY2" fmla="*/ 13299 h 21439"/>
                  <a:gd name="connsiteX3" fmla="*/ 10681 w 14417"/>
                  <a:gd name="connsiteY3" fmla="*/ 0 h 21439"/>
                  <a:gd name="connsiteX4" fmla="*/ 8966 w 14417"/>
                  <a:gd name="connsiteY4" fmla="*/ 13299 h 21439"/>
                  <a:gd name="connsiteX5" fmla="*/ 7954 w 14417"/>
                  <a:gd name="connsiteY5" fmla="*/ 21439 h 21439"/>
                  <a:gd name="connsiteX6" fmla="*/ 6946 w 14417"/>
                  <a:gd name="connsiteY6" fmla="*/ 13299 h 21439"/>
                  <a:gd name="connsiteX7" fmla="*/ 5230 w 14417"/>
                  <a:gd name="connsiteY7" fmla="*/ 0 h 21439"/>
                  <a:gd name="connsiteX8" fmla="*/ 3511 w 14417"/>
                  <a:gd name="connsiteY8" fmla="*/ 13299 h 21439"/>
                  <a:gd name="connsiteX9" fmla="*/ 2503 w 14417"/>
                  <a:gd name="connsiteY9" fmla="*/ 21439 h 21439"/>
                  <a:gd name="connsiteX10" fmla="*/ 1494 w 14417"/>
                  <a:gd name="connsiteY10" fmla="*/ 13299 h 21439"/>
                  <a:gd name="connsiteX11" fmla="*/ 0 w 14417"/>
                  <a:gd name="connsiteY11" fmla="*/ 242 h 21439"/>
                  <a:gd name="connsiteX0" fmla="*/ 13409 w 13409"/>
                  <a:gd name="connsiteY0" fmla="*/ 21439 h 21439"/>
                  <a:gd name="connsiteX1" fmla="*/ 12400 w 13409"/>
                  <a:gd name="connsiteY1" fmla="*/ 13299 h 21439"/>
                  <a:gd name="connsiteX2" fmla="*/ 10681 w 13409"/>
                  <a:gd name="connsiteY2" fmla="*/ 0 h 21439"/>
                  <a:gd name="connsiteX3" fmla="*/ 8966 w 13409"/>
                  <a:gd name="connsiteY3" fmla="*/ 13299 h 21439"/>
                  <a:gd name="connsiteX4" fmla="*/ 7954 w 13409"/>
                  <a:gd name="connsiteY4" fmla="*/ 21439 h 21439"/>
                  <a:gd name="connsiteX5" fmla="*/ 6946 w 13409"/>
                  <a:gd name="connsiteY5" fmla="*/ 13299 h 21439"/>
                  <a:gd name="connsiteX6" fmla="*/ 5230 w 13409"/>
                  <a:gd name="connsiteY6" fmla="*/ 0 h 21439"/>
                  <a:gd name="connsiteX7" fmla="*/ 3511 w 13409"/>
                  <a:gd name="connsiteY7" fmla="*/ 13299 h 21439"/>
                  <a:gd name="connsiteX8" fmla="*/ 2503 w 13409"/>
                  <a:gd name="connsiteY8" fmla="*/ 21439 h 21439"/>
                  <a:gd name="connsiteX9" fmla="*/ 1494 w 13409"/>
                  <a:gd name="connsiteY9" fmla="*/ 13299 h 21439"/>
                  <a:gd name="connsiteX10" fmla="*/ 0 w 13409"/>
                  <a:gd name="connsiteY10" fmla="*/ 242 h 21439"/>
                  <a:gd name="connsiteX0" fmla="*/ 12400 w 12400"/>
                  <a:gd name="connsiteY0" fmla="*/ 13299 h 21439"/>
                  <a:gd name="connsiteX1" fmla="*/ 10681 w 12400"/>
                  <a:gd name="connsiteY1" fmla="*/ 0 h 21439"/>
                  <a:gd name="connsiteX2" fmla="*/ 8966 w 12400"/>
                  <a:gd name="connsiteY2" fmla="*/ 13299 h 21439"/>
                  <a:gd name="connsiteX3" fmla="*/ 7954 w 12400"/>
                  <a:gd name="connsiteY3" fmla="*/ 21439 h 21439"/>
                  <a:gd name="connsiteX4" fmla="*/ 6946 w 12400"/>
                  <a:gd name="connsiteY4" fmla="*/ 13299 h 21439"/>
                  <a:gd name="connsiteX5" fmla="*/ 5230 w 12400"/>
                  <a:gd name="connsiteY5" fmla="*/ 0 h 21439"/>
                  <a:gd name="connsiteX6" fmla="*/ 3511 w 12400"/>
                  <a:gd name="connsiteY6" fmla="*/ 13299 h 21439"/>
                  <a:gd name="connsiteX7" fmla="*/ 2503 w 12400"/>
                  <a:gd name="connsiteY7" fmla="*/ 21439 h 21439"/>
                  <a:gd name="connsiteX8" fmla="*/ 1494 w 12400"/>
                  <a:gd name="connsiteY8" fmla="*/ 13299 h 21439"/>
                  <a:gd name="connsiteX9" fmla="*/ 0 w 12400"/>
                  <a:gd name="connsiteY9" fmla="*/ 242 h 21439"/>
                  <a:gd name="connsiteX0" fmla="*/ 10681 w 10681"/>
                  <a:gd name="connsiteY0" fmla="*/ 0 h 21439"/>
                  <a:gd name="connsiteX1" fmla="*/ 8966 w 10681"/>
                  <a:gd name="connsiteY1" fmla="*/ 13299 h 21439"/>
                  <a:gd name="connsiteX2" fmla="*/ 7954 w 10681"/>
                  <a:gd name="connsiteY2" fmla="*/ 21439 h 21439"/>
                  <a:gd name="connsiteX3" fmla="*/ 6946 w 10681"/>
                  <a:gd name="connsiteY3" fmla="*/ 13299 h 21439"/>
                  <a:gd name="connsiteX4" fmla="*/ 5230 w 10681"/>
                  <a:gd name="connsiteY4" fmla="*/ 0 h 21439"/>
                  <a:gd name="connsiteX5" fmla="*/ 3511 w 10681"/>
                  <a:gd name="connsiteY5" fmla="*/ 13299 h 21439"/>
                  <a:gd name="connsiteX6" fmla="*/ 2503 w 10681"/>
                  <a:gd name="connsiteY6" fmla="*/ 21439 h 21439"/>
                  <a:gd name="connsiteX7" fmla="*/ 1494 w 10681"/>
                  <a:gd name="connsiteY7" fmla="*/ 13299 h 21439"/>
                  <a:gd name="connsiteX8" fmla="*/ 0 w 10681"/>
                  <a:gd name="connsiteY8" fmla="*/ 242 h 21439"/>
                  <a:gd name="connsiteX0" fmla="*/ 8966 w 8966"/>
                  <a:gd name="connsiteY0" fmla="*/ 13299 h 21439"/>
                  <a:gd name="connsiteX1" fmla="*/ 7954 w 8966"/>
                  <a:gd name="connsiteY1" fmla="*/ 21439 h 21439"/>
                  <a:gd name="connsiteX2" fmla="*/ 6946 w 8966"/>
                  <a:gd name="connsiteY2" fmla="*/ 13299 h 21439"/>
                  <a:gd name="connsiteX3" fmla="*/ 5230 w 8966"/>
                  <a:gd name="connsiteY3" fmla="*/ 0 h 21439"/>
                  <a:gd name="connsiteX4" fmla="*/ 3511 w 8966"/>
                  <a:gd name="connsiteY4" fmla="*/ 13299 h 21439"/>
                  <a:gd name="connsiteX5" fmla="*/ 2503 w 8966"/>
                  <a:gd name="connsiteY5" fmla="*/ 21439 h 21439"/>
                  <a:gd name="connsiteX6" fmla="*/ 1494 w 8966"/>
                  <a:gd name="connsiteY6" fmla="*/ 13299 h 21439"/>
                  <a:gd name="connsiteX7" fmla="*/ 0 w 8966"/>
                  <a:gd name="connsiteY7" fmla="*/ 242 h 21439"/>
                  <a:gd name="connsiteX0" fmla="*/ 8871 w 8871"/>
                  <a:gd name="connsiteY0" fmla="*/ 10000 h 10000"/>
                  <a:gd name="connsiteX1" fmla="*/ 7747 w 8871"/>
                  <a:gd name="connsiteY1" fmla="*/ 6203 h 10000"/>
                  <a:gd name="connsiteX2" fmla="*/ 5833 w 8871"/>
                  <a:gd name="connsiteY2" fmla="*/ 0 h 10000"/>
                  <a:gd name="connsiteX3" fmla="*/ 3916 w 8871"/>
                  <a:gd name="connsiteY3" fmla="*/ 6203 h 10000"/>
                  <a:gd name="connsiteX4" fmla="*/ 2792 w 8871"/>
                  <a:gd name="connsiteY4" fmla="*/ 10000 h 10000"/>
                  <a:gd name="connsiteX5" fmla="*/ 1666 w 8871"/>
                  <a:gd name="connsiteY5" fmla="*/ 6203 h 10000"/>
                  <a:gd name="connsiteX6" fmla="*/ 0 w 8871"/>
                  <a:gd name="connsiteY6" fmla="*/ 113 h 10000"/>
                  <a:gd name="connsiteX0" fmla="*/ 8122 w 8122"/>
                  <a:gd name="connsiteY0" fmla="*/ 10000 h 10000"/>
                  <a:gd name="connsiteX1" fmla="*/ 6855 w 8122"/>
                  <a:gd name="connsiteY1" fmla="*/ 6203 h 10000"/>
                  <a:gd name="connsiteX2" fmla="*/ 4697 w 8122"/>
                  <a:gd name="connsiteY2" fmla="*/ 0 h 10000"/>
                  <a:gd name="connsiteX3" fmla="*/ 2536 w 8122"/>
                  <a:gd name="connsiteY3" fmla="*/ 6203 h 10000"/>
                  <a:gd name="connsiteX4" fmla="*/ 1269 w 8122"/>
                  <a:gd name="connsiteY4" fmla="*/ 10000 h 10000"/>
                  <a:gd name="connsiteX5" fmla="*/ 0 w 8122"/>
                  <a:gd name="connsiteY5" fmla="*/ 6203 h 10000"/>
                  <a:gd name="connsiteX0" fmla="*/ 8438 w 8438"/>
                  <a:gd name="connsiteY0" fmla="*/ 10000 h 10000"/>
                  <a:gd name="connsiteX1" fmla="*/ 6878 w 8438"/>
                  <a:gd name="connsiteY1" fmla="*/ 6203 h 10000"/>
                  <a:gd name="connsiteX2" fmla="*/ 4221 w 8438"/>
                  <a:gd name="connsiteY2" fmla="*/ 0 h 10000"/>
                  <a:gd name="connsiteX3" fmla="*/ 1560 w 8438"/>
                  <a:gd name="connsiteY3" fmla="*/ 6203 h 10000"/>
                  <a:gd name="connsiteX4" fmla="*/ 0 w 8438"/>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8" h="10000" extrusionOk="0">
                    <a:moveTo>
                      <a:pt x="8438" y="10000"/>
                    </a:moveTo>
                    <a:cubicBezTo>
                      <a:pt x="7681" y="10000"/>
                      <a:pt x="7363" y="8520"/>
                      <a:pt x="6878" y="6203"/>
                    </a:cubicBezTo>
                    <a:cubicBezTo>
                      <a:pt x="6299" y="3446"/>
                      <a:pt x="5578" y="0"/>
                      <a:pt x="4221" y="0"/>
                    </a:cubicBezTo>
                    <a:cubicBezTo>
                      <a:pt x="2865" y="0"/>
                      <a:pt x="2145" y="3449"/>
                      <a:pt x="1560" y="6203"/>
                    </a:cubicBezTo>
                    <a:cubicBezTo>
                      <a:pt x="1080" y="8461"/>
                      <a:pt x="759" y="10000"/>
                      <a:pt x="0" y="10000"/>
                    </a:cubicBezTo>
                  </a:path>
                </a:pathLst>
              </a:custGeom>
              <a:noFill/>
              <a:ln w="25400" cap="flat">
                <a:solidFill>
                  <a:schemeClr val="tx1"/>
                </a:solidFill>
                <a:prstDash val="solid"/>
                <a:round/>
              </a:ln>
              <a:effectLst/>
            </p:spPr>
            <p:txBody>
              <a:bodyPr wrap="square" lIns="45719" tIns="45719" rIns="45719" bIns="45719" numCol="1" anchor="ctr">
                <a:noAutofit/>
              </a:bodyPr>
              <a:lstStyle/>
              <a:p>
                <a:endParaRPr/>
              </a:p>
            </p:txBody>
          </p:sp>
          <p:sp>
            <p:nvSpPr>
              <p:cNvPr id="65" name="!!Job2-Shape1">
                <a:extLst>
                  <a:ext uri="{FF2B5EF4-FFF2-40B4-BE49-F238E27FC236}">
                    <a16:creationId xmlns:a16="http://schemas.microsoft.com/office/drawing/2014/main" id="{BC05A86D-B342-F243-AC3B-24890F123C20}"/>
                  </a:ext>
                </a:extLst>
              </p:cNvPr>
              <p:cNvSpPr>
                <a:spLocks noChangeAspect="1"/>
              </p:cNvSpPr>
              <p:nvPr/>
            </p:nvSpPr>
            <p:spPr>
              <a:xfrm>
                <a:off x="10051904" y="6066809"/>
                <a:ext cx="104917" cy="173736"/>
              </a:xfrm>
              <a:custGeom>
                <a:avLst/>
                <a:gdLst>
                  <a:gd name="connsiteX0" fmla="*/ 21600 w 21600"/>
                  <a:gd name="connsiteY0" fmla="*/ 229 h 21600"/>
                  <a:gd name="connsiteX1" fmla="*/ 21591 w 21600"/>
                  <a:gd name="connsiteY1" fmla="*/ 0 h 21600"/>
                  <a:gd name="connsiteX2" fmla="*/ 19872 w 21600"/>
                  <a:gd name="connsiteY2" fmla="*/ 13298 h 21600"/>
                  <a:gd name="connsiteX3" fmla="*/ 18863 w 21600"/>
                  <a:gd name="connsiteY3" fmla="*/ 21519 h 21600"/>
                  <a:gd name="connsiteX4" fmla="*/ 17855 w 21600"/>
                  <a:gd name="connsiteY4" fmla="*/ 13298 h 21600"/>
                  <a:gd name="connsiteX5" fmla="*/ 16136 w 21600"/>
                  <a:gd name="connsiteY5" fmla="*/ 161 h 21600"/>
                  <a:gd name="connsiteX6" fmla="*/ 14417 w 21600"/>
                  <a:gd name="connsiteY6" fmla="*/ 13460 h 21600"/>
                  <a:gd name="connsiteX7" fmla="*/ 13409 w 21600"/>
                  <a:gd name="connsiteY7" fmla="*/ 21600 h 21600"/>
                  <a:gd name="connsiteX8" fmla="*/ 12400 w 21600"/>
                  <a:gd name="connsiteY8" fmla="*/ 13460 h 21600"/>
                  <a:gd name="connsiteX9" fmla="*/ 10681 w 21600"/>
                  <a:gd name="connsiteY9" fmla="*/ 161 h 21600"/>
                  <a:gd name="connsiteX10" fmla="*/ 8966 w 21600"/>
                  <a:gd name="connsiteY10" fmla="*/ 13460 h 21600"/>
                  <a:gd name="connsiteX11" fmla="*/ 7954 w 21600"/>
                  <a:gd name="connsiteY11" fmla="*/ 21600 h 21600"/>
                  <a:gd name="connsiteX12" fmla="*/ 6946 w 21600"/>
                  <a:gd name="connsiteY12" fmla="*/ 13460 h 21600"/>
                  <a:gd name="connsiteX13" fmla="*/ 5230 w 21600"/>
                  <a:gd name="connsiteY13" fmla="*/ 161 h 21600"/>
                  <a:gd name="connsiteX14" fmla="*/ 3511 w 21600"/>
                  <a:gd name="connsiteY14" fmla="*/ 13460 h 21600"/>
                  <a:gd name="connsiteX15" fmla="*/ 2503 w 21600"/>
                  <a:gd name="connsiteY15" fmla="*/ 21600 h 21600"/>
                  <a:gd name="connsiteX16" fmla="*/ 1494 w 21600"/>
                  <a:gd name="connsiteY16" fmla="*/ 13460 h 21600"/>
                  <a:gd name="connsiteX17" fmla="*/ 0 w 21600"/>
                  <a:gd name="connsiteY17" fmla="*/ 403 h 21600"/>
                  <a:gd name="connsiteX0" fmla="*/ 21600 w 21600"/>
                  <a:gd name="connsiteY0" fmla="*/ 229 h 21600"/>
                  <a:gd name="connsiteX1" fmla="*/ 21591 w 21600"/>
                  <a:gd name="connsiteY1" fmla="*/ 0 h 21600"/>
                  <a:gd name="connsiteX2" fmla="*/ 18863 w 21600"/>
                  <a:gd name="connsiteY2" fmla="*/ 21519 h 21600"/>
                  <a:gd name="connsiteX3" fmla="*/ 17855 w 21600"/>
                  <a:gd name="connsiteY3" fmla="*/ 13298 h 21600"/>
                  <a:gd name="connsiteX4" fmla="*/ 16136 w 21600"/>
                  <a:gd name="connsiteY4" fmla="*/ 161 h 21600"/>
                  <a:gd name="connsiteX5" fmla="*/ 14417 w 21600"/>
                  <a:gd name="connsiteY5" fmla="*/ 13460 h 21600"/>
                  <a:gd name="connsiteX6" fmla="*/ 13409 w 21600"/>
                  <a:gd name="connsiteY6" fmla="*/ 21600 h 21600"/>
                  <a:gd name="connsiteX7" fmla="*/ 12400 w 21600"/>
                  <a:gd name="connsiteY7" fmla="*/ 13460 h 21600"/>
                  <a:gd name="connsiteX8" fmla="*/ 10681 w 21600"/>
                  <a:gd name="connsiteY8" fmla="*/ 161 h 21600"/>
                  <a:gd name="connsiteX9" fmla="*/ 8966 w 21600"/>
                  <a:gd name="connsiteY9" fmla="*/ 13460 h 21600"/>
                  <a:gd name="connsiteX10" fmla="*/ 7954 w 21600"/>
                  <a:gd name="connsiteY10" fmla="*/ 21600 h 21600"/>
                  <a:gd name="connsiteX11" fmla="*/ 6946 w 21600"/>
                  <a:gd name="connsiteY11" fmla="*/ 13460 h 21600"/>
                  <a:gd name="connsiteX12" fmla="*/ 5230 w 21600"/>
                  <a:gd name="connsiteY12" fmla="*/ 161 h 21600"/>
                  <a:gd name="connsiteX13" fmla="*/ 3511 w 21600"/>
                  <a:gd name="connsiteY13" fmla="*/ 13460 h 21600"/>
                  <a:gd name="connsiteX14" fmla="*/ 2503 w 21600"/>
                  <a:gd name="connsiteY14" fmla="*/ 21600 h 21600"/>
                  <a:gd name="connsiteX15" fmla="*/ 1494 w 21600"/>
                  <a:gd name="connsiteY15" fmla="*/ 13460 h 21600"/>
                  <a:gd name="connsiteX16" fmla="*/ 0 w 21600"/>
                  <a:gd name="connsiteY16" fmla="*/ 403 h 21600"/>
                  <a:gd name="connsiteX0" fmla="*/ 18863 w 18863"/>
                  <a:gd name="connsiteY0" fmla="*/ 21358 h 21439"/>
                  <a:gd name="connsiteX1" fmla="*/ 17855 w 18863"/>
                  <a:gd name="connsiteY1" fmla="*/ 13137 h 21439"/>
                  <a:gd name="connsiteX2" fmla="*/ 16136 w 18863"/>
                  <a:gd name="connsiteY2" fmla="*/ 0 h 21439"/>
                  <a:gd name="connsiteX3" fmla="*/ 14417 w 18863"/>
                  <a:gd name="connsiteY3" fmla="*/ 13299 h 21439"/>
                  <a:gd name="connsiteX4" fmla="*/ 13409 w 18863"/>
                  <a:gd name="connsiteY4" fmla="*/ 21439 h 21439"/>
                  <a:gd name="connsiteX5" fmla="*/ 12400 w 18863"/>
                  <a:gd name="connsiteY5" fmla="*/ 13299 h 21439"/>
                  <a:gd name="connsiteX6" fmla="*/ 10681 w 18863"/>
                  <a:gd name="connsiteY6" fmla="*/ 0 h 21439"/>
                  <a:gd name="connsiteX7" fmla="*/ 8966 w 18863"/>
                  <a:gd name="connsiteY7" fmla="*/ 13299 h 21439"/>
                  <a:gd name="connsiteX8" fmla="*/ 7954 w 18863"/>
                  <a:gd name="connsiteY8" fmla="*/ 21439 h 21439"/>
                  <a:gd name="connsiteX9" fmla="*/ 6946 w 18863"/>
                  <a:gd name="connsiteY9" fmla="*/ 13299 h 21439"/>
                  <a:gd name="connsiteX10" fmla="*/ 5230 w 18863"/>
                  <a:gd name="connsiteY10" fmla="*/ 0 h 21439"/>
                  <a:gd name="connsiteX11" fmla="*/ 3511 w 18863"/>
                  <a:gd name="connsiteY11" fmla="*/ 13299 h 21439"/>
                  <a:gd name="connsiteX12" fmla="*/ 2503 w 18863"/>
                  <a:gd name="connsiteY12" fmla="*/ 21439 h 21439"/>
                  <a:gd name="connsiteX13" fmla="*/ 1494 w 18863"/>
                  <a:gd name="connsiteY13" fmla="*/ 13299 h 21439"/>
                  <a:gd name="connsiteX14" fmla="*/ 0 w 18863"/>
                  <a:gd name="connsiteY14" fmla="*/ 242 h 21439"/>
                  <a:gd name="connsiteX0" fmla="*/ 17855 w 17855"/>
                  <a:gd name="connsiteY0" fmla="*/ 13137 h 21439"/>
                  <a:gd name="connsiteX1" fmla="*/ 16136 w 17855"/>
                  <a:gd name="connsiteY1" fmla="*/ 0 h 21439"/>
                  <a:gd name="connsiteX2" fmla="*/ 14417 w 17855"/>
                  <a:gd name="connsiteY2" fmla="*/ 13299 h 21439"/>
                  <a:gd name="connsiteX3" fmla="*/ 13409 w 17855"/>
                  <a:gd name="connsiteY3" fmla="*/ 21439 h 21439"/>
                  <a:gd name="connsiteX4" fmla="*/ 12400 w 17855"/>
                  <a:gd name="connsiteY4" fmla="*/ 13299 h 21439"/>
                  <a:gd name="connsiteX5" fmla="*/ 10681 w 17855"/>
                  <a:gd name="connsiteY5" fmla="*/ 0 h 21439"/>
                  <a:gd name="connsiteX6" fmla="*/ 8966 w 17855"/>
                  <a:gd name="connsiteY6" fmla="*/ 13299 h 21439"/>
                  <a:gd name="connsiteX7" fmla="*/ 7954 w 17855"/>
                  <a:gd name="connsiteY7" fmla="*/ 21439 h 21439"/>
                  <a:gd name="connsiteX8" fmla="*/ 6946 w 17855"/>
                  <a:gd name="connsiteY8" fmla="*/ 13299 h 21439"/>
                  <a:gd name="connsiteX9" fmla="*/ 5230 w 17855"/>
                  <a:gd name="connsiteY9" fmla="*/ 0 h 21439"/>
                  <a:gd name="connsiteX10" fmla="*/ 3511 w 17855"/>
                  <a:gd name="connsiteY10" fmla="*/ 13299 h 21439"/>
                  <a:gd name="connsiteX11" fmla="*/ 2503 w 17855"/>
                  <a:gd name="connsiteY11" fmla="*/ 21439 h 21439"/>
                  <a:gd name="connsiteX12" fmla="*/ 1494 w 17855"/>
                  <a:gd name="connsiteY12" fmla="*/ 13299 h 21439"/>
                  <a:gd name="connsiteX13" fmla="*/ 0 w 17855"/>
                  <a:gd name="connsiteY13" fmla="*/ 242 h 21439"/>
                  <a:gd name="connsiteX0" fmla="*/ 16136 w 16136"/>
                  <a:gd name="connsiteY0" fmla="*/ 0 h 21439"/>
                  <a:gd name="connsiteX1" fmla="*/ 14417 w 16136"/>
                  <a:gd name="connsiteY1" fmla="*/ 13299 h 21439"/>
                  <a:gd name="connsiteX2" fmla="*/ 13409 w 16136"/>
                  <a:gd name="connsiteY2" fmla="*/ 21439 h 21439"/>
                  <a:gd name="connsiteX3" fmla="*/ 12400 w 16136"/>
                  <a:gd name="connsiteY3" fmla="*/ 13299 h 21439"/>
                  <a:gd name="connsiteX4" fmla="*/ 10681 w 16136"/>
                  <a:gd name="connsiteY4" fmla="*/ 0 h 21439"/>
                  <a:gd name="connsiteX5" fmla="*/ 8966 w 16136"/>
                  <a:gd name="connsiteY5" fmla="*/ 13299 h 21439"/>
                  <a:gd name="connsiteX6" fmla="*/ 7954 w 16136"/>
                  <a:gd name="connsiteY6" fmla="*/ 21439 h 21439"/>
                  <a:gd name="connsiteX7" fmla="*/ 6946 w 16136"/>
                  <a:gd name="connsiteY7" fmla="*/ 13299 h 21439"/>
                  <a:gd name="connsiteX8" fmla="*/ 5230 w 16136"/>
                  <a:gd name="connsiteY8" fmla="*/ 0 h 21439"/>
                  <a:gd name="connsiteX9" fmla="*/ 3511 w 16136"/>
                  <a:gd name="connsiteY9" fmla="*/ 13299 h 21439"/>
                  <a:gd name="connsiteX10" fmla="*/ 2503 w 16136"/>
                  <a:gd name="connsiteY10" fmla="*/ 21439 h 21439"/>
                  <a:gd name="connsiteX11" fmla="*/ 1494 w 16136"/>
                  <a:gd name="connsiteY11" fmla="*/ 13299 h 21439"/>
                  <a:gd name="connsiteX12" fmla="*/ 0 w 16136"/>
                  <a:gd name="connsiteY12" fmla="*/ 242 h 21439"/>
                  <a:gd name="connsiteX0" fmla="*/ 14417 w 14417"/>
                  <a:gd name="connsiteY0" fmla="*/ 13299 h 21439"/>
                  <a:gd name="connsiteX1" fmla="*/ 13409 w 14417"/>
                  <a:gd name="connsiteY1" fmla="*/ 21439 h 21439"/>
                  <a:gd name="connsiteX2" fmla="*/ 12400 w 14417"/>
                  <a:gd name="connsiteY2" fmla="*/ 13299 h 21439"/>
                  <a:gd name="connsiteX3" fmla="*/ 10681 w 14417"/>
                  <a:gd name="connsiteY3" fmla="*/ 0 h 21439"/>
                  <a:gd name="connsiteX4" fmla="*/ 8966 w 14417"/>
                  <a:gd name="connsiteY4" fmla="*/ 13299 h 21439"/>
                  <a:gd name="connsiteX5" fmla="*/ 7954 w 14417"/>
                  <a:gd name="connsiteY5" fmla="*/ 21439 h 21439"/>
                  <a:gd name="connsiteX6" fmla="*/ 6946 w 14417"/>
                  <a:gd name="connsiteY6" fmla="*/ 13299 h 21439"/>
                  <a:gd name="connsiteX7" fmla="*/ 5230 w 14417"/>
                  <a:gd name="connsiteY7" fmla="*/ 0 h 21439"/>
                  <a:gd name="connsiteX8" fmla="*/ 3511 w 14417"/>
                  <a:gd name="connsiteY8" fmla="*/ 13299 h 21439"/>
                  <a:gd name="connsiteX9" fmla="*/ 2503 w 14417"/>
                  <a:gd name="connsiteY9" fmla="*/ 21439 h 21439"/>
                  <a:gd name="connsiteX10" fmla="*/ 1494 w 14417"/>
                  <a:gd name="connsiteY10" fmla="*/ 13299 h 21439"/>
                  <a:gd name="connsiteX11" fmla="*/ 0 w 14417"/>
                  <a:gd name="connsiteY11" fmla="*/ 242 h 21439"/>
                  <a:gd name="connsiteX0" fmla="*/ 13409 w 13409"/>
                  <a:gd name="connsiteY0" fmla="*/ 21439 h 21439"/>
                  <a:gd name="connsiteX1" fmla="*/ 12400 w 13409"/>
                  <a:gd name="connsiteY1" fmla="*/ 13299 h 21439"/>
                  <a:gd name="connsiteX2" fmla="*/ 10681 w 13409"/>
                  <a:gd name="connsiteY2" fmla="*/ 0 h 21439"/>
                  <a:gd name="connsiteX3" fmla="*/ 8966 w 13409"/>
                  <a:gd name="connsiteY3" fmla="*/ 13299 h 21439"/>
                  <a:gd name="connsiteX4" fmla="*/ 7954 w 13409"/>
                  <a:gd name="connsiteY4" fmla="*/ 21439 h 21439"/>
                  <a:gd name="connsiteX5" fmla="*/ 6946 w 13409"/>
                  <a:gd name="connsiteY5" fmla="*/ 13299 h 21439"/>
                  <a:gd name="connsiteX6" fmla="*/ 5230 w 13409"/>
                  <a:gd name="connsiteY6" fmla="*/ 0 h 21439"/>
                  <a:gd name="connsiteX7" fmla="*/ 3511 w 13409"/>
                  <a:gd name="connsiteY7" fmla="*/ 13299 h 21439"/>
                  <a:gd name="connsiteX8" fmla="*/ 2503 w 13409"/>
                  <a:gd name="connsiteY8" fmla="*/ 21439 h 21439"/>
                  <a:gd name="connsiteX9" fmla="*/ 1494 w 13409"/>
                  <a:gd name="connsiteY9" fmla="*/ 13299 h 21439"/>
                  <a:gd name="connsiteX10" fmla="*/ 0 w 13409"/>
                  <a:gd name="connsiteY10" fmla="*/ 242 h 21439"/>
                  <a:gd name="connsiteX0" fmla="*/ 12400 w 12400"/>
                  <a:gd name="connsiteY0" fmla="*/ 13299 h 21439"/>
                  <a:gd name="connsiteX1" fmla="*/ 10681 w 12400"/>
                  <a:gd name="connsiteY1" fmla="*/ 0 h 21439"/>
                  <a:gd name="connsiteX2" fmla="*/ 8966 w 12400"/>
                  <a:gd name="connsiteY2" fmla="*/ 13299 h 21439"/>
                  <a:gd name="connsiteX3" fmla="*/ 7954 w 12400"/>
                  <a:gd name="connsiteY3" fmla="*/ 21439 h 21439"/>
                  <a:gd name="connsiteX4" fmla="*/ 6946 w 12400"/>
                  <a:gd name="connsiteY4" fmla="*/ 13299 h 21439"/>
                  <a:gd name="connsiteX5" fmla="*/ 5230 w 12400"/>
                  <a:gd name="connsiteY5" fmla="*/ 0 h 21439"/>
                  <a:gd name="connsiteX6" fmla="*/ 3511 w 12400"/>
                  <a:gd name="connsiteY6" fmla="*/ 13299 h 21439"/>
                  <a:gd name="connsiteX7" fmla="*/ 2503 w 12400"/>
                  <a:gd name="connsiteY7" fmla="*/ 21439 h 21439"/>
                  <a:gd name="connsiteX8" fmla="*/ 1494 w 12400"/>
                  <a:gd name="connsiteY8" fmla="*/ 13299 h 21439"/>
                  <a:gd name="connsiteX9" fmla="*/ 0 w 12400"/>
                  <a:gd name="connsiteY9" fmla="*/ 242 h 21439"/>
                  <a:gd name="connsiteX0" fmla="*/ 10681 w 10681"/>
                  <a:gd name="connsiteY0" fmla="*/ 0 h 21439"/>
                  <a:gd name="connsiteX1" fmla="*/ 8966 w 10681"/>
                  <a:gd name="connsiteY1" fmla="*/ 13299 h 21439"/>
                  <a:gd name="connsiteX2" fmla="*/ 7954 w 10681"/>
                  <a:gd name="connsiteY2" fmla="*/ 21439 h 21439"/>
                  <a:gd name="connsiteX3" fmla="*/ 6946 w 10681"/>
                  <a:gd name="connsiteY3" fmla="*/ 13299 h 21439"/>
                  <a:gd name="connsiteX4" fmla="*/ 5230 w 10681"/>
                  <a:gd name="connsiteY4" fmla="*/ 0 h 21439"/>
                  <a:gd name="connsiteX5" fmla="*/ 3511 w 10681"/>
                  <a:gd name="connsiteY5" fmla="*/ 13299 h 21439"/>
                  <a:gd name="connsiteX6" fmla="*/ 2503 w 10681"/>
                  <a:gd name="connsiteY6" fmla="*/ 21439 h 21439"/>
                  <a:gd name="connsiteX7" fmla="*/ 1494 w 10681"/>
                  <a:gd name="connsiteY7" fmla="*/ 13299 h 21439"/>
                  <a:gd name="connsiteX8" fmla="*/ 0 w 10681"/>
                  <a:gd name="connsiteY8" fmla="*/ 242 h 21439"/>
                  <a:gd name="connsiteX0" fmla="*/ 8966 w 8966"/>
                  <a:gd name="connsiteY0" fmla="*/ 13299 h 21439"/>
                  <a:gd name="connsiteX1" fmla="*/ 7954 w 8966"/>
                  <a:gd name="connsiteY1" fmla="*/ 21439 h 21439"/>
                  <a:gd name="connsiteX2" fmla="*/ 6946 w 8966"/>
                  <a:gd name="connsiteY2" fmla="*/ 13299 h 21439"/>
                  <a:gd name="connsiteX3" fmla="*/ 5230 w 8966"/>
                  <a:gd name="connsiteY3" fmla="*/ 0 h 21439"/>
                  <a:gd name="connsiteX4" fmla="*/ 3511 w 8966"/>
                  <a:gd name="connsiteY4" fmla="*/ 13299 h 21439"/>
                  <a:gd name="connsiteX5" fmla="*/ 2503 w 8966"/>
                  <a:gd name="connsiteY5" fmla="*/ 21439 h 21439"/>
                  <a:gd name="connsiteX6" fmla="*/ 1494 w 8966"/>
                  <a:gd name="connsiteY6" fmla="*/ 13299 h 21439"/>
                  <a:gd name="connsiteX7" fmla="*/ 0 w 8966"/>
                  <a:gd name="connsiteY7" fmla="*/ 242 h 21439"/>
                  <a:gd name="connsiteX0" fmla="*/ 8871 w 8871"/>
                  <a:gd name="connsiteY0" fmla="*/ 10000 h 10000"/>
                  <a:gd name="connsiteX1" fmla="*/ 7747 w 8871"/>
                  <a:gd name="connsiteY1" fmla="*/ 6203 h 10000"/>
                  <a:gd name="connsiteX2" fmla="*/ 5833 w 8871"/>
                  <a:gd name="connsiteY2" fmla="*/ 0 h 10000"/>
                  <a:gd name="connsiteX3" fmla="*/ 3916 w 8871"/>
                  <a:gd name="connsiteY3" fmla="*/ 6203 h 10000"/>
                  <a:gd name="connsiteX4" fmla="*/ 2792 w 8871"/>
                  <a:gd name="connsiteY4" fmla="*/ 10000 h 10000"/>
                  <a:gd name="connsiteX5" fmla="*/ 1666 w 8871"/>
                  <a:gd name="connsiteY5" fmla="*/ 6203 h 10000"/>
                  <a:gd name="connsiteX6" fmla="*/ 0 w 8871"/>
                  <a:gd name="connsiteY6" fmla="*/ 113 h 10000"/>
                  <a:gd name="connsiteX0" fmla="*/ 8122 w 8122"/>
                  <a:gd name="connsiteY0" fmla="*/ 10000 h 10000"/>
                  <a:gd name="connsiteX1" fmla="*/ 6855 w 8122"/>
                  <a:gd name="connsiteY1" fmla="*/ 6203 h 10000"/>
                  <a:gd name="connsiteX2" fmla="*/ 4697 w 8122"/>
                  <a:gd name="connsiteY2" fmla="*/ 0 h 10000"/>
                  <a:gd name="connsiteX3" fmla="*/ 2536 w 8122"/>
                  <a:gd name="connsiteY3" fmla="*/ 6203 h 10000"/>
                  <a:gd name="connsiteX4" fmla="*/ 1269 w 8122"/>
                  <a:gd name="connsiteY4" fmla="*/ 10000 h 10000"/>
                  <a:gd name="connsiteX5" fmla="*/ 0 w 8122"/>
                  <a:gd name="connsiteY5" fmla="*/ 6203 h 10000"/>
                  <a:gd name="connsiteX0" fmla="*/ 8438 w 8438"/>
                  <a:gd name="connsiteY0" fmla="*/ 10000 h 10000"/>
                  <a:gd name="connsiteX1" fmla="*/ 6878 w 8438"/>
                  <a:gd name="connsiteY1" fmla="*/ 6203 h 10000"/>
                  <a:gd name="connsiteX2" fmla="*/ 4221 w 8438"/>
                  <a:gd name="connsiteY2" fmla="*/ 0 h 10000"/>
                  <a:gd name="connsiteX3" fmla="*/ 1560 w 8438"/>
                  <a:gd name="connsiteY3" fmla="*/ 6203 h 10000"/>
                  <a:gd name="connsiteX4" fmla="*/ 0 w 8438"/>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8" h="10000" extrusionOk="0">
                    <a:moveTo>
                      <a:pt x="8438" y="10000"/>
                    </a:moveTo>
                    <a:cubicBezTo>
                      <a:pt x="7681" y="10000"/>
                      <a:pt x="7363" y="8520"/>
                      <a:pt x="6878" y="6203"/>
                    </a:cubicBezTo>
                    <a:cubicBezTo>
                      <a:pt x="6299" y="3446"/>
                      <a:pt x="5578" y="0"/>
                      <a:pt x="4221" y="0"/>
                    </a:cubicBezTo>
                    <a:cubicBezTo>
                      <a:pt x="2865" y="0"/>
                      <a:pt x="2145" y="3449"/>
                      <a:pt x="1560" y="6203"/>
                    </a:cubicBezTo>
                    <a:cubicBezTo>
                      <a:pt x="1080" y="8461"/>
                      <a:pt x="759" y="10000"/>
                      <a:pt x="0" y="10000"/>
                    </a:cubicBezTo>
                  </a:path>
                </a:pathLst>
              </a:custGeom>
              <a:noFill/>
              <a:ln w="25400" cap="flat">
                <a:solidFill>
                  <a:schemeClr val="tx1"/>
                </a:solidFill>
                <a:prstDash val="solid"/>
                <a:round/>
              </a:ln>
              <a:effectLst/>
            </p:spPr>
            <p:txBody>
              <a:bodyPr wrap="square" lIns="45719" tIns="45719" rIns="45719" bIns="45719" numCol="1" anchor="ctr">
                <a:noAutofit/>
              </a:bodyPr>
              <a:lstStyle/>
              <a:p>
                <a:endParaRPr/>
              </a:p>
            </p:txBody>
          </p:sp>
        </p:grpSp>
      </p:grpSp>
      <p:grpSp>
        <p:nvGrpSpPr>
          <p:cNvPr id="11" name="Job1">
            <a:extLst>
              <a:ext uri="{FF2B5EF4-FFF2-40B4-BE49-F238E27FC236}">
                <a16:creationId xmlns:a16="http://schemas.microsoft.com/office/drawing/2014/main" id="{F79C4CC9-20FD-CB4C-BE80-19299357FE62}"/>
              </a:ext>
            </a:extLst>
          </p:cNvPr>
          <p:cNvGrpSpPr/>
          <p:nvPr/>
        </p:nvGrpSpPr>
        <p:grpSpPr>
          <a:xfrm>
            <a:off x="1238286" y="4023006"/>
            <a:ext cx="934740" cy="338554"/>
            <a:chOff x="1238286" y="4219940"/>
            <a:chExt cx="934740" cy="338554"/>
          </a:xfrm>
        </p:grpSpPr>
        <p:sp>
          <p:nvSpPr>
            <p:cNvPr id="67" name="!!Job1-Text">
              <a:extLst>
                <a:ext uri="{FF2B5EF4-FFF2-40B4-BE49-F238E27FC236}">
                  <a16:creationId xmlns:a16="http://schemas.microsoft.com/office/drawing/2014/main" id="{274AF242-B8DA-9E4B-96E3-C40355E8E915}"/>
                </a:ext>
              </a:extLst>
            </p:cNvPr>
            <p:cNvSpPr txBox="1"/>
            <p:nvPr/>
          </p:nvSpPr>
          <p:spPr>
            <a:xfrm>
              <a:off x="1238286" y="4219940"/>
              <a:ext cx="603050" cy="338554"/>
            </a:xfrm>
            <a:prstGeom prst="rect">
              <a:avLst/>
            </a:prstGeom>
            <a:noFill/>
          </p:spPr>
          <p:txBody>
            <a:bodyPr wrap="none" rtlCol="0" anchor="ctr">
              <a:spAutoFit/>
            </a:bodyPr>
            <a:lstStyle/>
            <a:p>
              <a:pPr algn="ctr"/>
              <a:r>
                <a:rPr lang="en-US" sz="1600" dirty="0">
                  <a:latin typeface="Gill Sans Light" panose="020B0302020104020203" pitchFamily="34" charset="-79"/>
                  <a:cs typeface="Gill Sans Light" panose="020B0302020104020203" pitchFamily="34" charset="-79"/>
                </a:rPr>
                <a:t>Job 1</a:t>
              </a:r>
            </a:p>
          </p:txBody>
        </p:sp>
        <p:grpSp>
          <p:nvGrpSpPr>
            <p:cNvPr id="68" name="Group 67">
              <a:extLst>
                <a:ext uri="{FF2B5EF4-FFF2-40B4-BE49-F238E27FC236}">
                  <a16:creationId xmlns:a16="http://schemas.microsoft.com/office/drawing/2014/main" id="{D8884CC2-E93B-AC41-9ADD-88847C603A2C}"/>
                </a:ext>
              </a:extLst>
            </p:cNvPr>
            <p:cNvGrpSpPr/>
            <p:nvPr/>
          </p:nvGrpSpPr>
          <p:grpSpPr>
            <a:xfrm>
              <a:off x="1859450" y="4302349"/>
              <a:ext cx="313576" cy="173736"/>
              <a:chOff x="9843245" y="6066809"/>
              <a:chExt cx="313576" cy="173736"/>
            </a:xfrm>
          </p:grpSpPr>
          <p:sp>
            <p:nvSpPr>
              <p:cNvPr id="69" name="!!Job1-Shape3">
                <a:extLst>
                  <a:ext uri="{FF2B5EF4-FFF2-40B4-BE49-F238E27FC236}">
                    <a16:creationId xmlns:a16="http://schemas.microsoft.com/office/drawing/2014/main" id="{B476DA3D-1CC5-7D4C-A84F-41C6FB209D50}"/>
                  </a:ext>
                </a:extLst>
              </p:cNvPr>
              <p:cNvSpPr>
                <a:spLocks noChangeAspect="1"/>
              </p:cNvSpPr>
              <p:nvPr/>
            </p:nvSpPr>
            <p:spPr>
              <a:xfrm>
                <a:off x="9843245" y="6066809"/>
                <a:ext cx="104917" cy="173736"/>
              </a:xfrm>
              <a:custGeom>
                <a:avLst/>
                <a:gdLst>
                  <a:gd name="connsiteX0" fmla="*/ 21600 w 21600"/>
                  <a:gd name="connsiteY0" fmla="*/ 229 h 21600"/>
                  <a:gd name="connsiteX1" fmla="*/ 21591 w 21600"/>
                  <a:gd name="connsiteY1" fmla="*/ 0 h 21600"/>
                  <a:gd name="connsiteX2" fmla="*/ 19872 w 21600"/>
                  <a:gd name="connsiteY2" fmla="*/ 13298 h 21600"/>
                  <a:gd name="connsiteX3" fmla="*/ 18863 w 21600"/>
                  <a:gd name="connsiteY3" fmla="*/ 21519 h 21600"/>
                  <a:gd name="connsiteX4" fmla="*/ 17855 w 21600"/>
                  <a:gd name="connsiteY4" fmla="*/ 13298 h 21600"/>
                  <a:gd name="connsiteX5" fmla="*/ 16136 w 21600"/>
                  <a:gd name="connsiteY5" fmla="*/ 161 h 21600"/>
                  <a:gd name="connsiteX6" fmla="*/ 14417 w 21600"/>
                  <a:gd name="connsiteY6" fmla="*/ 13460 h 21600"/>
                  <a:gd name="connsiteX7" fmla="*/ 13409 w 21600"/>
                  <a:gd name="connsiteY7" fmla="*/ 21600 h 21600"/>
                  <a:gd name="connsiteX8" fmla="*/ 12400 w 21600"/>
                  <a:gd name="connsiteY8" fmla="*/ 13460 h 21600"/>
                  <a:gd name="connsiteX9" fmla="*/ 10681 w 21600"/>
                  <a:gd name="connsiteY9" fmla="*/ 161 h 21600"/>
                  <a:gd name="connsiteX10" fmla="*/ 8966 w 21600"/>
                  <a:gd name="connsiteY10" fmla="*/ 13460 h 21600"/>
                  <a:gd name="connsiteX11" fmla="*/ 7954 w 21600"/>
                  <a:gd name="connsiteY11" fmla="*/ 21600 h 21600"/>
                  <a:gd name="connsiteX12" fmla="*/ 6946 w 21600"/>
                  <a:gd name="connsiteY12" fmla="*/ 13460 h 21600"/>
                  <a:gd name="connsiteX13" fmla="*/ 5230 w 21600"/>
                  <a:gd name="connsiteY13" fmla="*/ 161 h 21600"/>
                  <a:gd name="connsiteX14" fmla="*/ 3511 w 21600"/>
                  <a:gd name="connsiteY14" fmla="*/ 13460 h 21600"/>
                  <a:gd name="connsiteX15" fmla="*/ 2503 w 21600"/>
                  <a:gd name="connsiteY15" fmla="*/ 21600 h 21600"/>
                  <a:gd name="connsiteX16" fmla="*/ 1494 w 21600"/>
                  <a:gd name="connsiteY16" fmla="*/ 13460 h 21600"/>
                  <a:gd name="connsiteX17" fmla="*/ 0 w 21600"/>
                  <a:gd name="connsiteY17" fmla="*/ 403 h 21600"/>
                  <a:gd name="connsiteX0" fmla="*/ 21600 w 21600"/>
                  <a:gd name="connsiteY0" fmla="*/ 229 h 21600"/>
                  <a:gd name="connsiteX1" fmla="*/ 21591 w 21600"/>
                  <a:gd name="connsiteY1" fmla="*/ 0 h 21600"/>
                  <a:gd name="connsiteX2" fmla="*/ 18863 w 21600"/>
                  <a:gd name="connsiteY2" fmla="*/ 21519 h 21600"/>
                  <a:gd name="connsiteX3" fmla="*/ 17855 w 21600"/>
                  <a:gd name="connsiteY3" fmla="*/ 13298 h 21600"/>
                  <a:gd name="connsiteX4" fmla="*/ 16136 w 21600"/>
                  <a:gd name="connsiteY4" fmla="*/ 161 h 21600"/>
                  <a:gd name="connsiteX5" fmla="*/ 14417 w 21600"/>
                  <a:gd name="connsiteY5" fmla="*/ 13460 h 21600"/>
                  <a:gd name="connsiteX6" fmla="*/ 13409 w 21600"/>
                  <a:gd name="connsiteY6" fmla="*/ 21600 h 21600"/>
                  <a:gd name="connsiteX7" fmla="*/ 12400 w 21600"/>
                  <a:gd name="connsiteY7" fmla="*/ 13460 h 21600"/>
                  <a:gd name="connsiteX8" fmla="*/ 10681 w 21600"/>
                  <a:gd name="connsiteY8" fmla="*/ 161 h 21600"/>
                  <a:gd name="connsiteX9" fmla="*/ 8966 w 21600"/>
                  <a:gd name="connsiteY9" fmla="*/ 13460 h 21600"/>
                  <a:gd name="connsiteX10" fmla="*/ 7954 w 21600"/>
                  <a:gd name="connsiteY10" fmla="*/ 21600 h 21600"/>
                  <a:gd name="connsiteX11" fmla="*/ 6946 w 21600"/>
                  <a:gd name="connsiteY11" fmla="*/ 13460 h 21600"/>
                  <a:gd name="connsiteX12" fmla="*/ 5230 w 21600"/>
                  <a:gd name="connsiteY12" fmla="*/ 161 h 21600"/>
                  <a:gd name="connsiteX13" fmla="*/ 3511 w 21600"/>
                  <a:gd name="connsiteY13" fmla="*/ 13460 h 21600"/>
                  <a:gd name="connsiteX14" fmla="*/ 2503 w 21600"/>
                  <a:gd name="connsiteY14" fmla="*/ 21600 h 21600"/>
                  <a:gd name="connsiteX15" fmla="*/ 1494 w 21600"/>
                  <a:gd name="connsiteY15" fmla="*/ 13460 h 21600"/>
                  <a:gd name="connsiteX16" fmla="*/ 0 w 21600"/>
                  <a:gd name="connsiteY16" fmla="*/ 403 h 21600"/>
                  <a:gd name="connsiteX0" fmla="*/ 18863 w 18863"/>
                  <a:gd name="connsiteY0" fmla="*/ 21358 h 21439"/>
                  <a:gd name="connsiteX1" fmla="*/ 17855 w 18863"/>
                  <a:gd name="connsiteY1" fmla="*/ 13137 h 21439"/>
                  <a:gd name="connsiteX2" fmla="*/ 16136 w 18863"/>
                  <a:gd name="connsiteY2" fmla="*/ 0 h 21439"/>
                  <a:gd name="connsiteX3" fmla="*/ 14417 w 18863"/>
                  <a:gd name="connsiteY3" fmla="*/ 13299 h 21439"/>
                  <a:gd name="connsiteX4" fmla="*/ 13409 w 18863"/>
                  <a:gd name="connsiteY4" fmla="*/ 21439 h 21439"/>
                  <a:gd name="connsiteX5" fmla="*/ 12400 w 18863"/>
                  <a:gd name="connsiteY5" fmla="*/ 13299 h 21439"/>
                  <a:gd name="connsiteX6" fmla="*/ 10681 w 18863"/>
                  <a:gd name="connsiteY6" fmla="*/ 0 h 21439"/>
                  <a:gd name="connsiteX7" fmla="*/ 8966 w 18863"/>
                  <a:gd name="connsiteY7" fmla="*/ 13299 h 21439"/>
                  <a:gd name="connsiteX8" fmla="*/ 7954 w 18863"/>
                  <a:gd name="connsiteY8" fmla="*/ 21439 h 21439"/>
                  <a:gd name="connsiteX9" fmla="*/ 6946 w 18863"/>
                  <a:gd name="connsiteY9" fmla="*/ 13299 h 21439"/>
                  <a:gd name="connsiteX10" fmla="*/ 5230 w 18863"/>
                  <a:gd name="connsiteY10" fmla="*/ 0 h 21439"/>
                  <a:gd name="connsiteX11" fmla="*/ 3511 w 18863"/>
                  <a:gd name="connsiteY11" fmla="*/ 13299 h 21439"/>
                  <a:gd name="connsiteX12" fmla="*/ 2503 w 18863"/>
                  <a:gd name="connsiteY12" fmla="*/ 21439 h 21439"/>
                  <a:gd name="connsiteX13" fmla="*/ 1494 w 18863"/>
                  <a:gd name="connsiteY13" fmla="*/ 13299 h 21439"/>
                  <a:gd name="connsiteX14" fmla="*/ 0 w 18863"/>
                  <a:gd name="connsiteY14" fmla="*/ 242 h 21439"/>
                  <a:gd name="connsiteX0" fmla="*/ 17855 w 17855"/>
                  <a:gd name="connsiteY0" fmla="*/ 13137 h 21439"/>
                  <a:gd name="connsiteX1" fmla="*/ 16136 w 17855"/>
                  <a:gd name="connsiteY1" fmla="*/ 0 h 21439"/>
                  <a:gd name="connsiteX2" fmla="*/ 14417 w 17855"/>
                  <a:gd name="connsiteY2" fmla="*/ 13299 h 21439"/>
                  <a:gd name="connsiteX3" fmla="*/ 13409 w 17855"/>
                  <a:gd name="connsiteY3" fmla="*/ 21439 h 21439"/>
                  <a:gd name="connsiteX4" fmla="*/ 12400 w 17855"/>
                  <a:gd name="connsiteY4" fmla="*/ 13299 h 21439"/>
                  <a:gd name="connsiteX5" fmla="*/ 10681 w 17855"/>
                  <a:gd name="connsiteY5" fmla="*/ 0 h 21439"/>
                  <a:gd name="connsiteX6" fmla="*/ 8966 w 17855"/>
                  <a:gd name="connsiteY6" fmla="*/ 13299 h 21439"/>
                  <a:gd name="connsiteX7" fmla="*/ 7954 w 17855"/>
                  <a:gd name="connsiteY7" fmla="*/ 21439 h 21439"/>
                  <a:gd name="connsiteX8" fmla="*/ 6946 w 17855"/>
                  <a:gd name="connsiteY8" fmla="*/ 13299 h 21439"/>
                  <a:gd name="connsiteX9" fmla="*/ 5230 w 17855"/>
                  <a:gd name="connsiteY9" fmla="*/ 0 h 21439"/>
                  <a:gd name="connsiteX10" fmla="*/ 3511 w 17855"/>
                  <a:gd name="connsiteY10" fmla="*/ 13299 h 21439"/>
                  <a:gd name="connsiteX11" fmla="*/ 2503 w 17855"/>
                  <a:gd name="connsiteY11" fmla="*/ 21439 h 21439"/>
                  <a:gd name="connsiteX12" fmla="*/ 1494 w 17855"/>
                  <a:gd name="connsiteY12" fmla="*/ 13299 h 21439"/>
                  <a:gd name="connsiteX13" fmla="*/ 0 w 17855"/>
                  <a:gd name="connsiteY13" fmla="*/ 242 h 21439"/>
                  <a:gd name="connsiteX0" fmla="*/ 16136 w 16136"/>
                  <a:gd name="connsiteY0" fmla="*/ 0 h 21439"/>
                  <a:gd name="connsiteX1" fmla="*/ 14417 w 16136"/>
                  <a:gd name="connsiteY1" fmla="*/ 13299 h 21439"/>
                  <a:gd name="connsiteX2" fmla="*/ 13409 w 16136"/>
                  <a:gd name="connsiteY2" fmla="*/ 21439 h 21439"/>
                  <a:gd name="connsiteX3" fmla="*/ 12400 w 16136"/>
                  <a:gd name="connsiteY3" fmla="*/ 13299 h 21439"/>
                  <a:gd name="connsiteX4" fmla="*/ 10681 w 16136"/>
                  <a:gd name="connsiteY4" fmla="*/ 0 h 21439"/>
                  <a:gd name="connsiteX5" fmla="*/ 8966 w 16136"/>
                  <a:gd name="connsiteY5" fmla="*/ 13299 h 21439"/>
                  <a:gd name="connsiteX6" fmla="*/ 7954 w 16136"/>
                  <a:gd name="connsiteY6" fmla="*/ 21439 h 21439"/>
                  <a:gd name="connsiteX7" fmla="*/ 6946 w 16136"/>
                  <a:gd name="connsiteY7" fmla="*/ 13299 h 21439"/>
                  <a:gd name="connsiteX8" fmla="*/ 5230 w 16136"/>
                  <a:gd name="connsiteY8" fmla="*/ 0 h 21439"/>
                  <a:gd name="connsiteX9" fmla="*/ 3511 w 16136"/>
                  <a:gd name="connsiteY9" fmla="*/ 13299 h 21439"/>
                  <a:gd name="connsiteX10" fmla="*/ 2503 w 16136"/>
                  <a:gd name="connsiteY10" fmla="*/ 21439 h 21439"/>
                  <a:gd name="connsiteX11" fmla="*/ 1494 w 16136"/>
                  <a:gd name="connsiteY11" fmla="*/ 13299 h 21439"/>
                  <a:gd name="connsiteX12" fmla="*/ 0 w 16136"/>
                  <a:gd name="connsiteY12" fmla="*/ 242 h 21439"/>
                  <a:gd name="connsiteX0" fmla="*/ 14417 w 14417"/>
                  <a:gd name="connsiteY0" fmla="*/ 13299 h 21439"/>
                  <a:gd name="connsiteX1" fmla="*/ 13409 w 14417"/>
                  <a:gd name="connsiteY1" fmla="*/ 21439 h 21439"/>
                  <a:gd name="connsiteX2" fmla="*/ 12400 w 14417"/>
                  <a:gd name="connsiteY2" fmla="*/ 13299 h 21439"/>
                  <a:gd name="connsiteX3" fmla="*/ 10681 w 14417"/>
                  <a:gd name="connsiteY3" fmla="*/ 0 h 21439"/>
                  <a:gd name="connsiteX4" fmla="*/ 8966 w 14417"/>
                  <a:gd name="connsiteY4" fmla="*/ 13299 h 21439"/>
                  <a:gd name="connsiteX5" fmla="*/ 7954 w 14417"/>
                  <a:gd name="connsiteY5" fmla="*/ 21439 h 21439"/>
                  <a:gd name="connsiteX6" fmla="*/ 6946 w 14417"/>
                  <a:gd name="connsiteY6" fmla="*/ 13299 h 21439"/>
                  <a:gd name="connsiteX7" fmla="*/ 5230 w 14417"/>
                  <a:gd name="connsiteY7" fmla="*/ 0 h 21439"/>
                  <a:gd name="connsiteX8" fmla="*/ 3511 w 14417"/>
                  <a:gd name="connsiteY8" fmla="*/ 13299 h 21439"/>
                  <a:gd name="connsiteX9" fmla="*/ 2503 w 14417"/>
                  <a:gd name="connsiteY9" fmla="*/ 21439 h 21439"/>
                  <a:gd name="connsiteX10" fmla="*/ 1494 w 14417"/>
                  <a:gd name="connsiteY10" fmla="*/ 13299 h 21439"/>
                  <a:gd name="connsiteX11" fmla="*/ 0 w 14417"/>
                  <a:gd name="connsiteY11" fmla="*/ 242 h 21439"/>
                  <a:gd name="connsiteX0" fmla="*/ 13409 w 13409"/>
                  <a:gd name="connsiteY0" fmla="*/ 21439 h 21439"/>
                  <a:gd name="connsiteX1" fmla="*/ 12400 w 13409"/>
                  <a:gd name="connsiteY1" fmla="*/ 13299 h 21439"/>
                  <a:gd name="connsiteX2" fmla="*/ 10681 w 13409"/>
                  <a:gd name="connsiteY2" fmla="*/ 0 h 21439"/>
                  <a:gd name="connsiteX3" fmla="*/ 8966 w 13409"/>
                  <a:gd name="connsiteY3" fmla="*/ 13299 h 21439"/>
                  <a:gd name="connsiteX4" fmla="*/ 7954 w 13409"/>
                  <a:gd name="connsiteY4" fmla="*/ 21439 h 21439"/>
                  <a:gd name="connsiteX5" fmla="*/ 6946 w 13409"/>
                  <a:gd name="connsiteY5" fmla="*/ 13299 h 21439"/>
                  <a:gd name="connsiteX6" fmla="*/ 5230 w 13409"/>
                  <a:gd name="connsiteY6" fmla="*/ 0 h 21439"/>
                  <a:gd name="connsiteX7" fmla="*/ 3511 w 13409"/>
                  <a:gd name="connsiteY7" fmla="*/ 13299 h 21439"/>
                  <a:gd name="connsiteX8" fmla="*/ 2503 w 13409"/>
                  <a:gd name="connsiteY8" fmla="*/ 21439 h 21439"/>
                  <a:gd name="connsiteX9" fmla="*/ 1494 w 13409"/>
                  <a:gd name="connsiteY9" fmla="*/ 13299 h 21439"/>
                  <a:gd name="connsiteX10" fmla="*/ 0 w 13409"/>
                  <a:gd name="connsiteY10" fmla="*/ 242 h 21439"/>
                  <a:gd name="connsiteX0" fmla="*/ 12400 w 12400"/>
                  <a:gd name="connsiteY0" fmla="*/ 13299 h 21439"/>
                  <a:gd name="connsiteX1" fmla="*/ 10681 w 12400"/>
                  <a:gd name="connsiteY1" fmla="*/ 0 h 21439"/>
                  <a:gd name="connsiteX2" fmla="*/ 8966 w 12400"/>
                  <a:gd name="connsiteY2" fmla="*/ 13299 h 21439"/>
                  <a:gd name="connsiteX3" fmla="*/ 7954 w 12400"/>
                  <a:gd name="connsiteY3" fmla="*/ 21439 h 21439"/>
                  <a:gd name="connsiteX4" fmla="*/ 6946 w 12400"/>
                  <a:gd name="connsiteY4" fmla="*/ 13299 h 21439"/>
                  <a:gd name="connsiteX5" fmla="*/ 5230 w 12400"/>
                  <a:gd name="connsiteY5" fmla="*/ 0 h 21439"/>
                  <a:gd name="connsiteX6" fmla="*/ 3511 w 12400"/>
                  <a:gd name="connsiteY6" fmla="*/ 13299 h 21439"/>
                  <a:gd name="connsiteX7" fmla="*/ 2503 w 12400"/>
                  <a:gd name="connsiteY7" fmla="*/ 21439 h 21439"/>
                  <a:gd name="connsiteX8" fmla="*/ 1494 w 12400"/>
                  <a:gd name="connsiteY8" fmla="*/ 13299 h 21439"/>
                  <a:gd name="connsiteX9" fmla="*/ 0 w 12400"/>
                  <a:gd name="connsiteY9" fmla="*/ 242 h 21439"/>
                  <a:gd name="connsiteX0" fmla="*/ 10681 w 10681"/>
                  <a:gd name="connsiteY0" fmla="*/ 0 h 21439"/>
                  <a:gd name="connsiteX1" fmla="*/ 8966 w 10681"/>
                  <a:gd name="connsiteY1" fmla="*/ 13299 h 21439"/>
                  <a:gd name="connsiteX2" fmla="*/ 7954 w 10681"/>
                  <a:gd name="connsiteY2" fmla="*/ 21439 h 21439"/>
                  <a:gd name="connsiteX3" fmla="*/ 6946 w 10681"/>
                  <a:gd name="connsiteY3" fmla="*/ 13299 h 21439"/>
                  <a:gd name="connsiteX4" fmla="*/ 5230 w 10681"/>
                  <a:gd name="connsiteY4" fmla="*/ 0 h 21439"/>
                  <a:gd name="connsiteX5" fmla="*/ 3511 w 10681"/>
                  <a:gd name="connsiteY5" fmla="*/ 13299 h 21439"/>
                  <a:gd name="connsiteX6" fmla="*/ 2503 w 10681"/>
                  <a:gd name="connsiteY6" fmla="*/ 21439 h 21439"/>
                  <a:gd name="connsiteX7" fmla="*/ 1494 w 10681"/>
                  <a:gd name="connsiteY7" fmla="*/ 13299 h 21439"/>
                  <a:gd name="connsiteX8" fmla="*/ 0 w 10681"/>
                  <a:gd name="connsiteY8" fmla="*/ 242 h 21439"/>
                  <a:gd name="connsiteX0" fmla="*/ 8966 w 8966"/>
                  <a:gd name="connsiteY0" fmla="*/ 13299 h 21439"/>
                  <a:gd name="connsiteX1" fmla="*/ 7954 w 8966"/>
                  <a:gd name="connsiteY1" fmla="*/ 21439 h 21439"/>
                  <a:gd name="connsiteX2" fmla="*/ 6946 w 8966"/>
                  <a:gd name="connsiteY2" fmla="*/ 13299 h 21439"/>
                  <a:gd name="connsiteX3" fmla="*/ 5230 w 8966"/>
                  <a:gd name="connsiteY3" fmla="*/ 0 h 21439"/>
                  <a:gd name="connsiteX4" fmla="*/ 3511 w 8966"/>
                  <a:gd name="connsiteY4" fmla="*/ 13299 h 21439"/>
                  <a:gd name="connsiteX5" fmla="*/ 2503 w 8966"/>
                  <a:gd name="connsiteY5" fmla="*/ 21439 h 21439"/>
                  <a:gd name="connsiteX6" fmla="*/ 1494 w 8966"/>
                  <a:gd name="connsiteY6" fmla="*/ 13299 h 21439"/>
                  <a:gd name="connsiteX7" fmla="*/ 0 w 8966"/>
                  <a:gd name="connsiteY7" fmla="*/ 242 h 21439"/>
                  <a:gd name="connsiteX0" fmla="*/ 8871 w 8871"/>
                  <a:gd name="connsiteY0" fmla="*/ 10000 h 10000"/>
                  <a:gd name="connsiteX1" fmla="*/ 7747 w 8871"/>
                  <a:gd name="connsiteY1" fmla="*/ 6203 h 10000"/>
                  <a:gd name="connsiteX2" fmla="*/ 5833 w 8871"/>
                  <a:gd name="connsiteY2" fmla="*/ 0 h 10000"/>
                  <a:gd name="connsiteX3" fmla="*/ 3916 w 8871"/>
                  <a:gd name="connsiteY3" fmla="*/ 6203 h 10000"/>
                  <a:gd name="connsiteX4" fmla="*/ 2792 w 8871"/>
                  <a:gd name="connsiteY4" fmla="*/ 10000 h 10000"/>
                  <a:gd name="connsiteX5" fmla="*/ 1666 w 8871"/>
                  <a:gd name="connsiteY5" fmla="*/ 6203 h 10000"/>
                  <a:gd name="connsiteX6" fmla="*/ 0 w 8871"/>
                  <a:gd name="connsiteY6" fmla="*/ 113 h 10000"/>
                  <a:gd name="connsiteX0" fmla="*/ 8122 w 8122"/>
                  <a:gd name="connsiteY0" fmla="*/ 10000 h 10000"/>
                  <a:gd name="connsiteX1" fmla="*/ 6855 w 8122"/>
                  <a:gd name="connsiteY1" fmla="*/ 6203 h 10000"/>
                  <a:gd name="connsiteX2" fmla="*/ 4697 w 8122"/>
                  <a:gd name="connsiteY2" fmla="*/ 0 h 10000"/>
                  <a:gd name="connsiteX3" fmla="*/ 2536 w 8122"/>
                  <a:gd name="connsiteY3" fmla="*/ 6203 h 10000"/>
                  <a:gd name="connsiteX4" fmla="*/ 1269 w 8122"/>
                  <a:gd name="connsiteY4" fmla="*/ 10000 h 10000"/>
                  <a:gd name="connsiteX5" fmla="*/ 0 w 8122"/>
                  <a:gd name="connsiteY5" fmla="*/ 6203 h 10000"/>
                  <a:gd name="connsiteX0" fmla="*/ 8438 w 8438"/>
                  <a:gd name="connsiteY0" fmla="*/ 10000 h 10000"/>
                  <a:gd name="connsiteX1" fmla="*/ 6878 w 8438"/>
                  <a:gd name="connsiteY1" fmla="*/ 6203 h 10000"/>
                  <a:gd name="connsiteX2" fmla="*/ 4221 w 8438"/>
                  <a:gd name="connsiteY2" fmla="*/ 0 h 10000"/>
                  <a:gd name="connsiteX3" fmla="*/ 1560 w 8438"/>
                  <a:gd name="connsiteY3" fmla="*/ 6203 h 10000"/>
                  <a:gd name="connsiteX4" fmla="*/ 0 w 8438"/>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8" h="10000" extrusionOk="0">
                    <a:moveTo>
                      <a:pt x="8438" y="10000"/>
                    </a:moveTo>
                    <a:cubicBezTo>
                      <a:pt x="7681" y="10000"/>
                      <a:pt x="7363" y="8520"/>
                      <a:pt x="6878" y="6203"/>
                    </a:cubicBezTo>
                    <a:cubicBezTo>
                      <a:pt x="6299" y="3446"/>
                      <a:pt x="5578" y="0"/>
                      <a:pt x="4221" y="0"/>
                    </a:cubicBezTo>
                    <a:cubicBezTo>
                      <a:pt x="2865" y="0"/>
                      <a:pt x="2145" y="3449"/>
                      <a:pt x="1560" y="6203"/>
                    </a:cubicBezTo>
                    <a:cubicBezTo>
                      <a:pt x="1080" y="8461"/>
                      <a:pt x="759" y="10000"/>
                      <a:pt x="0" y="10000"/>
                    </a:cubicBezTo>
                  </a:path>
                </a:pathLst>
              </a:custGeom>
              <a:noFill/>
              <a:ln w="25400" cap="flat">
                <a:solidFill>
                  <a:schemeClr val="accent2"/>
                </a:solidFill>
                <a:prstDash val="solid"/>
                <a:round/>
              </a:ln>
              <a:effectLst/>
            </p:spPr>
            <p:txBody>
              <a:bodyPr wrap="square" lIns="45719" tIns="45719" rIns="45719" bIns="45719" numCol="1" anchor="ctr">
                <a:noAutofit/>
              </a:bodyPr>
              <a:lstStyle/>
              <a:p>
                <a:endParaRPr/>
              </a:p>
            </p:txBody>
          </p:sp>
          <p:sp>
            <p:nvSpPr>
              <p:cNvPr id="70" name="!!Job1-Shape2">
                <a:extLst>
                  <a:ext uri="{FF2B5EF4-FFF2-40B4-BE49-F238E27FC236}">
                    <a16:creationId xmlns:a16="http://schemas.microsoft.com/office/drawing/2014/main" id="{F0AAB3AE-37E9-A940-ABFF-D529D1D13F17}"/>
                  </a:ext>
                </a:extLst>
              </p:cNvPr>
              <p:cNvSpPr>
                <a:spLocks noChangeAspect="1"/>
              </p:cNvSpPr>
              <p:nvPr/>
            </p:nvSpPr>
            <p:spPr>
              <a:xfrm>
                <a:off x="9947523" y="6066809"/>
                <a:ext cx="104917" cy="173736"/>
              </a:xfrm>
              <a:custGeom>
                <a:avLst/>
                <a:gdLst>
                  <a:gd name="connsiteX0" fmla="*/ 21600 w 21600"/>
                  <a:gd name="connsiteY0" fmla="*/ 229 h 21600"/>
                  <a:gd name="connsiteX1" fmla="*/ 21591 w 21600"/>
                  <a:gd name="connsiteY1" fmla="*/ 0 h 21600"/>
                  <a:gd name="connsiteX2" fmla="*/ 19872 w 21600"/>
                  <a:gd name="connsiteY2" fmla="*/ 13298 h 21600"/>
                  <a:gd name="connsiteX3" fmla="*/ 18863 w 21600"/>
                  <a:gd name="connsiteY3" fmla="*/ 21519 h 21600"/>
                  <a:gd name="connsiteX4" fmla="*/ 17855 w 21600"/>
                  <a:gd name="connsiteY4" fmla="*/ 13298 h 21600"/>
                  <a:gd name="connsiteX5" fmla="*/ 16136 w 21600"/>
                  <a:gd name="connsiteY5" fmla="*/ 161 h 21600"/>
                  <a:gd name="connsiteX6" fmla="*/ 14417 w 21600"/>
                  <a:gd name="connsiteY6" fmla="*/ 13460 h 21600"/>
                  <a:gd name="connsiteX7" fmla="*/ 13409 w 21600"/>
                  <a:gd name="connsiteY7" fmla="*/ 21600 h 21600"/>
                  <a:gd name="connsiteX8" fmla="*/ 12400 w 21600"/>
                  <a:gd name="connsiteY8" fmla="*/ 13460 h 21600"/>
                  <a:gd name="connsiteX9" fmla="*/ 10681 w 21600"/>
                  <a:gd name="connsiteY9" fmla="*/ 161 h 21600"/>
                  <a:gd name="connsiteX10" fmla="*/ 8966 w 21600"/>
                  <a:gd name="connsiteY10" fmla="*/ 13460 h 21600"/>
                  <a:gd name="connsiteX11" fmla="*/ 7954 w 21600"/>
                  <a:gd name="connsiteY11" fmla="*/ 21600 h 21600"/>
                  <a:gd name="connsiteX12" fmla="*/ 6946 w 21600"/>
                  <a:gd name="connsiteY12" fmla="*/ 13460 h 21600"/>
                  <a:gd name="connsiteX13" fmla="*/ 5230 w 21600"/>
                  <a:gd name="connsiteY13" fmla="*/ 161 h 21600"/>
                  <a:gd name="connsiteX14" fmla="*/ 3511 w 21600"/>
                  <a:gd name="connsiteY14" fmla="*/ 13460 h 21600"/>
                  <a:gd name="connsiteX15" fmla="*/ 2503 w 21600"/>
                  <a:gd name="connsiteY15" fmla="*/ 21600 h 21600"/>
                  <a:gd name="connsiteX16" fmla="*/ 1494 w 21600"/>
                  <a:gd name="connsiteY16" fmla="*/ 13460 h 21600"/>
                  <a:gd name="connsiteX17" fmla="*/ 0 w 21600"/>
                  <a:gd name="connsiteY17" fmla="*/ 403 h 21600"/>
                  <a:gd name="connsiteX0" fmla="*/ 21600 w 21600"/>
                  <a:gd name="connsiteY0" fmla="*/ 229 h 21600"/>
                  <a:gd name="connsiteX1" fmla="*/ 21591 w 21600"/>
                  <a:gd name="connsiteY1" fmla="*/ 0 h 21600"/>
                  <a:gd name="connsiteX2" fmla="*/ 18863 w 21600"/>
                  <a:gd name="connsiteY2" fmla="*/ 21519 h 21600"/>
                  <a:gd name="connsiteX3" fmla="*/ 17855 w 21600"/>
                  <a:gd name="connsiteY3" fmla="*/ 13298 h 21600"/>
                  <a:gd name="connsiteX4" fmla="*/ 16136 w 21600"/>
                  <a:gd name="connsiteY4" fmla="*/ 161 h 21600"/>
                  <a:gd name="connsiteX5" fmla="*/ 14417 w 21600"/>
                  <a:gd name="connsiteY5" fmla="*/ 13460 h 21600"/>
                  <a:gd name="connsiteX6" fmla="*/ 13409 w 21600"/>
                  <a:gd name="connsiteY6" fmla="*/ 21600 h 21600"/>
                  <a:gd name="connsiteX7" fmla="*/ 12400 w 21600"/>
                  <a:gd name="connsiteY7" fmla="*/ 13460 h 21600"/>
                  <a:gd name="connsiteX8" fmla="*/ 10681 w 21600"/>
                  <a:gd name="connsiteY8" fmla="*/ 161 h 21600"/>
                  <a:gd name="connsiteX9" fmla="*/ 8966 w 21600"/>
                  <a:gd name="connsiteY9" fmla="*/ 13460 h 21600"/>
                  <a:gd name="connsiteX10" fmla="*/ 7954 w 21600"/>
                  <a:gd name="connsiteY10" fmla="*/ 21600 h 21600"/>
                  <a:gd name="connsiteX11" fmla="*/ 6946 w 21600"/>
                  <a:gd name="connsiteY11" fmla="*/ 13460 h 21600"/>
                  <a:gd name="connsiteX12" fmla="*/ 5230 w 21600"/>
                  <a:gd name="connsiteY12" fmla="*/ 161 h 21600"/>
                  <a:gd name="connsiteX13" fmla="*/ 3511 w 21600"/>
                  <a:gd name="connsiteY13" fmla="*/ 13460 h 21600"/>
                  <a:gd name="connsiteX14" fmla="*/ 2503 w 21600"/>
                  <a:gd name="connsiteY14" fmla="*/ 21600 h 21600"/>
                  <a:gd name="connsiteX15" fmla="*/ 1494 w 21600"/>
                  <a:gd name="connsiteY15" fmla="*/ 13460 h 21600"/>
                  <a:gd name="connsiteX16" fmla="*/ 0 w 21600"/>
                  <a:gd name="connsiteY16" fmla="*/ 403 h 21600"/>
                  <a:gd name="connsiteX0" fmla="*/ 18863 w 18863"/>
                  <a:gd name="connsiteY0" fmla="*/ 21358 h 21439"/>
                  <a:gd name="connsiteX1" fmla="*/ 17855 w 18863"/>
                  <a:gd name="connsiteY1" fmla="*/ 13137 h 21439"/>
                  <a:gd name="connsiteX2" fmla="*/ 16136 w 18863"/>
                  <a:gd name="connsiteY2" fmla="*/ 0 h 21439"/>
                  <a:gd name="connsiteX3" fmla="*/ 14417 w 18863"/>
                  <a:gd name="connsiteY3" fmla="*/ 13299 h 21439"/>
                  <a:gd name="connsiteX4" fmla="*/ 13409 w 18863"/>
                  <a:gd name="connsiteY4" fmla="*/ 21439 h 21439"/>
                  <a:gd name="connsiteX5" fmla="*/ 12400 w 18863"/>
                  <a:gd name="connsiteY5" fmla="*/ 13299 h 21439"/>
                  <a:gd name="connsiteX6" fmla="*/ 10681 w 18863"/>
                  <a:gd name="connsiteY6" fmla="*/ 0 h 21439"/>
                  <a:gd name="connsiteX7" fmla="*/ 8966 w 18863"/>
                  <a:gd name="connsiteY7" fmla="*/ 13299 h 21439"/>
                  <a:gd name="connsiteX8" fmla="*/ 7954 w 18863"/>
                  <a:gd name="connsiteY8" fmla="*/ 21439 h 21439"/>
                  <a:gd name="connsiteX9" fmla="*/ 6946 w 18863"/>
                  <a:gd name="connsiteY9" fmla="*/ 13299 h 21439"/>
                  <a:gd name="connsiteX10" fmla="*/ 5230 w 18863"/>
                  <a:gd name="connsiteY10" fmla="*/ 0 h 21439"/>
                  <a:gd name="connsiteX11" fmla="*/ 3511 w 18863"/>
                  <a:gd name="connsiteY11" fmla="*/ 13299 h 21439"/>
                  <a:gd name="connsiteX12" fmla="*/ 2503 w 18863"/>
                  <a:gd name="connsiteY12" fmla="*/ 21439 h 21439"/>
                  <a:gd name="connsiteX13" fmla="*/ 1494 w 18863"/>
                  <a:gd name="connsiteY13" fmla="*/ 13299 h 21439"/>
                  <a:gd name="connsiteX14" fmla="*/ 0 w 18863"/>
                  <a:gd name="connsiteY14" fmla="*/ 242 h 21439"/>
                  <a:gd name="connsiteX0" fmla="*/ 17855 w 17855"/>
                  <a:gd name="connsiteY0" fmla="*/ 13137 h 21439"/>
                  <a:gd name="connsiteX1" fmla="*/ 16136 w 17855"/>
                  <a:gd name="connsiteY1" fmla="*/ 0 h 21439"/>
                  <a:gd name="connsiteX2" fmla="*/ 14417 w 17855"/>
                  <a:gd name="connsiteY2" fmla="*/ 13299 h 21439"/>
                  <a:gd name="connsiteX3" fmla="*/ 13409 w 17855"/>
                  <a:gd name="connsiteY3" fmla="*/ 21439 h 21439"/>
                  <a:gd name="connsiteX4" fmla="*/ 12400 w 17855"/>
                  <a:gd name="connsiteY4" fmla="*/ 13299 h 21439"/>
                  <a:gd name="connsiteX5" fmla="*/ 10681 w 17855"/>
                  <a:gd name="connsiteY5" fmla="*/ 0 h 21439"/>
                  <a:gd name="connsiteX6" fmla="*/ 8966 w 17855"/>
                  <a:gd name="connsiteY6" fmla="*/ 13299 h 21439"/>
                  <a:gd name="connsiteX7" fmla="*/ 7954 w 17855"/>
                  <a:gd name="connsiteY7" fmla="*/ 21439 h 21439"/>
                  <a:gd name="connsiteX8" fmla="*/ 6946 w 17855"/>
                  <a:gd name="connsiteY8" fmla="*/ 13299 h 21439"/>
                  <a:gd name="connsiteX9" fmla="*/ 5230 w 17855"/>
                  <a:gd name="connsiteY9" fmla="*/ 0 h 21439"/>
                  <a:gd name="connsiteX10" fmla="*/ 3511 w 17855"/>
                  <a:gd name="connsiteY10" fmla="*/ 13299 h 21439"/>
                  <a:gd name="connsiteX11" fmla="*/ 2503 w 17855"/>
                  <a:gd name="connsiteY11" fmla="*/ 21439 h 21439"/>
                  <a:gd name="connsiteX12" fmla="*/ 1494 w 17855"/>
                  <a:gd name="connsiteY12" fmla="*/ 13299 h 21439"/>
                  <a:gd name="connsiteX13" fmla="*/ 0 w 17855"/>
                  <a:gd name="connsiteY13" fmla="*/ 242 h 21439"/>
                  <a:gd name="connsiteX0" fmla="*/ 16136 w 16136"/>
                  <a:gd name="connsiteY0" fmla="*/ 0 h 21439"/>
                  <a:gd name="connsiteX1" fmla="*/ 14417 w 16136"/>
                  <a:gd name="connsiteY1" fmla="*/ 13299 h 21439"/>
                  <a:gd name="connsiteX2" fmla="*/ 13409 w 16136"/>
                  <a:gd name="connsiteY2" fmla="*/ 21439 h 21439"/>
                  <a:gd name="connsiteX3" fmla="*/ 12400 w 16136"/>
                  <a:gd name="connsiteY3" fmla="*/ 13299 h 21439"/>
                  <a:gd name="connsiteX4" fmla="*/ 10681 w 16136"/>
                  <a:gd name="connsiteY4" fmla="*/ 0 h 21439"/>
                  <a:gd name="connsiteX5" fmla="*/ 8966 w 16136"/>
                  <a:gd name="connsiteY5" fmla="*/ 13299 h 21439"/>
                  <a:gd name="connsiteX6" fmla="*/ 7954 w 16136"/>
                  <a:gd name="connsiteY6" fmla="*/ 21439 h 21439"/>
                  <a:gd name="connsiteX7" fmla="*/ 6946 w 16136"/>
                  <a:gd name="connsiteY7" fmla="*/ 13299 h 21439"/>
                  <a:gd name="connsiteX8" fmla="*/ 5230 w 16136"/>
                  <a:gd name="connsiteY8" fmla="*/ 0 h 21439"/>
                  <a:gd name="connsiteX9" fmla="*/ 3511 w 16136"/>
                  <a:gd name="connsiteY9" fmla="*/ 13299 h 21439"/>
                  <a:gd name="connsiteX10" fmla="*/ 2503 w 16136"/>
                  <a:gd name="connsiteY10" fmla="*/ 21439 h 21439"/>
                  <a:gd name="connsiteX11" fmla="*/ 1494 w 16136"/>
                  <a:gd name="connsiteY11" fmla="*/ 13299 h 21439"/>
                  <a:gd name="connsiteX12" fmla="*/ 0 w 16136"/>
                  <a:gd name="connsiteY12" fmla="*/ 242 h 21439"/>
                  <a:gd name="connsiteX0" fmla="*/ 14417 w 14417"/>
                  <a:gd name="connsiteY0" fmla="*/ 13299 h 21439"/>
                  <a:gd name="connsiteX1" fmla="*/ 13409 w 14417"/>
                  <a:gd name="connsiteY1" fmla="*/ 21439 h 21439"/>
                  <a:gd name="connsiteX2" fmla="*/ 12400 w 14417"/>
                  <a:gd name="connsiteY2" fmla="*/ 13299 h 21439"/>
                  <a:gd name="connsiteX3" fmla="*/ 10681 w 14417"/>
                  <a:gd name="connsiteY3" fmla="*/ 0 h 21439"/>
                  <a:gd name="connsiteX4" fmla="*/ 8966 w 14417"/>
                  <a:gd name="connsiteY4" fmla="*/ 13299 h 21439"/>
                  <a:gd name="connsiteX5" fmla="*/ 7954 w 14417"/>
                  <a:gd name="connsiteY5" fmla="*/ 21439 h 21439"/>
                  <a:gd name="connsiteX6" fmla="*/ 6946 w 14417"/>
                  <a:gd name="connsiteY6" fmla="*/ 13299 h 21439"/>
                  <a:gd name="connsiteX7" fmla="*/ 5230 w 14417"/>
                  <a:gd name="connsiteY7" fmla="*/ 0 h 21439"/>
                  <a:gd name="connsiteX8" fmla="*/ 3511 w 14417"/>
                  <a:gd name="connsiteY8" fmla="*/ 13299 h 21439"/>
                  <a:gd name="connsiteX9" fmla="*/ 2503 w 14417"/>
                  <a:gd name="connsiteY9" fmla="*/ 21439 h 21439"/>
                  <a:gd name="connsiteX10" fmla="*/ 1494 w 14417"/>
                  <a:gd name="connsiteY10" fmla="*/ 13299 h 21439"/>
                  <a:gd name="connsiteX11" fmla="*/ 0 w 14417"/>
                  <a:gd name="connsiteY11" fmla="*/ 242 h 21439"/>
                  <a:gd name="connsiteX0" fmla="*/ 13409 w 13409"/>
                  <a:gd name="connsiteY0" fmla="*/ 21439 h 21439"/>
                  <a:gd name="connsiteX1" fmla="*/ 12400 w 13409"/>
                  <a:gd name="connsiteY1" fmla="*/ 13299 h 21439"/>
                  <a:gd name="connsiteX2" fmla="*/ 10681 w 13409"/>
                  <a:gd name="connsiteY2" fmla="*/ 0 h 21439"/>
                  <a:gd name="connsiteX3" fmla="*/ 8966 w 13409"/>
                  <a:gd name="connsiteY3" fmla="*/ 13299 h 21439"/>
                  <a:gd name="connsiteX4" fmla="*/ 7954 w 13409"/>
                  <a:gd name="connsiteY4" fmla="*/ 21439 h 21439"/>
                  <a:gd name="connsiteX5" fmla="*/ 6946 w 13409"/>
                  <a:gd name="connsiteY5" fmla="*/ 13299 h 21439"/>
                  <a:gd name="connsiteX6" fmla="*/ 5230 w 13409"/>
                  <a:gd name="connsiteY6" fmla="*/ 0 h 21439"/>
                  <a:gd name="connsiteX7" fmla="*/ 3511 w 13409"/>
                  <a:gd name="connsiteY7" fmla="*/ 13299 h 21439"/>
                  <a:gd name="connsiteX8" fmla="*/ 2503 w 13409"/>
                  <a:gd name="connsiteY8" fmla="*/ 21439 h 21439"/>
                  <a:gd name="connsiteX9" fmla="*/ 1494 w 13409"/>
                  <a:gd name="connsiteY9" fmla="*/ 13299 h 21439"/>
                  <a:gd name="connsiteX10" fmla="*/ 0 w 13409"/>
                  <a:gd name="connsiteY10" fmla="*/ 242 h 21439"/>
                  <a:gd name="connsiteX0" fmla="*/ 12400 w 12400"/>
                  <a:gd name="connsiteY0" fmla="*/ 13299 h 21439"/>
                  <a:gd name="connsiteX1" fmla="*/ 10681 w 12400"/>
                  <a:gd name="connsiteY1" fmla="*/ 0 h 21439"/>
                  <a:gd name="connsiteX2" fmla="*/ 8966 w 12400"/>
                  <a:gd name="connsiteY2" fmla="*/ 13299 h 21439"/>
                  <a:gd name="connsiteX3" fmla="*/ 7954 w 12400"/>
                  <a:gd name="connsiteY3" fmla="*/ 21439 h 21439"/>
                  <a:gd name="connsiteX4" fmla="*/ 6946 w 12400"/>
                  <a:gd name="connsiteY4" fmla="*/ 13299 h 21439"/>
                  <a:gd name="connsiteX5" fmla="*/ 5230 w 12400"/>
                  <a:gd name="connsiteY5" fmla="*/ 0 h 21439"/>
                  <a:gd name="connsiteX6" fmla="*/ 3511 w 12400"/>
                  <a:gd name="connsiteY6" fmla="*/ 13299 h 21439"/>
                  <a:gd name="connsiteX7" fmla="*/ 2503 w 12400"/>
                  <a:gd name="connsiteY7" fmla="*/ 21439 h 21439"/>
                  <a:gd name="connsiteX8" fmla="*/ 1494 w 12400"/>
                  <a:gd name="connsiteY8" fmla="*/ 13299 h 21439"/>
                  <a:gd name="connsiteX9" fmla="*/ 0 w 12400"/>
                  <a:gd name="connsiteY9" fmla="*/ 242 h 21439"/>
                  <a:gd name="connsiteX0" fmla="*/ 10681 w 10681"/>
                  <a:gd name="connsiteY0" fmla="*/ 0 h 21439"/>
                  <a:gd name="connsiteX1" fmla="*/ 8966 w 10681"/>
                  <a:gd name="connsiteY1" fmla="*/ 13299 h 21439"/>
                  <a:gd name="connsiteX2" fmla="*/ 7954 w 10681"/>
                  <a:gd name="connsiteY2" fmla="*/ 21439 h 21439"/>
                  <a:gd name="connsiteX3" fmla="*/ 6946 w 10681"/>
                  <a:gd name="connsiteY3" fmla="*/ 13299 h 21439"/>
                  <a:gd name="connsiteX4" fmla="*/ 5230 w 10681"/>
                  <a:gd name="connsiteY4" fmla="*/ 0 h 21439"/>
                  <a:gd name="connsiteX5" fmla="*/ 3511 w 10681"/>
                  <a:gd name="connsiteY5" fmla="*/ 13299 h 21439"/>
                  <a:gd name="connsiteX6" fmla="*/ 2503 w 10681"/>
                  <a:gd name="connsiteY6" fmla="*/ 21439 h 21439"/>
                  <a:gd name="connsiteX7" fmla="*/ 1494 w 10681"/>
                  <a:gd name="connsiteY7" fmla="*/ 13299 h 21439"/>
                  <a:gd name="connsiteX8" fmla="*/ 0 w 10681"/>
                  <a:gd name="connsiteY8" fmla="*/ 242 h 21439"/>
                  <a:gd name="connsiteX0" fmla="*/ 8966 w 8966"/>
                  <a:gd name="connsiteY0" fmla="*/ 13299 h 21439"/>
                  <a:gd name="connsiteX1" fmla="*/ 7954 w 8966"/>
                  <a:gd name="connsiteY1" fmla="*/ 21439 h 21439"/>
                  <a:gd name="connsiteX2" fmla="*/ 6946 w 8966"/>
                  <a:gd name="connsiteY2" fmla="*/ 13299 h 21439"/>
                  <a:gd name="connsiteX3" fmla="*/ 5230 w 8966"/>
                  <a:gd name="connsiteY3" fmla="*/ 0 h 21439"/>
                  <a:gd name="connsiteX4" fmla="*/ 3511 w 8966"/>
                  <a:gd name="connsiteY4" fmla="*/ 13299 h 21439"/>
                  <a:gd name="connsiteX5" fmla="*/ 2503 w 8966"/>
                  <a:gd name="connsiteY5" fmla="*/ 21439 h 21439"/>
                  <a:gd name="connsiteX6" fmla="*/ 1494 w 8966"/>
                  <a:gd name="connsiteY6" fmla="*/ 13299 h 21439"/>
                  <a:gd name="connsiteX7" fmla="*/ 0 w 8966"/>
                  <a:gd name="connsiteY7" fmla="*/ 242 h 21439"/>
                  <a:gd name="connsiteX0" fmla="*/ 8871 w 8871"/>
                  <a:gd name="connsiteY0" fmla="*/ 10000 h 10000"/>
                  <a:gd name="connsiteX1" fmla="*/ 7747 w 8871"/>
                  <a:gd name="connsiteY1" fmla="*/ 6203 h 10000"/>
                  <a:gd name="connsiteX2" fmla="*/ 5833 w 8871"/>
                  <a:gd name="connsiteY2" fmla="*/ 0 h 10000"/>
                  <a:gd name="connsiteX3" fmla="*/ 3916 w 8871"/>
                  <a:gd name="connsiteY3" fmla="*/ 6203 h 10000"/>
                  <a:gd name="connsiteX4" fmla="*/ 2792 w 8871"/>
                  <a:gd name="connsiteY4" fmla="*/ 10000 h 10000"/>
                  <a:gd name="connsiteX5" fmla="*/ 1666 w 8871"/>
                  <a:gd name="connsiteY5" fmla="*/ 6203 h 10000"/>
                  <a:gd name="connsiteX6" fmla="*/ 0 w 8871"/>
                  <a:gd name="connsiteY6" fmla="*/ 113 h 10000"/>
                  <a:gd name="connsiteX0" fmla="*/ 8122 w 8122"/>
                  <a:gd name="connsiteY0" fmla="*/ 10000 h 10000"/>
                  <a:gd name="connsiteX1" fmla="*/ 6855 w 8122"/>
                  <a:gd name="connsiteY1" fmla="*/ 6203 h 10000"/>
                  <a:gd name="connsiteX2" fmla="*/ 4697 w 8122"/>
                  <a:gd name="connsiteY2" fmla="*/ 0 h 10000"/>
                  <a:gd name="connsiteX3" fmla="*/ 2536 w 8122"/>
                  <a:gd name="connsiteY3" fmla="*/ 6203 h 10000"/>
                  <a:gd name="connsiteX4" fmla="*/ 1269 w 8122"/>
                  <a:gd name="connsiteY4" fmla="*/ 10000 h 10000"/>
                  <a:gd name="connsiteX5" fmla="*/ 0 w 8122"/>
                  <a:gd name="connsiteY5" fmla="*/ 6203 h 10000"/>
                  <a:gd name="connsiteX0" fmla="*/ 8438 w 8438"/>
                  <a:gd name="connsiteY0" fmla="*/ 10000 h 10000"/>
                  <a:gd name="connsiteX1" fmla="*/ 6878 w 8438"/>
                  <a:gd name="connsiteY1" fmla="*/ 6203 h 10000"/>
                  <a:gd name="connsiteX2" fmla="*/ 4221 w 8438"/>
                  <a:gd name="connsiteY2" fmla="*/ 0 h 10000"/>
                  <a:gd name="connsiteX3" fmla="*/ 1560 w 8438"/>
                  <a:gd name="connsiteY3" fmla="*/ 6203 h 10000"/>
                  <a:gd name="connsiteX4" fmla="*/ 0 w 8438"/>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8" h="10000" extrusionOk="0">
                    <a:moveTo>
                      <a:pt x="8438" y="10000"/>
                    </a:moveTo>
                    <a:cubicBezTo>
                      <a:pt x="7681" y="10000"/>
                      <a:pt x="7363" y="8520"/>
                      <a:pt x="6878" y="6203"/>
                    </a:cubicBezTo>
                    <a:cubicBezTo>
                      <a:pt x="6299" y="3446"/>
                      <a:pt x="5578" y="0"/>
                      <a:pt x="4221" y="0"/>
                    </a:cubicBezTo>
                    <a:cubicBezTo>
                      <a:pt x="2865" y="0"/>
                      <a:pt x="2145" y="3449"/>
                      <a:pt x="1560" y="6203"/>
                    </a:cubicBezTo>
                    <a:cubicBezTo>
                      <a:pt x="1080" y="8461"/>
                      <a:pt x="759" y="10000"/>
                      <a:pt x="0" y="10000"/>
                    </a:cubicBezTo>
                  </a:path>
                </a:pathLst>
              </a:custGeom>
              <a:noFill/>
              <a:ln w="25400" cap="flat">
                <a:solidFill>
                  <a:schemeClr val="accent2"/>
                </a:solidFill>
                <a:prstDash val="solid"/>
                <a:round/>
              </a:ln>
              <a:effectLst/>
            </p:spPr>
            <p:txBody>
              <a:bodyPr wrap="square" lIns="45719" tIns="45719" rIns="45719" bIns="45719" numCol="1" anchor="ctr">
                <a:noAutofit/>
              </a:bodyPr>
              <a:lstStyle/>
              <a:p>
                <a:endParaRPr/>
              </a:p>
            </p:txBody>
          </p:sp>
          <p:sp>
            <p:nvSpPr>
              <p:cNvPr id="71" name="!!Job1-Shape1">
                <a:extLst>
                  <a:ext uri="{FF2B5EF4-FFF2-40B4-BE49-F238E27FC236}">
                    <a16:creationId xmlns:a16="http://schemas.microsoft.com/office/drawing/2014/main" id="{CADD2AF5-60E9-D849-8530-947267B5DD1E}"/>
                  </a:ext>
                </a:extLst>
              </p:cNvPr>
              <p:cNvSpPr>
                <a:spLocks noChangeAspect="1"/>
              </p:cNvSpPr>
              <p:nvPr/>
            </p:nvSpPr>
            <p:spPr>
              <a:xfrm>
                <a:off x="10051904" y="6066809"/>
                <a:ext cx="104917" cy="173736"/>
              </a:xfrm>
              <a:custGeom>
                <a:avLst/>
                <a:gdLst>
                  <a:gd name="connsiteX0" fmla="*/ 21600 w 21600"/>
                  <a:gd name="connsiteY0" fmla="*/ 229 h 21600"/>
                  <a:gd name="connsiteX1" fmla="*/ 21591 w 21600"/>
                  <a:gd name="connsiteY1" fmla="*/ 0 h 21600"/>
                  <a:gd name="connsiteX2" fmla="*/ 19872 w 21600"/>
                  <a:gd name="connsiteY2" fmla="*/ 13298 h 21600"/>
                  <a:gd name="connsiteX3" fmla="*/ 18863 w 21600"/>
                  <a:gd name="connsiteY3" fmla="*/ 21519 h 21600"/>
                  <a:gd name="connsiteX4" fmla="*/ 17855 w 21600"/>
                  <a:gd name="connsiteY4" fmla="*/ 13298 h 21600"/>
                  <a:gd name="connsiteX5" fmla="*/ 16136 w 21600"/>
                  <a:gd name="connsiteY5" fmla="*/ 161 h 21600"/>
                  <a:gd name="connsiteX6" fmla="*/ 14417 w 21600"/>
                  <a:gd name="connsiteY6" fmla="*/ 13460 h 21600"/>
                  <a:gd name="connsiteX7" fmla="*/ 13409 w 21600"/>
                  <a:gd name="connsiteY7" fmla="*/ 21600 h 21600"/>
                  <a:gd name="connsiteX8" fmla="*/ 12400 w 21600"/>
                  <a:gd name="connsiteY8" fmla="*/ 13460 h 21600"/>
                  <a:gd name="connsiteX9" fmla="*/ 10681 w 21600"/>
                  <a:gd name="connsiteY9" fmla="*/ 161 h 21600"/>
                  <a:gd name="connsiteX10" fmla="*/ 8966 w 21600"/>
                  <a:gd name="connsiteY10" fmla="*/ 13460 h 21600"/>
                  <a:gd name="connsiteX11" fmla="*/ 7954 w 21600"/>
                  <a:gd name="connsiteY11" fmla="*/ 21600 h 21600"/>
                  <a:gd name="connsiteX12" fmla="*/ 6946 w 21600"/>
                  <a:gd name="connsiteY12" fmla="*/ 13460 h 21600"/>
                  <a:gd name="connsiteX13" fmla="*/ 5230 w 21600"/>
                  <a:gd name="connsiteY13" fmla="*/ 161 h 21600"/>
                  <a:gd name="connsiteX14" fmla="*/ 3511 w 21600"/>
                  <a:gd name="connsiteY14" fmla="*/ 13460 h 21600"/>
                  <a:gd name="connsiteX15" fmla="*/ 2503 w 21600"/>
                  <a:gd name="connsiteY15" fmla="*/ 21600 h 21600"/>
                  <a:gd name="connsiteX16" fmla="*/ 1494 w 21600"/>
                  <a:gd name="connsiteY16" fmla="*/ 13460 h 21600"/>
                  <a:gd name="connsiteX17" fmla="*/ 0 w 21600"/>
                  <a:gd name="connsiteY17" fmla="*/ 403 h 21600"/>
                  <a:gd name="connsiteX0" fmla="*/ 21600 w 21600"/>
                  <a:gd name="connsiteY0" fmla="*/ 229 h 21600"/>
                  <a:gd name="connsiteX1" fmla="*/ 21591 w 21600"/>
                  <a:gd name="connsiteY1" fmla="*/ 0 h 21600"/>
                  <a:gd name="connsiteX2" fmla="*/ 18863 w 21600"/>
                  <a:gd name="connsiteY2" fmla="*/ 21519 h 21600"/>
                  <a:gd name="connsiteX3" fmla="*/ 17855 w 21600"/>
                  <a:gd name="connsiteY3" fmla="*/ 13298 h 21600"/>
                  <a:gd name="connsiteX4" fmla="*/ 16136 w 21600"/>
                  <a:gd name="connsiteY4" fmla="*/ 161 h 21600"/>
                  <a:gd name="connsiteX5" fmla="*/ 14417 w 21600"/>
                  <a:gd name="connsiteY5" fmla="*/ 13460 h 21600"/>
                  <a:gd name="connsiteX6" fmla="*/ 13409 w 21600"/>
                  <a:gd name="connsiteY6" fmla="*/ 21600 h 21600"/>
                  <a:gd name="connsiteX7" fmla="*/ 12400 w 21600"/>
                  <a:gd name="connsiteY7" fmla="*/ 13460 h 21600"/>
                  <a:gd name="connsiteX8" fmla="*/ 10681 w 21600"/>
                  <a:gd name="connsiteY8" fmla="*/ 161 h 21600"/>
                  <a:gd name="connsiteX9" fmla="*/ 8966 w 21600"/>
                  <a:gd name="connsiteY9" fmla="*/ 13460 h 21600"/>
                  <a:gd name="connsiteX10" fmla="*/ 7954 w 21600"/>
                  <a:gd name="connsiteY10" fmla="*/ 21600 h 21600"/>
                  <a:gd name="connsiteX11" fmla="*/ 6946 w 21600"/>
                  <a:gd name="connsiteY11" fmla="*/ 13460 h 21600"/>
                  <a:gd name="connsiteX12" fmla="*/ 5230 w 21600"/>
                  <a:gd name="connsiteY12" fmla="*/ 161 h 21600"/>
                  <a:gd name="connsiteX13" fmla="*/ 3511 w 21600"/>
                  <a:gd name="connsiteY13" fmla="*/ 13460 h 21600"/>
                  <a:gd name="connsiteX14" fmla="*/ 2503 w 21600"/>
                  <a:gd name="connsiteY14" fmla="*/ 21600 h 21600"/>
                  <a:gd name="connsiteX15" fmla="*/ 1494 w 21600"/>
                  <a:gd name="connsiteY15" fmla="*/ 13460 h 21600"/>
                  <a:gd name="connsiteX16" fmla="*/ 0 w 21600"/>
                  <a:gd name="connsiteY16" fmla="*/ 403 h 21600"/>
                  <a:gd name="connsiteX0" fmla="*/ 18863 w 18863"/>
                  <a:gd name="connsiteY0" fmla="*/ 21358 h 21439"/>
                  <a:gd name="connsiteX1" fmla="*/ 17855 w 18863"/>
                  <a:gd name="connsiteY1" fmla="*/ 13137 h 21439"/>
                  <a:gd name="connsiteX2" fmla="*/ 16136 w 18863"/>
                  <a:gd name="connsiteY2" fmla="*/ 0 h 21439"/>
                  <a:gd name="connsiteX3" fmla="*/ 14417 w 18863"/>
                  <a:gd name="connsiteY3" fmla="*/ 13299 h 21439"/>
                  <a:gd name="connsiteX4" fmla="*/ 13409 w 18863"/>
                  <a:gd name="connsiteY4" fmla="*/ 21439 h 21439"/>
                  <a:gd name="connsiteX5" fmla="*/ 12400 w 18863"/>
                  <a:gd name="connsiteY5" fmla="*/ 13299 h 21439"/>
                  <a:gd name="connsiteX6" fmla="*/ 10681 w 18863"/>
                  <a:gd name="connsiteY6" fmla="*/ 0 h 21439"/>
                  <a:gd name="connsiteX7" fmla="*/ 8966 w 18863"/>
                  <a:gd name="connsiteY7" fmla="*/ 13299 h 21439"/>
                  <a:gd name="connsiteX8" fmla="*/ 7954 w 18863"/>
                  <a:gd name="connsiteY8" fmla="*/ 21439 h 21439"/>
                  <a:gd name="connsiteX9" fmla="*/ 6946 w 18863"/>
                  <a:gd name="connsiteY9" fmla="*/ 13299 h 21439"/>
                  <a:gd name="connsiteX10" fmla="*/ 5230 w 18863"/>
                  <a:gd name="connsiteY10" fmla="*/ 0 h 21439"/>
                  <a:gd name="connsiteX11" fmla="*/ 3511 w 18863"/>
                  <a:gd name="connsiteY11" fmla="*/ 13299 h 21439"/>
                  <a:gd name="connsiteX12" fmla="*/ 2503 w 18863"/>
                  <a:gd name="connsiteY12" fmla="*/ 21439 h 21439"/>
                  <a:gd name="connsiteX13" fmla="*/ 1494 w 18863"/>
                  <a:gd name="connsiteY13" fmla="*/ 13299 h 21439"/>
                  <a:gd name="connsiteX14" fmla="*/ 0 w 18863"/>
                  <a:gd name="connsiteY14" fmla="*/ 242 h 21439"/>
                  <a:gd name="connsiteX0" fmla="*/ 17855 w 17855"/>
                  <a:gd name="connsiteY0" fmla="*/ 13137 h 21439"/>
                  <a:gd name="connsiteX1" fmla="*/ 16136 w 17855"/>
                  <a:gd name="connsiteY1" fmla="*/ 0 h 21439"/>
                  <a:gd name="connsiteX2" fmla="*/ 14417 w 17855"/>
                  <a:gd name="connsiteY2" fmla="*/ 13299 h 21439"/>
                  <a:gd name="connsiteX3" fmla="*/ 13409 w 17855"/>
                  <a:gd name="connsiteY3" fmla="*/ 21439 h 21439"/>
                  <a:gd name="connsiteX4" fmla="*/ 12400 w 17855"/>
                  <a:gd name="connsiteY4" fmla="*/ 13299 h 21439"/>
                  <a:gd name="connsiteX5" fmla="*/ 10681 w 17855"/>
                  <a:gd name="connsiteY5" fmla="*/ 0 h 21439"/>
                  <a:gd name="connsiteX6" fmla="*/ 8966 w 17855"/>
                  <a:gd name="connsiteY6" fmla="*/ 13299 h 21439"/>
                  <a:gd name="connsiteX7" fmla="*/ 7954 w 17855"/>
                  <a:gd name="connsiteY7" fmla="*/ 21439 h 21439"/>
                  <a:gd name="connsiteX8" fmla="*/ 6946 w 17855"/>
                  <a:gd name="connsiteY8" fmla="*/ 13299 h 21439"/>
                  <a:gd name="connsiteX9" fmla="*/ 5230 w 17855"/>
                  <a:gd name="connsiteY9" fmla="*/ 0 h 21439"/>
                  <a:gd name="connsiteX10" fmla="*/ 3511 w 17855"/>
                  <a:gd name="connsiteY10" fmla="*/ 13299 h 21439"/>
                  <a:gd name="connsiteX11" fmla="*/ 2503 w 17855"/>
                  <a:gd name="connsiteY11" fmla="*/ 21439 h 21439"/>
                  <a:gd name="connsiteX12" fmla="*/ 1494 w 17855"/>
                  <a:gd name="connsiteY12" fmla="*/ 13299 h 21439"/>
                  <a:gd name="connsiteX13" fmla="*/ 0 w 17855"/>
                  <a:gd name="connsiteY13" fmla="*/ 242 h 21439"/>
                  <a:gd name="connsiteX0" fmla="*/ 16136 w 16136"/>
                  <a:gd name="connsiteY0" fmla="*/ 0 h 21439"/>
                  <a:gd name="connsiteX1" fmla="*/ 14417 w 16136"/>
                  <a:gd name="connsiteY1" fmla="*/ 13299 h 21439"/>
                  <a:gd name="connsiteX2" fmla="*/ 13409 w 16136"/>
                  <a:gd name="connsiteY2" fmla="*/ 21439 h 21439"/>
                  <a:gd name="connsiteX3" fmla="*/ 12400 w 16136"/>
                  <a:gd name="connsiteY3" fmla="*/ 13299 h 21439"/>
                  <a:gd name="connsiteX4" fmla="*/ 10681 w 16136"/>
                  <a:gd name="connsiteY4" fmla="*/ 0 h 21439"/>
                  <a:gd name="connsiteX5" fmla="*/ 8966 w 16136"/>
                  <a:gd name="connsiteY5" fmla="*/ 13299 h 21439"/>
                  <a:gd name="connsiteX6" fmla="*/ 7954 w 16136"/>
                  <a:gd name="connsiteY6" fmla="*/ 21439 h 21439"/>
                  <a:gd name="connsiteX7" fmla="*/ 6946 w 16136"/>
                  <a:gd name="connsiteY7" fmla="*/ 13299 h 21439"/>
                  <a:gd name="connsiteX8" fmla="*/ 5230 w 16136"/>
                  <a:gd name="connsiteY8" fmla="*/ 0 h 21439"/>
                  <a:gd name="connsiteX9" fmla="*/ 3511 w 16136"/>
                  <a:gd name="connsiteY9" fmla="*/ 13299 h 21439"/>
                  <a:gd name="connsiteX10" fmla="*/ 2503 w 16136"/>
                  <a:gd name="connsiteY10" fmla="*/ 21439 h 21439"/>
                  <a:gd name="connsiteX11" fmla="*/ 1494 w 16136"/>
                  <a:gd name="connsiteY11" fmla="*/ 13299 h 21439"/>
                  <a:gd name="connsiteX12" fmla="*/ 0 w 16136"/>
                  <a:gd name="connsiteY12" fmla="*/ 242 h 21439"/>
                  <a:gd name="connsiteX0" fmla="*/ 14417 w 14417"/>
                  <a:gd name="connsiteY0" fmla="*/ 13299 h 21439"/>
                  <a:gd name="connsiteX1" fmla="*/ 13409 w 14417"/>
                  <a:gd name="connsiteY1" fmla="*/ 21439 h 21439"/>
                  <a:gd name="connsiteX2" fmla="*/ 12400 w 14417"/>
                  <a:gd name="connsiteY2" fmla="*/ 13299 h 21439"/>
                  <a:gd name="connsiteX3" fmla="*/ 10681 w 14417"/>
                  <a:gd name="connsiteY3" fmla="*/ 0 h 21439"/>
                  <a:gd name="connsiteX4" fmla="*/ 8966 w 14417"/>
                  <a:gd name="connsiteY4" fmla="*/ 13299 h 21439"/>
                  <a:gd name="connsiteX5" fmla="*/ 7954 w 14417"/>
                  <a:gd name="connsiteY5" fmla="*/ 21439 h 21439"/>
                  <a:gd name="connsiteX6" fmla="*/ 6946 w 14417"/>
                  <a:gd name="connsiteY6" fmla="*/ 13299 h 21439"/>
                  <a:gd name="connsiteX7" fmla="*/ 5230 w 14417"/>
                  <a:gd name="connsiteY7" fmla="*/ 0 h 21439"/>
                  <a:gd name="connsiteX8" fmla="*/ 3511 w 14417"/>
                  <a:gd name="connsiteY8" fmla="*/ 13299 h 21439"/>
                  <a:gd name="connsiteX9" fmla="*/ 2503 w 14417"/>
                  <a:gd name="connsiteY9" fmla="*/ 21439 h 21439"/>
                  <a:gd name="connsiteX10" fmla="*/ 1494 w 14417"/>
                  <a:gd name="connsiteY10" fmla="*/ 13299 h 21439"/>
                  <a:gd name="connsiteX11" fmla="*/ 0 w 14417"/>
                  <a:gd name="connsiteY11" fmla="*/ 242 h 21439"/>
                  <a:gd name="connsiteX0" fmla="*/ 13409 w 13409"/>
                  <a:gd name="connsiteY0" fmla="*/ 21439 h 21439"/>
                  <a:gd name="connsiteX1" fmla="*/ 12400 w 13409"/>
                  <a:gd name="connsiteY1" fmla="*/ 13299 h 21439"/>
                  <a:gd name="connsiteX2" fmla="*/ 10681 w 13409"/>
                  <a:gd name="connsiteY2" fmla="*/ 0 h 21439"/>
                  <a:gd name="connsiteX3" fmla="*/ 8966 w 13409"/>
                  <a:gd name="connsiteY3" fmla="*/ 13299 h 21439"/>
                  <a:gd name="connsiteX4" fmla="*/ 7954 w 13409"/>
                  <a:gd name="connsiteY4" fmla="*/ 21439 h 21439"/>
                  <a:gd name="connsiteX5" fmla="*/ 6946 w 13409"/>
                  <a:gd name="connsiteY5" fmla="*/ 13299 h 21439"/>
                  <a:gd name="connsiteX6" fmla="*/ 5230 w 13409"/>
                  <a:gd name="connsiteY6" fmla="*/ 0 h 21439"/>
                  <a:gd name="connsiteX7" fmla="*/ 3511 w 13409"/>
                  <a:gd name="connsiteY7" fmla="*/ 13299 h 21439"/>
                  <a:gd name="connsiteX8" fmla="*/ 2503 w 13409"/>
                  <a:gd name="connsiteY8" fmla="*/ 21439 h 21439"/>
                  <a:gd name="connsiteX9" fmla="*/ 1494 w 13409"/>
                  <a:gd name="connsiteY9" fmla="*/ 13299 h 21439"/>
                  <a:gd name="connsiteX10" fmla="*/ 0 w 13409"/>
                  <a:gd name="connsiteY10" fmla="*/ 242 h 21439"/>
                  <a:gd name="connsiteX0" fmla="*/ 12400 w 12400"/>
                  <a:gd name="connsiteY0" fmla="*/ 13299 h 21439"/>
                  <a:gd name="connsiteX1" fmla="*/ 10681 w 12400"/>
                  <a:gd name="connsiteY1" fmla="*/ 0 h 21439"/>
                  <a:gd name="connsiteX2" fmla="*/ 8966 w 12400"/>
                  <a:gd name="connsiteY2" fmla="*/ 13299 h 21439"/>
                  <a:gd name="connsiteX3" fmla="*/ 7954 w 12400"/>
                  <a:gd name="connsiteY3" fmla="*/ 21439 h 21439"/>
                  <a:gd name="connsiteX4" fmla="*/ 6946 w 12400"/>
                  <a:gd name="connsiteY4" fmla="*/ 13299 h 21439"/>
                  <a:gd name="connsiteX5" fmla="*/ 5230 w 12400"/>
                  <a:gd name="connsiteY5" fmla="*/ 0 h 21439"/>
                  <a:gd name="connsiteX6" fmla="*/ 3511 w 12400"/>
                  <a:gd name="connsiteY6" fmla="*/ 13299 h 21439"/>
                  <a:gd name="connsiteX7" fmla="*/ 2503 w 12400"/>
                  <a:gd name="connsiteY7" fmla="*/ 21439 h 21439"/>
                  <a:gd name="connsiteX8" fmla="*/ 1494 w 12400"/>
                  <a:gd name="connsiteY8" fmla="*/ 13299 h 21439"/>
                  <a:gd name="connsiteX9" fmla="*/ 0 w 12400"/>
                  <a:gd name="connsiteY9" fmla="*/ 242 h 21439"/>
                  <a:gd name="connsiteX0" fmla="*/ 10681 w 10681"/>
                  <a:gd name="connsiteY0" fmla="*/ 0 h 21439"/>
                  <a:gd name="connsiteX1" fmla="*/ 8966 w 10681"/>
                  <a:gd name="connsiteY1" fmla="*/ 13299 h 21439"/>
                  <a:gd name="connsiteX2" fmla="*/ 7954 w 10681"/>
                  <a:gd name="connsiteY2" fmla="*/ 21439 h 21439"/>
                  <a:gd name="connsiteX3" fmla="*/ 6946 w 10681"/>
                  <a:gd name="connsiteY3" fmla="*/ 13299 h 21439"/>
                  <a:gd name="connsiteX4" fmla="*/ 5230 w 10681"/>
                  <a:gd name="connsiteY4" fmla="*/ 0 h 21439"/>
                  <a:gd name="connsiteX5" fmla="*/ 3511 w 10681"/>
                  <a:gd name="connsiteY5" fmla="*/ 13299 h 21439"/>
                  <a:gd name="connsiteX6" fmla="*/ 2503 w 10681"/>
                  <a:gd name="connsiteY6" fmla="*/ 21439 h 21439"/>
                  <a:gd name="connsiteX7" fmla="*/ 1494 w 10681"/>
                  <a:gd name="connsiteY7" fmla="*/ 13299 h 21439"/>
                  <a:gd name="connsiteX8" fmla="*/ 0 w 10681"/>
                  <a:gd name="connsiteY8" fmla="*/ 242 h 21439"/>
                  <a:gd name="connsiteX0" fmla="*/ 8966 w 8966"/>
                  <a:gd name="connsiteY0" fmla="*/ 13299 h 21439"/>
                  <a:gd name="connsiteX1" fmla="*/ 7954 w 8966"/>
                  <a:gd name="connsiteY1" fmla="*/ 21439 h 21439"/>
                  <a:gd name="connsiteX2" fmla="*/ 6946 w 8966"/>
                  <a:gd name="connsiteY2" fmla="*/ 13299 h 21439"/>
                  <a:gd name="connsiteX3" fmla="*/ 5230 w 8966"/>
                  <a:gd name="connsiteY3" fmla="*/ 0 h 21439"/>
                  <a:gd name="connsiteX4" fmla="*/ 3511 w 8966"/>
                  <a:gd name="connsiteY4" fmla="*/ 13299 h 21439"/>
                  <a:gd name="connsiteX5" fmla="*/ 2503 w 8966"/>
                  <a:gd name="connsiteY5" fmla="*/ 21439 h 21439"/>
                  <a:gd name="connsiteX6" fmla="*/ 1494 w 8966"/>
                  <a:gd name="connsiteY6" fmla="*/ 13299 h 21439"/>
                  <a:gd name="connsiteX7" fmla="*/ 0 w 8966"/>
                  <a:gd name="connsiteY7" fmla="*/ 242 h 21439"/>
                  <a:gd name="connsiteX0" fmla="*/ 8871 w 8871"/>
                  <a:gd name="connsiteY0" fmla="*/ 10000 h 10000"/>
                  <a:gd name="connsiteX1" fmla="*/ 7747 w 8871"/>
                  <a:gd name="connsiteY1" fmla="*/ 6203 h 10000"/>
                  <a:gd name="connsiteX2" fmla="*/ 5833 w 8871"/>
                  <a:gd name="connsiteY2" fmla="*/ 0 h 10000"/>
                  <a:gd name="connsiteX3" fmla="*/ 3916 w 8871"/>
                  <a:gd name="connsiteY3" fmla="*/ 6203 h 10000"/>
                  <a:gd name="connsiteX4" fmla="*/ 2792 w 8871"/>
                  <a:gd name="connsiteY4" fmla="*/ 10000 h 10000"/>
                  <a:gd name="connsiteX5" fmla="*/ 1666 w 8871"/>
                  <a:gd name="connsiteY5" fmla="*/ 6203 h 10000"/>
                  <a:gd name="connsiteX6" fmla="*/ 0 w 8871"/>
                  <a:gd name="connsiteY6" fmla="*/ 113 h 10000"/>
                  <a:gd name="connsiteX0" fmla="*/ 8122 w 8122"/>
                  <a:gd name="connsiteY0" fmla="*/ 10000 h 10000"/>
                  <a:gd name="connsiteX1" fmla="*/ 6855 w 8122"/>
                  <a:gd name="connsiteY1" fmla="*/ 6203 h 10000"/>
                  <a:gd name="connsiteX2" fmla="*/ 4697 w 8122"/>
                  <a:gd name="connsiteY2" fmla="*/ 0 h 10000"/>
                  <a:gd name="connsiteX3" fmla="*/ 2536 w 8122"/>
                  <a:gd name="connsiteY3" fmla="*/ 6203 h 10000"/>
                  <a:gd name="connsiteX4" fmla="*/ 1269 w 8122"/>
                  <a:gd name="connsiteY4" fmla="*/ 10000 h 10000"/>
                  <a:gd name="connsiteX5" fmla="*/ 0 w 8122"/>
                  <a:gd name="connsiteY5" fmla="*/ 6203 h 10000"/>
                  <a:gd name="connsiteX0" fmla="*/ 8438 w 8438"/>
                  <a:gd name="connsiteY0" fmla="*/ 10000 h 10000"/>
                  <a:gd name="connsiteX1" fmla="*/ 6878 w 8438"/>
                  <a:gd name="connsiteY1" fmla="*/ 6203 h 10000"/>
                  <a:gd name="connsiteX2" fmla="*/ 4221 w 8438"/>
                  <a:gd name="connsiteY2" fmla="*/ 0 h 10000"/>
                  <a:gd name="connsiteX3" fmla="*/ 1560 w 8438"/>
                  <a:gd name="connsiteY3" fmla="*/ 6203 h 10000"/>
                  <a:gd name="connsiteX4" fmla="*/ 0 w 8438"/>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8" h="10000" extrusionOk="0">
                    <a:moveTo>
                      <a:pt x="8438" y="10000"/>
                    </a:moveTo>
                    <a:cubicBezTo>
                      <a:pt x="7681" y="10000"/>
                      <a:pt x="7363" y="8520"/>
                      <a:pt x="6878" y="6203"/>
                    </a:cubicBezTo>
                    <a:cubicBezTo>
                      <a:pt x="6299" y="3446"/>
                      <a:pt x="5578" y="0"/>
                      <a:pt x="4221" y="0"/>
                    </a:cubicBezTo>
                    <a:cubicBezTo>
                      <a:pt x="2865" y="0"/>
                      <a:pt x="2145" y="3449"/>
                      <a:pt x="1560" y="6203"/>
                    </a:cubicBezTo>
                    <a:cubicBezTo>
                      <a:pt x="1080" y="8461"/>
                      <a:pt x="759" y="10000"/>
                      <a:pt x="0" y="10000"/>
                    </a:cubicBezTo>
                  </a:path>
                </a:pathLst>
              </a:custGeom>
              <a:noFill/>
              <a:ln w="25400" cap="flat">
                <a:solidFill>
                  <a:schemeClr val="accent2"/>
                </a:solidFill>
                <a:prstDash val="solid"/>
                <a:round/>
              </a:ln>
              <a:effectLst/>
            </p:spPr>
            <p:txBody>
              <a:bodyPr wrap="square" lIns="45719" tIns="45719" rIns="45719" bIns="45719" numCol="1" anchor="ctr">
                <a:noAutofit/>
              </a:bodyPr>
              <a:lstStyle/>
              <a:p>
                <a:endParaRPr/>
              </a:p>
            </p:txBody>
          </p:sp>
        </p:grpSp>
      </p:grpSp>
      <p:sp>
        <p:nvSpPr>
          <p:cNvPr id="51" name="Line">
            <a:extLst>
              <a:ext uri="{FF2B5EF4-FFF2-40B4-BE49-F238E27FC236}">
                <a16:creationId xmlns:a16="http://schemas.microsoft.com/office/drawing/2014/main" id="{25411A58-5E22-D042-A9F7-8B47346662B9}"/>
              </a:ext>
            </a:extLst>
          </p:cNvPr>
          <p:cNvSpPr/>
          <p:nvPr/>
        </p:nvSpPr>
        <p:spPr>
          <a:xfrm>
            <a:off x="2771053" y="2991316"/>
            <a:ext cx="5725622" cy="0"/>
          </a:xfrm>
          <a:prstGeom prst="line">
            <a:avLst/>
          </a:prstGeom>
          <a:noFill/>
          <a:ln w="25400" cap="flat">
            <a:solidFill>
              <a:schemeClr val="tx1"/>
            </a:solidFill>
            <a:custDash>
              <a:ds d="200000" sp="200000"/>
            </a:custDash>
            <a:miter lim="400000"/>
          </a:ln>
          <a:effectLst/>
        </p:spPr>
        <p:txBody>
          <a:bodyPr wrap="square" lIns="45719" tIns="45719" rIns="45719" bIns="45719" numCol="1" anchor="t">
            <a:noAutofit/>
          </a:bodyPr>
          <a:lstStyle/>
          <a:p>
            <a:endParaRPr dirty="0"/>
          </a:p>
        </p:txBody>
      </p:sp>
      <p:sp>
        <p:nvSpPr>
          <p:cNvPr id="5" name="Rectangle">
            <a:extLst>
              <a:ext uri="{FF2B5EF4-FFF2-40B4-BE49-F238E27FC236}">
                <a16:creationId xmlns:a16="http://schemas.microsoft.com/office/drawing/2014/main" id="{52A53ECE-8C92-F446-9011-04FCE838F784}"/>
              </a:ext>
            </a:extLst>
          </p:cNvPr>
          <p:cNvSpPr/>
          <p:nvPr/>
        </p:nvSpPr>
        <p:spPr>
          <a:xfrm>
            <a:off x="2771053" y="2991316"/>
            <a:ext cx="5725622" cy="2761147"/>
          </a:xfrm>
          <a:prstGeom prst="rect">
            <a:avLst/>
          </a:prstGeom>
          <a:noFill/>
          <a:ln w="28575" cap="flat">
            <a:solidFill>
              <a:schemeClr val="tx1"/>
            </a:solidFill>
            <a:prstDash val="solid"/>
            <a:round/>
          </a:ln>
          <a:effectLst/>
        </p:spPr>
        <p:txBody>
          <a:bodyPr wrap="square" lIns="45719" tIns="45719" rIns="45719" bIns="45719" numCol="1" anchor="ctr">
            <a:noAutofit/>
          </a:bodyPr>
          <a:lstStyle/>
          <a:p>
            <a:endParaRPr/>
          </a:p>
        </p:txBody>
      </p:sp>
      <p:graphicFrame>
        <p:nvGraphicFramePr>
          <p:cNvPr id="35" name="Table 34">
            <a:extLst>
              <a:ext uri="{FF2B5EF4-FFF2-40B4-BE49-F238E27FC236}">
                <a16:creationId xmlns:a16="http://schemas.microsoft.com/office/drawing/2014/main" id="{31A68CCF-6D84-5EC1-AEEC-89720CB0F148}"/>
              </a:ext>
            </a:extLst>
          </p:cNvPr>
          <p:cNvGraphicFramePr>
            <a:graphicFrameLocks noGrp="1"/>
          </p:cNvGraphicFramePr>
          <p:nvPr>
            <p:extLst>
              <p:ext uri="{D42A27DB-BD31-4B8C-83A1-F6EECF244321}">
                <p14:modId xmlns:p14="http://schemas.microsoft.com/office/powerpoint/2010/main" val="3248042394"/>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extLst>
      <p:ext uri="{BB962C8B-B14F-4D97-AF65-F5344CB8AC3E}">
        <p14:creationId xmlns:p14="http://schemas.microsoft.com/office/powerpoint/2010/main" val="3530109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22" presetClass="entr" presetSubtype="8" fill="hold" nodeType="withEffect">
                                  <p:stCondLst>
                                    <p:cond delay="20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4" fill="hold" grpId="0" nodeType="withEffect">
                                  <p:stCondLst>
                                    <p:cond delay="200"/>
                                  </p:stCondLst>
                                  <p:childTnLst>
                                    <p:set>
                                      <p:cBhvr>
                                        <p:cTn id="12" dur="1" fill="hold">
                                          <p:stCondLst>
                                            <p:cond delay="0"/>
                                          </p:stCondLst>
                                        </p:cTn>
                                        <p:tgtEl>
                                          <p:spTgt spid="28"/>
                                        </p:tgtEl>
                                        <p:attrNameLst>
                                          <p:attrName>style.visibility</p:attrName>
                                        </p:attrNameLst>
                                      </p:cBhvr>
                                      <p:to>
                                        <p:strVal val="visible"/>
                                      </p:to>
                                    </p:set>
                                    <p:animEffect transition="in" filter="wipe(down)">
                                      <p:cBhvr>
                                        <p:cTn id="13" dur="500"/>
                                        <p:tgtEl>
                                          <p:spTgt spid="28"/>
                                        </p:tgtEl>
                                      </p:cBhvr>
                                    </p:animEffect>
                                  </p:childTnLst>
                                </p:cTn>
                              </p:par>
                              <p:par>
                                <p:cTn id="14" presetID="22" presetClass="entr" presetSubtype="4" fill="hold" nodeType="withEffect">
                                  <p:stCondLst>
                                    <p:cond delay="20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200"/>
                                        <p:tgtEl>
                                          <p:spTgt spid="9"/>
                                        </p:tgtEl>
                                      </p:cBhvr>
                                    </p:animEffect>
                                  </p:childTnLst>
                                </p:cTn>
                              </p:par>
                              <p:par>
                                <p:cTn id="17" presetID="22" presetClass="entr" presetSubtype="4" fill="hold" nodeType="withEffect">
                                  <p:stCondLst>
                                    <p:cond delay="40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300"/>
                                        <p:tgtEl>
                                          <p:spTgt spid="11"/>
                                        </p:tgtEl>
                                      </p:cBhvr>
                                    </p:animEffect>
                                  </p:childTnLst>
                                </p:cTn>
                              </p:par>
                            </p:childTnLst>
                          </p:cTn>
                        </p:par>
                        <p:par>
                          <p:cTn id="20" fill="hold">
                            <p:stCondLst>
                              <p:cond delay="700"/>
                            </p:stCondLst>
                            <p:childTnLst>
                              <p:par>
                                <p:cTn id="21" presetID="22" presetClass="entr" presetSubtype="8"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childTnLst>
                          </p:cTn>
                        </p:par>
                        <p:par>
                          <p:cTn id="24" fill="hold">
                            <p:stCondLst>
                              <p:cond delay="1200"/>
                            </p:stCondLst>
                            <p:childTnLst>
                              <p:par>
                                <p:cTn id="25" presetID="22" presetClass="entr" presetSubtype="8"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par>
                          <p:cTn id="28" fill="hold">
                            <p:stCondLst>
                              <p:cond delay="1700"/>
                            </p:stCondLst>
                            <p:childTnLst>
                              <p:par>
                                <p:cTn id="29" presetID="22" presetClass="entr" presetSubtype="8"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500"/>
                                        <p:tgtEl>
                                          <p:spTgt spid="20"/>
                                        </p:tgtEl>
                                      </p:cBhvr>
                                    </p:animEffect>
                                  </p:childTnLst>
                                </p:cTn>
                              </p:par>
                            </p:childTnLst>
                          </p:cTn>
                        </p:par>
                        <p:par>
                          <p:cTn id="32" fill="hold">
                            <p:stCondLst>
                              <p:cond delay="2200"/>
                            </p:stCondLst>
                            <p:childTnLst>
                              <p:par>
                                <p:cTn id="33" presetID="22" presetClass="entr" presetSubtype="8"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left)">
                                      <p:cBhvr>
                                        <p:cTn id="35" dur="500"/>
                                        <p:tgtEl>
                                          <p:spTgt spid="17"/>
                                        </p:tgtEl>
                                      </p:cBhvr>
                                    </p:animEffect>
                                  </p:childTnLst>
                                </p:cTn>
                              </p:par>
                            </p:childTnLst>
                          </p:cTn>
                        </p:par>
                        <p:par>
                          <p:cTn id="36" fill="hold">
                            <p:stCondLst>
                              <p:cond delay="2700"/>
                            </p:stCondLst>
                            <p:childTnLst>
                              <p:par>
                                <p:cTn id="37" presetID="22" presetClass="entr" presetSubtype="8"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left)">
                                      <p:cBhvr>
                                        <p:cTn id="39" dur="500"/>
                                        <p:tgtEl>
                                          <p:spTgt spid="21"/>
                                        </p:tgtEl>
                                      </p:cBhvr>
                                    </p:animEffect>
                                  </p:childTnLst>
                                </p:cTn>
                              </p:par>
                            </p:childTnLst>
                          </p:cTn>
                        </p:par>
                        <p:par>
                          <p:cTn id="40" fill="hold">
                            <p:stCondLst>
                              <p:cond delay="3200"/>
                            </p:stCondLst>
                            <p:childTnLst>
                              <p:par>
                                <p:cTn id="41" presetID="22" presetClass="entr" presetSubtype="8"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left)">
                                      <p:cBhvr>
                                        <p:cTn id="43" dur="500"/>
                                        <p:tgtEl>
                                          <p:spTgt spid="18"/>
                                        </p:tgtEl>
                                      </p:cBhvr>
                                    </p:animEffect>
                                  </p:childTnLst>
                                </p:cTn>
                              </p:par>
                            </p:childTnLst>
                          </p:cTn>
                        </p:par>
                        <p:par>
                          <p:cTn id="44" fill="hold">
                            <p:stCondLst>
                              <p:cond delay="3700"/>
                            </p:stCondLst>
                            <p:childTnLst>
                              <p:par>
                                <p:cTn id="45" presetID="22" presetClass="entr" presetSubtype="8"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left)">
                                      <p:cBhvr>
                                        <p:cTn id="47" dur="500"/>
                                        <p:tgtEl>
                                          <p:spTgt spid="23"/>
                                        </p:tgtEl>
                                      </p:cBhvr>
                                    </p:animEffect>
                                  </p:childTnLst>
                                </p:cTn>
                              </p:par>
                            </p:childTnLst>
                          </p:cTn>
                        </p:par>
                        <p:par>
                          <p:cTn id="48" fill="hold">
                            <p:stCondLst>
                              <p:cond delay="4200"/>
                            </p:stCondLst>
                            <p:childTnLst>
                              <p:par>
                                <p:cTn id="49" presetID="22" presetClass="entr" presetSubtype="8" fill="hold" grpId="0"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left)">
                                      <p:cBhvr>
                                        <p:cTn id="51" dur="500"/>
                                        <p:tgtEl>
                                          <p:spTgt spid="15"/>
                                        </p:tgtEl>
                                      </p:cBhvr>
                                    </p:animEffect>
                                  </p:childTnLst>
                                </p:cTn>
                              </p:par>
                            </p:childTnLst>
                          </p:cTn>
                        </p:par>
                        <p:par>
                          <p:cTn id="52" fill="hold">
                            <p:stCondLst>
                              <p:cond delay="4700"/>
                            </p:stCondLst>
                            <p:childTnLst>
                              <p:par>
                                <p:cTn id="53" presetID="22" presetClass="entr" presetSubtype="8" fill="hold" grpId="0"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1" nodeType="clickEffect">
                                  <p:stCondLst>
                                    <p:cond delay="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1000"/>
                                        <p:tgtEl>
                                          <p:spTgt spid="51"/>
                                        </p:tgtEl>
                                      </p:cBhvr>
                                    </p:animEffect>
                                  </p:childTnLst>
                                </p:cTn>
                              </p:par>
                              <p:par>
                                <p:cTn id="61" presetID="42" presetClass="path" presetSubtype="0" accel="50000" decel="50000" fill="hold" grpId="0" nodeType="withEffect">
                                  <p:stCondLst>
                                    <p:cond delay="0"/>
                                  </p:stCondLst>
                                  <p:childTnLst>
                                    <p:animMotion origin="layout" path="M 6.25E-7 -1.11111E-6 L 6.25E-7 0.1463 " pathEditMode="relative" rAng="0" ptsTypes="AA">
                                      <p:cBhvr>
                                        <p:cTn id="62" dur="1500" fill="hold"/>
                                        <p:tgtEl>
                                          <p:spTgt spid="51"/>
                                        </p:tgtEl>
                                        <p:attrNameLst>
                                          <p:attrName>ppt_x</p:attrName>
                                          <p:attrName>ppt_y</p:attrName>
                                        </p:attrNameLst>
                                      </p:cBhvr>
                                      <p:rCtr x="0" y="7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P spid="17" grpId="0" animBg="1"/>
      <p:bldP spid="18" grpId="0" animBg="1"/>
      <p:bldP spid="19" grpId="0" animBg="1"/>
      <p:bldP spid="20" grpId="0" animBg="1"/>
      <p:bldP spid="21" grpId="0" animBg="1"/>
      <p:bldP spid="23" grpId="0" animBg="1"/>
      <p:bldP spid="24" grpId="0" animBg="1"/>
      <p:bldP spid="28" grpId="0"/>
      <p:bldP spid="51" grpId="0" animBg="1"/>
      <p:bldP spid="51" grpId="1" animBg="1"/>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44">
            <a:extLst>
              <a:ext uri="{FF2B5EF4-FFF2-40B4-BE49-F238E27FC236}">
                <a16:creationId xmlns:a16="http://schemas.microsoft.com/office/drawing/2014/main" id="{6AFD2584-2B0B-F548-974A-9348C1EA20B5}"/>
              </a:ext>
            </a:extLst>
          </p:cNvPr>
          <p:cNvSpPr txBox="1">
            <a:spLocks/>
          </p:cNvSpPr>
          <p:nvPr/>
        </p:nvSpPr>
        <p:spPr>
          <a:xfrm>
            <a:off x="0" y="0"/>
            <a:ext cx="12192000" cy="1330525"/>
          </a:xfrm>
          <a:prstGeom prst="rect">
            <a:avLst/>
          </a:prstGeom>
          <a:solidFill>
            <a:schemeClr val="tx1">
              <a:lumMod val="85000"/>
              <a:lumOff val="15000"/>
            </a:schemeClr>
          </a:solidFill>
        </p:spPr>
        <p:txBody>
          <a:bodyPr vert="horz" lIns="91440" tIns="45720" rIns="91440" bIns="45720" rtlCol="0" anchor="ctr">
            <a:normAutofit/>
          </a:bodyPr>
          <a:lstStyle>
            <a:lvl1pPr marL="0" indent="685800" algn="l" defTabSz="914400" rtl="0" eaLnBrk="1" latinLnBrk="0" hangingPunct="1">
              <a:spcBef>
                <a:spcPct val="0"/>
              </a:spcBef>
              <a:buNone/>
              <a:defRPr sz="5400" i="0" kern="1200" baseline="0">
                <a:solidFill>
                  <a:schemeClr val="bg1"/>
                </a:solidFill>
                <a:latin typeface="Gill Sans Light"/>
                <a:ea typeface="+mj-ea"/>
                <a:cs typeface="Gill Sans Light"/>
              </a:defRPr>
            </a:lvl1pPr>
          </a:lstStyle>
          <a:p>
            <a:endParaRPr lang="en-US" dirty="0"/>
          </a:p>
        </p:txBody>
      </p:sp>
      <p:sp>
        <p:nvSpPr>
          <p:cNvPr id="10" name="Shape">
            <a:extLst>
              <a:ext uri="{FF2B5EF4-FFF2-40B4-BE49-F238E27FC236}">
                <a16:creationId xmlns:a16="http://schemas.microsoft.com/office/drawing/2014/main" id="{218A42B3-B27D-7A41-BB65-E4A3920D2B12}"/>
              </a:ext>
            </a:extLst>
          </p:cNvPr>
          <p:cNvSpPr/>
          <p:nvPr/>
        </p:nvSpPr>
        <p:spPr>
          <a:xfrm rot="10800000" flipH="1">
            <a:off x="3753330" y="4442890"/>
            <a:ext cx="432636" cy="1307307"/>
          </a:xfrm>
          <a:custGeom>
            <a:avLst/>
            <a:gdLst/>
            <a:ahLst/>
            <a:cxnLst>
              <a:cxn ang="0">
                <a:pos x="wd2" y="hd2"/>
              </a:cxn>
              <a:cxn ang="5400000">
                <a:pos x="wd2" y="hd2"/>
              </a:cxn>
              <a:cxn ang="10800000">
                <a:pos x="wd2" y="hd2"/>
              </a:cxn>
              <a:cxn ang="16200000">
                <a:pos x="wd2" y="hd2"/>
              </a:cxn>
            </a:cxnLst>
            <a:rect l="0" t="0" r="r" b="b"/>
            <a:pathLst>
              <a:path w="21600" h="21560" extrusionOk="0">
                <a:moveTo>
                  <a:pt x="21600" y="228"/>
                </a:moveTo>
                <a:lnTo>
                  <a:pt x="21582" y="0"/>
                </a:lnTo>
                <a:moveTo>
                  <a:pt x="21582" y="0"/>
                </a:moveTo>
                <a:cubicBezTo>
                  <a:pt x="19832" y="3070"/>
                  <a:pt x="18824" y="7652"/>
                  <a:pt x="18181" y="13274"/>
                </a:cubicBezTo>
                <a:cubicBezTo>
                  <a:pt x="17623" y="18153"/>
                  <a:pt x="17157" y="21479"/>
                  <a:pt x="16186" y="21479"/>
                </a:cubicBezTo>
                <a:cubicBezTo>
                  <a:pt x="15213" y="21479"/>
                  <a:pt x="14808" y="18230"/>
                  <a:pt x="14191" y="13274"/>
                </a:cubicBezTo>
                <a:cubicBezTo>
                  <a:pt x="13460" y="7390"/>
                  <a:pt x="12544" y="166"/>
                  <a:pt x="10791" y="161"/>
                </a:cubicBezTo>
                <a:cubicBezTo>
                  <a:pt x="8976" y="155"/>
                  <a:pt x="7872" y="7486"/>
                  <a:pt x="7390" y="13435"/>
                </a:cubicBezTo>
                <a:cubicBezTo>
                  <a:pt x="6989" y="18381"/>
                  <a:pt x="6516" y="21600"/>
                  <a:pt x="5395" y="21560"/>
                </a:cubicBezTo>
                <a:cubicBezTo>
                  <a:pt x="3763" y="21501"/>
                  <a:pt x="3331" y="17799"/>
                  <a:pt x="3401" y="13435"/>
                </a:cubicBezTo>
                <a:cubicBezTo>
                  <a:pt x="3469" y="9153"/>
                  <a:pt x="3074" y="2808"/>
                  <a:pt x="0" y="161"/>
                </a:cubicBezTo>
              </a:path>
            </a:pathLst>
          </a:custGeom>
          <a:noFill/>
          <a:ln w="25400" cap="flat">
            <a:solidFill>
              <a:schemeClr val="tx1"/>
            </a:solidFill>
            <a:prstDash val="solid"/>
            <a:round/>
          </a:ln>
          <a:effectLst/>
        </p:spPr>
        <p:txBody>
          <a:bodyPr wrap="square" lIns="45719" tIns="45719" rIns="45719" bIns="45719" numCol="1" anchor="ctr">
            <a:noAutofit/>
          </a:bodyPr>
          <a:lstStyle/>
          <a:p>
            <a:endParaRPr/>
          </a:p>
        </p:txBody>
      </p:sp>
      <p:sp>
        <p:nvSpPr>
          <p:cNvPr id="15" name="Shape">
            <a:extLst>
              <a:ext uri="{FF2B5EF4-FFF2-40B4-BE49-F238E27FC236}">
                <a16:creationId xmlns:a16="http://schemas.microsoft.com/office/drawing/2014/main" id="{717D25CB-2419-5346-831F-A6E4CEC608DD}"/>
              </a:ext>
            </a:extLst>
          </p:cNvPr>
          <p:cNvSpPr/>
          <p:nvPr/>
        </p:nvSpPr>
        <p:spPr>
          <a:xfrm rot="10800000" flipH="1">
            <a:off x="7823176" y="4442887"/>
            <a:ext cx="333426" cy="1307310"/>
          </a:xfrm>
          <a:custGeom>
            <a:avLst/>
            <a:gdLst/>
            <a:ahLst/>
            <a:cxnLst>
              <a:cxn ang="0">
                <a:pos x="wd2" y="hd2"/>
              </a:cxn>
              <a:cxn ang="5400000">
                <a:pos x="wd2" y="hd2"/>
              </a:cxn>
              <a:cxn ang="10800000">
                <a:pos x="wd2" y="hd2"/>
              </a:cxn>
              <a:cxn ang="16200000">
                <a:pos x="wd2" y="hd2"/>
              </a:cxn>
            </a:cxnLst>
            <a:rect l="0" t="0" r="r" b="b"/>
            <a:pathLst>
              <a:path w="21600" h="21560" extrusionOk="0">
                <a:moveTo>
                  <a:pt x="21600" y="228"/>
                </a:moveTo>
                <a:lnTo>
                  <a:pt x="21582" y="0"/>
                </a:lnTo>
                <a:moveTo>
                  <a:pt x="21582" y="0"/>
                </a:moveTo>
                <a:cubicBezTo>
                  <a:pt x="19832" y="3070"/>
                  <a:pt x="18824" y="7652"/>
                  <a:pt x="18181" y="13274"/>
                </a:cubicBezTo>
                <a:cubicBezTo>
                  <a:pt x="17623" y="18153"/>
                  <a:pt x="17157" y="21479"/>
                  <a:pt x="16186" y="21479"/>
                </a:cubicBezTo>
                <a:cubicBezTo>
                  <a:pt x="15213" y="21479"/>
                  <a:pt x="14808" y="18230"/>
                  <a:pt x="14191" y="13274"/>
                </a:cubicBezTo>
                <a:cubicBezTo>
                  <a:pt x="13460" y="7390"/>
                  <a:pt x="12544" y="166"/>
                  <a:pt x="10791" y="161"/>
                </a:cubicBezTo>
                <a:cubicBezTo>
                  <a:pt x="8976" y="155"/>
                  <a:pt x="7872" y="7486"/>
                  <a:pt x="7390" y="13435"/>
                </a:cubicBezTo>
                <a:cubicBezTo>
                  <a:pt x="6989" y="18381"/>
                  <a:pt x="6516" y="21600"/>
                  <a:pt x="5395" y="21560"/>
                </a:cubicBezTo>
                <a:cubicBezTo>
                  <a:pt x="3763" y="21501"/>
                  <a:pt x="3331" y="17799"/>
                  <a:pt x="3401" y="13435"/>
                </a:cubicBezTo>
                <a:cubicBezTo>
                  <a:pt x="3469" y="9153"/>
                  <a:pt x="3074" y="2808"/>
                  <a:pt x="0" y="161"/>
                </a:cubicBezTo>
              </a:path>
            </a:pathLst>
          </a:custGeom>
          <a:noFill/>
          <a:ln w="25400" cap="flat">
            <a:solidFill>
              <a:schemeClr val="tx1"/>
            </a:solidFill>
            <a:prstDash val="solid"/>
            <a:round/>
          </a:ln>
          <a:effectLst/>
        </p:spPr>
        <p:txBody>
          <a:bodyPr wrap="square" lIns="45719" tIns="45719" rIns="45719" bIns="45719" numCol="1" anchor="ctr">
            <a:noAutofit/>
          </a:bodyPr>
          <a:lstStyle/>
          <a:p>
            <a:endParaRPr/>
          </a:p>
        </p:txBody>
      </p:sp>
      <p:sp>
        <p:nvSpPr>
          <p:cNvPr id="17" name="Shape">
            <a:extLst>
              <a:ext uri="{FF2B5EF4-FFF2-40B4-BE49-F238E27FC236}">
                <a16:creationId xmlns:a16="http://schemas.microsoft.com/office/drawing/2014/main" id="{16E1D49E-B2AD-0F4A-B3B4-75877731C764}"/>
              </a:ext>
            </a:extLst>
          </p:cNvPr>
          <p:cNvSpPr/>
          <p:nvPr/>
        </p:nvSpPr>
        <p:spPr>
          <a:xfrm rot="10800000" flipH="1">
            <a:off x="5186069" y="4442889"/>
            <a:ext cx="333426" cy="1308080"/>
          </a:xfrm>
          <a:custGeom>
            <a:avLst/>
            <a:gdLst/>
            <a:ahLst/>
            <a:cxnLst>
              <a:cxn ang="0">
                <a:pos x="wd2" y="hd2"/>
              </a:cxn>
              <a:cxn ang="5400000">
                <a:pos x="wd2" y="hd2"/>
              </a:cxn>
              <a:cxn ang="10800000">
                <a:pos x="wd2" y="hd2"/>
              </a:cxn>
              <a:cxn ang="16200000">
                <a:pos x="wd2" y="hd2"/>
              </a:cxn>
            </a:cxnLst>
            <a:rect l="0" t="0" r="r" b="b"/>
            <a:pathLst>
              <a:path w="21600" h="21560" extrusionOk="0">
                <a:moveTo>
                  <a:pt x="21600" y="228"/>
                </a:moveTo>
                <a:lnTo>
                  <a:pt x="21582" y="0"/>
                </a:lnTo>
                <a:moveTo>
                  <a:pt x="21582" y="0"/>
                </a:moveTo>
                <a:cubicBezTo>
                  <a:pt x="19832" y="3070"/>
                  <a:pt x="18824" y="7652"/>
                  <a:pt x="18181" y="13274"/>
                </a:cubicBezTo>
                <a:cubicBezTo>
                  <a:pt x="17623" y="18153"/>
                  <a:pt x="17157" y="21479"/>
                  <a:pt x="16186" y="21479"/>
                </a:cubicBezTo>
                <a:cubicBezTo>
                  <a:pt x="15213" y="21479"/>
                  <a:pt x="14808" y="18230"/>
                  <a:pt x="14191" y="13274"/>
                </a:cubicBezTo>
                <a:cubicBezTo>
                  <a:pt x="13460" y="7390"/>
                  <a:pt x="12544" y="166"/>
                  <a:pt x="10791" y="161"/>
                </a:cubicBezTo>
                <a:cubicBezTo>
                  <a:pt x="8976" y="155"/>
                  <a:pt x="7872" y="7486"/>
                  <a:pt x="7390" y="13435"/>
                </a:cubicBezTo>
                <a:cubicBezTo>
                  <a:pt x="6989" y="18381"/>
                  <a:pt x="6516" y="21600"/>
                  <a:pt x="5395" y="21560"/>
                </a:cubicBezTo>
                <a:cubicBezTo>
                  <a:pt x="3763" y="21501"/>
                  <a:pt x="3331" y="17799"/>
                  <a:pt x="3401" y="13435"/>
                </a:cubicBezTo>
                <a:cubicBezTo>
                  <a:pt x="3469" y="9153"/>
                  <a:pt x="3074" y="2808"/>
                  <a:pt x="0" y="161"/>
                </a:cubicBezTo>
              </a:path>
            </a:pathLst>
          </a:custGeom>
          <a:noFill/>
          <a:ln w="25400" cap="flat">
            <a:solidFill>
              <a:schemeClr val="tx1"/>
            </a:solidFill>
            <a:prstDash val="solid"/>
            <a:round/>
          </a:ln>
          <a:effectLst/>
        </p:spPr>
        <p:txBody>
          <a:bodyPr wrap="square" lIns="45719" tIns="45719" rIns="45719" bIns="45719" numCol="1" anchor="ctr">
            <a:noAutofit/>
          </a:bodyPr>
          <a:lstStyle/>
          <a:p>
            <a:endParaRPr/>
          </a:p>
        </p:txBody>
      </p:sp>
      <p:sp>
        <p:nvSpPr>
          <p:cNvPr id="18" name="Shape">
            <a:extLst>
              <a:ext uri="{FF2B5EF4-FFF2-40B4-BE49-F238E27FC236}">
                <a16:creationId xmlns:a16="http://schemas.microsoft.com/office/drawing/2014/main" id="{F5E8416A-CFF2-5A48-ABB9-62C8922C4BB8}"/>
              </a:ext>
            </a:extLst>
          </p:cNvPr>
          <p:cNvSpPr/>
          <p:nvPr/>
        </p:nvSpPr>
        <p:spPr>
          <a:xfrm rot="10800000" flipH="1">
            <a:off x="6504623" y="4442888"/>
            <a:ext cx="333426" cy="1307309"/>
          </a:xfrm>
          <a:custGeom>
            <a:avLst/>
            <a:gdLst/>
            <a:ahLst/>
            <a:cxnLst>
              <a:cxn ang="0">
                <a:pos x="wd2" y="hd2"/>
              </a:cxn>
              <a:cxn ang="5400000">
                <a:pos x="wd2" y="hd2"/>
              </a:cxn>
              <a:cxn ang="10800000">
                <a:pos x="wd2" y="hd2"/>
              </a:cxn>
              <a:cxn ang="16200000">
                <a:pos x="wd2" y="hd2"/>
              </a:cxn>
            </a:cxnLst>
            <a:rect l="0" t="0" r="r" b="b"/>
            <a:pathLst>
              <a:path w="21600" h="21560" extrusionOk="0">
                <a:moveTo>
                  <a:pt x="21600" y="228"/>
                </a:moveTo>
                <a:lnTo>
                  <a:pt x="21582" y="0"/>
                </a:lnTo>
                <a:moveTo>
                  <a:pt x="21582" y="0"/>
                </a:moveTo>
                <a:cubicBezTo>
                  <a:pt x="19832" y="3070"/>
                  <a:pt x="18824" y="7652"/>
                  <a:pt x="18181" y="13274"/>
                </a:cubicBezTo>
                <a:cubicBezTo>
                  <a:pt x="17623" y="18153"/>
                  <a:pt x="17157" y="21479"/>
                  <a:pt x="16186" y="21479"/>
                </a:cubicBezTo>
                <a:cubicBezTo>
                  <a:pt x="15213" y="21479"/>
                  <a:pt x="14808" y="18230"/>
                  <a:pt x="14191" y="13274"/>
                </a:cubicBezTo>
                <a:cubicBezTo>
                  <a:pt x="13460" y="7390"/>
                  <a:pt x="12544" y="166"/>
                  <a:pt x="10791" y="161"/>
                </a:cubicBezTo>
                <a:cubicBezTo>
                  <a:pt x="8976" y="155"/>
                  <a:pt x="7872" y="7486"/>
                  <a:pt x="7390" y="13435"/>
                </a:cubicBezTo>
                <a:cubicBezTo>
                  <a:pt x="6989" y="18381"/>
                  <a:pt x="6516" y="21600"/>
                  <a:pt x="5395" y="21560"/>
                </a:cubicBezTo>
                <a:cubicBezTo>
                  <a:pt x="3763" y="21501"/>
                  <a:pt x="3331" y="17799"/>
                  <a:pt x="3401" y="13435"/>
                </a:cubicBezTo>
                <a:cubicBezTo>
                  <a:pt x="3469" y="9153"/>
                  <a:pt x="3074" y="2808"/>
                  <a:pt x="0" y="161"/>
                </a:cubicBezTo>
              </a:path>
            </a:pathLst>
          </a:custGeom>
          <a:noFill/>
          <a:ln w="25400" cap="flat">
            <a:solidFill>
              <a:schemeClr val="tx1"/>
            </a:solidFill>
            <a:prstDash val="solid"/>
            <a:round/>
          </a:ln>
          <a:effectLst/>
        </p:spPr>
        <p:txBody>
          <a:bodyPr wrap="square" lIns="45719" tIns="45719" rIns="45719" bIns="45719" numCol="1" anchor="ctr">
            <a:noAutofit/>
          </a:bodyPr>
          <a:lstStyle/>
          <a:p>
            <a:endParaRPr/>
          </a:p>
        </p:txBody>
      </p:sp>
      <p:sp>
        <p:nvSpPr>
          <p:cNvPr id="19" name="Shape">
            <a:extLst>
              <a:ext uri="{FF2B5EF4-FFF2-40B4-BE49-F238E27FC236}">
                <a16:creationId xmlns:a16="http://schemas.microsoft.com/office/drawing/2014/main" id="{57728FD4-91E1-7F43-889C-83831526400E}"/>
              </a:ext>
            </a:extLst>
          </p:cNvPr>
          <p:cNvSpPr/>
          <p:nvPr/>
        </p:nvSpPr>
        <p:spPr>
          <a:xfrm>
            <a:off x="2768203" y="4120445"/>
            <a:ext cx="985127" cy="1631297"/>
          </a:xfrm>
          <a:custGeom>
            <a:avLst/>
            <a:gdLst>
              <a:gd name="connsiteX0" fmla="*/ 21600 w 21600"/>
              <a:gd name="connsiteY0" fmla="*/ 229 h 21600"/>
              <a:gd name="connsiteX1" fmla="*/ 21591 w 21600"/>
              <a:gd name="connsiteY1" fmla="*/ 0 h 21600"/>
              <a:gd name="connsiteX2" fmla="*/ 19872 w 21600"/>
              <a:gd name="connsiteY2" fmla="*/ 13298 h 21600"/>
              <a:gd name="connsiteX3" fmla="*/ 18863 w 21600"/>
              <a:gd name="connsiteY3" fmla="*/ 21519 h 21600"/>
              <a:gd name="connsiteX4" fmla="*/ 17855 w 21600"/>
              <a:gd name="connsiteY4" fmla="*/ 13298 h 21600"/>
              <a:gd name="connsiteX5" fmla="*/ 16136 w 21600"/>
              <a:gd name="connsiteY5" fmla="*/ 161 h 21600"/>
              <a:gd name="connsiteX6" fmla="*/ 14417 w 21600"/>
              <a:gd name="connsiteY6" fmla="*/ 13460 h 21600"/>
              <a:gd name="connsiteX7" fmla="*/ 13409 w 21600"/>
              <a:gd name="connsiteY7" fmla="*/ 21600 h 21600"/>
              <a:gd name="connsiteX8" fmla="*/ 12400 w 21600"/>
              <a:gd name="connsiteY8" fmla="*/ 13460 h 21600"/>
              <a:gd name="connsiteX9" fmla="*/ 10681 w 21600"/>
              <a:gd name="connsiteY9" fmla="*/ 161 h 21600"/>
              <a:gd name="connsiteX10" fmla="*/ 8966 w 21600"/>
              <a:gd name="connsiteY10" fmla="*/ 13460 h 21600"/>
              <a:gd name="connsiteX11" fmla="*/ 7954 w 21600"/>
              <a:gd name="connsiteY11" fmla="*/ 21600 h 21600"/>
              <a:gd name="connsiteX12" fmla="*/ 6946 w 21600"/>
              <a:gd name="connsiteY12" fmla="*/ 13460 h 21600"/>
              <a:gd name="connsiteX13" fmla="*/ 5230 w 21600"/>
              <a:gd name="connsiteY13" fmla="*/ 161 h 21600"/>
              <a:gd name="connsiteX14" fmla="*/ 3511 w 21600"/>
              <a:gd name="connsiteY14" fmla="*/ 13460 h 21600"/>
              <a:gd name="connsiteX15" fmla="*/ 2503 w 21600"/>
              <a:gd name="connsiteY15" fmla="*/ 21600 h 21600"/>
              <a:gd name="connsiteX16" fmla="*/ 1494 w 21600"/>
              <a:gd name="connsiteY16" fmla="*/ 13460 h 21600"/>
              <a:gd name="connsiteX17" fmla="*/ 0 w 21600"/>
              <a:gd name="connsiteY17" fmla="*/ 403 h 21600"/>
              <a:gd name="connsiteX0" fmla="*/ 21600 w 21600"/>
              <a:gd name="connsiteY0" fmla="*/ 229 h 21600"/>
              <a:gd name="connsiteX1" fmla="*/ 21591 w 21600"/>
              <a:gd name="connsiteY1" fmla="*/ 0 h 21600"/>
              <a:gd name="connsiteX2" fmla="*/ 18863 w 21600"/>
              <a:gd name="connsiteY2" fmla="*/ 21519 h 21600"/>
              <a:gd name="connsiteX3" fmla="*/ 17855 w 21600"/>
              <a:gd name="connsiteY3" fmla="*/ 13298 h 21600"/>
              <a:gd name="connsiteX4" fmla="*/ 16136 w 21600"/>
              <a:gd name="connsiteY4" fmla="*/ 161 h 21600"/>
              <a:gd name="connsiteX5" fmla="*/ 14417 w 21600"/>
              <a:gd name="connsiteY5" fmla="*/ 13460 h 21600"/>
              <a:gd name="connsiteX6" fmla="*/ 13409 w 21600"/>
              <a:gd name="connsiteY6" fmla="*/ 21600 h 21600"/>
              <a:gd name="connsiteX7" fmla="*/ 12400 w 21600"/>
              <a:gd name="connsiteY7" fmla="*/ 13460 h 21600"/>
              <a:gd name="connsiteX8" fmla="*/ 10681 w 21600"/>
              <a:gd name="connsiteY8" fmla="*/ 161 h 21600"/>
              <a:gd name="connsiteX9" fmla="*/ 8966 w 21600"/>
              <a:gd name="connsiteY9" fmla="*/ 13460 h 21600"/>
              <a:gd name="connsiteX10" fmla="*/ 7954 w 21600"/>
              <a:gd name="connsiteY10" fmla="*/ 21600 h 21600"/>
              <a:gd name="connsiteX11" fmla="*/ 6946 w 21600"/>
              <a:gd name="connsiteY11" fmla="*/ 13460 h 21600"/>
              <a:gd name="connsiteX12" fmla="*/ 5230 w 21600"/>
              <a:gd name="connsiteY12" fmla="*/ 161 h 21600"/>
              <a:gd name="connsiteX13" fmla="*/ 3511 w 21600"/>
              <a:gd name="connsiteY13" fmla="*/ 13460 h 21600"/>
              <a:gd name="connsiteX14" fmla="*/ 2503 w 21600"/>
              <a:gd name="connsiteY14" fmla="*/ 21600 h 21600"/>
              <a:gd name="connsiteX15" fmla="*/ 1494 w 21600"/>
              <a:gd name="connsiteY15" fmla="*/ 13460 h 21600"/>
              <a:gd name="connsiteX16" fmla="*/ 0 w 21600"/>
              <a:gd name="connsiteY16" fmla="*/ 403 h 21600"/>
              <a:gd name="connsiteX0" fmla="*/ 18863 w 18863"/>
              <a:gd name="connsiteY0" fmla="*/ 21358 h 21439"/>
              <a:gd name="connsiteX1" fmla="*/ 17855 w 18863"/>
              <a:gd name="connsiteY1" fmla="*/ 13137 h 21439"/>
              <a:gd name="connsiteX2" fmla="*/ 16136 w 18863"/>
              <a:gd name="connsiteY2" fmla="*/ 0 h 21439"/>
              <a:gd name="connsiteX3" fmla="*/ 14417 w 18863"/>
              <a:gd name="connsiteY3" fmla="*/ 13299 h 21439"/>
              <a:gd name="connsiteX4" fmla="*/ 13409 w 18863"/>
              <a:gd name="connsiteY4" fmla="*/ 21439 h 21439"/>
              <a:gd name="connsiteX5" fmla="*/ 12400 w 18863"/>
              <a:gd name="connsiteY5" fmla="*/ 13299 h 21439"/>
              <a:gd name="connsiteX6" fmla="*/ 10681 w 18863"/>
              <a:gd name="connsiteY6" fmla="*/ 0 h 21439"/>
              <a:gd name="connsiteX7" fmla="*/ 8966 w 18863"/>
              <a:gd name="connsiteY7" fmla="*/ 13299 h 21439"/>
              <a:gd name="connsiteX8" fmla="*/ 7954 w 18863"/>
              <a:gd name="connsiteY8" fmla="*/ 21439 h 21439"/>
              <a:gd name="connsiteX9" fmla="*/ 6946 w 18863"/>
              <a:gd name="connsiteY9" fmla="*/ 13299 h 21439"/>
              <a:gd name="connsiteX10" fmla="*/ 5230 w 18863"/>
              <a:gd name="connsiteY10" fmla="*/ 0 h 21439"/>
              <a:gd name="connsiteX11" fmla="*/ 3511 w 18863"/>
              <a:gd name="connsiteY11" fmla="*/ 13299 h 21439"/>
              <a:gd name="connsiteX12" fmla="*/ 2503 w 18863"/>
              <a:gd name="connsiteY12" fmla="*/ 21439 h 21439"/>
              <a:gd name="connsiteX13" fmla="*/ 1494 w 18863"/>
              <a:gd name="connsiteY13" fmla="*/ 13299 h 21439"/>
              <a:gd name="connsiteX14" fmla="*/ 0 w 18863"/>
              <a:gd name="connsiteY14" fmla="*/ 242 h 21439"/>
              <a:gd name="connsiteX0" fmla="*/ 17855 w 17855"/>
              <a:gd name="connsiteY0" fmla="*/ 13137 h 21439"/>
              <a:gd name="connsiteX1" fmla="*/ 16136 w 17855"/>
              <a:gd name="connsiteY1" fmla="*/ 0 h 21439"/>
              <a:gd name="connsiteX2" fmla="*/ 14417 w 17855"/>
              <a:gd name="connsiteY2" fmla="*/ 13299 h 21439"/>
              <a:gd name="connsiteX3" fmla="*/ 13409 w 17855"/>
              <a:gd name="connsiteY3" fmla="*/ 21439 h 21439"/>
              <a:gd name="connsiteX4" fmla="*/ 12400 w 17855"/>
              <a:gd name="connsiteY4" fmla="*/ 13299 h 21439"/>
              <a:gd name="connsiteX5" fmla="*/ 10681 w 17855"/>
              <a:gd name="connsiteY5" fmla="*/ 0 h 21439"/>
              <a:gd name="connsiteX6" fmla="*/ 8966 w 17855"/>
              <a:gd name="connsiteY6" fmla="*/ 13299 h 21439"/>
              <a:gd name="connsiteX7" fmla="*/ 7954 w 17855"/>
              <a:gd name="connsiteY7" fmla="*/ 21439 h 21439"/>
              <a:gd name="connsiteX8" fmla="*/ 6946 w 17855"/>
              <a:gd name="connsiteY8" fmla="*/ 13299 h 21439"/>
              <a:gd name="connsiteX9" fmla="*/ 5230 w 17855"/>
              <a:gd name="connsiteY9" fmla="*/ 0 h 21439"/>
              <a:gd name="connsiteX10" fmla="*/ 3511 w 17855"/>
              <a:gd name="connsiteY10" fmla="*/ 13299 h 21439"/>
              <a:gd name="connsiteX11" fmla="*/ 2503 w 17855"/>
              <a:gd name="connsiteY11" fmla="*/ 21439 h 21439"/>
              <a:gd name="connsiteX12" fmla="*/ 1494 w 17855"/>
              <a:gd name="connsiteY12" fmla="*/ 13299 h 21439"/>
              <a:gd name="connsiteX13" fmla="*/ 0 w 17855"/>
              <a:gd name="connsiteY13" fmla="*/ 242 h 21439"/>
              <a:gd name="connsiteX0" fmla="*/ 16136 w 16136"/>
              <a:gd name="connsiteY0" fmla="*/ 0 h 21439"/>
              <a:gd name="connsiteX1" fmla="*/ 14417 w 16136"/>
              <a:gd name="connsiteY1" fmla="*/ 13299 h 21439"/>
              <a:gd name="connsiteX2" fmla="*/ 13409 w 16136"/>
              <a:gd name="connsiteY2" fmla="*/ 21439 h 21439"/>
              <a:gd name="connsiteX3" fmla="*/ 12400 w 16136"/>
              <a:gd name="connsiteY3" fmla="*/ 13299 h 21439"/>
              <a:gd name="connsiteX4" fmla="*/ 10681 w 16136"/>
              <a:gd name="connsiteY4" fmla="*/ 0 h 21439"/>
              <a:gd name="connsiteX5" fmla="*/ 8966 w 16136"/>
              <a:gd name="connsiteY5" fmla="*/ 13299 h 21439"/>
              <a:gd name="connsiteX6" fmla="*/ 7954 w 16136"/>
              <a:gd name="connsiteY6" fmla="*/ 21439 h 21439"/>
              <a:gd name="connsiteX7" fmla="*/ 6946 w 16136"/>
              <a:gd name="connsiteY7" fmla="*/ 13299 h 21439"/>
              <a:gd name="connsiteX8" fmla="*/ 5230 w 16136"/>
              <a:gd name="connsiteY8" fmla="*/ 0 h 21439"/>
              <a:gd name="connsiteX9" fmla="*/ 3511 w 16136"/>
              <a:gd name="connsiteY9" fmla="*/ 13299 h 21439"/>
              <a:gd name="connsiteX10" fmla="*/ 2503 w 16136"/>
              <a:gd name="connsiteY10" fmla="*/ 21439 h 21439"/>
              <a:gd name="connsiteX11" fmla="*/ 1494 w 16136"/>
              <a:gd name="connsiteY11" fmla="*/ 13299 h 21439"/>
              <a:gd name="connsiteX12" fmla="*/ 0 w 16136"/>
              <a:gd name="connsiteY12" fmla="*/ 242 h 21439"/>
              <a:gd name="connsiteX0" fmla="*/ 14417 w 14417"/>
              <a:gd name="connsiteY0" fmla="*/ 13299 h 21439"/>
              <a:gd name="connsiteX1" fmla="*/ 13409 w 14417"/>
              <a:gd name="connsiteY1" fmla="*/ 21439 h 21439"/>
              <a:gd name="connsiteX2" fmla="*/ 12400 w 14417"/>
              <a:gd name="connsiteY2" fmla="*/ 13299 h 21439"/>
              <a:gd name="connsiteX3" fmla="*/ 10681 w 14417"/>
              <a:gd name="connsiteY3" fmla="*/ 0 h 21439"/>
              <a:gd name="connsiteX4" fmla="*/ 8966 w 14417"/>
              <a:gd name="connsiteY4" fmla="*/ 13299 h 21439"/>
              <a:gd name="connsiteX5" fmla="*/ 7954 w 14417"/>
              <a:gd name="connsiteY5" fmla="*/ 21439 h 21439"/>
              <a:gd name="connsiteX6" fmla="*/ 6946 w 14417"/>
              <a:gd name="connsiteY6" fmla="*/ 13299 h 21439"/>
              <a:gd name="connsiteX7" fmla="*/ 5230 w 14417"/>
              <a:gd name="connsiteY7" fmla="*/ 0 h 21439"/>
              <a:gd name="connsiteX8" fmla="*/ 3511 w 14417"/>
              <a:gd name="connsiteY8" fmla="*/ 13299 h 21439"/>
              <a:gd name="connsiteX9" fmla="*/ 2503 w 14417"/>
              <a:gd name="connsiteY9" fmla="*/ 21439 h 21439"/>
              <a:gd name="connsiteX10" fmla="*/ 1494 w 14417"/>
              <a:gd name="connsiteY10" fmla="*/ 13299 h 21439"/>
              <a:gd name="connsiteX11" fmla="*/ 0 w 14417"/>
              <a:gd name="connsiteY11" fmla="*/ 242 h 21439"/>
              <a:gd name="connsiteX0" fmla="*/ 13409 w 13409"/>
              <a:gd name="connsiteY0" fmla="*/ 21439 h 21439"/>
              <a:gd name="connsiteX1" fmla="*/ 12400 w 13409"/>
              <a:gd name="connsiteY1" fmla="*/ 13299 h 21439"/>
              <a:gd name="connsiteX2" fmla="*/ 10681 w 13409"/>
              <a:gd name="connsiteY2" fmla="*/ 0 h 21439"/>
              <a:gd name="connsiteX3" fmla="*/ 8966 w 13409"/>
              <a:gd name="connsiteY3" fmla="*/ 13299 h 21439"/>
              <a:gd name="connsiteX4" fmla="*/ 7954 w 13409"/>
              <a:gd name="connsiteY4" fmla="*/ 21439 h 21439"/>
              <a:gd name="connsiteX5" fmla="*/ 6946 w 13409"/>
              <a:gd name="connsiteY5" fmla="*/ 13299 h 21439"/>
              <a:gd name="connsiteX6" fmla="*/ 5230 w 13409"/>
              <a:gd name="connsiteY6" fmla="*/ 0 h 21439"/>
              <a:gd name="connsiteX7" fmla="*/ 3511 w 13409"/>
              <a:gd name="connsiteY7" fmla="*/ 13299 h 21439"/>
              <a:gd name="connsiteX8" fmla="*/ 2503 w 13409"/>
              <a:gd name="connsiteY8" fmla="*/ 21439 h 21439"/>
              <a:gd name="connsiteX9" fmla="*/ 1494 w 13409"/>
              <a:gd name="connsiteY9" fmla="*/ 13299 h 21439"/>
              <a:gd name="connsiteX10" fmla="*/ 0 w 13409"/>
              <a:gd name="connsiteY10" fmla="*/ 242 h 21439"/>
              <a:gd name="connsiteX0" fmla="*/ 12400 w 12400"/>
              <a:gd name="connsiteY0" fmla="*/ 13299 h 21439"/>
              <a:gd name="connsiteX1" fmla="*/ 10681 w 12400"/>
              <a:gd name="connsiteY1" fmla="*/ 0 h 21439"/>
              <a:gd name="connsiteX2" fmla="*/ 8966 w 12400"/>
              <a:gd name="connsiteY2" fmla="*/ 13299 h 21439"/>
              <a:gd name="connsiteX3" fmla="*/ 7954 w 12400"/>
              <a:gd name="connsiteY3" fmla="*/ 21439 h 21439"/>
              <a:gd name="connsiteX4" fmla="*/ 6946 w 12400"/>
              <a:gd name="connsiteY4" fmla="*/ 13299 h 21439"/>
              <a:gd name="connsiteX5" fmla="*/ 5230 w 12400"/>
              <a:gd name="connsiteY5" fmla="*/ 0 h 21439"/>
              <a:gd name="connsiteX6" fmla="*/ 3511 w 12400"/>
              <a:gd name="connsiteY6" fmla="*/ 13299 h 21439"/>
              <a:gd name="connsiteX7" fmla="*/ 2503 w 12400"/>
              <a:gd name="connsiteY7" fmla="*/ 21439 h 21439"/>
              <a:gd name="connsiteX8" fmla="*/ 1494 w 12400"/>
              <a:gd name="connsiteY8" fmla="*/ 13299 h 21439"/>
              <a:gd name="connsiteX9" fmla="*/ 0 w 12400"/>
              <a:gd name="connsiteY9" fmla="*/ 242 h 21439"/>
              <a:gd name="connsiteX0" fmla="*/ 10681 w 10681"/>
              <a:gd name="connsiteY0" fmla="*/ 0 h 21439"/>
              <a:gd name="connsiteX1" fmla="*/ 8966 w 10681"/>
              <a:gd name="connsiteY1" fmla="*/ 13299 h 21439"/>
              <a:gd name="connsiteX2" fmla="*/ 7954 w 10681"/>
              <a:gd name="connsiteY2" fmla="*/ 21439 h 21439"/>
              <a:gd name="connsiteX3" fmla="*/ 6946 w 10681"/>
              <a:gd name="connsiteY3" fmla="*/ 13299 h 21439"/>
              <a:gd name="connsiteX4" fmla="*/ 5230 w 10681"/>
              <a:gd name="connsiteY4" fmla="*/ 0 h 21439"/>
              <a:gd name="connsiteX5" fmla="*/ 3511 w 10681"/>
              <a:gd name="connsiteY5" fmla="*/ 13299 h 21439"/>
              <a:gd name="connsiteX6" fmla="*/ 2503 w 10681"/>
              <a:gd name="connsiteY6" fmla="*/ 21439 h 21439"/>
              <a:gd name="connsiteX7" fmla="*/ 1494 w 10681"/>
              <a:gd name="connsiteY7" fmla="*/ 13299 h 21439"/>
              <a:gd name="connsiteX8" fmla="*/ 0 w 10681"/>
              <a:gd name="connsiteY8" fmla="*/ 242 h 21439"/>
              <a:gd name="connsiteX0" fmla="*/ 8966 w 8966"/>
              <a:gd name="connsiteY0" fmla="*/ 13299 h 21439"/>
              <a:gd name="connsiteX1" fmla="*/ 7954 w 8966"/>
              <a:gd name="connsiteY1" fmla="*/ 21439 h 21439"/>
              <a:gd name="connsiteX2" fmla="*/ 6946 w 8966"/>
              <a:gd name="connsiteY2" fmla="*/ 13299 h 21439"/>
              <a:gd name="connsiteX3" fmla="*/ 5230 w 8966"/>
              <a:gd name="connsiteY3" fmla="*/ 0 h 21439"/>
              <a:gd name="connsiteX4" fmla="*/ 3511 w 8966"/>
              <a:gd name="connsiteY4" fmla="*/ 13299 h 21439"/>
              <a:gd name="connsiteX5" fmla="*/ 2503 w 8966"/>
              <a:gd name="connsiteY5" fmla="*/ 21439 h 21439"/>
              <a:gd name="connsiteX6" fmla="*/ 1494 w 8966"/>
              <a:gd name="connsiteY6" fmla="*/ 13299 h 21439"/>
              <a:gd name="connsiteX7" fmla="*/ 0 w 8966"/>
              <a:gd name="connsiteY7" fmla="*/ 242 h 21439"/>
              <a:gd name="connsiteX0" fmla="*/ 8871 w 8871"/>
              <a:gd name="connsiteY0" fmla="*/ 10000 h 10000"/>
              <a:gd name="connsiteX1" fmla="*/ 7747 w 8871"/>
              <a:gd name="connsiteY1" fmla="*/ 6203 h 10000"/>
              <a:gd name="connsiteX2" fmla="*/ 5833 w 8871"/>
              <a:gd name="connsiteY2" fmla="*/ 0 h 10000"/>
              <a:gd name="connsiteX3" fmla="*/ 3916 w 8871"/>
              <a:gd name="connsiteY3" fmla="*/ 6203 h 10000"/>
              <a:gd name="connsiteX4" fmla="*/ 2792 w 8871"/>
              <a:gd name="connsiteY4" fmla="*/ 10000 h 10000"/>
              <a:gd name="connsiteX5" fmla="*/ 1666 w 8871"/>
              <a:gd name="connsiteY5" fmla="*/ 6203 h 10000"/>
              <a:gd name="connsiteX6" fmla="*/ 0 w 8871"/>
              <a:gd name="connsiteY6" fmla="*/ 113 h 10000"/>
              <a:gd name="connsiteX0" fmla="*/ 8122 w 8122"/>
              <a:gd name="connsiteY0" fmla="*/ 10000 h 10000"/>
              <a:gd name="connsiteX1" fmla="*/ 6855 w 8122"/>
              <a:gd name="connsiteY1" fmla="*/ 6203 h 10000"/>
              <a:gd name="connsiteX2" fmla="*/ 4697 w 8122"/>
              <a:gd name="connsiteY2" fmla="*/ 0 h 10000"/>
              <a:gd name="connsiteX3" fmla="*/ 2536 w 8122"/>
              <a:gd name="connsiteY3" fmla="*/ 6203 h 10000"/>
              <a:gd name="connsiteX4" fmla="*/ 1269 w 8122"/>
              <a:gd name="connsiteY4" fmla="*/ 10000 h 10000"/>
              <a:gd name="connsiteX5" fmla="*/ 0 w 8122"/>
              <a:gd name="connsiteY5" fmla="*/ 6203 h 10000"/>
              <a:gd name="connsiteX0" fmla="*/ 8438 w 8438"/>
              <a:gd name="connsiteY0" fmla="*/ 10000 h 10000"/>
              <a:gd name="connsiteX1" fmla="*/ 6878 w 8438"/>
              <a:gd name="connsiteY1" fmla="*/ 6203 h 10000"/>
              <a:gd name="connsiteX2" fmla="*/ 4221 w 8438"/>
              <a:gd name="connsiteY2" fmla="*/ 0 h 10000"/>
              <a:gd name="connsiteX3" fmla="*/ 1560 w 8438"/>
              <a:gd name="connsiteY3" fmla="*/ 6203 h 10000"/>
              <a:gd name="connsiteX4" fmla="*/ 0 w 8438"/>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8" h="10000" extrusionOk="0">
                <a:moveTo>
                  <a:pt x="8438" y="10000"/>
                </a:moveTo>
                <a:cubicBezTo>
                  <a:pt x="7681" y="10000"/>
                  <a:pt x="7363" y="8520"/>
                  <a:pt x="6878" y="6203"/>
                </a:cubicBezTo>
                <a:cubicBezTo>
                  <a:pt x="6299" y="3446"/>
                  <a:pt x="5578" y="0"/>
                  <a:pt x="4221" y="0"/>
                </a:cubicBezTo>
                <a:cubicBezTo>
                  <a:pt x="2865" y="0"/>
                  <a:pt x="2145" y="3449"/>
                  <a:pt x="1560" y="6203"/>
                </a:cubicBezTo>
                <a:cubicBezTo>
                  <a:pt x="1080" y="8461"/>
                  <a:pt x="759" y="10000"/>
                  <a:pt x="0" y="10000"/>
                </a:cubicBezTo>
              </a:path>
            </a:pathLst>
          </a:custGeom>
          <a:noFill/>
          <a:ln w="25400" cap="flat">
            <a:solidFill>
              <a:schemeClr val="accent2"/>
            </a:solidFill>
            <a:prstDash val="solid"/>
            <a:round/>
          </a:ln>
          <a:effectLst/>
        </p:spPr>
        <p:txBody>
          <a:bodyPr wrap="square" lIns="45719" tIns="45719" rIns="45719" bIns="45719" numCol="1" anchor="ctr">
            <a:noAutofit/>
          </a:bodyPr>
          <a:lstStyle/>
          <a:p>
            <a:endParaRPr/>
          </a:p>
        </p:txBody>
      </p:sp>
      <p:sp>
        <p:nvSpPr>
          <p:cNvPr id="20" name="Shape">
            <a:extLst>
              <a:ext uri="{FF2B5EF4-FFF2-40B4-BE49-F238E27FC236}">
                <a16:creationId xmlns:a16="http://schemas.microsoft.com/office/drawing/2014/main" id="{38157DAA-945D-2E46-9ABD-D5EF24764272}"/>
              </a:ext>
            </a:extLst>
          </p:cNvPr>
          <p:cNvSpPr/>
          <p:nvPr/>
        </p:nvSpPr>
        <p:spPr>
          <a:xfrm>
            <a:off x="4193454" y="4120445"/>
            <a:ext cx="985127" cy="1631297"/>
          </a:xfrm>
          <a:custGeom>
            <a:avLst/>
            <a:gdLst>
              <a:gd name="connsiteX0" fmla="*/ 21600 w 21600"/>
              <a:gd name="connsiteY0" fmla="*/ 229 h 21600"/>
              <a:gd name="connsiteX1" fmla="*/ 21591 w 21600"/>
              <a:gd name="connsiteY1" fmla="*/ 0 h 21600"/>
              <a:gd name="connsiteX2" fmla="*/ 19872 w 21600"/>
              <a:gd name="connsiteY2" fmla="*/ 13298 h 21600"/>
              <a:gd name="connsiteX3" fmla="*/ 18863 w 21600"/>
              <a:gd name="connsiteY3" fmla="*/ 21519 h 21600"/>
              <a:gd name="connsiteX4" fmla="*/ 17855 w 21600"/>
              <a:gd name="connsiteY4" fmla="*/ 13298 h 21600"/>
              <a:gd name="connsiteX5" fmla="*/ 16136 w 21600"/>
              <a:gd name="connsiteY5" fmla="*/ 161 h 21600"/>
              <a:gd name="connsiteX6" fmla="*/ 14417 w 21600"/>
              <a:gd name="connsiteY6" fmla="*/ 13460 h 21600"/>
              <a:gd name="connsiteX7" fmla="*/ 13409 w 21600"/>
              <a:gd name="connsiteY7" fmla="*/ 21600 h 21600"/>
              <a:gd name="connsiteX8" fmla="*/ 12400 w 21600"/>
              <a:gd name="connsiteY8" fmla="*/ 13460 h 21600"/>
              <a:gd name="connsiteX9" fmla="*/ 10681 w 21600"/>
              <a:gd name="connsiteY9" fmla="*/ 161 h 21600"/>
              <a:gd name="connsiteX10" fmla="*/ 8966 w 21600"/>
              <a:gd name="connsiteY10" fmla="*/ 13460 h 21600"/>
              <a:gd name="connsiteX11" fmla="*/ 7954 w 21600"/>
              <a:gd name="connsiteY11" fmla="*/ 21600 h 21600"/>
              <a:gd name="connsiteX12" fmla="*/ 6946 w 21600"/>
              <a:gd name="connsiteY12" fmla="*/ 13460 h 21600"/>
              <a:gd name="connsiteX13" fmla="*/ 5230 w 21600"/>
              <a:gd name="connsiteY13" fmla="*/ 161 h 21600"/>
              <a:gd name="connsiteX14" fmla="*/ 3511 w 21600"/>
              <a:gd name="connsiteY14" fmla="*/ 13460 h 21600"/>
              <a:gd name="connsiteX15" fmla="*/ 2503 w 21600"/>
              <a:gd name="connsiteY15" fmla="*/ 21600 h 21600"/>
              <a:gd name="connsiteX16" fmla="*/ 1494 w 21600"/>
              <a:gd name="connsiteY16" fmla="*/ 13460 h 21600"/>
              <a:gd name="connsiteX17" fmla="*/ 0 w 21600"/>
              <a:gd name="connsiteY17" fmla="*/ 403 h 21600"/>
              <a:gd name="connsiteX0" fmla="*/ 21600 w 21600"/>
              <a:gd name="connsiteY0" fmla="*/ 229 h 21600"/>
              <a:gd name="connsiteX1" fmla="*/ 21591 w 21600"/>
              <a:gd name="connsiteY1" fmla="*/ 0 h 21600"/>
              <a:gd name="connsiteX2" fmla="*/ 18863 w 21600"/>
              <a:gd name="connsiteY2" fmla="*/ 21519 h 21600"/>
              <a:gd name="connsiteX3" fmla="*/ 17855 w 21600"/>
              <a:gd name="connsiteY3" fmla="*/ 13298 h 21600"/>
              <a:gd name="connsiteX4" fmla="*/ 16136 w 21600"/>
              <a:gd name="connsiteY4" fmla="*/ 161 h 21600"/>
              <a:gd name="connsiteX5" fmla="*/ 14417 w 21600"/>
              <a:gd name="connsiteY5" fmla="*/ 13460 h 21600"/>
              <a:gd name="connsiteX6" fmla="*/ 13409 w 21600"/>
              <a:gd name="connsiteY6" fmla="*/ 21600 h 21600"/>
              <a:gd name="connsiteX7" fmla="*/ 12400 w 21600"/>
              <a:gd name="connsiteY7" fmla="*/ 13460 h 21600"/>
              <a:gd name="connsiteX8" fmla="*/ 10681 w 21600"/>
              <a:gd name="connsiteY8" fmla="*/ 161 h 21600"/>
              <a:gd name="connsiteX9" fmla="*/ 8966 w 21600"/>
              <a:gd name="connsiteY9" fmla="*/ 13460 h 21600"/>
              <a:gd name="connsiteX10" fmla="*/ 7954 w 21600"/>
              <a:gd name="connsiteY10" fmla="*/ 21600 h 21600"/>
              <a:gd name="connsiteX11" fmla="*/ 6946 w 21600"/>
              <a:gd name="connsiteY11" fmla="*/ 13460 h 21600"/>
              <a:gd name="connsiteX12" fmla="*/ 5230 w 21600"/>
              <a:gd name="connsiteY12" fmla="*/ 161 h 21600"/>
              <a:gd name="connsiteX13" fmla="*/ 3511 w 21600"/>
              <a:gd name="connsiteY13" fmla="*/ 13460 h 21600"/>
              <a:gd name="connsiteX14" fmla="*/ 2503 w 21600"/>
              <a:gd name="connsiteY14" fmla="*/ 21600 h 21600"/>
              <a:gd name="connsiteX15" fmla="*/ 1494 w 21600"/>
              <a:gd name="connsiteY15" fmla="*/ 13460 h 21600"/>
              <a:gd name="connsiteX16" fmla="*/ 0 w 21600"/>
              <a:gd name="connsiteY16" fmla="*/ 403 h 21600"/>
              <a:gd name="connsiteX0" fmla="*/ 18863 w 18863"/>
              <a:gd name="connsiteY0" fmla="*/ 21358 h 21439"/>
              <a:gd name="connsiteX1" fmla="*/ 17855 w 18863"/>
              <a:gd name="connsiteY1" fmla="*/ 13137 h 21439"/>
              <a:gd name="connsiteX2" fmla="*/ 16136 w 18863"/>
              <a:gd name="connsiteY2" fmla="*/ 0 h 21439"/>
              <a:gd name="connsiteX3" fmla="*/ 14417 w 18863"/>
              <a:gd name="connsiteY3" fmla="*/ 13299 h 21439"/>
              <a:gd name="connsiteX4" fmla="*/ 13409 w 18863"/>
              <a:gd name="connsiteY4" fmla="*/ 21439 h 21439"/>
              <a:gd name="connsiteX5" fmla="*/ 12400 w 18863"/>
              <a:gd name="connsiteY5" fmla="*/ 13299 h 21439"/>
              <a:gd name="connsiteX6" fmla="*/ 10681 w 18863"/>
              <a:gd name="connsiteY6" fmla="*/ 0 h 21439"/>
              <a:gd name="connsiteX7" fmla="*/ 8966 w 18863"/>
              <a:gd name="connsiteY7" fmla="*/ 13299 h 21439"/>
              <a:gd name="connsiteX8" fmla="*/ 7954 w 18863"/>
              <a:gd name="connsiteY8" fmla="*/ 21439 h 21439"/>
              <a:gd name="connsiteX9" fmla="*/ 6946 w 18863"/>
              <a:gd name="connsiteY9" fmla="*/ 13299 h 21439"/>
              <a:gd name="connsiteX10" fmla="*/ 5230 w 18863"/>
              <a:gd name="connsiteY10" fmla="*/ 0 h 21439"/>
              <a:gd name="connsiteX11" fmla="*/ 3511 w 18863"/>
              <a:gd name="connsiteY11" fmla="*/ 13299 h 21439"/>
              <a:gd name="connsiteX12" fmla="*/ 2503 w 18863"/>
              <a:gd name="connsiteY12" fmla="*/ 21439 h 21439"/>
              <a:gd name="connsiteX13" fmla="*/ 1494 w 18863"/>
              <a:gd name="connsiteY13" fmla="*/ 13299 h 21439"/>
              <a:gd name="connsiteX14" fmla="*/ 0 w 18863"/>
              <a:gd name="connsiteY14" fmla="*/ 242 h 21439"/>
              <a:gd name="connsiteX0" fmla="*/ 17855 w 17855"/>
              <a:gd name="connsiteY0" fmla="*/ 13137 h 21439"/>
              <a:gd name="connsiteX1" fmla="*/ 16136 w 17855"/>
              <a:gd name="connsiteY1" fmla="*/ 0 h 21439"/>
              <a:gd name="connsiteX2" fmla="*/ 14417 w 17855"/>
              <a:gd name="connsiteY2" fmla="*/ 13299 h 21439"/>
              <a:gd name="connsiteX3" fmla="*/ 13409 w 17855"/>
              <a:gd name="connsiteY3" fmla="*/ 21439 h 21439"/>
              <a:gd name="connsiteX4" fmla="*/ 12400 w 17855"/>
              <a:gd name="connsiteY4" fmla="*/ 13299 h 21439"/>
              <a:gd name="connsiteX5" fmla="*/ 10681 w 17855"/>
              <a:gd name="connsiteY5" fmla="*/ 0 h 21439"/>
              <a:gd name="connsiteX6" fmla="*/ 8966 w 17855"/>
              <a:gd name="connsiteY6" fmla="*/ 13299 h 21439"/>
              <a:gd name="connsiteX7" fmla="*/ 7954 w 17855"/>
              <a:gd name="connsiteY7" fmla="*/ 21439 h 21439"/>
              <a:gd name="connsiteX8" fmla="*/ 6946 w 17855"/>
              <a:gd name="connsiteY8" fmla="*/ 13299 h 21439"/>
              <a:gd name="connsiteX9" fmla="*/ 5230 w 17855"/>
              <a:gd name="connsiteY9" fmla="*/ 0 h 21439"/>
              <a:gd name="connsiteX10" fmla="*/ 3511 w 17855"/>
              <a:gd name="connsiteY10" fmla="*/ 13299 h 21439"/>
              <a:gd name="connsiteX11" fmla="*/ 2503 w 17855"/>
              <a:gd name="connsiteY11" fmla="*/ 21439 h 21439"/>
              <a:gd name="connsiteX12" fmla="*/ 1494 w 17855"/>
              <a:gd name="connsiteY12" fmla="*/ 13299 h 21439"/>
              <a:gd name="connsiteX13" fmla="*/ 0 w 17855"/>
              <a:gd name="connsiteY13" fmla="*/ 242 h 21439"/>
              <a:gd name="connsiteX0" fmla="*/ 16136 w 16136"/>
              <a:gd name="connsiteY0" fmla="*/ 0 h 21439"/>
              <a:gd name="connsiteX1" fmla="*/ 14417 w 16136"/>
              <a:gd name="connsiteY1" fmla="*/ 13299 h 21439"/>
              <a:gd name="connsiteX2" fmla="*/ 13409 w 16136"/>
              <a:gd name="connsiteY2" fmla="*/ 21439 h 21439"/>
              <a:gd name="connsiteX3" fmla="*/ 12400 w 16136"/>
              <a:gd name="connsiteY3" fmla="*/ 13299 h 21439"/>
              <a:gd name="connsiteX4" fmla="*/ 10681 w 16136"/>
              <a:gd name="connsiteY4" fmla="*/ 0 h 21439"/>
              <a:gd name="connsiteX5" fmla="*/ 8966 w 16136"/>
              <a:gd name="connsiteY5" fmla="*/ 13299 h 21439"/>
              <a:gd name="connsiteX6" fmla="*/ 7954 w 16136"/>
              <a:gd name="connsiteY6" fmla="*/ 21439 h 21439"/>
              <a:gd name="connsiteX7" fmla="*/ 6946 w 16136"/>
              <a:gd name="connsiteY7" fmla="*/ 13299 h 21439"/>
              <a:gd name="connsiteX8" fmla="*/ 5230 w 16136"/>
              <a:gd name="connsiteY8" fmla="*/ 0 h 21439"/>
              <a:gd name="connsiteX9" fmla="*/ 3511 w 16136"/>
              <a:gd name="connsiteY9" fmla="*/ 13299 h 21439"/>
              <a:gd name="connsiteX10" fmla="*/ 2503 w 16136"/>
              <a:gd name="connsiteY10" fmla="*/ 21439 h 21439"/>
              <a:gd name="connsiteX11" fmla="*/ 1494 w 16136"/>
              <a:gd name="connsiteY11" fmla="*/ 13299 h 21439"/>
              <a:gd name="connsiteX12" fmla="*/ 0 w 16136"/>
              <a:gd name="connsiteY12" fmla="*/ 242 h 21439"/>
              <a:gd name="connsiteX0" fmla="*/ 14417 w 14417"/>
              <a:gd name="connsiteY0" fmla="*/ 13299 h 21439"/>
              <a:gd name="connsiteX1" fmla="*/ 13409 w 14417"/>
              <a:gd name="connsiteY1" fmla="*/ 21439 h 21439"/>
              <a:gd name="connsiteX2" fmla="*/ 12400 w 14417"/>
              <a:gd name="connsiteY2" fmla="*/ 13299 h 21439"/>
              <a:gd name="connsiteX3" fmla="*/ 10681 w 14417"/>
              <a:gd name="connsiteY3" fmla="*/ 0 h 21439"/>
              <a:gd name="connsiteX4" fmla="*/ 8966 w 14417"/>
              <a:gd name="connsiteY4" fmla="*/ 13299 h 21439"/>
              <a:gd name="connsiteX5" fmla="*/ 7954 w 14417"/>
              <a:gd name="connsiteY5" fmla="*/ 21439 h 21439"/>
              <a:gd name="connsiteX6" fmla="*/ 6946 w 14417"/>
              <a:gd name="connsiteY6" fmla="*/ 13299 h 21439"/>
              <a:gd name="connsiteX7" fmla="*/ 5230 w 14417"/>
              <a:gd name="connsiteY7" fmla="*/ 0 h 21439"/>
              <a:gd name="connsiteX8" fmla="*/ 3511 w 14417"/>
              <a:gd name="connsiteY8" fmla="*/ 13299 h 21439"/>
              <a:gd name="connsiteX9" fmla="*/ 2503 w 14417"/>
              <a:gd name="connsiteY9" fmla="*/ 21439 h 21439"/>
              <a:gd name="connsiteX10" fmla="*/ 1494 w 14417"/>
              <a:gd name="connsiteY10" fmla="*/ 13299 h 21439"/>
              <a:gd name="connsiteX11" fmla="*/ 0 w 14417"/>
              <a:gd name="connsiteY11" fmla="*/ 242 h 21439"/>
              <a:gd name="connsiteX0" fmla="*/ 13409 w 13409"/>
              <a:gd name="connsiteY0" fmla="*/ 21439 h 21439"/>
              <a:gd name="connsiteX1" fmla="*/ 12400 w 13409"/>
              <a:gd name="connsiteY1" fmla="*/ 13299 h 21439"/>
              <a:gd name="connsiteX2" fmla="*/ 10681 w 13409"/>
              <a:gd name="connsiteY2" fmla="*/ 0 h 21439"/>
              <a:gd name="connsiteX3" fmla="*/ 8966 w 13409"/>
              <a:gd name="connsiteY3" fmla="*/ 13299 h 21439"/>
              <a:gd name="connsiteX4" fmla="*/ 7954 w 13409"/>
              <a:gd name="connsiteY4" fmla="*/ 21439 h 21439"/>
              <a:gd name="connsiteX5" fmla="*/ 6946 w 13409"/>
              <a:gd name="connsiteY5" fmla="*/ 13299 h 21439"/>
              <a:gd name="connsiteX6" fmla="*/ 5230 w 13409"/>
              <a:gd name="connsiteY6" fmla="*/ 0 h 21439"/>
              <a:gd name="connsiteX7" fmla="*/ 3511 w 13409"/>
              <a:gd name="connsiteY7" fmla="*/ 13299 h 21439"/>
              <a:gd name="connsiteX8" fmla="*/ 2503 w 13409"/>
              <a:gd name="connsiteY8" fmla="*/ 21439 h 21439"/>
              <a:gd name="connsiteX9" fmla="*/ 1494 w 13409"/>
              <a:gd name="connsiteY9" fmla="*/ 13299 h 21439"/>
              <a:gd name="connsiteX10" fmla="*/ 0 w 13409"/>
              <a:gd name="connsiteY10" fmla="*/ 242 h 21439"/>
              <a:gd name="connsiteX0" fmla="*/ 12400 w 12400"/>
              <a:gd name="connsiteY0" fmla="*/ 13299 h 21439"/>
              <a:gd name="connsiteX1" fmla="*/ 10681 w 12400"/>
              <a:gd name="connsiteY1" fmla="*/ 0 h 21439"/>
              <a:gd name="connsiteX2" fmla="*/ 8966 w 12400"/>
              <a:gd name="connsiteY2" fmla="*/ 13299 h 21439"/>
              <a:gd name="connsiteX3" fmla="*/ 7954 w 12400"/>
              <a:gd name="connsiteY3" fmla="*/ 21439 h 21439"/>
              <a:gd name="connsiteX4" fmla="*/ 6946 w 12400"/>
              <a:gd name="connsiteY4" fmla="*/ 13299 h 21439"/>
              <a:gd name="connsiteX5" fmla="*/ 5230 w 12400"/>
              <a:gd name="connsiteY5" fmla="*/ 0 h 21439"/>
              <a:gd name="connsiteX6" fmla="*/ 3511 w 12400"/>
              <a:gd name="connsiteY6" fmla="*/ 13299 h 21439"/>
              <a:gd name="connsiteX7" fmla="*/ 2503 w 12400"/>
              <a:gd name="connsiteY7" fmla="*/ 21439 h 21439"/>
              <a:gd name="connsiteX8" fmla="*/ 1494 w 12400"/>
              <a:gd name="connsiteY8" fmla="*/ 13299 h 21439"/>
              <a:gd name="connsiteX9" fmla="*/ 0 w 12400"/>
              <a:gd name="connsiteY9" fmla="*/ 242 h 21439"/>
              <a:gd name="connsiteX0" fmla="*/ 10681 w 10681"/>
              <a:gd name="connsiteY0" fmla="*/ 0 h 21439"/>
              <a:gd name="connsiteX1" fmla="*/ 8966 w 10681"/>
              <a:gd name="connsiteY1" fmla="*/ 13299 h 21439"/>
              <a:gd name="connsiteX2" fmla="*/ 7954 w 10681"/>
              <a:gd name="connsiteY2" fmla="*/ 21439 h 21439"/>
              <a:gd name="connsiteX3" fmla="*/ 6946 w 10681"/>
              <a:gd name="connsiteY3" fmla="*/ 13299 h 21439"/>
              <a:gd name="connsiteX4" fmla="*/ 5230 w 10681"/>
              <a:gd name="connsiteY4" fmla="*/ 0 h 21439"/>
              <a:gd name="connsiteX5" fmla="*/ 3511 w 10681"/>
              <a:gd name="connsiteY5" fmla="*/ 13299 h 21439"/>
              <a:gd name="connsiteX6" fmla="*/ 2503 w 10681"/>
              <a:gd name="connsiteY6" fmla="*/ 21439 h 21439"/>
              <a:gd name="connsiteX7" fmla="*/ 1494 w 10681"/>
              <a:gd name="connsiteY7" fmla="*/ 13299 h 21439"/>
              <a:gd name="connsiteX8" fmla="*/ 0 w 10681"/>
              <a:gd name="connsiteY8" fmla="*/ 242 h 21439"/>
              <a:gd name="connsiteX0" fmla="*/ 8966 w 8966"/>
              <a:gd name="connsiteY0" fmla="*/ 13299 h 21439"/>
              <a:gd name="connsiteX1" fmla="*/ 7954 w 8966"/>
              <a:gd name="connsiteY1" fmla="*/ 21439 h 21439"/>
              <a:gd name="connsiteX2" fmla="*/ 6946 w 8966"/>
              <a:gd name="connsiteY2" fmla="*/ 13299 h 21439"/>
              <a:gd name="connsiteX3" fmla="*/ 5230 w 8966"/>
              <a:gd name="connsiteY3" fmla="*/ 0 h 21439"/>
              <a:gd name="connsiteX4" fmla="*/ 3511 w 8966"/>
              <a:gd name="connsiteY4" fmla="*/ 13299 h 21439"/>
              <a:gd name="connsiteX5" fmla="*/ 2503 w 8966"/>
              <a:gd name="connsiteY5" fmla="*/ 21439 h 21439"/>
              <a:gd name="connsiteX6" fmla="*/ 1494 w 8966"/>
              <a:gd name="connsiteY6" fmla="*/ 13299 h 21439"/>
              <a:gd name="connsiteX7" fmla="*/ 0 w 8966"/>
              <a:gd name="connsiteY7" fmla="*/ 242 h 21439"/>
              <a:gd name="connsiteX0" fmla="*/ 8871 w 8871"/>
              <a:gd name="connsiteY0" fmla="*/ 10000 h 10000"/>
              <a:gd name="connsiteX1" fmla="*/ 7747 w 8871"/>
              <a:gd name="connsiteY1" fmla="*/ 6203 h 10000"/>
              <a:gd name="connsiteX2" fmla="*/ 5833 w 8871"/>
              <a:gd name="connsiteY2" fmla="*/ 0 h 10000"/>
              <a:gd name="connsiteX3" fmla="*/ 3916 w 8871"/>
              <a:gd name="connsiteY3" fmla="*/ 6203 h 10000"/>
              <a:gd name="connsiteX4" fmla="*/ 2792 w 8871"/>
              <a:gd name="connsiteY4" fmla="*/ 10000 h 10000"/>
              <a:gd name="connsiteX5" fmla="*/ 1666 w 8871"/>
              <a:gd name="connsiteY5" fmla="*/ 6203 h 10000"/>
              <a:gd name="connsiteX6" fmla="*/ 0 w 8871"/>
              <a:gd name="connsiteY6" fmla="*/ 113 h 10000"/>
              <a:gd name="connsiteX0" fmla="*/ 8122 w 8122"/>
              <a:gd name="connsiteY0" fmla="*/ 10000 h 10000"/>
              <a:gd name="connsiteX1" fmla="*/ 6855 w 8122"/>
              <a:gd name="connsiteY1" fmla="*/ 6203 h 10000"/>
              <a:gd name="connsiteX2" fmla="*/ 4697 w 8122"/>
              <a:gd name="connsiteY2" fmla="*/ 0 h 10000"/>
              <a:gd name="connsiteX3" fmla="*/ 2536 w 8122"/>
              <a:gd name="connsiteY3" fmla="*/ 6203 h 10000"/>
              <a:gd name="connsiteX4" fmla="*/ 1269 w 8122"/>
              <a:gd name="connsiteY4" fmla="*/ 10000 h 10000"/>
              <a:gd name="connsiteX5" fmla="*/ 0 w 8122"/>
              <a:gd name="connsiteY5" fmla="*/ 6203 h 10000"/>
              <a:gd name="connsiteX0" fmla="*/ 8438 w 8438"/>
              <a:gd name="connsiteY0" fmla="*/ 10000 h 10000"/>
              <a:gd name="connsiteX1" fmla="*/ 6878 w 8438"/>
              <a:gd name="connsiteY1" fmla="*/ 6203 h 10000"/>
              <a:gd name="connsiteX2" fmla="*/ 4221 w 8438"/>
              <a:gd name="connsiteY2" fmla="*/ 0 h 10000"/>
              <a:gd name="connsiteX3" fmla="*/ 1560 w 8438"/>
              <a:gd name="connsiteY3" fmla="*/ 6203 h 10000"/>
              <a:gd name="connsiteX4" fmla="*/ 0 w 8438"/>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8" h="10000" extrusionOk="0">
                <a:moveTo>
                  <a:pt x="8438" y="10000"/>
                </a:moveTo>
                <a:cubicBezTo>
                  <a:pt x="7681" y="10000"/>
                  <a:pt x="7363" y="8520"/>
                  <a:pt x="6878" y="6203"/>
                </a:cubicBezTo>
                <a:cubicBezTo>
                  <a:pt x="6299" y="3446"/>
                  <a:pt x="5578" y="0"/>
                  <a:pt x="4221" y="0"/>
                </a:cubicBezTo>
                <a:cubicBezTo>
                  <a:pt x="2865" y="0"/>
                  <a:pt x="2145" y="3449"/>
                  <a:pt x="1560" y="6203"/>
                </a:cubicBezTo>
                <a:cubicBezTo>
                  <a:pt x="1080" y="8461"/>
                  <a:pt x="759" y="10000"/>
                  <a:pt x="0" y="10000"/>
                </a:cubicBezTo>
              </a:path>
            </a:pathLst>
          </a:custGeom>
          <a:noFill/>
          <a:ln w="25400" cap="flat">
            <a:solidFill>
              <a:schemeClr val="accent2"/>
            </a:solidFill>
            <a:prstDash val="solid"/>
            <a:round/>
          </a:ln>
          <a:effectLst/>
        </p:spPr>
        <p:txBody>
          <a:bodyPr wrap="square" lIns="45719" tIns="45719" rIns="45719" bIns="45719" numCol="1" anchor="ctr">
            <a:noAutofit/>
          </a:bodyPr>
          <a:lstStyle/>
          <a:p>
            <a:endParaRPr/>
          </a:p>
        </p:txBody>
      </p:sp>
      <p:sp>
        <p:nvSpPr>
          <p:cNvPr id="21" name="Shape">
            <a:extLst>
              <a:ext uri="{FF2B5EF4-FFF2-40B4-BE49-F238E27FC236}">
                <a16:creationId xmlns:a16="http://schemas.microsoft.com/office/drawing/2014/main" id="{56A78F4A-9F8F-F04E-9DAF-980A36BA2785}"/>
              </a:ext>
            </a:extLst>
          </p:cNvPr>
          <p:cNvSpPr/>
          <p:nvPr/>
        </p:nvSpPr>
        <p:spPr>
          <a:xfrm>
            <a:off x="5519495" y="4120445"/>
            <a:ext cx="985127" cy="1631297"/>
          </a:xfrm>
          <a:custGeom>
            <a:avLst/>
            <a:gdLst>
              <a:gd name="connsiteX0" fmla="*/ 21600 w 21600"/>
              <a:gd name="connsiteY0" fmla="*/ 229 h 21600"/>
              <a:gd name="connsiteX1" fmla="*/ 21591 w 21600"/>
              <a:gd name="connsiteY1" fmla="*/ 0 h 21600"/>
              <a:gd name="connsiteX2" fmla="*/ 19872 w 21600"/>
              <a:gd name="connsiteY2" fmla="*/ 13298 h 21600"/>
              <a:gd name="connsiteX3" fmla="*/ 18863 w 21600"/>
              <a:gd name="connsiteY3" fmla="*/ 21519 h 21600"/>
              <a:gd name="connsiteX4" fmla="*/ 17855 w 21600"/>
              <a:gd name="connsiteY4" fmla="*/ 13298 h 21600"/>
              <a:gd name="connsiteX5" fmla="*/ 16136 w 21600"/>
              <a:gd name="connsiteY5" fmla="*/ 161 h 21600"/>
              <a:gd name="connsiteX6" fmla="*/ 14417 w 21600"/>
              <a:gd name="connsiteY6" fmla="*/ 13460 h 21600"/>
              <a:gd name="connsiteX7" fmla="*/ 13409 w 21600"/>
              <a:gd name="connsiteY7" fmla="*/ 21600 h 21600"/>
              <a:gd name="connsiteX8" fmla="*/ 12400 w 21600"/>
              <a:gd name="connsiteY8" fmla="*/ 13460 h 21600"/>
              <a:gd name="connsiteX9" fmla="*/ 10681 w 21600"/>
              <a:gd name="connsiteY9" fmla="*/ 161 h 21600"/>
              <a:gd name="connsiteX10" fmla="*/ 8966 w 21600"/>
              <a:gd name="connsiteY10" fmla="*/ 13460 h 21600"/>
              <a:gd name="connsiteX11" fmla="*/ 7954 w 21600"/>
              <a:gd name="connsiteY11" fmla="*/ 21600 h 21600"/>
              <a:gd name="connsiteX12" fmla="*/ 6946 w 21600"/>
              <a:gd name="connsiteY12" fmla="*/ 13460 h 21600"/>
              <a:gd name="connsiteX13" fmla="*/ 5230 w 21600"/>
              <a:gd name="connsiteY13" fmla="*/ 161 h 21600"/>
              <a:gd name="connsiteX14" fmla="*/ 3511 w 21600"/>
              <a:gd name="connsiteY14" fmla="*/ 13460 h 21600"/>
              <a:gd name="connsiteX15" fmla="*/ 2503 w 21600"/>
              <a:gd name="connsiteY15" fmla="*/ 21600 h 21600"/>
              <a:gd name="connsiteX16" fmla="*/ 1494 w 21600"/>
              <a:gd name="connsiteY16" fmla="*/ 13460 h 21600"/>
              <a:gd name="connsiteX17" fmla="*/ 0 w 21600"/>
              <a:gd name="connsiteY17" fmla="*/ 403 h 21600"/>
              <a:gd name="connsiteX0" fmla="*/ 21600 w 21600"/>
              <a:gd name="connsiteY0" fmla="*/ 229 h 21600"/>
              <a:gd name="connsiteX1" fmla="*/ 21591 w 21600"/>
              <a:gd name="connsiteY1" fmla="*/ 0 h 21600"/>
              <a:gd name="connsiteX2" fmla="*/ 18863 w 21600"/>
              <a:gd name="connsiteY2" fmla="*/ 21519 h 21600"/>
              <a:gd name="connsiteX3" fmla="*/ 17855 w 21600"/>
              <a:gd name="connsiteY3" fmla="*/ 13298 h 21600"/>
              <a:gd name="connsiteX4" fmla="*/ 16136 w 21600"/>
              <a:gd name="connsiteY4" fmla="*/ 161 h 21600"/>
              <a:gd name="connsiteX5" fmla="*/ 14417 w 21600"/>
              <a:gd name="connsiteY5" fmla="*/ 13460 h 21600"/>
              <a:gd name="connsiteX6" fmla="*/ 13409 w 21600"/>
              <a:gd name="connsiteY6" fmla="*/ 21600 h 21600"/>
              <a:gd name="connsiteX7" fmla="*/ 12400 w 21600"/>
              <a:gd name="connsiteY7" fmla="*/ 13460 h 21600"/>
              <a:gd name="connsiteX8" fmla="*/ 10681 w 21600"/>
              <a:gd name="connsiteY8" fmla="*/ 161 h 21600"/>
              <a:gd name="connsiteX9" fmla="*/ 8966 w 21600"/>
              <a:gd name="connsiteY9" fmla="*/ 13460 h 21600"/>
              <a:gd name="connsiteX10" fmla="*/ 7954 w 21600"/>
              <a:gd name="connsiteY10" fmla="*/ 21600 h 21600"/>
              <a:gd name="connsiteX11" fmla="*/ 6946 w 21600"/>
              <a:gd name="connsiteY11" fmla="*/ 13460 h 21600"/>
              <a:gd name="connsiteX12" fmla="*/ 5230 w 21600"/>
              <a:gd name="connsiteY12" fmla="*/ 161 h 21600"/>
              <a:gd name="connsiteX13" fmla="*/ 3511 w 21600"/>
              <a:gd name="connsiteY13" fmla="*/ 13460 h 21600"/>
              <a:gd name="connsiteX14" fmla="*/ 2503 w 21600"/>
              <a:gd name="connsiteY14" fmla="*/ 21600 h 21600"/>
              <a:gd name="connsiteX15" fmla="*/ 1494 w 21600"/>
              <a:gd name="connsiteY15" fmla="*/ 13460 h 21600"/>
              <a:gd name="connsiteX16" fmla="*/ 0 w 21600"/>
              <a:gd name="connsiteY16" fmla="*/ 403 h 21600"/>
              <a:gd name="connsiteX0" fmla="*/ 18863 w 18863"/>
              <a:gd name="connsiteY0" fmla="*/ 21358 h 21439"/>
              <a:gd name="connsiteX1" fmla="*/ 17855 w 18863"/>
              <a:gd name="connsiteY1" fmla="*/ 13137 h 21439"/>
              <a:gd name="connsiteX2" fmla="*/ 16136 w 18863"/>
              <a:gd name="connsiteY2" fmla="*/ 0 h 21439"/>
              <a:gd name="connsiteX3" fmla="*/ 14417 w 18863"/>
              <a:gd name="connsiteY3" fmla="*/ 13299 h 21439"/>
              <a:gd name="connsiteX4" fmla="*/ 13409 w 18863"/>
              <a:gd name="connsiteY4" fmla="*/ 21439 h 21439"/>
              <a:gd name="connsiteX5" fmla="*/ 12400 w 18863"/>
              <a:gd name="connsiteY5" fmla="*/ 13299 h 21439"/>
              <a:gd name="connsiteX6" fmla="*/ 10681 w 18863"/>
              <a:gd name="connsiteY6" fmla="*/ 0 h 21439"/>
              <a:gd name="connsiteX7" fmla="*/ 8966 w 18863"/>
              <a:gd name="connsiteY7" fmla="*/ 13299 h 21439"/>
              <a:gd name="connsiteX8" fmla="*/ 7954 w 18863"/>
              <a:gd name="connsiteY8" fmla="*/ 21439 h 21439"/>
              <a:gd name="connsiteX9" fmla="*/ 6946 w 18863"/>
              <a:gd name="connsiteY9" fmla="*/ 13299 h 21439"/>
              <a:gd name="connsiteX10" fmla="*/ 5230 w 18863"/>
              <a:gd name="connsiteY10" fmla="*/ 0 h 21439"/>
              <a:gd name="connsiteX11" fmla="*/ 3511 w 18863"/>
              <a:gd name="connsiteY11" fmla="*/ 13299 h 21439"/>
              <a:gd name="connsiteX12" fmla="*/ 2503 w 18863"/>
              <a:gd name="connsiteY12" fmla="*/ 21439 h 21439"/>
              <a:gd name="connsiteX13" fmla="*/ 1494 w 18863"/>
              <a:gd name="connsiteY13" fmla="*/ 13299 h 21439"/>
              <a:gd name="connsiteX14" fmla="*/ 0 w 18863"/>
              <a:gd name="connsiteY14" fmla="*/ 242 h 21439"/>
              <a:gd name="connsiteX0" fmla="*/ 17855 w 17855"/>
              <a:gd name="connsiteY0" fmla="*/ 13137 h 21439"/>
              <a:gd name="connsiteX1" fmla="*/ 16136 w 17855"/>
              <a:gd name="connsiteY1" fmla="*/ 0 h 21439"/>
              <a:gd name="connsiteX2" fmla="*/ 14417 w 17855"/>
              <a:gd name="connsiteY2" fmla="*/ 13299 h 21439"/>
              <a:gd name="connsiteX3" fmla="*/ 13409 w 17855"/>
              <a:gd name="connsiteY3" fmla="*/ 21439 h 21439"/>
              <a:gd name="connsiteX4" fmla="*/ 12400 w 17855"/>
              <a:gd name="connsiteY4" fmla="*/ 13299 h 21439"/>
              <a:gd name="connsiteX5" fmla="*/ 10681 w 17855"/>
              <a:gd name="connsiteY5" fmla="*/ 0 h 21439"/>
              <a:gd name="connsiteX6" fmla="*/ 8966 w 17855"/>
              <a:gd name="connsiteY6" fmla="*/ 13299 h 21439"/>
              <a:gd name="connsiteX7" fmla="*/ 7954 w 17855"/>
              <a:gd name="connsiteY7" fmla="*/ 21439 h 21439"/>
              <a:gd name="connsiteX8" fmla="*/ 6946 w 17855"/>
              <a:gd name="connsiteY8" fmla="*/ 13299 h 21439"/>
              <a:gd name="connsiteX9" fmla="*/ 5230 w 17855"/>
              <a:gd name="connsiteY9" fmla="*/ 0 h 21439"/>
              <a:gd name="connsiteX10" fmla="*/ 3511 w 17855"/>
              <a:gd name="connsiteY10" fmla="*/ 13299 h 21439"/>
              <a:gd name="connsiteX11" fmla="*/ 2503 w 17855"/>
              <a:gd name="connsiteY11" fmla="*/ 21439 h 21439"/>
              <a:gd name="connsiteX12" fmla="*/ 1494 w 17855"/>
              <a:gd name="connsiteY12" fmla="*/ 13299 h 21439"/>
              <a:gd name="connsiteX13" fmla="*/ 0 w 17855"/>
              <a:gd name="connsiteY13" fmla="*/ 242 h 21439"/>
              <a:gd name="connsiteX0" fmla="*/ 16136 w 16136"/>
              <a:gd name="connsiteY0" fmla="*/ 0 h 21439"/>
              <a:gd name="connsiteX1" fmla="*/ 14417 w 16136"/>
              <a:gd name="connsiteY1" fmla="*/ 13299 h 21439"/>
              <a:gd name="connsiteX2" fmla="*/ 13409 w 16136"/>
              <a:gd name="connsiteY2" fmla="*/ 21439 h 21439"/>
              <a:gd name="connsiteX3" fmla="*/ 12400 w 16136"/>
              <a:gd name="connsiteY3" fmla="*/ 13299 h 21439"/>
              <a:gd name="connsiteX4" fmla="*/ 10681 w 16136"/>
              <a:gd name="connsiteY4" fmla="*/ 0 h 21439"/>
              <a:gd name="connsiteX5" fmla="*/ 8966 w 16136"/>
              <a:gd name="connsiteY5" fmla="*/ 13299 h 21439"/>
              <a:gd name="connsiteX6" fmla="*/ 7954 w 16136"/>
              <a:gd name="connsiteY6" fmla="*/ 21439 h 21439"/>
              <a:gd name="connsiteX7" fmla="*/ 6946 w 16136"/>
              <a:gd name="connsiteY7" fmla="*/ 13299 h 21439"/>
              <a:gd name="connsiteX8" fmla="*/ 5230 w 16136"/>
              <a:gd name="connsiteY8" fmla="*/ 0 h 21439"/>
              <a:gd name="connsiteX9" fmla="*/ 3511 w 16136"/>
              <a:gd name="connsiteY9" fmla="*/ 13299 h 21439"/>
              <a:gd name="connsiteX10" fmla="*/ 2503 w 16136"/>
              <a:gd name="connsiteY10" fmla="*/ 21439 h 21439"/>
              <a:gd name="connsiteX11" fmla="*/ 1494 w 16136"/>
              <a:gd name="connsiteY11" fmla="*/ 13299 h 21439"/>
              <a:gd name="connsiteX12" fmla="*/ 0 w 16136"/>
              <a:gd name="connsiteY12" fmla="*/ 242 h 21439"/>
              <a:gd name="connsiteX0" fmla="*/ 14417 w 14417"/>
              <a:gd name="connsiteY0" fmla="*/ 13299 h 21439"/>
              <a:gd name="connsiteX1" fmla="*/ 13409 w 14417"/>
              <a:gd name="connsiteY1" fmla="*/ 21439 h 21439"/>
              <a:gd name="connsiteX2" fmla="*/ 12400 w 14417"/>
              <a:gd name="connsiteY2" fmla="*/ 13299 h 21439"/>
              <a:gd name="connsiteX3" fmla="*/ 10681 w 14417"/>
              <a:gd name="connsiteY3" fmla="*/ 0 h 21439"/>
              <a:gd name="connsiteX4" fmla="*/ 8966 w 14417"/>
              <a:gd name="connsiteY4" fmla="*/ 13299 h 21439"/>
              <a:gd name="connsiteX5" fmla="*/ 7954 w 14417"/>
              <a:gd name="connsiteY5" fmla="*/ 21439 h 21439"/>
              <a:gd name="connsiteX6" fmla="*/ 6946 w 14417"/>
              <a:gd name="connsiteY6" fmla="*/ 13299 h 21439"/>
              <a:gd name="connsiteX7" fmla="*/ 5230 w 14417"/>
              <a:gd name="connsiteY7" fmla="*/ 0 h 21439"/>
              <a:gd name="connsiteX8" fmla="*/ 3511 w 14417"/>
              <a:gd name="connsiteY8" fmla="*/ 13299 h 21439"/>
              <a:gd name="connsiteX9" fmla="*/ 2503 w 14417"/>
              <a:gd name="connsiteY9" fmla="*/ 21439 h 21439"/>
              <a:gd name="connsiteX10" fmla="*/ 1494 w 14417"/>
              <a:gd name="connsiteY10" fmla="*/ 13299 h 21439"/>
              <a:gd name="connsiteX11" fmla="*/ 0 w 14417"/>
              <a:gd name="connsiteY11" fmla="*/ 242 h 21439"/>
              <a:gd name="connsiteX0" fmla="*/ 13409 w 13409"/>
              <a:gd name="connsiteY0" fmla="*/ 21439 h 21439"/>
              <a:gd name="connsiteX1" fmla="*/ 12400 w 13409"/>
              <a:gd name="connsiteY1" fmla="*/ 13299 h 21439"/>
              <a:gd name="connsiteX2" fmla="*/ 10681 w 13409"/>
              <a:gd name="connsiteY2" fmla="*/ 0 h 21439"/>
              <a:gd name="connsiteX3" fmla="*/ 8966 w 13409"/>
              <a:gd name="connsiteY3" fmla="*/ 13299 h 21439"/>
              <a:gd name="connsiteX4" fmla="*/ 7954 w 13409"/>
              <a:gd name="connsiteY4" fmla="*/ 21439 h 21439"/>
              <a:gd name="connsiteX5" fmla="*/ 6946 w 13409"/>
              <a:gd name="connsiteY5" fmla="*/ 13299 h 21439"/>
              <a:gd name="connsiteX6" fmla="*/ 5230 w 13409"/>
              <a:gd name="connsiteY6" fmla="*/ 0 h 21439"/>
              <a:gd name="connsiteX7" fmla="*/ 3511 w 13409"/>
              <a:gd name="connsiteY7" fmla="*/ 13299 h 21439"/>
              <a:gd name="connsiteX8" fmla="*/ 2503 w 13409"/>
              <a:gd name="connsiteY8" fmla="*/ 21439 h 21439"/>
              <a:gd name="connsiteX9" fmla="*/ 1494 w 13409"/>
              <a:gd name="connsiteY9" fmla="*/ 13299 h 21439"/>
              <a:gd name="connsiteX10" fmla="*/ 0 w 13409"/>
              <a:gd name="connsiteY10" fmla="*/ 242 h 21439"/>
              <a:gd name="connsiteX0" fmla="*/ 12400 w 12400"/>
              <a:gd name="connsiteY0" fmla="*/ 13299 h 21439"/>
              <a:gd name="connsiteX1" fmla="*/ 10681 w 12400"/>
              <a:gd name="connsiteY1" fmla="*/ 0 h 21439"/>
              <a:gd name="connsiteX2" fmla="*/ 8966 w 12400"/>
              <a:gd name="connsiteY2" fmla="*/ 13299 h 21439"/>
              <a:gd name="connsiteX3" fmla="*/ 7954 w 12400"/>
              <a:gd name="connsiteY3" fmla="*/ 21439 h 21439"/>
              <a:gd name="connsiteX4" fmla="*/ 6946 w 12400"/>
              <a:gd name="connsiteY4" fmla="*/ 13299 h 21439"/>
              <a:gd name="connsiteX5" fmla="*/ 5230 w 12400"/>
              <a:gd name="connsiteY5" fmla="*/ 0 h 21439"/>
              <a:gd name="connsiteX6" fmla="*/ 3511 w 12400"/>
              <a:gd name="connsiteY6" fmla="*/ 13299 h 21439"/>
              <a:gd name="connsiteX7" fmla="*/ 2503 w 12400"/>
              <a:gd name="connsiteY7" fmla="*/ 21439 h 21439"/>
              <a:gd name="connsiteX8" fmla="*/ 1494 w 12400"/>
              <a:gd name="connsiteY8" fmla="*/ 13299 h 21439"/>
              <a:gd name="connsiteX9" fmla="*/ 0 w 12400"/>
              <a:gd name="connsiteY9" fmla="*/ 242 h 21439"/>
              <a:gd name="connsiteX0" fmla="*/ 10681 w 10681"/>
              <a:gd name="connsiteY0" fmla="*/ 0 h 21439"/>
              <a:gd name="connsiteX1" fmla="*/ 8966 w 10681"/>
              <a:gd name="connsiteY1" fmla="*/ 13299 h 21439"/>
              <a:gd name="connsiteX2" fmla="*/ 7954 w 10681"/>
              <a:gd name="connsiteY2" fmla="*/ 21439 h 21439"/>
              <a:gd name="connsiteX3" fmla="*/ 6946 w 10681"/>
              <a:gd name="connsiteY3" fmla="*/ 13299 h 21439"/>
              <a:gd name="connsiteX4" fmla="*/ 5230 w 10681"/>
              <a:gd name="connsiteY4" fmla="*/ 0 h 21439"/>
              <a:gd name="connsiteX5" fmla="*/ 3511 w 10681"/>
              <a:gd name="connsiteY5" fmla="*/ 13299 h 21439"/>
              <a:gd name="connsiteX6" fmla="*/ 2503 w 10681"/>
              <a:gd name="connsiteY6" fmla="*/ 21439 h 21439"/>
              <a:gd name="connsiteX7" fmla="*/ 1494 w 10681"/>
              <a:gd name="connsiteY7" fmla="*/ 13299 h 21439"/>
              <a:gd name="connsiteX8" fmla="*/ 0 w 10681"/>
              <a:gd name="connsiteY8" fmla="*/ 242 h 21439"/>
              <a:gd name="connsiteX0" fmla="*/ 8966 w 8966"/>
              <a:gd name="connsiteY0" fmla="*/ 13299 h 21439"/>
              <a:gd name="connsiteX1" fmla="*/ 7954 w 8966"/>
              <a:gd name="connsiteY1" fmla="*/ 21439 h 21439"/>
              <a:gd name="connsiteX2" fmla="*/ 6946 w 8966"/>
              <a:gd name="connsiteY2" fmla="*/ 13299 h 21439"/>
              <a:gd name="connsiteX3" fmla="*/ 5230 w 8966"/>
              <a:gd name="connsiteY3" fmla="*/ 0 h 21439"/>
              <a:gd name="connsiteX4" fmla="*/ 3511 w 8966"/>
              <a:gd name="connsiteY4" fmla="*/ 13299 h 21439"/>
              <a:gd name="connsiteX5" fmla="*/ 2503 w 8966"/>
              <a:gd name="connsiteY5" fmla="*/ 21439 h 21439"/>
              <a:gd name="connsiteX6" fmla="*/ 1494 w 8966"/>
              <a:gd name="connsiteY6" fmla="*/ 13299 h 21439"/>
              <a:gd name="connsiteX7" fmla="*/ 0 w 8966"/>
              <a:gd name="connsiteY7" fmla="*/ 242 h 21439"/>
              <a:gd name="connsiteX0" fmla="*/ 8871 w 8871"/>
              <a:gd name="connsiteY0" fmla="*/ 10000 h 10000"/>
              <a:gd name="connsiteX1" fmla="*/ 7747 w 8871"/>
              <a:gd name="connsiteY1" fmla="*/ 6203 h 10000"/>
              <a:gd name="connsiteX2" fmla="*/ 5833 w 8871"/>
              <a:gd name="connsiteY2" fmla="*/ 0 h 10000"/>
              <a:gd name="connsiteX3" fmla="*/ 3916 w 8871"/>
              <a:gd name="connsiteY3" fmla="*/ 6203 h 10000"/>
              <a:gd name="connsiteX4" fmla="*/ 2792 w 8871"/>
              <a:gd name="connsiteY4" fmla="*/ 10000 h 10000"/>
              <a:gd name="connsiteX5" fmla="*/ 1666 w 8871"/>
              <a:gd name="connsiteY5" fmla="*/ 6203 h 10000"/>
              <a:gd name="connsiteX6" fmla="*/ 0 w 8871"/>
              <a:gd name="connsiteY6" fmla="*/ 113 h 10000"/>
              <a:gd name="connsiteX0" fmla="*/ 8122 w 8122"/>
              <a:gd name="connsiteY0" fmla="*/ 10000 h 10000"/>
              <a:gd name="connsiteX1" fmla="*/ 6855 w 8122"/>
              <a:gd name="connsiteY1" fmla="*/ 6203 h 10000"/>
              <a:gd name="connsiteX2" fmla="*/ 4697 w 8122"/>
              <a:gd name="connsiteY2" fmla="*/ 0 h 10000"/>
              <a:gd name="connsiteX3" fmla="*/ 2536 w 8122"/>
              <a:gd name="connsiteY3" fmla="*/ 6203 h 10000"/>
              <a:gd name="connsiteX4" fmla="*/ 1269 w 8122"/>
              <a:gd name="connsiteY4" fmla="*/ 10000 h 10000"/>
              <a:gd name="connsiteX5" fmla="*/ 0 w 8122"/>
              <a:gd name="connsiteY5" fmla="*/ 6203 h 10000"/>
              <a:gd name="connsiteX0" fmla="*/ 8438 w 8438"/>
              <a:gd name="connsiteY0" fmla="*/ 10000 h 10000"/>
              <a:gd name="connsiteX1" fmla="*/ 6878 w 8438"/>
              <a:gd name="connsiteY1" fmla="*/ 6203 h 10000"/>
              <a:gd name="connsiteX2" fmla="*/ 4221 w 8438"/>
              <a:gd name="connsiteY2" fmla="*/ 0 h 10000"/>
              <a:gd name="connsiteX3" fmla="*/ 1560 w 8438"/>
              <a:gd name="connsiteY3" fmla="*/ 6203 h 10000"/>
              <a:gd name="connsiteX4" fmla="*/ 0 w 8438"/>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8" h="10000" extrusionOk="0">
                <a:moveTo>
                  <a:pt x="8438" y="10000"/>
                </a:moveTo>
                <a:cubicBezTo>
                  <a:pt x="7681" y="10000"/>
                  <a:pt x="7363" y="8520"/>
                  <a:pt x="6878" y="6203"/>
                </a:cubicBezTo>
                <a:cubicBezTo>
                  <a:pt x="6299" y="3446"/>
                  <a:pt x="5578" y="0"/>
                  <a:pt x="4221" y="0"/>
                </a:cubicBezTo>
                <a:cubicBezTo>
                  <a:pt x="2865" y="0"/>
                  <a:pt x="2145" y="3449"/>
                  <a:pt x="1560" y="6203"/>
                </a:cubicBezTo>
                <a:cubicBezTo>
                  <a:pt x="1080" y="8461"/>
                  <a:pt x="759" y="10000"/>
                  <a:pt x="0" y="10000"/>
                </a:cubicBezTo>
              </a:path>
            </a:pathLst>
          </a:custGeom>
          <a:noFill/>
          <a:ln w="25400" cap="flat">
            <a:solidFill>
              <a:schemeClr val="accent2"/>
            </a:solidFill>
            <a:prstDash val="solid"/>
            <a:round/>
          </a:ln>
          <a:effectLst/>
        </p:spPr>
        <p:txBody>
          <a:bodyPr wrap="square" lIns="45719" tIns="45719" rIns="45719" bIns="45719" numCol="1" anchor="ctr">
            <a:noAutofit/>
          </a:bodyPr>
          <a:lstStyle/>
          <a:p>
            <a:endParaRPr/>
          </a:p>
        </p:txBody>
      </p:sp>
      <p:sp>
        <p:nvSpPr>
          <p:cNvPr id="23" name="Shape">
            <a:extLst>
              <a:ext uri="{FF2B5EF4-FFF2-40B4-BE49-F238E27FC236}">
                <a16:creationId xmlns:a16="http://schemas.microsoft.com/office/drawing/2014/main" id="{A626A09A-F86E-BE4B-8909-BEAD9AD02ECE}"/>
              </a:ext>
            </a:extLst>
          </p:cNvPr>
          <p:cNvSpPr/>
          <p:nvPr/>
        </p:nvSpPr>
        <p:spPr>
          <a:xfrm>
            <a:off x="6838049" y="4120445"/>
            <a:ext cx="985127" cy="1631297"/>
          </a:xfrm>
          <a:custGeom>
            <a:avLst/>
            <a:gdLst>
              <a:gd name="connsiteX0" fmla="*/ 21600 w 21600"/>
              <a:gd name="connsiteY0" fmla="*/ 229 h 21600"/>
              <a:gd name="connsiteX1" fmla="*/ 21591 w 21600"/>
              <a:gd name="connsiteY1" fmla="*/ 0 h 21600"/>
              <a:gd name="connsiteX2" fmla="*/ 19872 w 21600"/>
              <a:gd name="connsiteY2" fmla="*/ 13298 h 21600"/>
              <a:gd name="connsiteX3" fmla="*/ 18863 w 21600"/>
              <a:gd name="connsiteY3" fmla="*/ 21519 h 21600"/>
              <a:gd name="connsiteX4" fmla="*/ 17855 w 21600"/>
              <a:gd name="connsiteY4" fmla="*/ 13298 h 21600"/>
              <a:gd name="connsiteX5" fmla="*/ 16136 w 21600"/>
              <a:gd name="connsiteY5" fmla="*/ 161 h 21600"/>
              <a:gd name="connsiteX6" fmla="*/ 14417 w 21600"/>
              <a:gd name="connsiteY6" fmla="*/ 13460 h 21600"/>
              <a:gd name="connsiteX7" fmla="*/ 13409 w 21600"/>
              <a:gd name="connsiteY7" fmla="*/ 21600 h 21600"/>
              <a:gd name="connsiteX8" fmla="*/ 12400 w 21600"/>
              <a:gd name="connsiteY8" fmla="*/ 13460 h 21600"/>
              <a:gd name="connsiteX9" fmla="*/ 10681 w 21600"/>
              <a:gd name="connsiteY9" fmla="*/ 161 h 21600"/>
              <a:gd name="connsiteX10" fmla="*/ 8966 w 21600"/>
              <a:gd name="connsiteY10" fmla="*/ 13460 h 21600"/>
              <a:gd name="connsiteX11" fmla="*/ 7954 w 21600"/>
              <a:gd name="connsiteY11" fmla="*/ 21600 h 21600"/>
              <a:gd name="connsiteX12" fmla="*/ 6946 w 21600"/>
              <a:gd name="connsiteY12" fmla="*/ 13460 h 21600"/>
              <a:gd name="connsiteX13" fmla="*/ 5230 w 21600"/>
              <a:gd name="connsiteY13" fmla="*/ 161 h 21600"/>
              <a:gd name="connsiteX14" fmla="*/ 3511 w 21600"/>
              <a:gd name="connsiteY14" fmla="*/ 13460 h 21600"/>
              <a:gd name="connsiteX15" fmla="*/ 2503 w 21600"/>
              <a:gd name="connsiteY15" fmla="*/ 21600 h 21600"/>
              <a:gd name="connsiteX16" fmla="*/ 1494 w 21600"/>
              <a:gd name="connsiteY16" fmla="*/ 13460 h 21600"/>
              <a:gd name="connsiteX17" fmla="*/ 0 w 21600"/>
              <a:gd name="connsiteY17" fmla="*/ 403 h 21600"/>
              <a:gd name="connsiteX0" fmla="*/ 21600 w 21600"/>
              <a:gd name="connsiteY0" fmla="*/ 229 h 21600"/>
              <a:gd name="connsiteX1" fmla="*/ 21591 w 21600"/>
              <a:gd name="connsiteY1" fmla="*/ 0 h 21600"/>
              <a:gd name="connsiteX2" fmla="*/ 18863 w 21600"/>
              <a:gd name="connsiteY2" fmla="*/ 21519 h 21600"/>
              <a:gd name="connsiteX3" fmla="*/ 17855 w 21600"/>
              <a:gd name="connsiteY3" fmla="*/ 13298 h 21600"/>
              <a:gd name="connsiteX4" fmla="*/ 16136 w 21600"/>
              <a:gd name="connsiteY4" fmla="*/ 161 h 21600"/>
              <a:gd name="connsiteX5" fmla="*/ 14417 w 21600"/>
              <a:gd name="connsiteY5" fmla="*/ 13460 h 21600"/>
              <a:gd name="connsiteX6" fmla="*/ 13409 w 21600"/>
              <a:gd name="connsiteY6" fmla="*/ 21600 h 21600"/>
              <a:gd name="connsiteX7" fmla="*/ 12400 w 21600"/>
              <a:gd name="connsiteY7" fmla="*/ 13460 h 21600"/>
              <a:gd name="connsiteX8" fmla="*/ 10681 w 21600"/>
              <a:gd name="connsiteY8" fmla="*/ 161 h 21600"/>
              <a:gd name="connsiteX9" fmla="*/ 8966 w 21600"/>
              <a:gd name="connsiteY9" fmla="*/ 13460 h 21600"/>
              <a:gd name="connsiteX10" fmla="*/ 7954 w 21600"/>
              <a:gd name="connsiteY10" fmla="*/ 21600 h 21600"/>
              <a:gd name="connsiteX11" fmla="*/ 6946 w 21600"/>
              <a:gd name="connsiteY11" fmla="*/ 13460 h 21600"/>
              <a:gd name="connsiteX12" fmla="*/ 5230 w 21600"/>
              <a:gd name="connsiteY12" fmla="*/ 161 h 21600"/>
              <a:gd name="connsiteX13" fmla="*/ 3511 w 21600"/>
              <a:gd name="connsiteY13" fmla="*/ 13460 h 21600"/>
              <a:gd name="connsiteX14" fmla="*/ 2503 w 21600"/>
              <a:gd name="connsiteY14" fmla="*/ 21600 h 21600"/>
              <a:gd name="connsiteX15" fmla="*/ 1494 w 21600"/>
              <a:gd name="connsiteY15" fmla="*/ 13460 h 21600"/>
              <a:gd name="connsiteX16" fmla="*/ 0 w 21600"/>
              <a:gd name="connsiteY16" fmla="*/ 403 h 21600"/>
              <a:gd name="connsiteX0" fmla="*/ 18863 w 18863"/>
              <a:gd name="connsiteY0" fmla="*/ 21358 h 21439"/>
              <a:gd name="connsiteX1" fmla="*/ 17855 w 18863"/>
              <a:gd name="connsiteY1" fmla="*/ 13137 h 21439"/>
              <a:gd name="connsiteX2" fmla="*/ 16136 w 18863"/>
              <a:gd name="connsiteY2" fmla="*/ 0 h 21439"/>
              <a:gd name="connsiteX3" fmla="*/ 14417 w 18863"/>
              <a:gd name="connsiteY3" fmla="*/ 13299 h 21439"/>
              <a:gd name="connsiteX4" fmla="*/ 13409 w 18863"/>
              <a:gd name="connsiteY4" fmla="*/ 21439 h 21439"/>
              <a:gd name="connsiteX5" fmla="*/ 12400 w 18863"/>
              <a:gd name="connsiteY5" fmla="*/ 13299 h 21439"/>
              <a:gd name="connsiteX6" fmla="*/ 10681 w 18863"/>
              <a:gd name="connsiteY6" fmla="*/ 0 h 21439"/>
              <a:gd name="connsiteX7" fmla="*/ 8966 w 18863"/>
              <a:gd name="connsiteY7" fmla="*/ 13299 h 21439"/>
              <a:gd name="connsiteX8" fmla="*/ 7954 w 18863"/>
              <a:gd name="connsiteY8" fmla="*/ 21439 h 21439"/>
              <a:gd name="connsiteX9" fmla="*/ 6946 w 18863"/>
              <a:gd name="connsiteY9" fmla="*/ 13299 h 21439"/>
              <a:gd name="connsiteX10" fmla="*/ 5230 w 18863"/>
              <a:gd name="connsiteY10" fmla="*/ 0 h 21439"/>
              <a:gd name="connsiteX11" fmla="*/ 3511 w 18863"/>
              <a:gd name="connsiteY11" fmla="*/ 13299 h 21439"/>
              <a:gd name="connsiteX12" fmla="*/ 2503 w 18863"/>
              <a:gd name="connsiteY12" fmla="*/ 21439 h 21439"/>
              <a:gd name="connsiteX13" fmla="*/ 1494 w 18863"/>
              <a:gd name="connsiteY13" fmla="*/ 13299 h 21439"/>
              <a:gd name="connsiteX14" fmla="*/ 0 w 18863"/>
              <a:gd name="connsiteY14" fmla="*/ 242 h 21439"/>
              <a:gd name="connsiteX0" fmla="*/ 17855 w 17855"/>
              <a:gd name="connsiteY0" fmla="*/ 13137 h 21439"/>
              <a:gd name="connsiteX1" fmla="*/ 16136 w 17855"/>
              <a:gd name="connsiteY1" fmla="*/ 0 h 21439"/>
              <a:gd name="connsiteX2" fmla="*/ 14417 w 17855"/>
              <a:gd name="connsiteY2" fmla="*/ 13299 h 21439"/>
              <a:gd name="connsiteX3" fmla="*/ 13409 w 17855"/>
              <a:gd name="connsiteY3" fmla="*/ 21439 h 21439"/>
              <a:gd name="connsiteX4" fmla="*/ 12400 w 17855"/>
              <a:gd name="connsiteY4" fmla="*/ 13299 h 21439"/>
              <a:gd name="connsiteX5" fmla="*/ 10681 w 17855"/>
              <a:gd name="connsiteY5" fmla="*/ 0 h 21439"/>
              <a:gd name="connsiteX6" fmla="*/ 8966 w 17855"/>
              <a:gd name="connsiteY6" fmla="*/ 13299 h 21439"/>
              <a:gd name="connsiteX7" fmla="*/ 7954 w 17855"/>
              <a:gd name="connsiteY7" fmla="*/ 21439 h 21439"/>
              <a:gd name="connsiteX8" fmla="*/ 6946 w 17855"/>
              <a:gd name="connsiteY8" fmla="*/ 13299 h 21439"/>
              <a:gd name="connsiteX9" fmla="*/ 5230 w 17855"/>
              <a:gd name="connsiteY9" fmla="*/ 0 h 21439"/>
              <a:gd name="connsiteX10" fmla="*/ 3511 w 17855"/>
              <a:gd name="connsiteY10" fmla="*/ 13299 h 21439"/>
              <a:gd name="connsiteX11" fmla="*/ 2503 w 17855"/>
              <a:gd name="connsiteY11" fmla="*/ 21439 h 21439"/>
              <a:gd name="connsiteX12" fmla="*/ 1494 w 17855"/>
              <a:gd name="connsiteY12" fmla="*/ 13299 h 21439"/>
              <a:gd name="connsiteX13" fmla="*/ 0 w 17855"/>
              <a:gd name="connsiteY13" fmla="*/ 242 h 21439"/>
              <a:gd name="connsiteX0" fmla="*/ 16136 w 16136"/>
              <a:gd name="connsiteY0" fmla="*/ 0 h 21439"/>
              <a:gd name="connsiteX1" fmla="*/ 14417 w 16136"/>
              <a:gd name="connsiteY1" fmla="*/ 13299 h 21439"/>
              <a:gd name="connsiteX2" fmla="*/ 13409 w 16136"/>
              <a:gd name="connsiteY2" fmla="*/ 21439 h 21439"/>
              <a:gd name="connsiteX3" fmla="*/ 12400 w 16136"/>
              <a:gd name="connsiteY3" fmla="*/ 13299 h 21439"/>
              <a:gd name="connsiteX4" fmla="*/ 10681 w 16136"/>
              <a:gd name="connsiteY4" fmla="*/ 0 h 21439"/>
              <a:gd name="connsiteX5" fmla="*/ 8966 w 16136"/>
              <a:gd name="connsiteY5" fmla="*/ 13299 h 21439"/>
              <a:gd name="connsiteX6" fmla="*/ 7954 w 16136"/>
              <a:gd name="connsiteY6" fmla="*/ 21439 h 21439"/>
              <a:gd name="connsiteX7" fmla="*/ 6946 w 16136"/>
              <a:gd name="connsiteY7" fmla="*/ 13299 h 21439"/>
              <a:gd name="connsiteX8" fmla="*/ 5230 w 16136"/>
              <a:gd name="connsiteY8" fmla="*/ 0 h 21439"/>
              <a:gd name="connsiteX9" fmla="*/ 3511 w 16136"/>
              <a:gd name="connsiteY9" fmla="*/ 13299 h 21439"/>
              <a:gd name="connsiteX10" fmla="*/ 2503 w 16136"/>
              <a:gd name="connsiteY10" fmla="*/ 21439 h 21439"/>
              <a:gd name="connsiteX11" fmla="*/ 1494 w 16136"/>
              <a:gd name="connsiteY11" fmla="*/ 13299 h 21439"/>
              <a:gd name="connsiteX12" fmla="*/ 0 w 16136"/>
              <a:gd name="connsiteY12" fmla="*/ 242 h 21439"/>
              <a:gd name="connsiteX0" fmla="*/ 14417 w 14417"/>
              <a:gd name="connsiteY0" fmla="*/ 13299 h 21439"/>
              <a:gd name="connsiteX1" fmla="*/ 13409 w 14417"/>
              <a:gd name="connsiteY1" fmla="*/ 21439 h 21439"/>
              <a:gd name="connsiteX2" fmla="*/ 12400 w 14417"/>
              <a:gd name="connsiteY2" fmla="*/ 13299 h 21439"/>
              <a:gd name="connsiteX3" fmla="*/ 10681 w 14417"/>
              <a:gd name="connsiteY3" fmla="*/ 0 h 21439"/>
              <a:gd name="connsiteX4" fmla="*/ 8966 w 14417"/>
              <a:gd name="connsiteY4" fmla="*/ 13299 h 21439"/>
              <a:gd name="connsiteX5" fmla="*/ 7954 w 14417"/>
              <a:gd name="connsiteY5" fmla="*/ 21439 h 21439"/>
              <a:gd name="connsiteX6" fmla="*/ 6946 w 14417"/>
              <a:gd name="connsiteY6" fmla="*/ 13299 h 21439"/>
              <a:gd name="connsiteX7" fmla="*/ 5230 w 14417"/>
              <a:gd name="connsiteY7" fmla="*/ 0 h 21439"/>
              <a:gd name="connsiteX8" fmla="*/ 3511 w 14417"/>
              <a:gd name="connsiteY8" fmla="*/ 13299 h 21439"/>
              <a:gd name="connsiteX9" fmla="*/ 2503 w 14417"/>
              <a:gd name="connsiteY9" fmla="*/ 21439 h 21439"/>
              <a:gd name="connsiteX10" fmla="*/ 1494 w 14417"/>
              <a:gd name="connsiteY10" fmla="*/ 13299 h 21439"/>
              <a:gd name="connsiteX11" fmla="*/ 0 w 14417"/>
              <a:gd name="connsiteY11" fmla="*/ 242 h 21439"/>
              <a:gd name="connsiteX0" fmla="*/ 13409 w 13409"/>
              <a:gd name="connsiteY0" fmla="*/ 21439 h 21439"/>
              <a:gd name="connsiteX1" fmla="*/ 12400 w 13409"/>
              <a:gd name="connsiteY1" fmla="*/ 13299 h 21439"/>
              <a:gd name="connsiteX2" fmla="*/ 10681 w 13409"/>
              <a:gd name="connsiteY2" fmla="*/ 0 h 21439"/>
              <a:gd name="connsiteX3" fmla="*/ 8966 w 13409"/>
              <a:gd name="connsiteY3" fmla="*/ 13299 h 21439"/>
              <a:gd name="connsiteX4" fmla="*/ 7954 w 13409"/>
              <a:gd name="connsiteY4" fmla="*/ 21439 h 21439"/>
              <a:gd name="connsiteX5" fmla="*/ 6946 w 13409"/>
              <a:gd name="connsiteY5" fmla="*/ 13299 h 21439"/>
              <a:gd name="connsiteX6" fmla="*/ 5230 w 13409"/>
              <a:gd name="connsiteY6" fmla="*/ 0 h 21439"/>
              <a:gd name="connsiteX7" fmla="*/ 3511 w 13409"/>
              <a:gd name="connsiteY7" fmla="*/ 13299 h 21439"/>
              <a:gd name="connsiteX8" fmla="*/ 2503 w 13409"/>
              <a:gd name="connsiteY8" fmla="*/ 21439 h 21439"/>
              <a:gd name="connsiteX9" fmla="*/ 1494 w 13409"/>
              <a:gd name="connsiteY9" fmla="*/ 13299 h 21439"/>
              <a:gd name="connsiteX10" fmla="*/ 0 w 13409"/>
              <a:gd name="connsiteY10" fmla="*/ 242 h 21439"/>
              <a:gd name="connsiteX0" fmla="*/ 12400 w 12400"/>
              <a:gd name="connsiteY0" fmla="*/ 13299 h 21439"/>
              <a:gd name="connsiteX1" fmla="*/ 10681 w 12400"/>
              <a:gd name="connsiteY1" fmla="*/ 0 h 21439"/>
              <a:gd name="connsiteX2" fmla="*/ 8966 w 12400"/>
              <a:gd name="connsiteY2" fmla="*/ 13299 h 21439"/>
              <a:gd name="connsiteX3" fmla="*/ 7954 w 12400"/>
              <a:gd name="connsiteY3" fmla="*/ 21439 h 21439"/>
              <a:gd name="connsiteX4" fmla="*/ 6946 w 12400"/>
              <a:gd name="connsiteY4" fmla="*/ 13299 h 21439"/>
              <a:gd name="connsiteX5" fmla="*/ 5230 w 12400"/>
              <a:gd name="connsiteY5" fmla="*/ 0 h 21439"/>
              <a:gd name="connsiteX6" fmla="*/ 3511 w 12400"/>
              <a:gd name="connsiteY6" fmla="*/ 13299 h 21439"/>
              <a:gd name="connsiteX7" fmla="*/ 2503 w 12400"/>
              <a:gd name="connsiteY7" fmla="*/ 21439 h 21439"/>
              <a:gd name="connsiteX8" fmla="*/ 1494 w 12400"/>
              <a:gd name="connsiteY8" fmla="*/ 13299 h 21439"/>
              <a:gd name="connsiteX9" fmla="*/ 0 w 12400"/>
              <a:gd name="connsiteY9" fmla="*/ 242 h 21439"/>
              <a:gd name="connsiteX0" fmla="*/ 10681 w 10681"/>
              <a:gd name="connsiteY0" fmla="*/ 0 h 21439"/>
              <a:gd name="connsiteX1" fmla="*/ 8966 w 10681"/>
              <a:gd name="connsiteY1" fmla="*/ 13299 h 21439"/>
              <a:gd name="connsiteX2" fmla="*/ 7954 w 10681"/>
              <a:gd name="connsiteY2" fmla="*/ 21439 h 21439"/>
              <a:gd name="connsiteX3" fmla="*/ 6946 w 10681"/>
              <a:gd name="connsiteY3" fmla="*/ 13299 h 21439"/>
              <a:gd name="connsiteX4" fmla="*/ 5230 w 10681"/>
              <a:gd name="connsiteY4" fmla="*/ 0 h 21439"/>
              <a:gd name="connsiteX5" fmla="*/ 3511 w 10681"/>
              <a:gd name="connsiteY5" fmla="*/ 13299 h 21439"/>
              <a:gd name="connsiteX6" fmla="*/ 2503 w 10681"/>
              <a:gd name="connsiteY6" fmla="*/ 21439 h 21439"/>
              <a:gd name="connsiteX7" fmla="*/ 1494 w 10681"/>
              <a:gd name="connsiteY7" fmla="*/ 13299 h 21439"/>
              <a:gd name="connsiteX8" fmla="*/ 0 w 10681"/>
              <a:gd name="connsiteY8" fmla="*/ 242 h 21439"/>
              <a:gd name="connsiteX0" fmla="*/ 8966 w 8966"/>
              <a:gd name="connsiteY0" fmla="*/ 13299 h 21439"/>
              <a:gd name="connsiteX1" fmla="*/ 7954 w 8966"/>
              <a:gd name="connsiteY1" fmla="*/ 21439 h 21439"/>
              <a:gd name="connsiteX2" fmla="*/ 6946 w 8966"/>
              <a:gd name="connsiteY2" fmla="*/ 13299 h 21439"/>
              <a:gd name="connsiteX3" fmla="*/ 5230 w 8966"/>
              <a:gd name="connsiteY3" fmla="*/ 0 h 21439"/>
              <a:gd name="connsiteX4" fmla="*/ 3511 w 8966"/>
              <a:gd name="connsiteY4" fmla="*/ 13299 h 21439"/>
              <a:gd name="connsiteX5" fmla="*/ 2503 w 8966"/>
              <a:gd name="connsiteY5" fmla="*/ 21439 h 21439"/>
              <a:gd name="connsiteX6" fmla="*/ 1494 w 8966"/>
              <a:gd name="connsiteY6" fmla="*/ 13299 h 21439"/>
              <a:gd name="connsiteX7" fmla="*/ 0 w 8966"/>
              <a:gd name="connsiteY7" fmla="*/ 242 h 21439"/>
              <a:gd name="connsiteX0" fmla="*/ 8871 w 8871"/>
              <a:gd name="connsiteY0" fmla="*/ 10000 h 10000"/>
              <a:gd name="connsiteX1" fmla="*/ 7747 w 8871"/>
              <a:gd name="connsiteY1" fmla="*/ 6203 h 10000"/>
              <a:gd name="connsiteX2" fmla="*/ 5833 w 8871"/>
              <a:gd name="connsiteY2" fmla="*/ 0 h 10000"/>
              <a:gd name="connsiteX3" fmla="*/ 3916 w 8871"/>
              <a:gd name="connsiteY3" fmla="*/ 6203 h 10000"/>
              <a:gd name="connsiteX4" fmla="*/ 2792 w 8871"/>
              <a:gd name="connsiteY4" fmla="*/ 10000 h 10000"/>
              <a:gd name="connsiteX5" fmla="*/ 1666 w 8871"/>
              <a:gd name="connsiteY5" fmla="*/ 6203 h 10000"/>
              <a:gd name="connsiteX6" fmla="*/ 0 w 8871"/>
              <a:gd name="connsiteY6" fmla="*/ 113 h 10000"/>
              <a:gd name="connsiteX0" fmla="*/ 8122 w 8122"/>
              <a:gd name="connsiteY0" fmla="*/ 10000 h 10000"/>
              <a:gd name="connsiteX1" fmla="*/ 6855 w 8122"/>
              <a:gd name="connsiteY1" fmla="*/ 6203 h 10000"/>
              <a:gd name="connsiteX2" fmla="*/ 4697 w 8122"/>
              <a:gd name="connsiteY2" fmla="*/ 0 h 10000"/>
              <a:gd name="connsiteX3" fmla="*/ 2536 w 8122"/>
              <a:gd name="connsiteY3" fmla="*/ 6203 h 10000"/>
              <a:gd name="connsiteX4" fmla="*/ 1269 w 8122"/>
              <a:gd name="connsiteY4" fmla="*/ 10000 h 10000"/>
              <a:gd name="connsiteX5" fmla="*/ 0 w 8122"/>
              <a:gd name="connsiteY5" fmla="*/ 6203 h 10000"/>
              <a:gd name="connsiteX0" fmla="*/ 8438 w 8438"/>
              <a:gd name="connsiteY0" fmla="*/ 10000 h 10000"/>
              <a:gd name="connsiteX1" fmla="*/ 6878 w 8438"/>
              <a:gd name="connsiteY1" fmla="*/ 6203 h 10000"/>
              <a:gd name="connsiteX2" fmla="*/ 4221 w 8438"/>
              <a:gd name="connsiteY2" fmla="*/ 0 h 10000"/>
              <a:gd name="connsiteX3" fmla="*/ 1560 w 8438"/>
              <a:gd name="connsiteY3" fmla="*/ 6203 h 10000"/>
              <a:gd name="connsiteX4" fmla="*/ 0 w 8438"/>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8" h="10000" extrusionOk="0">
                <a:moveTo>
                  <a:pt x="8438" y="10000"/>
                </a:moveTo>
                <a:cubicBezTo>
                  <a:pt x="7681" y="10000"/>
                  <a:pt x="7363" y="8520"/>
                  <a:pt x="6878" y="6203"/>
                </a:cubicBezTo>
                <a:cubicBezTo>
                  <a:pt x="6299" y="3446"/>
                  <a:pt x="5578" y="0"/>
                  <a:pt x="4221" y="0"/>
                </a:cubicBezTo>
                <a:cubicBezTo>
                  <a:pt x="2865" y="0"/>
                  <a:pt x="2145" y="3449"/>
                  <a:pt x="1560" y="6203"/>
                </a:cubicBezTo>
                <a:cubicBezTo>
                  <a:pt x="1080" y="8461"/>
                  <a:pt x="759" y="10000"/>
                  <a:pt x="0" y="10000"/>
                </a:cubicBezTo>
              </a:path>
            </a:pathLst>
          </a:custGeom>
          <a:noFill/>
          <a:ln w="25400" cap="flat">
            <a:solidFill>
              <a:schemeClr val="accent2"/>
            </a:solidFill>
            <a:prstDash val="solid"/>
            <a:round/>
          </a:ln>
          <a:effectLst/>
        </p:spPr>
        <p:txBody>
          <a:bodyPr wrap="square" lIns="45719" tIns="45719" rIns="45719" bIns="45719" numCol="1" anchor="ctr">
            <a:noAutofit/>
          </a:bodyPr>
          <a:lstStyle/>
          <a:p>
            <a:endParaRPr/>
          </a:p>
        </p:txBody>
      </p:sp>
      <p:sp>
        <p:nvSpPr>
          <p:cNvPr id="24" name="Shape">
            <a:extLst>
              <a:ext uri="{FF2B5EF4-FFF2-40B4-BE49-F238E27FC236}">
                <a16:creationId xmlns:a16="http://schemas.microsoft.com/office/drawing/2014/main" id="{2D589C7C-FED4-914F-AB54-4899A9DCA44F}"/>
              </a:ext>
            </a:extLst>
          </p:cNvPr>
          <p:cNvSpPr/>
          <p:nvPr/>
        </p:nvSpPr>
        <p:spPr>
          <a:xfrm>
            <a:off x="8170825" y="4120445"/>
            <a:ext cx="985127" cy="1631297"/>
          </a:xfrm>
          <a:custGeom>
            <a:avLst/>
            <a:gdLst>
              <a:gd name="connsiteX0" fmla="*/ 21600 w 21600"/>
              <a:gd name="connsiteY0" fmla="*/ 229 h 21600"/>
              <a:gd name="connsiteX1" fmla="*/ 21591 w 21600"/>
              <a:gd name="connsiteY1" fmla="*/ 0 h 21600"/>
              <a:gd name="connsiteX2" fmla="*/ 19872 w 21600"/>
              <a:gd name="connsiteY2" fmla="*/ 13298 h 21600"/>
              <a:gd name="connsiteX3" fmla="*/ 18863 w 21600"/>
              <a:gd name="connsiteY3" fmla="*/ 21519 h 21600"/>
              <a:gd name="connsiteX4" fmla="*/ 17855 w 21600"/>
              <a:gd name="connsiteY4" fmla="*/ 13298 h 21600"/>
              <a:gd name="connsiteX5" fmla="*/ 16136 w 21600"/>
              <a:gd name="connsiteY5" fmla="*/ 161 h 21600"/>
              <a:gd name="connsiteX6" fmla="*/ 14417 w 21600"/>
              <a:gd name="connsiteY6" fmla="*/ 13460 h 21600"/>
              <a:gd name="connsiteX7" fmla="*/ 13409 w 21600"/>
              <a:gd name="connsiteY7" fmla="*/ 21600 h 21600"/>
              <a:gd name="connsiteX8" fmla="*/ 12400 w 21600"/>
              <a:gd name="connsiteY8" fmla="*/ 13460 h 21600"/>
              <a:gd name="connsiteX9" fmla="*/ 10681 w 21600"/>
              <a:gd name="connsiteY9" fmla="*/ 161 h 21600"/>
              <a:gd name="connsiteX10" fmla="*/ 8966 w 21600"/>
              <a:gd name="connsiteY10" fmla="*/ 13460 h 21600"/>
              <a:gd name="connsiteX11" fmla="*/ 7954 w 21600"/>
              <a:gd name="connsiteY11" fmla="*/ 21600 h 21600"/>
              <a:gd name="connsiteX12" fmla="*/ 6946 w 21600"/>
              <a:gd name="connsiteY12" fmla="*/ 13460 h 21600"/>
              <a:gd name="connsiteX13" fmla="*/ 5230 w 21600"/>
              <a:gd name="connsiteY13" fmla="*/ 161 h 21600"/>
              <a:gd name="connsiteX14" fmla="*/ 3511 w 21600"/>
              <a:gd name="connsiteY14" fmla="*/ 13460 h 21600"/>
              <a:gd name="connsiteX15" fmla="*/ 2503 w 21600"/>
              <a:gd name="connsiteY15" fmla="*/ 21600 h 21600"/>
              <a:gd name="connsiteX16" fmla="*/ 1494 w 21600"/>
              <a:gd name="connsiteY16" fmla="*/ 13460 h 21600"/>
              <a:gd name="connsiteX17" fmla="*/ 0 w 21600"/>
              <a:gd name="connsiteY17" fmla="*/ 403 h 21600"/>
              <a:gd name="connsiteX0" fmla="*/ 21600 w 21600"/>
              <a:gd name="connsiteY0" fmla="*/ 229 h 21600"/>
              <a:gd name="connsiteX1" fmla="*/ 21591 w 21600"/>
              <a:gd name="connsiteY1" fmla="*/ 0 h 21600"/>
              <a:gd name="connsiteX2" fmla="*/ 18863 w 21600"/>
              <a:gd name="connsiteY2" fmla="*/ 21519 h 21600"/>
              <a:gd name="connsiteX3" fmla="*/ 17855 w 21600"/>
              <a:gd name="connsiteY3" fmla="*/ 13298 h 21600"/>
              <a:gd name="connsiteX4" fmla="*/ 16136 w 21600"/>
              <a:gd name="connsiteY4" fmla="*/ 161 h 21600"/>
              <a:gd name="connsiteX5" fmla="*/ 14417 w 21600"/>
              <a:gd name="connsiteY5" fmla="*/ 13460 h 21600"/>
              <a:gd name="connsiteX6" fmla="*/ 13409 w 21600"/>
              <a:gd name="connsiteY6" fmla="*/ 21600 h 21600"/>
              <a:gd name="connsiteX7" fmla="*/ 12400 w 21600"/>
              <a:gd name="connsiteY7" fmla="*/ 13460 h 21600"/>
              <a:gd name="connsiteX8" fmla="*/ 10681 w 21600"/>
              <a:gd name="connsiteY8" fmla="*/ 161 h 21600"/>
              <a:gd name="connsiteX9" fmla="*/ 8966 w 21600"/>
              <a:gd name="connsiteY9" fmla="*/ 13460 h 21600"/>
              <a:gd name="connsiteX10" fmla="*/ 7954 w 21600"/>
              <a:gd name="connsiteY10" fmla="*/ 21600 h 21600"/>
              <a:gd name="connsiteX11" fmla="*/ 6946 w 21600"/>
              <a:gd name="connsiteY11" fmla="*/ 13460 h 21600"/>
              <a:gd name="connsiteX12" fmla="*/ 5230 w 21600"/>
              <a:gd name="connsiteY12" fmla="*/ 161 h 21600"/>
              <a:gd name="connsiteX13" fmla="*/ 3511 w 21600"/>
              <a:gd name="connsiteY13" fmla="*/ 13460 h 21600"/>
              <a:gd name="connsiteX14" fmla="*/ 2503 w 21600"/>
              <a:gd name="connsiteY14" fmla="*/ 21600 h 21600"/>
              <a:gd name="connsiteX15" fmla="*/ 1494 w 21600"/>
              <a:gd name="connsiteY15" fmla="*/ 13460 h 21600"/>
              <a:gd name="connsiteX16" fmla="*/ 0 w 21600"/>
              <a:gd name="connsiteY16" fmla="*/ 403 h 21600"/>
              <a:gd name="connsiteX0" fmla="*/ 18863 w 18863"/>
              <a:gd name="connsiteY0" fmla="*/ 21358 h 21439"/>
              <a:gd name="connsiteX1" fmla="*/ 17855 w 18863"/>
              <a:gd name="connsiteY1" fmla="*/ 13137 h 21439"/>
              <a:gd name="connsiteX2" fmla="*/ 16136 w 18863"/>
              <a:gd name="connsiteY2" fmla="*/ 0 h 21439"/>
              <a:gd name="connsiteX3" fmla="*/ 14417 w 18863"/>
              <a:gd name="connsiteY3" fmla="*/ 13299 h 21439"/>
              <a:gd name="connsiteX4" fmla="*/ 13409 w 18863"/>
              <a:gd name="connsiteY4" fmla="*/ 21439 h 21439"/>
              <a:gd name="connsiteX5" fmla="*/ 12400 w 18863"/>
              <a:gd name="connsiteY5" fmla="*/ 13299 h 21439"/>
              <a:gd name="connsiteX6" fmla="*/ 10681 w 18863"/>
              <a:gd name="connsiteY6" fmla="*/ 0 h 21439"/>
              <a:gd name="connsiteX7" fmla="*/ 8966 w 18863"/>
              <a:gd name="connsiteY7" fmla="*/ 13299 h 21439"/>
              <a:gd name="connsiteX8" fmla="*/ 7954 w 18863"/>
              <a:gd name="connsiteY8" fmla="*/ 21439 h 21439"/>
              <a:gd name="connsiteX9" fmla="*/ 6946 w 18863"/>
              <a:gd name="connsiteY9" fmla="*/ 13299 h 21439"/>
              <a:gd name="connsiteX10" fmla="*/ 5230 w 18863"/>
              <a:gd name="connsiteY10" fmla="*/ 0 h 21439"/>
              <a:gd name="connsiteX11" fmla="*/ 3511 w 18863"/>
              <a:gd name="connsiteY11" fmla="*/ 13299 h 21439"/>
              <a:gd name="connsiteX12" fmla="*/ 2503 w 18863"/>
              <a:gd name="connsiteY12" fmla="*/ 21439 h 21439"/>
              <a:gd name="connsiteX13" fmla="*/ 1494 w 18863"/>
              <a:gd name="connsiteY13" fmla="*/ 13299 h 21439"/>
              <a:gd name="connsiteX14" fmla="*/ 0 w 18863"/>
              <a:gd name="connsiteY14" fmla="*/ 242 h 21439"/>
              <a:gd name="connsiteX0" fmla="*/ 17855 w 17855"/>
              <a:gd name="connsiteY0" fmla="*/ 13137 h 21439"/>
              <a:gd name="connsiteX1" fmla="*/ 16136 w 17855"/>
              <a:gd name="connsiteY1" fmla="*/ 0 h 21439"/>
              <a:gd name="connsiteX2" fmla="*/ 14417 w 17855"/>
              <a:gd name="connsiteY2" fmla="*/ 13299 h 21439"/>
              <a:gd name="connsiteX3" fmla="*/ 13409 w 17855"/>
              <a:gd name="connsiteY3" fmla="*/ 21439 h 21439"/>
              <a:gd name="connsiteX4" fmla="*/ 12400 w 17855"/>
              <a:gd name="connsiteY4" fmla="*/ 13299 h 21439"/>
              <a:gd name="connsiteX5" fmla="*/ 10681 w 17855"/>
              <a:gd name="connsiteY5" fmla="*/ 0 h 21439"/>
              <a:gd name="connsiteX6" fmla="*/ 8966 w 17855"/>
              <a:gd name="connsiteY6" fmla="*/ 13299 h 21439"/>
              <a:gd name="connsiteX7" fmla="*/ 7954 w 17855"/>
              <a:gd name="connsiteY7" fmla="*/ 21439 h 21439"/>
              <a:gd name="connsiteX8" fmla="*/ 6946 w 17855"/>
              <a:gd name="connsiteY8" fmla="*/ 13299 h 21439"/>
              <a:gd name="connsiteX9" fmla="*/ 5230 w 17855"/>
              <a:gd name="connsiteY9" fmla="*/ 0 h 21439"/>
              <a:gd name="connsiteX10" fmla="*/ 3511 w 17855"/>
              <a:gd name="connsiteY10" fmla="*/ 13299 h 21439"/>
              <a:gd name="connsiteX11" fmla="*/ 2503 w 17855"/>
              <a:gd name="connsiteY11" fmla="*/ 21439 h 21439"/>
              <a:gd name="connsiteX12" fmla="*/ 1494 w 17855"/>
              <a:gd name="connsiteY12" fmla="*/ 13299 h 21439"/>
              <a:gd name="connsiteX13" fmla="*/ 0 w 17855"/>
              <a:gd name="connsiteY13" fmla="*/ 242 h 21439"/>
              <a:gd name="connsiteX0" fmla="*/ 16136 w 16136"/>
              <a:gd name="connsiteY0" fmla="*/ 0 h 21439"/>
              <a:gd name="connsiteX1" fmla="*/ 14417 w 16136"/>
              <a:gd name="connsiteY1" fmla="*/ 13299 h 21439"/>
              <a:gd name="connsiteX2" fmla="*/ 13409 w 16136"/>
              <a:gd name="connsiteY2" fmla="*/ 21439 h 21439"/>
              <a:gd name="connsiteX3" fmla="*/ 12400 w 16136"/>
              <a:gd name="connsiteY3" fmla="*/ 13299 h 21439"/>
              <a:gd name="connsiteX4" fmla="*/ 10681 w 16136"/>
              <a:gd name="connsiteY4" fmla="*/ 0 h 21439"/>
              <a:gd name="connsiteX5" fmla="*/ 8966 w 16136"/>
              <a:gd name="connsiteY5" fmla="*/ 13299 h 21439"/>
              <a:gd name="connsiteX6" fmla="*/ 7954 w 16136"/>
              <a:gd name="connsiteY6" fmla="*/ 21439 h 21439"/>
              <a:gd name="connsiteX7" fmla="*/ 6946 w 16136"/>
              <a:gd name="connsiteY7" fmla="*/ 13299 h 21439"/>
              <a:gd name="connsiteX8" fmla="*/ 5230 w 16136"/>
              <a:gd name="connsiteY8" fmla="*/ 0 h 21439"/>
              <a:gd name="connsiteX9" fmla="*/ 3511 w 16136"/>
              <a:gd name="connsiteY9" fmla="*/ 13299 h 21439"/>
              <a:gd name="connsiteX10" fmla="*/ 2503 w 16136"/>
              <a:gd name="connsiteY10" fmla="*/ 21439 h 21439"/>
              <a:gd name="connsiteX11" fmla="*/ 1494 w 16136"/>
              <a:gd name="connsiteY11" fmla="*/ 13299 h 21439"/>
              <a:gd name="connsiteX12" fmla="*/ 0 w 16136"/>
              <a:gd name="connsiteY12" fmla="*/ 242 h 21439"/>
              <a:gd name="connsiteX0" fmla="*/ 14417 w 14417"/>
              <a:gd name="connsiteY0" fmla="*/ 13299 h 21439"/>
              <a:gd name="connsiteX1" fmla="*/ 13409 w 14417"/>
              <a:gd name="connsiteY1" fmla="*/ 21439 h 21439"/>
              <a:gd name="connsiteX2" fmla="*/ 12400 w 14417"/>
              <a:gd name="connsiteY2" fmla="*/ 13299 h 21439"/>
              <a:gd name="connsiteX3" fmla="*/ 10681 w 14417"/>
              <a:gd name="connsiteY3" fmla="*/ 0 h 21439"/>
              <a:gd name="connsiteX4" fmla="*/ 8966 w 14417"/>
              <a:gd name="connsiteY4" fmla="*/ 13299 h 21439"/>
              <a:gd name="connsiteX5" fmla="*/ 7954 w 14417"/>
              <a:gd name="connsiteY5" fmla="*/ 21439 h 21439"/>
              <a:gd name="connsiteX6" fmla="*/ 6946 w 14417"/>
              <a:gd name="connsiteY6" fmla="*/ 13299 h 21439"/>
              <a:gd name="connsiteX7" fmla="*/ 5230 w 14417"/>
              <a:gd name="connsiteY7" fmla="*/ 0 h 21439"/>
              <a:gd name="connsiteX8" fmla="*/ 3511 w 14417"/>
              <a:gd name="connsiteY8" fmla="*/ 13299 h 21439"/>
              <a:gd name="connsiteX9" fmla="*/ 2503 w 14417"/>
              <a:gd name="connsiteY9" fmla="*/ 21439 h 21439"/>
              <a:gd name="connsiteX10" fmla="*/ 1494 w 14417"/>
              <a:gd name="connsiteY10" fmla="*/ 13299 h 21439"/>
              <a:gd name="connsiteX11" fmla="*/ 0 w 14417"/>
              <a:gd name="connsiteY11" fmla="*/ 242 h 21439"/>
              <a:gd name="connsiteX0" fmla="*/ 13409 w 13409"/>
              <a:gd name="connsiteY0" fmla="*/ 21439 h 21439"/>
              <a:gd name="connsiteX1" fmla="*/ 12400 w 13409"/>
              <a:gd name="connsiteY1" fmla="*/ 13299 h 21439"/>
              <a:gd name="connsiteX2" fmla="*/ 10681 w 13409"/>
              <a:gd name="connsiteY2" fmla="*/ 0 h 21439"/>
              <a:gd name="connsiteX3" fmla="*/ 8966 w 13409"/>
              <a:gd name="connsiteY3" fmla="*/ 13299 h 21439"/>
              <a:gd name="connsiteX4" fmla="*/ 7954 w 13409"/>
              <a:gd name="connsiteY4" fmla="*/ 21439 h 21439"/>
              <a:gd name="connsiteX5" fmla="*/ 6946 w 13409"/>
              <a:gd name="connsiteY5" fmla="*/ 13299 h 21439"/>
              <a:gd name="connsiteX6" fmla="*/ 5230 w 13409"/>
              <a:gd name="connsiteY6" fmla="*/ 0 h 21439"/>
              <a:gd name="connsiteX7" fmla="*/ 3511 w 13409"/>
              <a:gd name="connsiteY7" fmla="*/ 13299 h 21439"/>
              <a:gd name="connsiteX8" fmla="*/ 2503 w 13409"/>
              <a:gd name="connsiteY8" fmla="*/ 21439 h 21439"/>
              <a:gd name="connsiteX9" fmla="*/ 1494 w 13409"/>
              <a:gd name="connsiteY9" fmla="*/ 13299 h 21439"/>
              <a:gd name="connsiteX10" fmla="*/ 0 w 13409"/>
              <a:gd name="connsiteY10" fmla="*/ 242 h 21439"/>
              <a:gd name="connsiteX0" fmla="*/ 12400 w 12400"/>
              <a:gd name="connsiteY0" fmla="*/ 13299 h 21439"/>
              <a:gd name="connsiteX1" fmla="*/ 10681 w 12400"/>
              <a:gd name="connsiteY1" fmla="*/ 0 h 21439"/>
              <a:gd name="connsiteX2" fmla="*/ 8966 w 12400"/>
              <a:gd name="connsiteY2" fmla="*/ 13299 h 21439"/>
              <a:gd name="connsiteX3" fmla="*/ 7954 w 12400"/>
              <a:gd name="connsiteY3" fmla="*/ 21439 h 21439"/>
              <a:gd name="connsiteX4" fmla="*/ 6946 w 12400"/>
              <a:gd name="connsiteY4" fmla="*/ 13299 h 21439"/>
              <a:gd name="connsiteX5" fmla="*/ 5230 w 12400"/>
              <a:gd name="connsiteY5" fmla="*/ 0 h 21439"/>
              <a:gd name="connsiteX6" fmla="*/ 3511 w 12400"/>
              <a:gd name="connsiteY6" fmla="*/ 13299 h 21439"/>
              <a:gd name="connsiteX7" fmla="*/ 2503 w 12400"/>
              <a:gd name="connsiteY7" fmla="*/ 21439 h 21439"/>
              <a:gd name="connsiteX8" fmla="*/ 1494 w 12400"/>
              <a:gd name="connsiteY8" fmla="*/ 13299 h 21439"/>
              <a:gd name="connsiteX9" fmla="*/ 0 w 12400"/>
              <a:gd name="connsiteY9" fmla="*/ 242 h 21439"/>
              <a:gd name="connsiteX0" fmla="*/ 10681 w 10681"/>
              <a:gd name="connsiteY0" fmla="*/ 0 h 21439"/>
              <a:gd name="connsiteX1" fmla="*/ 8966 w 10681"/>
              <a:gd name="connsiteY1" fmla="*/ 13299 h 21439"/>
              <a:gd name="connsiteX2" fmla="*/ 7954 w 10681"/>
              <a:gd name="connsiteY2" fmla="*/ 21439 h 21439"/>
              <a:gd name="connsiteX3" fmla="*/ 6946 w 10681"/>
              <a:gd name="connsiteY3" fmla="*/ 13299 h 21439"/>
              <a:gd name="connsiteX4" fmla="*/ 5230 w 10681"/>
              <a:gd name="connsiteY4" fmla="*/ 0 h 21439"/>
              <a:gd name="connsiteX5" fmla="*/ 3511 w 10681"/>
              <a:gd name="connsiteY5" fmla="*/ 13299 h 21439"/>
              <a:gd name="connsiteX6" fmla="*/ 2503 w 10681"/>
              <a:gd name="connsiteY6" fmla="*/ 21439 h 21439"/>
              <a:gd name="connsiteX7" fmla="*/ 1494 w 10681"/>
              <a:gd name="connsiteY7" fmla="*/ 13299 h 21439"/>
              <a:gd name="connsiteX8" fmla="*/ 0 w 10681"/>
              <a:gd name="connsiteY8" fmla="*/ 242 h 21439"/>
              <a:gd name="connsiteX0" fmla="*/ 8966 w 8966"/>
              <a:gd name="connsiteY0" fmla="*/ 13299 h 21439"/>
              <a:gd name="connsiteX1" fmla="*/ 7954 w 8966"/>
              <a:gd name="connsiteY1" fmla="*/ 21439 h 21439"/>
              <a:gd name="connsiteX2" fmla="*/ 6946 w 8966"/>
              <a:gd name="connsiteY2" fmla="*/ 13299 h 21439"/>
              <a:gd name="connsiteX3" fmla="*/ 5230 w 8966"/>
              <a:gd name="connsiteY3" fmla="*/ 0 h 21439"/>
              <a:gd name="connsiteX4" fmla="*/ 3511 w 8966"/>
              <a:gd name="connsiteY4" fmla="*/ 13299 h 21439"/>
              <a:gd name="connsiteX5" fmla="*/ 2503 w 8966"/>
              <a:gd name="connsiteY5" fmla="*/ 21439 h 21439"/>
              <a:gd name="connsiteX6" fmla="*/ 1494 w 8966"/>
              <a:gd name="connsiteY6" fmla="*/ 13299 h 21439"/>
              <a:gd name="connsiteX7" fmla="*/ 0 w 8966"/>
              <a:gd name="connsiteY7" fmla="*/ 242 h 21439"/>
              <a:gd name="connsiteX0" fmla="*/ 8871 w 8871"/>
              <a:gd name="connsiteY0" fmla="*/ 10000 h 10000"/>
              <a:gd name="connsiteX1" fmla="*/ 7747 w 8871"/>
              <a:gd name="connsiteY1" fmla="*/ 6203 h 10000"/>
              <a:gd name="connsiteX2" fmla="*/ 5833 w 8871"/>
              <a:gd name="connsiteY2" fmla="*/ 0 h 10000"/>
              <a:gd name="connsiteX3" fmla="*/ 3916 w 8871"/>
              <a:gd name="connsiteY3" fmla="*/ 6203 h 10000"/>
              <a:gd name="connsiteX4" fmla="*/ 2792 w 8871"/>
              <a:gd name="connsiteY4" fmla="*/ 10000 h 10000"/>
              <a:gd name="connsiteX5" fmla="*/ 1666 w 8871"/>
              <a:gd name="connsiteY5" fmla="*/ 6203 h 10000"/>
              <a:gd name="connsiteX6" fmla="*/ 0 w 8871"/>
              <a:gd name="connsiteY6" fmla="*/ 113 h 10000"/>
              <a:gd name="connsiteX0" fmla="*/ 8122 w 8122"/>
              <a:gd name="connsiteY0" fmla="*/ 10000 h 10000"/>
              <a:gd name="connsiteX1" fmla="*/ 6855 w 8122"/>
              <a:gd name="connsiteY1" fmla="*/ 6203 h 10000"/>
              <a:gd name="connsiteX2" fmla="*/ 4697 w 8122"/>
              <a:gd name="connsiteY2" fmla="*/ 0 h 10000"/>
              <a:gd name="connsiteX3" fmla="*/ 2536 w 8122"/>
              <a:gd name="connsiteY3" fmla="*/ 6203 h 10000"/>
              <a:gd name="connsiteX4" fmla="*/ 1269 w 8122"/>
              <a:gd name="connsiteY4" fmla="*/ 10000 h 10000"/>
              <a:gd name="connsiteX5" fmla="*/ 0 w 8122"/>
              <a:gd name="connsiteY5" fmla="*/ 6203 h 10000"/>
              <a:gd name="connsiteX0" fmla="*/ 8438 w 8438"/>
              <a:gd name="connsiteY0" fmla="*/ 10000 h 10000"/>
              <a:gd name="connsiteX1" fmla="*/ 6878 w 8438"/>
              <a:gd name="connsiteY1" fmla="*/ 6203 h 10000"/>
              <a:gd name="connsiteX2" fmla="*/ 4221 w 8438"/>
              <a:gd name="connsiteY2" fmla="*/ 0 h 10000"/>
              <a:gd name="connsiteX3" fmla="*/ 1560 w 8438"/>
              <a:gd name="connsiteY3" fmla="*/ 6203 h 10000"/>
              <a:gd name="connsiteX4" fmla="*/ 0 w 8438"/>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8" h="10000" extrusionOk="0">
                <a:moveTo>
                  <a:pt x="8438" y="10000"/>
                </a:moveTo>
                <a:cubicBezTo>
                  <a:pt x="7681" y="10000"/>
                  <a:pt x="7363" y="8520"/>
                  <a:pt x="6878" y="6203"/>
                </a:cubicBezTo>
                <a:cubicBezTo>
                  <a:pt x="6299" y="3446"/>
                  <a:pt x="5578" y="0"/>
                  <a:pt x="4221" y="0"/>
                </a:cubicBezTo>
                <a:cubicBezTo>
                  <a:pt x="2865" y="0"/>
                  <a:pt x="2145" y="3449"/>
                  <a:pt x="1560" y="6203"/>
                </a:cubicBezTo>
                <a:cubicBezTo>
                  <a:pt x="1080" y="8461"/>
                  <a:pt x="759" y="10000"/>
                  <a:pt x="0" y="10000"/>
                </a:cubicBezTo>
              </a:path>
            </a:pathLst>
          </a:custGeom>
          <a:noFill/>
          <a:ln w="25400" cap="flat">
            <a:solidFill>
              <a:schemeClr val="accent2"/>
            </a:solidFill>
            <a:prstDash val="solid"/>
            <a:round/>
          </a:ln>
          <a:effectLst/>
        </p:spPr>
        <p:txBody>
          <a:bodyPr wrap="square" lIns="45719" tIns="45719" rIns="45719" bIns="45719" numCol="1" anchor="ctr">
            <a:noAutofit/>
          </a:bodyPr>
          <a:lstStyle/>
          <a:p>
            <a:endParaRPr/>
          </a:p>
        </p:txBody>
      </p:sp>
      <p:sp>
        <p:nvSpPr>
          <p:cNvPr id="72" name="Shape">
            <a:extLst>
              <a:ext uri="{FF2B5EF4-FFF2-40B4-BE49-F238E27FC236}">
                <a16:creationId xmlns:a16="http://schemas.microsoft.com/office/drawing/2014/main" id="{3DF2730E-8FC9-7E49-BB7A-C275671D0AE8}"/>
              </a:ext>
            </a:extLst>
          </p:cNvPr>
          <p:cNvSpPr/>
          <p:nvPr/>
        </p:nvSpPr>
        <p:spPr>
          <a:xfrm flipH="1">
            <a:off x="2787326" y="2988800"/>
            <a:ext cx="1609413" cy="949742"/>
          </a:xfrm>
          <a:custGeom>
            <a:avLst/>
            <a:gdLst/>
            <a:ahLst/>
            <a:cxnLst>
              <a:cxn ang="0">
                <a:pos x="wd2" y="hd2"/>
              </a:cxn>
              <a:cxn ang="5400000">
                <a:pos x="wd2" y="hd2"/>
              </a:cxn>
              <a:cxn ang="10800000">
                <a:pos x="wd2" y="hd2"/>
              </a:cxn>
              <a:cxn ang="16200000">
                <a:pos x="wd2" y="hd2"/>
              </a:cxn>
            </a:cxnLst>
            <a:rect l="0" t="0" r="r" b="b"/>
            <a:pathLst>
              <a:path w="21600" h="21600" extrusionOk="0">
                <a:moveTo>
                  <a:pt x="21600" y="229"/>
                </a:moveTo>
                <a:lnTo>
                  <a:pt x="21591" y="0"/>
                </a:lnTo>
                <a:moveTo>
                  <a:pt x="21591" y="0"/>
                </a:moveTo>
                <a:cubicBezTo>
                  <a:pt x="20706" y="3076"/>
                  <a:pt x="20197" y="7667"/>
                  <a:pt x="19872" y="13298"/>
                </a:cubicBezTo>
                <a:cubicBezTo>
                  <a:pt x="19589" y="18187"/>
                  <a:pt x="19354" y="21519"/>
                  <a:pt x="18863" y="21519"/>
                </a:cubicBezTo>
                <a:cubicBezTo>
                  <a:pt x="18373" y="21519"/>
                  <a:pt x="18170" y="18267"/>
                  <a:pt x="17855" y="13298"/>
                </a:cubicBezTo>
                <a:cubicBezTo>
                  <a:pt x="17481" y="7388"/>
                  <a:pt x="17012" y="161"/>
                  <a:pt x="16136" y="161"/>
                </a:cubicBezTo>
                <a:cubicBezTo>
                  <a:pt x="15260" y="161"/>
                  <a:pt x="14795" y="7556"/>
                  <a:pt x="14417" y="13460"/>
                </a:cubicBezTo>
                <a:cubicBezTo>
                  <a:pt x="14107" y="18301"/>
                  <a:pt x="13899" y="21600"/>
                  <a:pt x="13409" y="21600"/>
                </a:cubicBezTo>
                <a:cubicBezTo>
                  <a:pt x="12918" y="21600"/>
                  <a:pt x="12715" y="18428"/>
                  <a:pt x="12400" y="13460"/>
                </a:cubicBezTo>
                <a:cubicBezTo>
                  <a:pt x="12026" y="7549"/>
                  <a:pt x="11557" y="161"/>
                  <a:pt x="10681" y="161"/>
                </a:cubicBezTo>
                <a:cubicBezTo>
                  <a:pt x="9805" y="161"/>
                  <a:pt x="9344" y="7556"/>
                  <a:pt x="8966" y="13460"/>
                </a:cubicBezTo>
                <a:cubicBezTo>
                  <a:pt x="8655" y="18301"/>
                  <a:pt x="8444" y="21600"/>
                  <a:pt x="7954" y="21600"/>
                </a:cubicBezTo>
                <a:cubicBezTo>
                  <a:pt x="7464" y="21600"/>
                  <a:pt x="7260" y="18428"/>
                  <a:pt x="6946" y="13460"/>
                </a:cubicBezTo>
                <a:cubicBezTo>
                  <a:pt x="6572" y="7549"/>
                  <a:pt x="6106" y="161"/>
                  <a:pt x="5230" y="161"/>
                </a:cubicBezTo>
                <a:cubicBezTo>
                  <a:pt x="4354" y="161"/>
                  <a:pt x="3889" y="7556"/>
                  <a:pt x="3511" y="13460"/>
                </a:cubicBezTo>
                <a:cubicBezTo>
                  <a:pt x="3201" y="18301"/>
                  <a:pt x="2993" y="21600"/>
                  <a:pt x="2503" y="21600"/>
                </a:cubicBezTo>
                <a:cubicBezTo>
                  <a:pt x="2012" y="21600"/>
                  <a:pt x="1809" y="18428"/>
                  <a:pt x="1494" y="13460"/>
                </a:cubicBezTo>
                <a:cubicBezTo>
                  <a:pt x="1154" y="8086"/>
                  <a:pt x="733" y="1477"/>
                  <a:pt x="0" y="403"/>
                </a:cubicBezTo>
              </a:path>
            </a:pathLst>
          </a:custGeom>
          <a:noFill/>
          <a:ln w="25400" cap="flat">
            <a:solidFill>
              <a:schemeClr val="accent1"/>
            </a:solidFill>
            <a:prstDash val="solid"/>
            <a:round/>
          </a:ln>
          <a:effectLst/>
        </p:spPr>
        <p:txBody>
          <a:bodyPr wrap="square" lIns="45719" tIns="45719" rIns="45719" bIns="45719" numCol="1" anchor="ctr">
            <a:noAutofit/>
          </a:bodyPr>
          <a:lstStyle/>
          <a:p>
            <a:endParaRPr/>
          </a:p>
        </p:txBody>
      </p:sp>
      <p:sp>
        <p:nvSpPr>
          <p:cNvPr id="73" name="Shape">
            <a:extLst>
              <a:ext uri="{FF2B5EF4-FFF2-40B4-BE49-F238E27FC236}">
                <a16:creationId xmlns:a16="http://schemas.microsoft.com/office/drawing/2014/main" id="{6AF5740D-DA0D-5048-A3BC-10B46AF282C7}"/>
              </a:ext>
            </a:extLst>
          </p:cNvPr>
          <p:cNvSpPr/>
          <p:nvPr/>
        </p:nvSpPr>
        <p:spPr>
          <a:xfrm flipH="1">
            <a:off x="4402645" y="2988799"/>
            <a:ext cx="1609413" cy="949742"/>
          </a:xfrm>
          <a:custGeom>
            <a:avLst/>
            <a:gdLst/>
            <a:ahLst/>
            <a:cxnLst>
              <a:cxn ang="0">
                <a:pos x="wd2" y="hd2"/>
              </a:cxn>
              <a:cxn ang="5400000">
                <a:pos x="wd2" y="hd2"/>
              </a:cxn>
              <a:cxn ang="10800000">
                <a:pos x="wd2" y="hd2"/>
              </a:cxn>
              <a:cxn ang="16200000">
                <a:pos x="wd2" y="hd2"/>
              </a:cxn>
            </a:cxnLst>
            <a:rect l="0" t="0" r="r" b="b"/>
            <a:pathLst>
              <a:path w="21600" h="21600" extrusionOk="0">
                <a:moveTo>
                  <a:pt x="21600" y="229"/>
                </a:moveTo>
                <a:lnTo>
                  <a:pt x="21591" y="0"/>
                </a:lnTo>
                <a:moveTo>
                  <a:pt x="21591" y="0"/>
                </a:moveTo>
                <a:cubicBezTo>
                  <a:pt x="20706" y="3076"/>
                  <a:pt x="20197" y="7667"/>
                  <a:pt x="19872" y="13298"/>
                </a:cubicBezTo>
                <a:cubicBezTo>
                  <a:pt x="19589" y="18187"/>
                  <a:pt x="19354" y="21519"/>
                  <a:pt x="18863" y="21519"/>
                </a:cubicBezTo>
                <a:cubicBezTo>
                  <a:pt x="18373" y="21519"/>
                  <a:pt x="18170" y="18267"/>
                  <a:pt x="17855" y="13298"/>
                </a:cubicBezTo>
                <a:cubicBezTo>
                  <a:pt x="17481" y="7388"/>
                  <a:pt x="17012" y="161"/>
                  <a:pt x="16136" y="161"/>
                </a:cubicBezTo>
                <a:cubicBezTo>
                  <a:pt x="15260" y="161"/>
                  <a:pt x="14795" y="7556"/>
                  <a:pt x="14417" y="13460"/>
                </a:cubicBezTo>
                <a:cubicBezTo>
                  <a:pt x="14107" y="18301"/>
                  <a:pt x="13899" y="21600"/>
                  <a:pt x="13409" y="21600"/>
                </a:cubicBezTo>
                <a:cubicBezTo>
                  <a:pt x="12918" y="21600"/>
                  <a:pt x="12715" y="18428"/>
                  <a:pt x="12400" y="13460"/>
                </a:cubicBezTo>
                <a:cubicBezTo>
                  <a:pt x="12026" y="7549"/>
                  <a:pt x="11557" y="161"/>
                  <a:pt x="10681" y="161"/>
                </a:cubicBezTo>
                <a:cubicBezTo>
                  <a:pt x="9805" y="161"/>
                  <a:pt x="9344" y="7556"/>
                  <a:pt x="8966" y="13460"/>
                </a:cubicBezTo>
                <a:cubicBezTo>
                  <a:pt x="8655" y="18301"/>
                  <a:pt x="8444" y="21600"/>
                  <a:pt x="7954" y="21600"/>
                </a:cubicBezTo>
                <a:cubicBezTo>
                  <a:pt x="7464" y="21600"/>
                  <a:pt x="7260" y="18428"/>
                  <a:pt x="6946" y="13460"/>
                </a:cubicBezTo>
                <a:cubicBezTo>
                  <a:pt x="6572" y="7549"/>
                  <a:pt x="6106" y="161"/>
                  <a:pt x="5230" y="161"/>
                </a:cubicBezTo>
                <a:cubicBezTo>
                  <a:pt x="4354" y="161"/>
                  <a:pt x="3889" y="7556"/>
                  <a:pt x="3511" y="13460"/>
                </a:cubicBezTo>
                <a:cubicBezTo>
                  <a:pt x="3201" y="18301"/>
                  <a:pt x="2993" y="21600"/>
                  <a:pt x="2503" y="21600"/>
                </a:cubicBezTo>
                <a:cubicBezTo>
                  <a:pt x="2012" y="21600"/>
                  <a:pt x="1809" y="18428"/>
                  <a:pt x="1494" y="13460"/>
                </a:cubicBezTo>
                <a:cubicBezTo>
                  <a:pt x="1154" y="8086"/>
                  <a:pt x="733" y="1477"/>
                  <a:pt x="0" y="403"/>
                </a:cubicBezTo>
              </a:path>
            </a:pathLst>
          </a:custGeom>
          <a:noFill/>
          <a:ln w="25400" cap="flat">
            <a:solidFill>
              <a:schemeClr val="accent1"/>
            </a:solidFill>
            <a:prstDash val="solid"/>
            <a:round/>
          </a:ln>
          <a:effectLst/>
        </p:spPr>
        <p:txBody>
          <a:bodyPr wrap="square" lIns="45719" tIns="45719" rIns="45719" bIns="45719" numCol="1" anchor="ctr">
            <a:noAutofit/>
          </a:bodyPr>
          <a:lstStyle/>
          <a:p>
            <a:endParaRPr/>
          </a:p>
        </p:txBody>
      </p:sp>
      <p:sp>
        <p:nvSpPr>
          <p:cNvPr id="74" name="Shape">
            <a:extLst>
              <a:ext uri="{FF2B5EF4-FFF2-40B4-BE49-F238E27FC236}">
                <a16:creationId xmlns:a16="http://schemas.microsoft.com/office/drawing/2014/main" id="{CF75BB94-E193-1643-9336-9C8AFCF4EADA}"/>
              </a:ext>
            </a:extLst>
          </p:cNvPr>
          <p:cNvSpPr/>
          <p:nvPr/>
        </p:nvSpPr>
        <p:spPr>
          <a:xfrm flipH="1">
            <a:off x="6012058" y="2988798"/>
            <a:ext cx="1609413" cy="949742"/>
          </a:xfrm>
          <a:custGeom>
            <a:avLst/>
            <a:gdLst/>
            <a:ahLst/>
            <a:cxnLst>
              <a:cxn ang="0">
                <a:pos x="wd2" y="hd2"/>
              </a:cxn>
              <a:cxn ang="5400000">
                <a:pos x="wd2" y="hd2"/>
              </a:cxn>
              <a:cxn ang="10800000">
                <a:pos x="wd2" y="hd2"/>
              </a:cxn>
              <a:cxn ang="16200000">
                <a:pos x="wd2" y="hd2"/>
              </a:cxn>
            </a:cxnLst>
            <a:rect l="0" t="0" r="r" b="b"/>
            <a:pathLst>
              <a:path w="21600" h="21600" extrusionOk="0">
                <a:moveTo>
                  <a:pt x="21600" y="229"/>
                </a:moveTo>
                <a:lnTo>
                  <a:pt x="21591" y="0"/>
                </a:lnTo>
                <a:moveTo>
                  <a:pt x="21591" y="0"/>
                </a:moveTo>
                <a:cubicBezTo>
                  <a:pt x="20706" y="3076"/>
                  <a:pt x="20197" y="7667"/>
                  <a:pt x="19872" y="13298"/>
                </a:cubicBezTo>
                <a:cubicBezTo>
                  <a:pt x="19589" y="18187"/>
                  <a:pt x="19354" y="21519"/>
                  <a:pt x="18863" y="21519"/>
                </a:cubicBezTo>
                <a:cubicBezTo>
                  <a:pt x="18373" y="21519"/>
                  <a:pt x="18170" y="18267"/>
                  <a:pt x="17855" y="13298"/>
                </a:cubicBezTo>
                <a:cubicBezTo>
                  <a:pt x="17481" y="7388"/>
                  <a:pt x="17012" y="161"/>
                  <a:pt x="16136" y="161"/>
                </a:cubicBezTo>
                <a:cubicBezTo>
                  <a:pt x="15260" y="161"/>
                  <a:pt x="14795" y="7556"/>
                  <a:pt x="14417" y="13460"/>
                </a:cubicBezTo>
                <a:cubicBezTo>
                  <a:pt x="14107" y="18301"/>
                  <a:pt x="13899" y="21600"/>
                  <a:pt x="13409" y="21600"/>
                </a:cubicBezTo>
                <a:cubicBezTo>
                  <a:pt x="12918" y="21600"/>
                  <a:pt x="12715" y="18428"/>
                  <a:pt x="12400" y="13460"/>
                </a:cubicBezTo>
                <a:cubicBezTo>
                  <a:pt x="12026" y="7549"/>
                  <a:pt x="11557" y="161"/>
                  <a:pt x="10681" y="161"/>
                </a:cubicBezTo>
                <a:cubicBezTo>
                  <a:pt x="9805" y="161"/>
                  <a:pt x="9344" y="7556"/>
                  <a:pt x="8966" y="13460"/>
                </a:cubicBezTo>
                <a:cubicBezTo>
                  <a:pt x="8655" y="18301"/>
                  <a:pt x="8444" y="21600"/>
                  <a:pt x="7954" y="21600"/>
                </a:cubicBezTo>
                <a:cubicBezTo>
                  <a:pt x="7464" y="21600"/>
                  <a:pt x="7260" y="18428"/>
                  <a:pt x="6946" y="13460"/>
                </a:cubicBezTo>
                <a:cubicBezTo>
                  <a:pt x="6572" y="7549"/>
                  <a:pt x="6106" y="161"/>
                  <a:pt x="5230" y="161"/>
                </a:cubicBezTo>
                <a:cubicBezTo>
                  <a:pt x="4354" y="161"/>
                  <a:pt x="3889" y="7556"/>
                  <a:pt x="3511" y="13460"/>
                </a:cubicBezTo>
                <a:cubicBezTo>
                  <a:pt x="3201" y="18301"/>
                  <a:pt x="2993" y="21600"/>
                  <a:pt x="2503" y="21600"/>
                </a:cubicBezTo>
                <a:cubicBezTo>
                  <a:pt x="2012" y="21600"/>
                  <a:pt x="1809" y="18428"/>
                  <a:pt x="1494" y="13460"/>
                </a:cubicBezTo>
                <a:cubicBezTo>
                  <a:pt x="1154" y="8086"/>
                  <a:pt x="733" y="1477"/>
                  <a:pt x="0" y="403"/>
                </a:cubicBezTo>
              </a:path>
            </a:pathLst>
          </a:custGeom>
          <a:noFill/>
          <a:ln w="25400" cap="flat">
            <a:solidFill>
              <a:schemeClr val="accent1"/>
            </a:solidFill>
            <a:prstDash val="solid"/>
            <a:round/>
          </a:ln>
          <a:effectLst/>
        </p:spPr>
        <p:txBody>
          <a:bodyPr wrap="square" lIns="45719" tIns="45719" rIns="45719" bIns="45719" numCol="1" anchor="ctr">
            <a:noAutofit/>
          </a:bodyPr>
          <a:lstStyle/>
          <a:p>
            <a:endParaRPr/>
          </a:p>
        </p:txBody>
      </p:sp>
      <p:sp>
        <p:nvSpPr>
          <p:cNvPr id="75" name="Shape">
            <a:extLst>
              <a:ext uri="{FF2B5EF4-FFF2-40B4-BE49-F238E27FC236}">
                <a16:creationId xmlns:a16="http://schemas.microsoft.com/office/drawing/2014/main" id="{8965B1F6-FF48-6441-8D0E-0E2B580857A6}"/>
              </a:ext>
            </a:extLst>
          </p:cNvPr>
          <p:cNvSpPr/>
          <p:nvPr/>
        </p:nvSpPr>
        <p:spPr>
          <a:xfrm flipH="1">
            <a:off x="7636030" y="2993018"/>
            <a:ext cx="1609413" cy="949742"/>
          </a:xfrm>
          <a:custGeom>
            <a:avLst/>
            <a:gdLst/>
            <a:ahLst/>
            <a:cxnLst>
              <a:cxn ang="0">
                <a:pos x="wd2" y="hd2"/>
              </a:cxn>
              <a:cxn ang="5400000">
                <a:pos x="wd2" y="hd2"/>
              </a:cxn>
              <a:cxn ang="10800000">
                <a:pos x="wd2" y="hd2"/>
              </a:cxn>
              <a:cxn ang="16200000">
                <a:pos x="wd2" y="hd2"/>
              </a:cxn>
            </a:cxnLst>
            <a:rect l="0" t="0" r="r" b="b"/>
            <a:pathLst>
              <a:path w="21600" h="21600" extrusionOk="0">
                <a:moveTo>
                  <a:pt x="21600" y="229"/>
                </a:moveTo>
                <a:lnTo>
                  <a:pt x="21591" y="0"/>
                </a:lnTo>
                <a:moveTo>
                  <a:pt x="21591" y="0"/>
                </a:moveTo>
                <a:cubicBezTo>
                  <a:pt x="20706" y="3076"/>
                  <a:pt x="20197" y="7667"/>
                  <a:pt x="19872" y="13298"/>
                </a:cubicBezTo>
                <a:cubicBezTo>
                  <a:pt x="19589" y="18187"/>
                  <a:pt x="19354" y="21519"/>
                  <a:pt x="18863" y="21519"/>
                </a:cubicBezTo>
                <a:cubicBezTo>
                  <a:pt x="18373" y="21519"/>
                  <a:pt x="18170" y="18267"/>
                  <a:pt x="17855" y="13298"/>
                </a:cubicBezTo>
                <a:cubicBezTo>
                  <a:pt x="17481" y="7388"/>
                  <a:pt x="17012" y="161"/>
                  <a:pt x="16136" y="161"/>
                </a:cubicBezTo>
                <a:cubicBezTo>
                  <a:pt x="15260" y="161"/>
                  <a:pt x="14795" y="7556"/>
                  <a:pt x="14417" y="13460"/>
                </a:cubicBezTo>
                <a:cubicBezTo>
                  <a:pt x="14107" y="18301"/>
                  <a:pt x="13899" y="21600"/>
                  <a:pt x="13409" y="21600"/>
                </a:cubicBezTo>
                <a:cubicBezTo>
                  <a:pt x="12918" y="21600"/>
                  <a:pt x="12715" y="18428"/>
                  <a:pt x="12400" y="13460"/>
                </a:cubicBezTo>
                <a:cubicBezTo>
                  <a:pt x="12026" y="7549"/>
                  <a:pt x="11557" y="161"/>
                  <a:pt x="10681" y="161"/>
                </a:cubicBezTo>
                <a:cubicBezTo>
                  <a:pt x="9805" y="161"/>
                  <a:pt x="9344" y="7556"/>
                  <a:pt x="8966" y="13460"/>
                </a:cubicBezTo>
                <a:cubicBezTo>
                  <a:pt x="8655" y="18301"/>
                  <a:pt x="8444" y="21600"/>
                  <a:pt x="7954" y="21600"/>
                </a:cubicBezTo>
                <a:cubicBezTo>
                  <a:pt x="7464" y="21600"/>
                  <a:pt x="7260" y="18428"/>
                  <a:pt x="6946" y="13460"/>
                </a:cubicBezTo>
                <a:cubicBezTo>
                  <a:pt x="6572" y="7549"/>
                  <a:pt x="6106" y="161"/>
                  <a:pt x="5230" y="161"/>
                </a:cubicBezTo>
                <a:cubicBezTo>
                  <a:pt x="4354" y="161"/>
                  <a:pt x="3889" y="7556"/>
                  <a:pt x="3511" y="13460"/>
                </a:cubicBezTo>
                <a:cubicBezTo>
                  <a:pt x="3201" y="18301"/>
                  <a:pt x="2993" y="21600"/>
                  <a:pt x="2503" y="21600"/>
                </a:cubicBezTo>
                <a:cubicBezTo>
                  <a:pt x="2012" y="21600"/>
                  <a:pt x="1809" y="18428"/>
                  <a:pt x="1494" y="13460"/>
                </a:cubicBezTo>
                <a:cubicBezTo>
                  <a:pt x="1154" y="8086"/>
                  <a:pt x="733" y="1477"/>
                  <a:pt x="0" y="403"/>
                </a:cubicBezTo>
              </a:path>
            </a:pathLst>
          </a:custGeom>
          <a:noFill/>
          <a:ln w="25400" cap="flat">
            <a:solidFill>
              <a:schemeClr val="accent1"/>
            </a:solidFill>
            <a:prstDash val="solid"/>
            <a:round/>
          </a:ln>
          <a:effectLst/>
        </p:spPr>
        <p:txBody>
          <a:bodyPr wrap="square" lIns="45719" tIns="45719" rIns="45719" bIns="45719" numCol="1" anchor="ctr">
            <a:noAutofit/>
          </a:bodyPr>
          <a:lstStyle/>
          <a:p>
            <a:endParaRPr/>
          </a:p>
        </p:txBody>
      </p:sp>
      <p:sp>
        <p:nvSpPr>
          <p:cNvPr id="2" name="Rectangle 1">
            <a:extLst>
              <a:ext uri="{FF2B5EF4-FFF2-40B4-BE49-F238E27FC236}">
                <a16:creationId xmlns:a16="http://schemas.microsoft.com/office/drawing/2014/main" id="{FA7577A9-1894-BC40-ABD4-E1E06BB7A102}"/>
              </a:ext>
            </a:extLst>
          </p:cNvPr>
          <p:cNvSpPr/>
          <p:nvPr/>
        </p:nvSpPr>
        <p:spPr>
          <a:xfrm>
            <a:off x="8509922" y="2536372"/>
            <a:ext cx="1819174" cy="374892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Title 44"/>
          <p:cNvSpPr>
            <a:spLocks noGrp="1"/>
          </p:cNvSpPr>
          <p:nvPr>
            <p:ph type="title"/>
          </p:nvPr>
        </p:nvSpPr>
        <p:spPr>
          <a:noFill/>
        </p:spPr>
        <p:txBody>
          <a:bodyPr/>
          <a:lstStyle/>
          <a:p>
            <a:r>
              <a:rPr lang="en-US" dirty="0"/>
              <a:t>Sharing Primitives</a:t>
            </a:r>
          </a:p>
        </p:txBody>
      </p:sp>
      <p:sp>
        <p:nvSpPr>
          <p:cNvPr id="7" name="内容占位符 6">
            <a:extLst>
              <a:ext uri="{FF2B5EF4-FFF2-40B4-BE49-F238E27FC236}">
                <a16:creationId xmlns:a16="http://schemas.microsoft.com/office/drawing/2014/main" id="{AFCBFB1E-FC0B-47DE-AEB2-6979B868B4D8}"/>
              </a:ext>
            </a:extLst>
          </p:cNvPr>
          <p:cNvSpPr>
            <a:spLocks noGrp="1"/>
          </p:cNvSpPr>
          <p:nvPr>
            <p:ph idx="1"/>
          </p:nvPr>
        </p:nvSpPr>
        <p:spPr/>
        <p:txBody>
          <a:bodyPr/>
          <a:lstStyle/>
          <a:p>
            <a:r>
              <a:rPr lang="en-US" altLang="zh-CN" dirty="0"/>
              <a:t>Memory sharing: GPU lane</a:t>
            </a:r>
            <a:endParaRPr lang="zh-CN" altLang="en-US" dirty="0"/>
          </a:p>
        </p:txBody>
      </p:sp>
      <p:sp>
        <p:nvSpPr>
          <p:cNvPr id="6" name="Slide Number Placeholder 5">
            <a:extLst>
              <a:ext uri="{FF2B5EF4-FFF2-40B4-BE49-F238E27FC236}">
                <a16:creationId xmlns:a16="http://schemas.microsoft.com/office/drawing/2014/main" id="{0B5EBEF0-3698-AA4E-A73F-806DB0E3DC49}"/>
              </a:ext>
            </a:extLst>
          </p:cNvPr>
          <p:cNvSpPr>
            <a:spLocks noGrp="1"/>
          </p:cNvSpPr>
          <p:nvPr>
            <p:ph type="sldNum" sz="quarter" idx="12"/>
          </p:nvPr>
        </p:nvSpPr>
        <p:spPr/>
        <p:txBody>
          <a:bodyPr/>
          <a:lstStyle/>
          <a:p>
            <a:fld id="{2E4BC627-AC99-AB40-AA77-AD4C10984B8E}" type="slidenum">
              <a:rPr lang="en-US" smtClean="0"/>
              <a:pPr/>
              <a:t>29</a:t>
            </a:fld>
            <a:endParaRPr lang="en-US"/>
          </a:p>
        </p:txBody>
      </p:sp>
      <p:sp>
        <p:nvSpPr>
          <p:cNvPr id="16" name="Copy" hidden="1"/>
          <p:cNvSpPr/>
          <p:nvPr/>
        </p:nvSpPr>
        <p:spPr>
          <a:xfrm>
            <a:off x="2743188" y="3073624"/>
            <a:ext cx="6624915" cy="86868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Gill Sans Light" charset="0"/>
                <a:ea typeface="Gill Sans Light" charset="0"/>
                <a:cs typeface="Gill Sans Light" charset="0"/>
              </a:rPr>
              <a:t>Deep Learning Frameworks</a:t>
            </a:r>
          </a:p>
        </p:txBody>
      </p:sp>
      <p:grpSp>
        <p:nvGrpSpPr>
          <p:cNvPr id="4" name="Group 3">
            <a:extLst>
              <a:ext uri="{FF2B5EF4-FFF2-40B4-BE49-F238E27FC236}">
                <a16:creationId xmlns:a16="http://schemas.microsoft.com/office/drawing/2014/main" id="{9F826F75-267E-6042-9E1D-E2FEC64B2CF5}"/>
              </a:ext>
            </a:extLst>
          </p:cNvPr>
          <p:cNvGrpSpPr/>
          <p:nvPr/>
        </p:nvGrpSpPr>
        <p:grpSpPr>
          <a:xfrm>
            <a:off x="4045151" y="5922475"/>
            <a:ext cx="3177427" cy="338554"/>
            <a:chOff x="4045151" y="6341579"/>
            <a:chExt cx="3177427" cy="338554"/>
          </a:xfrm>
        </p:grpSpPr>
        <p:cxnSp>
          <p:nvCxnSpPr>
            <p:cNvPr id="25" name="Straight Arrow Connector 24">
              <a:extLst>
                <a:ext uri="{FF2B5EF4-FFF2-40B4-BE49-F238E27FC236}">
                  <a16:creationId xmlns:a16="http://schemas.microsoft.com/office/drawing/2014/main" id="{C66D2CE1-8538-9E4A-97F5-B19575DE90FC}"/>
                </a:ext>
              </a:extLst>
            </p:cNvPr>
            <p:cNvCxnSpPr>
              <a:cxnSpLocks/>
            </p:cNvCxnSpPr>
            <p:nvPr/>
          </p:nvCxnSpPr>
          <p:spPr>
            <a:xfrm>
              <a:off x="4045151" y="6360336"/>
              <a:ext cx="317742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077375B-4E1C-E54D-9BAE-503A6C797725}"/>
                </a:ext>
              </a:extLst>
            </p:cNvPr>
            <p:cNvSpPr txBox="1"/>
            <p:nvPr/>
          </p:nvSpPr>
          <p:spPr>
            <a:xfrm>
              <a:off x="5427878" y="6341579"/>
              <a:ext cx="411971" cy="338554"/>
            </a:xfrm>
            <a:prstGeom prst="rect">
              <a:avLst/>
            </a:prstGeom>
            <a:noFill/>
          </p:spPr>
          <p:txBody>
            <a:bodyPr wrap="none" lIns="0" rIns="0" rtlCol="0">
              <a:spAutoFit/>
            </a:bodyPr>
            <a:lstStyle/>
            <a:p>
              <a:pPr algn="r"/>
              <a:r>
                <a:rPr lang="en-US" sz="1600" dirty="0">
                  <a:latin typeface="Gill Sans Light" charset="0"/>
                  <a:ea typeface="Gill Sans Light" charset="0"/>
                  <a:cs typeface="Gill Sans Light" charset="0"/>
                </a:rPr>
                <a:t>Time</a:t>
              </a:r>
            </a:p>
          </p:txBody>
        </p:sp>
      </p:grpSp>
      <p:sp>
        <p:nvSpPr>
          <p:cNvPr id="28" name="TextBox 27">
            <a:extLst>
              <a:ext uri="{FF2B5EF4-FFF2-40B4-BE49-F238E27FC236}">
                <a16:creationId xmlns:a16="http://schemas.microsoft.com/office/drawing/2014/main" id="{05344736-39C3-EE45-A171-AAB95137E549}"/>
              </a:ext>
            </a:extLst>
          </p:cNvPr>
          <p:cNvSpPr txBox="1"/>
          <p:nvPr/>
        </p:nvSpPr>
        <p:spPr>
          <a:xfrm rot="16200000">
            <a:off x="2155445" y="4171472"/>
            <a:ext cx="695576" cy="338554"/>
          </a:xfrm>
          <a:prstGeom prst="rect">
            <a:avLst/>
          </a:prstGeom>
          <a:noFill/>
        </p:spPr>
        <p:txBody>
          <a:bodyPr wrap="none" lIns="0" rIns="0" rtlCol="0">
            <a:spAutoFit/>
          </a:bodyPr>
          <a:lstStyle/>
          <a:p>
            <a:pPr algn="r"/>
            <a:r>
              <a:rPr lang="en-US" sz="1600" dirty="0">
                <a:latin typeface="Gill Sans Light" charset="0"/>
                <a:ea typeface="Gill Sans Light" charset="0"/>
                <a:cs typeface="Gill Sans Light" charset="0"/>
              </a:rPr>
              <a:t>Memory</a:t>
            </a:r>
          </a:p>
        </p:txBody>
      </p:sp>
      <p:sp>
        <p:nvSpPr>
          <p:cNvPr id="3" name="TextBox 2">
            <a:extLst>
              <a:ext uri="{FF2B5EF4-FFF2-40B4-BE49-F238E27FC236}">
                <a16:creationId xmlns:a16="http://schemas.microsoft.com/office/drawing/2014/main" id="{53409E7A-6FF6-844F-AE59-F2F34BC34200}"/>
              </a:ext>
            </a:extLst>
          </p:cNvPr>
          <p:cNvSpPr txBox="1"/>
          <p:nvPr/>
        </p:nvSpPr>
        <p:spPr>
          <a:xfrm>
            <a:off x="8717721" y="4705260"/>
            <a:ext cx="997389" cy="461665"/>
          </a:xfrm>
          <a:prstGeom prst="rect">
            <a:avLst/>
          </a:prstGeom>
          <a:noFill/>
        </p:spPr>
        <p:txBody>
          <a:bodyPr wrap="none" rtlCol="0">
            <a:spAutoFit/>
          </a:bodyPr>
          <a:lstStyle/>
          <a:p>
            <a:r>
              <a:rPr lang="en-US" altLang="zh-CN" sz="2400" dirty="0">
                <a:latin typeface="Gill Sans Light" panose="020B0302020104020203" pitchFamily="34" charset="-79"/>
                <a:cs typeface="Gill Sans Light" panose="020B0302020104020203" pitchFamily="34" charset="-79"/>
              </a:rPr>
              <a:t>Lane</a:t>
            </a:r>
            <a:r>
              <a:rPr lang="zh-CN" altLang="en-US" sz="2400" dirty="0">
                <a:latin typeface="Gill Sans Light" panose="020B0302020104020203" pitchFamily="34" charset="-79"/>
                <a:cs typeface="Gill Sans Light" panose="020B0302020104020203" pitchFamily="34" charset="-79"/>
              </a:rPr>
              <a:t> </a:t>
            </a:r>
            <a:r>
              <a:rPr lang="en-US" altLang="zh-CN" sz="2400" dirty="0">
                <a:latin typeface="Gill Sans Light" panose="020B0302020104020203" pitchFamily="34" charset="-79"/>
                <a:cs typeface="Gill Sans Light" panose="020B0302020104020203" pitchFamily="34" charset="-79"/>
              </a:rPr>
              <a:t>0</a:t>
            </a:r>
            <a:endParaRPr lang="en-US" sz="2400" dirty="0">
              <a:latin typeface="Gill Sans Light" panose="020B0302020104020203" pitchFamily="34" charset="-79"/>
              <a:cs typeface="Gill Sans Light" panose="020B0302020104020203" pitchFamily="34" charset="-79"/>
            </a:endParaRPr>
          </a:p>
        </p:txBody>
      </p:sp>
      <p:sp>
        <p:nvSpPr>
          <p:cNvPr id="33" name="TextBox 32">
            <a:extLst>
              <a:ext uri="{FF2B5EF4-FFF2-40B4-BE49-F238E27FC236}">
                <a16:creationId xmlns:a16="http://schemas.microsoft.com/office/drawing/2014/main" id="{E9B804A7-D1CE-264F-A7E9-05D085DB8AC4}"/>
              </a:ext>
            </a:extLst>
          </p:cNvPr>
          <p:cNvSpPr txBox="1"/>
          <p:nvPr/>
        </p:nvSpPr>
        <p:spPr>
          <a:xfrm>
            <a:off x="8717721" y="3232836"/>
            <a:ext cx="997389" cy="461665"/>
          </a:xfrm>
          <a:prstGeom prst="rect">
            <a:avLst/>
          </a:prstGeom>
          <a:noFill/>
        </p:spPr>
        <p:txBody>
          <a:bodyPr wrap="none" rtlCol="0">
            <a:spAutoFit/>
          </a:bodyPr>
          <a:lstStyle/>
          <a:p>
            <a:r>
              <a:rPr lang="en-US" altLang="zh-CN" sz="2400" dirty="0">
                <a:latin typeface="Gill Sans Light" panose="020B0302020104020203" pitchFamily="34" charset="-79"/>
                <a:cs typeface="Gill Sans Light" panose="020B0302020104020203" pitchFamily="34" charset="-79"/>
              </a:rPr>
              <a:t>Lane</a:t>
            </a:r>
            <a:r>
              <a:rPr lang="zh-CN" altLang="en-US" sz="2400" dirty="0">
                <a:latin typeface="Gill Sans Light" panose="020B0302020104020203" pitchFamily="34" charset="-79"/>
                <a:cs typeface="Gill Sans Light" panose="020B0302020104020203" pitchFamily="34" charset="-79"/>
              </a:rPr>
              <a:t> </a:t>
            </a:r>
            <a:r>
              <a:rPr lang="en-US" altLang="zh-CN" sz="2400" dirty="0">
                <a:latin typeface="Gill Sans Light" panose="020B0302020104020203" pitchFamily="34" charset="-79"/>
                <a:cs typeface="Gill Sans Light" panose="020B0302020104020203" pitchFamily="34" charset="-79"/>
              </a:rPr>
              <a:t>1</a:t>
            </a:r>
            <a:endParaRPr lang="en-US" sz="2400" dirty="0">
              <a:latin typeface="Gill Sans Light" panose="020B0302020104020203" pitchFamily="34" charset="-79"/>
              <a:cs typeface="Gill Sans Light" panose="020B0302020104020203" pitchFamily="34" charset="-79"/>
            </a:endParaRPr>
          </a:p>
        </p:txBody>
      </p:sp>
      <p:grpSp>
        <p:nvGrpSpPr>
          <p:cNvPr id="53" name="!!Job3">
            <a:extLst>
              <a:ext uri="{FF2B5EF4-FFF2-40B4-BE49-F238E27FC236}">
                <a16:creationId xmlns:a16="http://schemas.microsoft.com/office/drawing/2014/main" id="{2AAB075E-573C-6247-83C9-77294F7A7ADE}"/>
              </a:ext>
            </a:extLst>
          </p:cNvPr>
          <p:cNvGrpSpPr/>
          <p:nvPr/>
        </p:nvGrpSpPr>
        <p:grpSpPr>
          <a:xfrm>
            <a:off x="1238286" y="4559559"/>
            <a:ext cx="934740" cy="338554"/>
            <a:chOff x="1238286" y="4938364"/>
            <a:chExt cx="934740" cy="338554"/>
          </a:xfrm>
        </p:grpSpPr>
        <p:sp>
          <p:nvSpPr>
            <p:cNvPr id="54" name="TextBox 53">
              <a:extLst>
                <a:ext uri="{FF2B5EF4-FFF2-40B4-BE49-F238E27FC236}">
                  <a16:creationId xmlns:a16="http://schemas.microsoft.com/office/drawing/2014/main" id="{FD2D80F1-9846-0441-8B14-A5B26B2556D0}"/>
                </a:ext>
              </a:extLst>
            </p:cNvPr>
            <p:cNvSpPr txBox="1"/>
            <p:nvPr/>
          </p:nvSpPr>
          <p:spPr>
            <a:xfrm>
              <a:off x="1238286" y="4938364"/>
              <a:ext cx="603050" cy="338554"/>
            </a:xfrm>
            <a:prstGeom prst="rect">
              <a:avLst/>
            </a:prstGeom>
            <a:noFill/>
          </p:spPr>
          <p:txBody>
            <a:bodyPr wrap="none" rtlCol="0" anchor="ctr">
              <a:spAutoFit/>
            </a:bodyPr>
            <a:lstStyle/>
            <a:p>
              <a:pPr algn="ctr"/>
              <a:r>
                <a:rPr lang="en-US" sz="1600" dirty="0">
                  <a:latin typeface="Gill Sans Light" panose="020B0302020104020203" pitchFamily="34" charset="-79"/>
                  <a:cs typeface="Gill Sans Light" panose="020B0302020104020203" pitchFamily="34" charset="-79"/>
                </a:rPr>
                <a:t>Job 3</a:t>
              </a:r>
            </a:p>
          </p:txBody>
        </p:sp>
        <p:grpSp>
          <p:nvGrpSpPr>
            <p:cNvPr id="55" name="Group 54">
              <a:extLst>
                <a:ext uri="{FF2B5EF4-FFF2-40B4-BE49-F238E27FC236}">
                  <a16:creationId xmlns:a16="http://schemas.microsoft.com/office/drawing/2014/main" id="{57CB999C-44CB-3E4B-BB56-553BC8720DBF}"/>
                </a:ext>
              </a:extLst>
            </p:cNvPr>
            <p:cNvGrpSpPr/>
            <p:nvPr/>
          </p:nvGrpSpPr>
          <p:grpSpPr>
            <a:xfrm>
              <a:off x="1859450" y="5020773"/>
              <a:ext cx="313576" cy="173736"/>
              <a:chOff x="9843245" y="6066809"/>
              <a:chExt cx="313576" cy="173736"/>
            </a:xfrm>
          </p:grpSpPr>
          <p:sp>
            <p:nvSpPr>
              <p:cNvPr id="56" name="Shape">
                <a:extLst>
                  <a:ext uri="{FF2B5EF4-FFF2-40B4-BE49-F238E27FC236}">
                    <a16:creationId xmlns:a16="http://schemas.microsoft.com/office/drawing/2014/main" id="{E7734C3E-14B3-B84A-BA91-FC8665FFD43B}"/>
                  </a:ext>
                </a:extLst>
              </p:cNvPr>
              <p:cNvSpPr>
                <a:spLocks noChangeAspect="1"/>
              </p:cNvSpPr>
              <p:nvPr/>
            </p:nvSpPr>
            <p:spPr>
              <a:xfrm>
                <a:off x="9843245" y="6066809"/>
                <a:ext cx="104917" cy="173736"/>
              </a:xfrm>
              <a:custGeom>
                <a:avLst/>
                <a:gdLst>
                  <a:gd name="connsiteX0" fmla="*/ 21600 w 21600"/>
                  <a:gd name="connsiteY0" fmla="*/ 229 h 21600"/>
                  <a:gd name="connsiteX1" fmla="*/ 21591 w 21600"/>
                  <a:gd name="connsiteY1" fmla="*/ 0 h 21600"/>
                  <a:gd name="connsiteX2" fmla="*/ 19872 w 21600"/>
                  <a:gd name="connsiteY2" fmla="*/ 13298 h 21600"/>
                  <a:gd name="connsiteX3" fmla="*/ 18863 w 21600"/>
                  <a:gd name="connsiteY3" fmla="*/ 21519 h 21600"/>
                  <a:gd name="connsiteX4" fmla="*/ 17855 w 21600"/>
                  <a:gd name="connsiteY4" fmla="*/ 13298 h 21600"/>
                  <a:gd name="connsiteX5" fmla="*/ 16136 w 21600"/>
                  <a:gd name="connsiteY5" fmla="*/ 161 h 21600"/>
                  <a:gd name="connsiteX6" fmla="*/ 14417 w 21600"/>
                  <a:gd name="connsiteY6" fmla="*/ 13460 h 21600"/>
                  <a:gd name="connsiteX7" fmla="*/ 13409 w 21600"/>
                  <a:gd name="connsiteY7" fmla="*/ 21600 h 21600"/>
                  <a:gd name="connsiteX8" fmla="*/ 12400 w 21600"/>
                  <a:gd name="connsiteY8" fmla="*/ 13460 h 21600"/>
                  <a:gd name="connsiteX9" fmla="*/ 10681 w 21600"/>
                  <a:gd name="connsiteY9" fmla="*/ 161 h 21600"/>
                  <a:gd name="connsiteX10" fmla="*/ 8966 w 21600"/>
                  <a:gd name="connsiteY10" fmla="*/ 13460 h 21600"/>
                  <a:gd name="connsiteX11" fmla="*/ 7954 w 21600"/>
                  <a:gd name="connsiteY11" fmla="*/ 21600 h 21600"/>
                  <a:gd name="connsiteX12" fmla="*/ 6946 w 21600"/>
                  <a:gd name="connsiteY12" fmla="*/ 13460 h 21600"/>
                  <a:gd name="connsiteX13" fmla="*/ 5230 w 21600"/>
                  <a:gd name="connsiteY13" fmla="*/ 161 h 21600"/>
                  <a:gd name="connsiteX14" fmla="*/ 3511 w 21600"/>
                  <a:gd name="connsiteY14" fmla="*/ 13460 h 21600"/>
                  <a:gd name="connsiteX15" fmla="*/ 2503 w 21600"/>
                  <a:gd name="connsiteY15" fmla="*/ 21600 h 21600"/>
                  <a:gd name="connsiteX16" fmla="*/ 1494 w 21600"/>
                  <a:gd name="connsiteY16" fmla="*/ 13460 h 21600"/>
                  <a:gd name="connsiteX17" fmla="*/ 0 w 21600"/>
                  <a:gd name="connsiteY17" fmla="*/ 403 h 21600"/>
                  <a:gd name="connsiteX0" fmla="*/ 21600 w 21600"/>
                  <a:gd name="connsiteY0" fmla="*/ 229 h 21600"/>
                  <a:gd name="connsiteX1" fmla="*/ 21591 w 21600"/>
                  <a:gd name="connsiteY1" fmla="*/ 0 h 21600"/>
                  <a:gd name="connsiteX2" fmla="*/ 18863 w 21600"/>
                  <a:gd name="connsiteY2" fmla="*/ 21519 h 21600"/>
                  <a:gd name="connsiteX3" fmla="*/ 17855 w 21600"/>
                  <a:gd name="connsiteY3" fmla="*/ 13298 h 21600"/>
                  <a:gd name="connsiteX4" fmla="*/ 16136 w 21600"/>
                  <a:gd name="connsiteY4" fmla="*/ 161 h 21600"/>
                  <a:gd name="connsiteX5" fmla="*/ 14417 w 21600"/>
                  <a:gd name="connsiteY5" fmla="*/ 13460 h 21600"/>
                  <a:gd name="connsiteX6" fmla="*/ 13409 w 21600"/>
                  <a:gd name="connsiteY6" fmla="*/ 21600 h 21600"/>
                  <a:gd name="connsiteX7" fmla="*/ 12400 w 21600"/>
                  <a:gd name="connsiteY7" fmla="*/ 13460 h 21600"/>
                  <a:gd name="connsiteX8" fmla="*/ 10681 w 21600"/>
                  <a:gd name="connsiteY8" fmla="*/ 161 h 21600"/>
                  <a:gd name="connsiteX9" fmla="*/ 8966 w 21600"/>
                  <a:gd name="connsiteY9" fmla="*/ 13460 h 21600"/>
                  <a:gd name="connsiteX10" fmla="*/ 7954 w 21600"/>
                  <a:gd name="connsiteY10" fmla="*/ 21600 h 21600"/>
                  <a:gd name="connsiteX11" fmla="*/ 6946 w 21600"/>
                  <a:gd name="connsiteY11" fmla="*/ 13460 h 21600"/>
                  <a:gd name="connsiteX12" fmla="*/ 5230 w 21600"/>
                  <a:gd name="connsiteY12" fmla="*/ 161 h 21600"/>
                  <a:gd name="connsiteX13" fmla="*/ 3511 w 21600"/>
                  <a:gd name="connsiteY13" fmla="*/ 13460 h 21600"/>
                  <a:gd name="connsiteX14" fmla="*/ 2503 w 21600"/>
                  <a:gd name="connsiteY14" fmla="*/ 21600 h 21600"/>
                  <a:gd name="connsiteX15" fmla="*/ 1494 w 21600"/>
                  <a:gd name="connsiteY15" fmla="*/ 13460 h 21600"/>
                  <a:gd name="connsiteX16" fmla="*/ 0 w 21600"/>
                  <a:gd name="connsiteY16" fmla="*/ 403 h 21600"/>
                  <a:gd name="connsiteX0" fmla="*/ 18863 w 18863"/>
                  <a:gd name="connsiteY0" fmla="*/ 21358 h 21439"/>
                  <a:gd name="connsiteX1" fmla="*/ 17855 w 18863"/>
                  <a:gd name="connsiteY1" fmla="*/ 13137 h 21439"/>
                  <a:gd name="connsiteX2" fmla="*/ 16136 w 18863"/>
                  <a:gd name="connsiteY2" fmla="*/ 0 h 21439"/>
                  <a:gd name="connsiteX3" fmla="*/ 14417 w 18863"/>
                  <a:gd name="connsiteY3" fmla="*/ 13299 h 21439"/>
                  <a:gd name="connsiteX4" fmla="*/ 13409 w 18863"/>
                  <a:gd name="connsiteY4" fmla="*/ 21439 h 21439"/>
                  <a:gd name="connsiteX5" fmla="*/ 12400 w 18863"/>
                  <a:gd name="connsiteY5" fmla="*/ 13299 h 21439"/>
                  <a:gd name="connsiteX6" fmla="*/ 10681 w 18863"/>
                  <a:gd name="connsiteY6" fmla="*/ 0 h 21439"/>
                  <a:gd name="connsiteX7" fmla="*/ 8966 w 18863"/>
                  <a:gd name="connsiteY7" fmla="*/ 13299 h 21439"/>
                  <a:gd name="connsiteX8" fmla="*/ 7954 w 18863"/>
                  <a:gd name="connsiteY8" fmla="*/ 21439 h 21439"/>
                  <a:gd name="connsiteX9" fmla="*/ 6946 w 18863"/>
                  <a:gd name="connsiteY9" fmla="*/ 13299 h 21439"/>
                  <a:gd name="connsiteX10" fmla="*/ 5230 w 18863"/>
                  <a:gd name="connsiteY10" fmla="*/ 0 h 21439"/>
                  <a:gd name="connsiteX11" fmla="*/ 3511 w 18863"/>
                  <a:gd name="connsiteY11" fmla="*/ 13299 h 21439"/>
                  <a:gd name="connsiteX12" fmla="*/ 2503 w 18863"/>
                  <a:gd name="connsiteY12" fmla="*/ 21439 h 21439"/>
                  <a:gd name="connsiteX13" fmla="*/ 1494 w 18863"/>
                  <a:gd name="connsiteY13" fmla="*/ 13299 h 21439"/>
                  <a:gd name="connsiteX14" fmla="*/ 0 w 18863"/>
                  <a:gd name="connsiteY14" fmla="*/ 242 h 21439"/>
                  <a:gd name="connsiteX0" fmla="*/ 17855 w 17855"/>
                  <a:gd name="connsiteY0" fmla="*/ 13137 h 21439"/>
                  <a:gd name="connsiteX1" fmla="*/ 16136 w 17855"/>
                  <a:gd name="connsiteY1" fmla="*/ 0 h 21439"/>
                  <a:gd name="connsiteX2" fmla="*/ 14417 w 17855"/>
                  <a:gd name="connsiteY2" fmla="*/ 13299 h 21439"/>
                  <a:gd name="connsiteX3" fmla="*/ 13409 w 17855"/>
                  <a:gd name="connsiteY3" fmla="*/ 21439 h 21439"/>
                  <a:gd name="connsiteX4" fmla="*/ 12400 w 17855"/>
                  <a:gd name="connsiteY4" fmla="*/ 13299 h 21439"/>
                  <a:gd name="connsiteX5" fmla="*/ 10681 w 17855"/>
                  <a:gd name="connsiteY5" fmla="*/ 0 h 21439"/>
                  <a:gd name="connsiteX6" fmla="*/ 8966 w 17855"/>
                  <a:gd name="connsiteY6" fmla="*/ 13299 h 21439"/>
                  <a:gd name="connsiteX7" fmla="*/ 7954 w 17855"/>
                  <a:gd name="connsiteY7" fmla="*/ 21439 h 21439"/>
                  <a:gd name="connsiteX8" fmla="*/ 6946 w 17855"/>
                  <a:gd name="connsiteY8" fmla="*/ 13299 h 21439"/>
                  <a:gd name="connsiteX9" fmla="*/ 5230 w 17855"/>
                  <a:gd name="connsiteY9" fmla="*/ 0 h 21439"/>
                  <a:gd name="connsiteX10" fmla="*/ 3511 w 17855"/>
                  <a:gd name="connsiteY10" fmla="*/ 13299 h 21439"/>
                  <a:gd name="connsiteX11" fmla="*/ 2503 w 17855"/>
                  <a:gd name="connsiteY11" fmla="*/ 21439 h 21439"/>
                  <a:gd name="connsiteX12" fmla="*/ 1494 w 17855"/>
                  <a:gd name="connsiteY12" fmla="*/ 13299 h 21439"/>
                  <a:gd name="connsiteX13" fmla="*/ 0 w 17855"/>
                  <a:gd name="connsiteY13" fmla="*/ 242 h 21439"/>
                  <a:gd name="connsiteX0" fmla="*/ 16136 w 16136"/>
                  <a:gd name="connsiteY0" fmla="*/ 0 h 21439"/>
                  <a:gd name="connsiteX1" fmla="*/ 14417 w 16136"/>
                  <a:gd name="connsiteY1" fmla="*/ 13299 h 21439"/>
                  <a:gd name="connsiteX2" fmla="*/ 13409 w 16136"/>
                  <a:gd name="connsiteY2" fmla="*/ 21439 h 21439"/>
                  <a:gd name="connsiteX3" fmla="*/ 12400 w 16136"/>
                  <a:gd name="connsiteY3" fmla="*/ 13299 h 21439"/>
                  <a:gd name="connsiteX4" fmla="*/ 10681 w 16136"/>
                  <a:gd name="connsiteY4" fmla="*/ 0 h 21439"/>
                  <a:gd name="connsiteX5" fmla="*/ 8966 w 16136"/>
                  <a:gd name="connsiteY5" fmla="*/ 13299 h 21439"/>
                  <a:gd name="connsiteX6" fmla="*/ 7954 w 16136"/>
                  <a:gd name="connsiteY6" fmla="*/ 21439 h 21439"/>
                  <a:gd name="connsiteX7" fmla="*/ 6946 w 16136"/>
                  <a:gd name="connsiteY7" fmla="*/ 13299 h 21439"/>
                  <a:gd name="connsiteX8" fmla="*/ 5230 w 16136"/>
                  <a:gd name="connsiteY8" fmla="*/ 0 h 21439"/>
                  <a:gd name="connsiteX9" fmla="*/ 3511 w 16136"/>
                  <a:gd name="connsiteY9" fmla="*/ 13299 h 21439"/>
                  <a:gd name="connsiteX10" fmla="*/ 2503 w 16136"/>
                  <a:gd name="connsiteY10" fmla="*/ 21439 h 21439"/>
                  <a:gd name="connsiteX11" fmla="*/ 1494 w 16136"/>
                  <a:gd name="connsiteY11" fmla="*/ 13299 h 21439"/>
                  <a:gd name="connsiteX12" fmla="*/ 0 w 16136"/>
                  <a:gd name="connsiteY12" fmla="*/ 242 h 21439"/>
                  <a:gd name="connsiteX0" fmla="*/ 14417 w 14417"/>
                  <a:gd name="connsiteY0" fmla="*/ 13299 h 21439"/>
                  <a:gd name="connsiteX1" fmla="*/ 13409 w 14417"/>
                  <a:gd name="connsiteY1" fmla="*/ 21439 h 21439"/>
                  <a:gd name="connsiteX2" fmla="*/ 12400 w 14417"/>
                  <a:gd name="connsiteY2" fmla="*/ 13299 h 21439"/>
                  <a:gd name="connsiteX3" fmla="*/ 10681 w 14417"/>
                  <a:gd name="connsiteY3" fmla="*/ 0 h 21439"/>
                  <a:gd name="connsiteX4" fmla="*/ 8966 w 14417"/>
                  <a:gd name="connsiteY4" fmla="*/ 13299 h 21439"/>
                  <a:gd name="connsiteX5" fmla="*/ 7954 w 14417"/>
                  <a:gd name="connsiteY5" fmla="*/ 21439 h 21439"/>
                  <a:gd name="connsiteX6" fmla="*/ 6946 w 14417"/>
                  <a:gd name="connsiteY6" fmla="*/ 13299 h 21439"/>
                  <a:gd name="connsiteX7" fmla="*/ 5230 w 14417"/>
                  <a:gd name="connsiteY7" fmla="*/ 0 h 21439"/>
                  <a:gd name="connsiteX8" fmla="*/ 3511 w 14417"/>
                  <a:gd name="connsiteY8" fmla="*/ 13299 h 21439"/>
                  <a:gd name="connsiteX9" fmla="*/ 2503 w 14417"/>
                  <a:gd name="connsiteY9" fmla="*/ 21439 h 21439"/>
                  <a:gd name="connsiteX10" fmla="*/ 1494 w 14417"/>
                  <a:gd name="connsiteY10" fmla="*/ 13299 h 21439"/>
                  <a:gd name="connsiteX11" fmla="*/ 0 w 14417"/>
                  <a:gd name="connsiteY11" fmla="*/ 242 h 21439"/>
                  <a:gd name="connsiteX0" fmla="*/ 13409 w 13409"/>
                  <a:gd name="connsiteY0" fmla="*/ 21439 h 21439"/>
                  <a:gd name="connsiteX1" fmla="*/ 12400 w 13409"/>
                  <a:gd name="connsiteY1" fmla="*/ 13299 h 21439"/>
                  <a:gd name="connsiteX2" fmla="*/ 10681 w 13409"/>
                  <a:gd name="connsiteY2" fmla="*/ 0 h 21439"/>
                  <a:gd name="connsiteX3" fmla="*/ 8966 w 13409"/>
                  <a:gd name="connsiteY3" fmla="*/ 13299 h 21439"/>
                  <a:gd name="connsiteX4" fmla="*/ 7954 w 13409"/>
                  <a:gd name="connsiteY4" fmla="*/ 21439 h 21439"/>
                  <a:gd name="connsiteX5" fmla="*/ 6946 w 13409"/>
                  <a:gd name="connsiteY5" fmla="*/ 13299 h 21439"/>
                  <a:gd name="connsiteX6" fmla="*/ 5230 w 13409"/>
                  <a:gd name="connsiteY6" fmla="*/ 0 h 21439"/>
                  <a:gd name="connsiteX7" fmla="*/ 3511 w 13409"/>
                  <a:gd name="connsiteY7" fmla="*/ 13299 h 21439"/>
                  <a:gd name="connsiteX8" fmla="*/ 2503 w 13409"/>
                  <a:gd name="connsiteY8" fmla="*/ 21439 h 21439"/>
                  <a:gd name="connsiteX9" fmla="*/ 1494 w 13409"/>
                  <a:gd name="connsiteY9" fmla="*/ 13299 h 21439"/>
                  <a:gd name="connsiteX10" fmla="*/ 0 w 13409"/>
                  <a:gd name="connsiteY10" fmla="*/ 242 h 21439"/>
                  <a:gd name="connsiteX0" fmla="*/ 12400 w 12400"/>
                  <a:gd name="connsiteY0" fmla="*/ 13299 h 21439"/>
                  <a:gd name="connsiteX1" fmla="*/ 10681 w 12400"/>
                  <a:gd name="connsiteY1" fmla="*/ 0 h 21439"/>
                  <a:gd name="connsiteX2" fmla="*/ 8966 w 12400"/>
                  <a:gd name="connsiteY2" fmla="*/ 13299 h 21439"/>
                  <a:gd name="connsiteX3" fmla="*/ 7954 w 12400"/>
                  <a:gd name="connsiteY3" fmla="*/ 21439 h 21439"/>
                  <a:gd name="connsiteX4" fmla="*/ 6946 w 12400"/>
                  <a:gd name="connsiteY4" fmla="*/ 13299 h 21439"/>
                  <a:gd name="connsiteX5" fmla="*/ 5230 w 12400"/>
                  <a:gd name="connsiteY5" fmla="*/ 0 h 21439"/>
                  <a:gd name="connsiteX6" fmla="*/ 3511 w 12400"/>
                  <a:gd name="connsiteY6" fmla="*/ 13299 h 21439"/>
                  <a:gd name="connsiteX7" fmla="*/ 2503 w 12400"/>
                  <a:gd name="connsiteY7" fmla="*/ 21439 h 21439"/>
                  <a:gd name="connsiteX8" fmla="*/ 1494 w 12400"/>
                  <a:gd name="connsiteY8" fmla="*/ 13299 h 21439"/>
                  <a:gd name="connsiteX9" fmla="*/ 0 w 12400"/>
                  <a:gd name="connsiteY9" fmla="*/ 242 h 21439"/>
                  <a:gd name="connsiteX0" fmla="*/ 10681 w 10681"/>
                  <a:gd name="connsiteY0" fmla="*/ 0 h 21439"/>
                  <a:gd name="connsiteX1" fmla="*/ 8966 w 10681"/>
                  <a:gd name="connsiteY1" fmla="*/ 13299 h 21439"/>
                  <a:gd name="connsiteX2" fmla="*/ 7954 w 10681"/>
                  <a:gd name="connsiteY2" fmla="*/ 21439 h 21439"/>
                  <a:gd name="connsiteX3" fmla="*/ 6946 w 10681"/>
                  <a:gd name="connsiteY3" fmla="*/ 13299 h 21439"/>
                  <a:gd name="connsiteX4" fmla="*/ 5230 w 10681"/>
                  <a:gd name="connsiteY4" fmla="*/ 0 h 21439"/>
                  <a:gd name="connsiteX5" fmla="*/ 3511 w 10681"/>
                  <a:gd name="connsiteY5" fmla="*/ 13299 h 21439"/>
                  <a:gd name="connsiteX6" fmla="*/ 2503 w 10681"/>
                  <a:gd name="connsiteY6" fmla="*/ 21439 h 21439"/>
                  <a:gd name="connsiteX7" fmla="*/ 1494 w 10681"/>
                  <a:gd name="connsiteY7" fmla="*/ 13299 h 21439"/>
                  <a:gd name="connsiteX8" fmla="*/ 0 w 10681"/>
                  <a:gd name="connsiteY8" fmla="*/ 242 h 21439"/>
                  <a:gd name="connsiteX0" fmla="*/ 8966 w 8966"/>
                  <a:gd name="connsiteY0" fmla="*/ 13299 h 21439"/>
                  <a:gd name="connsiteX1" fmla="*/ 7954 w 8966"/>
                  <a:gd name="connsiteY1" fmla="*/ 21439 h 21439"/>
                  <a:gd name="connsiteX2" fmla="*/ 6946 w 8966"/>
                  <a:gd name="connsiteY2" fmla="*/ 13299 h 21439"/>
                  <a:gd name="connsiteX3" fmla="*/ 5230 w 8966"/>
                  <a:gd name="connsiteY3" fmla="*/ 0 h 21439"/>
                  <a:gd name="connsiteX4" fmla="*/ 3511 w 8966"/>
                  <a:gd name="connsiteY4" fmla="*/ 13299 h 21439"/>
                  <a:gd name="connsiteX5" fmla="*/ 2503 w 8966"/>
                  <a:gd name="connsiteY5" fmla="*/ 21439 h 21439"/>
                  <a:gd name="connsiteX6" fmla="*/ 1494 w 8966"/>
                  <a:gd name="connsiteY6" fmla="*/ 13299 h 21439"/>
                  <a:gd name="connsiteX7" fmla="*/ 0 w 8966"/>
                  <a:gd name="connsiteY7" fmla="*/ 242 h 21439"/>
                  <a:gd name="connsiteX0" fmla="*/ 8871 w 8871"/>
                  <a:gd name="connsiteY0" fmla="*/ 10000 h 10000"/>
                  <a:gd name="connsiteX1" fmla="*/ 7747 w 8871"/>
                  <a:gd name="connsiteY1" fmla="*/ 6203 h 10000"/>
                  <a:gd name="connsiteX2" fmla="*/ 5833 w 8871"/>
                  <a:gd name="connsiteY2" fmla="*/ 0 h 10000"/>
                  <a:gd name="connsiteX3" fmla="*/ 3916 w 8871"/>
                  <a:gd name="connsiteY3" fmla="*/ 6203 h 10000"/>
                  <a:gd name="connsiteX4" fmla="*/ 2792 w 8871"/>
                  <a:gd name="connsiteY4" fmla="*/ 10000 h 10000"/>
                  <a:gd name="connsiteX5" fmla="*/ 1666 w 8871"/>
                  <a:gd name="connsiteY5" fmla="*/ 6203 h 10000"/>
                  <a:gd name="connsiteX6" fmla="*/ 0 w 8871"/>
                  <a:gd name="connsiteY6" fmla="*/ 113 h 10000"/>
                  <a:gd name="connsiteX0" fmla="*/ 8122 w 8122"/>
                  <a:gd name="connsiteY0" fmla="*/ 10000 h 10000"/>
                  <a:gd name="connsiteX1" fmla="*/ 6855 w 8122"/>
                  <a:gd name="connsiteY1" fmla="*/ 6203 h 10000"/>
                  <a:gd name="connsiteX2" fmla="*/ 4697 w 8122"/>
                  <a:gd name="connsiteY2" fmla="*/ 0 h 10000"/>
                  <a:gd name="connsiteX3" fmla="*/ 2536 w 8122"/>
                  <a:gd name="connsiteY3" fmla="*/ 6203 h 10000"/>
                  <a:gd name="connsiteX4" fmla="*/ 1269 w 8122"/>
                  <a:gd name="connsiteY4" fmla="*/ 10000 h 10000"/>
                  <a:gd name="connsiteX5" fmla="*/ 0 w 8122"/>
                  <a:gd name="connsiteY5" fmla="*/ 6203 h 10000"/>
                  <a:gd name="connsiteX0" fmla="*/ 8438 w 8438"/>
                  <a:gd name="connsiteY0" fmla="*/ 10000 h 10000"/>
                  <a:gd name="connsiteX1" fmla="*/ 6878 w 8438"/>
                  <a:gd name="connsiteY1" fmla="*/ 6203 h 10000"/>
                  <a:gd name="connsiteX2" fmla="*/ 4221 w 8438"/>
                  <a:gd name="connsiteY2" fmla="*/ 0 h 10000"/>
                  <a:gd name="connsiteX3" fmla="*/ 1560 w 8438"/>
                  <a:gd name="connsiteY3" fmla="*/ 6203 h 10000"/>
                  <a:gd name="connsiteX4" fmla="*/ 0 w 8438"/>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8" h="10000" extrusionOk="0">
                    <a:moveTo>
                      <a:pt x="8438" y="10000"/>
                    </a:moveTo>
                    <a:cubicBezTo>
                      <a:pt x="7681" y="10000"/>
                      <a:pt x="7363" y="8520"/>
                      <a:pt x="6878" y="6203"/>
                    </a:cubicBezTo>
                    <a:cubicBezTo>
                      <a:pt x="6299" y="3446"/>
                      <a:pt x="5578" y="0"/>
                      <a:pt x="4221" y="0"/>
                    </a:cubicBezTo>
                    <a:cubicBezTo>
                      <a:pt x="2865" y="0"/>
                      <a:pt x="2145" y="3449"/>
                      <a:pt x="1560" y="6203"/>
                    </a:cubicBezTo>
                    <a:cubicBezTo>
                      <a:pt x="1080" y="8461"/>
                      <a:pt x="759" y="10000"/>
                      <a:pt x="0" y="10000"/>
                    </a:cubicBezTo>
                  </a:path>
                </a:pathLst>
              </a:custGeom>
              <a:noFill/>
              <a:ln w="25400" cap="flat">
                <a:solidFill>
                  <a:schemeClr val="accent1"/>
                </a:solidFill>
                <a:prstDash val="solid"/>
                <a:round/>
              </a:ln>
              <a:effectLst/>
            </p:spPr>
            <p:txBody>
              <a:bodyPr wrap="square" lIns="45719" tIns="45719" rIns="45719" bIns="45719" numCol="1" anchor="ctr">
                <a:noAutofit/>
              </a:bodyPr>
              <a:lstStyle/>
              <a:p>
                <a:endParaRPr/>
              </a:p>
            </p:txBody>
          </p:sp>
          <p:sp>
            <p:nvSpPr>
              <p:cNvPr id="57" name="Shape">
                <a:extLst>
                  <a:ext uri="{FF2B5EF4-FFF2-40B4-BE49-F238E27FC236}">
                    <a16:creationId xmlns:a16="http://schemas.microsoft.com/office/drawing/2014/main" id="{BC42E505-6CBC-6841-8B28-43A63342A05F}"/>
                  </a:ext>
                </a:extLst>
              </p:cNvPr>
              <p:cNvSpPr>
                <a:spLocks noChangeAspect="1"/>
              </p:cNvSpPr>
              <p:nvPr/>
            </p:nvSpPr>
            <p:spPr>
              <a:xfrm>
                <a:off x="9947523" y="6066809"/>
                <a:ext cx="104917" cy="173736"/>
              </a:xfrm>
              <a:custGeom>
                <a:avLst/>
                <a:gdLst>
                  <a:gd name="connsiteX0" fmla="*/ 21600 w 21600"/>
                  <a:gd name="connsiteY0" fmla="*/ 229 h 21600"/>
                  <a:gd name="connsiteX1" fmla="*/ 21591 w 21600"/>
                  <a:gd name="connsiteY1" fmla="*/ 0 h 21600"/>
                  <a:gd name="connsiteX2" fmla="*/ 19872 w 21600"/>
                  <a:gd name="connsiteY2" fmla="*/ 13298 h 21600"/>
                  <a:gd name="connsiteX3" fmla="*/ 18863 w 21600"/>
                  <a:gd name="connsiteY3" fmla="*/ 21519 h 21600"/>
                  <a:gd name="connsiteX4" fmla="*/ 17855 w 21600"/>
                  <a:gd name="connsiteY4" fmla="*/ 13298 h 21600"/>
                  <a:gd name="connsiteX5" fmla="*/ 16136 w 21600"/>
                  <a:gd name="connsiteY5" fmla="*/ 161 h 21600"/>
                  <a:gd name="connsiteX6" fmla="*/ 14417 w 21600"/>
                  <a:gd name="connsiteY6" fmla="*/ 13460 h 21600"/>
                  <a:gd name="connsiteX7" fmla="*/ 13409 w 21600"/>
                  <a:gd name="connsiteY7" fmla="*/ 21600 h 21600"/>
                  <a:gd name="connsiteX8" fmla="*/ 12400 w 21600"/>
                  <a:gd name="connsiteY8" fmla="*/ 13460 h 21600"/>
                  <a:gd name="connsiteX9" fmla="*/ 10681 w 21600"/>
                  <a:gd name="connsiteY9" fmla="*/ 161 h 21600"/>
                  <a:gd name="connsiteX10" fmla="*/ 8966 w 21600"/>
                  <a:gd name="connsiteY10" fmla="*/ 13460 h 21600"/>
                  <a:gd name="connsiteX11" fmla="*/ 7954 w 21600"/>
                  <a:gd name="connsiteY11" fmla="*/ 21600 h 21600"/>
                  <a:gd name="connsiteX12" fmla="*/ 6946 w 21600"/>
                  <a:gd name="connsiteY12" fmla="*/ 13460 h 21600"/>
                  <a:gd name="connsiteX13" fmla="*/ 5230 w 21600"/>
                  <a:gd name="connsiteY13" fmla="*/ 161 h 21600"/>
                  <a:gd name="connsiteX14" fmla="*/ 3511 w 21600"/>
                  <a:gd name="connsiteY14" fmla="*/ 13460 h 21600"/>
                  <a:gd name="connsiteX15" fmla="*/ 2503 w 21600"/>
                  <a:gd name="connsiteY15" fmla="*/ 21600 h 21600"/>
                  <a:gd name="connsiteX16" fmla="*/ 1494 w 21600"/>
                  <a:gd name="connsiteY16" fmla="*/ 13460 h 21600"/>
                  <a:gd name="connsiteX17" fmla="*/ 0 w 21600"/>
                  <a:gd name="connsiteY17" fmla="*/ 403 h 21600"/>
                  <a:gd name="connsiteX0" fmla="*/ 21600 w 21600"/>
                  <a:gd name="connsiteY0" fmla="*/ 229 h 21600"/>
                  <a:gd name="connsiteX1" fmla="*/ 21591 w 21600"/>
                  <a:gd name="connsiteY1" fmla="*/ 0 h 21600"/>
                  <a:gd name="connsiteX2" fmla="*/ 18863 w 21600"/>
                  <a:gd name="connsiteY2" fmla="*/ 21519 h 21600"/>
                  <a:gd name="connsiteX3" fmla="*/ 17855 w 21600"/>
                  <a:gd name="connsiteY3" fmla="*/ 13298 h 21600"/>
                  <a:gd name="connsiteX4" fmla="*/ 16136 w 21600"/>
                  <a:gd name="connsiteY4" fmla="*/ 161 h 21600"/>
                  <a:gd name="connsiteX5" fmla="*/ 14417 w 21600"/>
                  <a:gd name="connsiteY5" fmla="*/ 13460 h 21600"/>
                  <a:gd name="connsiteX6" fmla="*/ 13409 w 21600"/>
                  <a:gd name="connsiteY6" fmla="*/ 21600 h 21600"/>
                  <a:gd name="connsiteX7" fmla="*/ 12400 w 21600"/>
                  <a:gd name="connsiteY7" fmla="*/ 13460 h 21600"/>
                  <a:gd name="connsiteX8" fmla="*/ 10681 w 21600"/>
                  <a:gd name="connsiteY8" fmla="*/ 161 h 21600"/>
                  <a:gd name="connsiteX9" fmla="*/ 8966 w 21600"/>
                  <a:gd name="connsiteY9" fmla="*/ 13460 h 21600"/>
                  <a:gd name="connsiteX10" fmla="*/ 7954 w 21600"/>
                  <a:gd name="connsiteY10" fmla="*/ 21600 h 21600"/>
                  <a:gd name="connsiteX11" fmla="*/ 6946 w 21600"/>
                  <a:gd name="connsiteY11" fmla="*/ 13460 h 21600"/>
                  <a:gd name="connsiteX12" fmla="*/ 5230 w 21600"/>
                  <a:gd name="connsiteY12" fmla="*/ 161 h 21600"/>
                  <a:gd name="connsiteX13" fmla="*/ 3511 w 21600"/>
                  <a:gd name="connsiteY13" fmla="*/ 13460 h 21600"/>
                  <a:gd name="connsiteX14" fmla="*/ 2503 w 21600"/>
                  <a:gd name="connsiteY14" fmla="*/ 21600 h 21600"/>
                  <a:gd name="connsiteX15" fmla="*/ 1494 w 21600"/>
                  <a:gd name="connsiteY15" fmla="*/ 13460 h 21600"/>
                  <a:gd name="connsiteX16" fmla="*/ 0 w 21600"/>
                  <a:gd name="connsiteY16" fmla="*/ 403 h 21600"/>
                  <a:gd name="connsiteX0" fmla="*/ 18863 w 18863"/>
                  <a:gd name="connsiteY0" fmla="*/ 21358 h 21439"/>
                  <a:gd name="connsiteX1" fmla="*/ 17855 w 18863"/>
                  <a:gd name="connsiteY1" fmla="*/ 13137 h 21439"/>
                  <a:gd name="connsiteX2" fmla="*/ 16136 w 18863"/>
                  <a:gd name="connsiteY2" fmla="*/ 0 h 21439"/>
                  <a:gd name="connsiteX3" fmla="*/ 14417 w 18863"/>
                  <a:gd name="connsiteY3" fmla="*/ 13299 h 21439"/>
                  <a:gd name="connsiteX4" fmla="*/ 13409 w 18863"/>
                  <a:gd name="connsiteY4" fmla="*/ 21439 h 21439"/>
                  <a:gd name="connsiteX5" fmla="*/ 12400 w 18863"/>
                  <a:gd name="connsiteY5" fmla="*/ 13299 h 21439"/>
                  <a:gd name="connsiteX6" fmla="*/ 10681 w 18863"/>
                  <a:gd name="connsiteY6" fmla="*/ 0 h 21439"/>
                  <a:gd name="connsiteX7" fmla="*/ 8966 w 18863"/>
                  <a:gd name="connsiteY7" fmla="*/ 13299 h 21439"/>
                  <a:gd name="connsiteX8" fmla="*/ 7954 w 18863"/>
                  <a:gd name="connsiteY8" fmla="*/ 21439 h 21439"/>
                  <a:gd name="connsiteX9" fmla="*/ 6946 w 18863"/>
                  <a:gd name="connsiteY9" fmla="*/ 13299 h 21439"/>
                  <a:gd name="connsiteX10" fmla="*/ 5230 w 18863"/>
                  <a:gd name="connsiteY10" fmla="*/ 0 h 21439"/>
                  <a:gd name="connsiteX11" fmla="*/ 3511 w 18863"/>
                  <a:gd name="connsiteY11" fmla="*/ 13299 h 21439"/>
                  <a:gd name="connsiteX12" fmla="*/ 2503 w 18863"/>
                  <a:gd name="connsiteY12" fmla="*/ 21439 h 21439"/>
                  <a:gd name="connsiteX13" fmla="*/ 1494 w 18863"/>
                  <a:gd name="connsiteY13" fmla="*/ 13299 h 21439"/>
                  <a:gd name="connsiteX14" fmla="*/ 0 w 18863"/>
                  <a:gd name="connsiteY14" fmla="*/ 242 h 21439"/>
                  <a:gd name="connsiteX0" fmla="*/ 17855 w 17855"/>
                  <a:gd name="connsiteY0" fmla="*/ 13137 h 21439"/>
                  <a:gd name="connsiteX1" fmla="*/ 16136 w 17855"/>
                  <a:gd name="connsiteY1" fmla="*/ 0 h 21439"/>
                  <a:gd name="connsiteX2" fmla="*/ 14417 w 17855"/>
                  <a:gd name="connsiteY2" fmla="*/ 13299 h 21439"/>
                  <a:gd name="connsiteX3" fmla="*/ 13409 w 17855"/>
                  <a:gd name="connsiteY3" fmla="*/ 21439 h 21439"/>
                  <a:gd name="connsiteX4" fmla="*/ 12400 w 17855"/>
                  <a:gd name="connsiteY4" fmla="*/ 13299 h 21439"/>
                  <a:gd name="connsiteX5" fmla="*/ 10681 w 17855"/>
                  <a:gd name="connsiteY5" fmla="*/ 0 h 21439"/>
                  <a:gd name="connsiteX6" fmla="*/ 8966 w 17855"/>
                  <a:gd name="connsiteY6" fmla="*/ 13299 h 21439"/>
                  <a:gd name="connsiteX7" fmla="*/ 7954 w 17855"/>
                  <a:gd name="connsiteY7" fmla="*/ 21439 h 21439"/>
                  <a:gd name="connsiteX8" fmla="*/ 6946 w 17855"/>
                  <a:gd name="connsiteY8" fmla="*/ 13299 h 21439"/>
                  <a:gd name="connsiteX9" fmla="*/ 5230 w 17855"/>
                  <a:gd name="connsiteY9" fmla="*/ 0 h 21439"/>
                  <a:gd name="connsiteX10" fmla="*/ 3511 w 17855"/>
                  <a:gd name="connsiteY10" fmla="*/ 13299 h 21439"/>
                  <a:gd name="connsiteX11" fmla="*/ 2503 w 17855"/>
                  <a:gd name="connsiteY11" fmla="*/ 21439 h 21439"/>
                  <a:gd name="connsiteX12" fmla="*/ 1494 w 17855"/>
                  <a:gd name="connsiteY12" fmla="*/ 13299 h 21439"/>
                  <a:gd name="connsiteX13" fmla="*/ 0 w 17855"/>
                  <a:gd name="connsiteY13" fmla="*/ 242 h 21439"/>
                  <a:gd name="connsiteX0" fmla="*/ 16136 w 16136"/>
                  <a:gd name="connsiteY0" fmla="*/ 0 h 21439"/>
                  <a:gd name="connsiteX1" fmla="*/ 14417 w 16136"/>
                  <a:gd name="connsiteY1" fmla="*/ 13299 h 21439"/>
                  <a:gd name="connsiteX2" fmla="*/ 13409 w 16136"/>
                  <a:gd name="connsiteY2" fmla="*/ 21439 h 21439"/>
                  <a:gd name="connsiteX3" fmla="*/ 12400 w 16136"/>
                  <a:gd name="connsiteY3" fmla="*/ 13299 h 21439"/>
                  <a:gd name="connsiteX4" fmla="*/ 10681 w 16136"/>
                  <a:gd name="connsiteY4" fmla="*/ 0 h 21439"/>
                  <a:gd name="connsiteX5" fmla="*/ 8966 w 16136"/>
                  <a:gd name="connsiteY5" fmla="*/ 13299 h 21439"/>
                  <a:gd name="connsiteX6" fmla="*/ 7954 w 16136"/>
                  <a:gd name="connsiteY6" fmla="*/ 21439 h 21439"/>
                  <a:gd name="connsiteX7" fmla="*/ 6946 w 16136"/>
                  <a:gd name="connsiteY7" fmla="*/ 13299 h 21439"/>
                  <a:gd name="connsiteX8" fmla="*/ 5230 w 16136"/>
                  <a:gd name="connsiteY8" fmla="*/ 0 h 21439"/>
                  <a:gd name="connsiteX9" fmla="*/ 3511 w 16136"/>
                  <a:gd name="connsiteY9" fmla="*/ 13299 h 21439"/>
                  <a:gd name="connsiteX10" fmla="*/ 2503 w 16136"/>
                  <a:gd name="connsiteY10" fmla="*/ 21439 h 21439"/>
                  <a:gd name="connsiteX11" fmla="*/ 1494 w 16136"/>
                  <a:gd name="connsiteY11" fmla="*/ 13299 h 21439"/>
                  <a:gd name="connsiteX12" fmla="*/ 0 w 16136"/>
                  <a:gd name="connsiteY12" fmla="*/ 242 h 21439"/>
                  <a:gd name="connsiteX0" fmla="*/ 14417 w 14417"/>
                  <a:gd name="connsiteY0" fmla="*/ 13299 h 21439"/>
                  <a:gd name="connsiteX1" fmla="*/ 13409 w 14417"/>
                  <a:gd name="connsiteY1" fmla="*/ 21439 h 21439"/>
                  <a:gd name="connsiteX2" fmla="*/ 12400 w 14417"/>
                  <a:gd name="connsiteY2" fmla="*/ 13299 h 21439"/>
                  <a:gd name="connsiteX3" fmla="*/ 10681 w 14417"/>
                  <a:gd name="connsiteY3" fmla="*/ 0 h 21439"/>
                  <a:gd name="connsiteX4" fmla="*/ 8966 w 14417"/>
                  <a:gd name="connsiteY4" fmla="*/ 13299 h 21439"/>
                  <a:gd name="connsiteX5" fmla="*/ 7954 w 14417"/>
                  <a:gd name="connsiteY5" fmla="*/ 21439 h 21439"/>
                  <a:gd name="connsiteX6" fmla="*/ 6946 w 14417"/>
                  <a:gd name="connsiteY6" fmla="*/ 13299 h 21439"/>
                  <a:gd name="connsiteX7" fmla="*/ 5230 w 14417"/>
                  <a:gd name="connsiteY7" fmla="*/ 0 h 21439"/>
                  <a:gd name="connsiteX8" fmla="*/ 3511 w 14417"/>
                  <a:gd name="connsiteY8" fmla="*/ 13299 h 21439"/>
                  <a:gd name="connsiteX9" fmla="*/ 2503 w 14417"/>
                  <a:gd name="connsiteY9" fmla="*/ 21439 h 21439"/>
                  <a:gd name="connsiteX10" fmla="*/ 1494 w 14417"/>
                  <a:gd name="connsiteY10" fmla="*/ 13299 h 21439"/>
                  <a:gd name="connsiteX11" fmla="*/ 0 w 14417"/>
                  <a:gd name="connsiteY11" fmla="*/ 242 h 21439"/>
                  <a:gd name="connsiteX0" fmla="*/ 13409 w 13409"/>
                  <a:gd name="connsiteY0" fmla="*/ 21439 h 21439"/>
                  <a:gd name="connsiteX1" fmla="*/ 12400 w 13409"/>
                  <a:gd name="connsiteY1" fmla="*/ 13299 h 21439"/>
                  <a:gd name="connsiteX2" fmla="*/ 10681 w 13409"/>
                  <a:gd name="connsiteY2" fmla="*/ 0 h 21439"/>
                  <a:gd name="connsiteX3" fmla="*/ 8966 w 13409"/>
                  <a:gd name="connsiteY3" fmla="*/ 13299 h 21439"/>
                  <a:gd name="connsiteX4" fmla="*/ 7954 w 13409"/>
                  <a:gd name="connsiteY4" fmla="*/ 21439 h 21439"/>
                  <a:gd name="connsiteX5" fmla="*/ 6946 w 13409"/>
                  <a:gd name="connsiteY5" fmla="*/ 13299 h 21439"/>
                  <a:gd name="connsiteX6" fmla="*/ 5230 w 13409"/>
                  <a:gd name="connsiteY6" fmla="*/ 0 h 21439"/>
                  <a:gd name="connsiteX7" fmla="*/ 3511 w 13409"/>
                  <a:gd name="connsiteY7" fmla="*/ 13299 h 21439"/>
                  <a:gd name="connsiteX8" fmla="*/ 2503 w 13409"/>
                  <a:gd name="connsiteY8" fmla="*/ 21439 h 21439"/>
                  <a:gd name="connsiteX9" fmla="*/ 1494 w 13409"/>
                  <a:gd name="connsiteY9" fmla="*/ 13299 h 21439"/>
                  <a:gd name="connsiteX10" fmla="*/ 0 w 13409"/>
                  <a:gd name="connsiteY10" fmla="*/ 242 h 21439"/>
                  <a:gd name="connsiteX0" fmla="*/ 12400 w 12400"/>
                  <a:gd name="connsiteY0" fmla="*/ 13299 h 21439"/>
                  <a:gd name="connsiteX1" fmla="*/ 10681 w 12400"/>
                  <a:gd name="connsiteY1" fmla="*/ 0 h 21439"/>
                  <a:gd name="connsiteX2" fmla="*/ 8966 w 12400"/>
                  <a:gd name="connsiteY2" fmla="*/ 13299 h 21439"/>
                  <a:gd name="connsiteX3" fmla="*/ 7954 w 12400"/>
                  <a:gd name="connsiteY3" fmla="*/ 21439 h 21439"/>
                  <a:gd name="connsiteX4" fmla="*/ 6946 w 12400"/>
                  <a:gd name="connsiteY4" fmla="*/ 13299 h 21439"/>
                  <a:gd name="connsiteX5" fmla="*/ 5230 w 12400"/>
                  <a:gd name="connsiteY5" fmla="*/ 0 h 21439"/>
                  <a:gd name="connsiteX6" fmla="*/ 3511 w 12400"/>
                  <a:gd name="connsiteY6" fmla="*/ 13299 h 21439"/>
                  <a:gd name="connsiteX7" fmla="*/ 2503 w 12400"/>
                  <a:gd name="connsiteY7" fmla="*/ 21439 h 21439"/>
                  <a:gd name="connsiteX8" fmla="*/ 1494 w 12400"/>
                  <a:gd name="connsiteY8" fmla="*/ 13299 h 21439"/>
                  <a:gd name="connsiteX9" fmla="*/ 0 w 12400"/>
                  <a:gd name="connsiteY9" fmla="*/ 242 h 21439"/>
                  <a:gd name="connsiteX0" fmla="*/ 10681 w 10681"/>
                  <a:gd name="connsiteY0" fmla="*/ 0 h 21439"/>
                  <a:gd name="connsiteX1" fmla="*/ 8966 w 10681"/>
                  <a:gd name="connsiteY1" fmla="*/ 13299 h 21439"/>
                  <a:gd name="connsiteX2" fmla="*/ 7954 w 10681"/>
                  <a:gd name="connsiteY2" fmla="*/ 21439 h 21439"/>
                  <a:gd name="connsiteX3" fmla="*/ 6946 w 10681"/>
                  <a:gd name="connsiteY3" fmla="*/ 13299 h 21439"/>
                  <a:gd name="connsiteX4" fmla="*/ 5230 w 10681"/>
                  <a:gd name="connsiteY4" fmla="*/ 0 h 21439"/>
                  <a:gd name="connsiteX5" fmla="*/ 3511 w 10681"/>
                  <a:gd name="connsiteY5" fmla="*/ 13299 h 21439"/>
                  <a:gd name="connsiteX6" fmla="*/ 2503 w 10681"/>
                  <a:gd name="connsiteY6" fmla="*/ 21439 h 21439"/>
                  <a:gd name="connsiteX7" fmla="*/ 1494 w 10681"/>
                  <a:gd name="connsiteY7" fmla="*/ 13299 h 21439"/>
                  <a:gd name="connsiteX8" fmla="*/ 0 w 10681"/>
                  <a:gd name="connsiteY8" fmla="*/ 242 h 21439"/>
                  <a:gd name="connsiteX0" fmla="*/ 8966 w 8966"/>
                  <a:gd name="connsiteY0" fmla="*/ 13299 h 21439"/>
                  <a:gd name="connsiteX1" fmla="*/ 7954 w 8966"/>
                  <a:gd name="connsiteY1" fmla="*/ 21439 h 21439"/>
                  <a:gd name="connsiteX2" fmla="*/ 6946 w 8966"/>
                  <a:gd name="connsiteY2" fmla="*/ 13299 h 21439"/>
                  <a:gd name="connsiteX3" fmla="*/ 5230 w 8966"/>
                  <a:gd name="connsiteY3" fmla="*/ 0 h 21439"/>
                  <a:gd name="connsiteX4" fmla="*/ 3511 w 8966"/>
                  <a:gd name="connsiteY4" fmla="*/ 13299 h 21439"/>
                  <a:gd name="connsiteX5" fmla="*/ 2503 w 8966"/>
                  <a:gd name="connsiteY5" fmla="*/ 21439 h 21439"/>
                  <a:gd name="connsiteX6" fmla="*/ 1494 w 8966"/>
                  <a:gd name="connsiteY6" fmla="*/ 13299 h 21439"/>
                  <a:gd name="connsiteX7" fmla="*/ 0 w 8966"/>
                  <a:gd name="connsiteY7" fmla="*/ 242 h 21439"/>
                  <a:gd name="connsiteX0" fmla="*/ 8871 w 8871"/>
                  <a:gd name="connsiteY0" fmla="*/ 10000 h 10000"/>
                  <a:gd name="connsiteX1" fmla="*/ 7747 w 8871"/>
                  <a:gd name="connsiteY1" fmla="*/ 6203 h 10000"/>
                  <a:gd name="connsiteX2" fmla="*/ 5833 w 8871"/>
                  <a:gd name="connsiteY2" fmla="*/ 0 h 10000"/>
                  <a:gd name="connsiteX3" fmla="*/ 3916 w 8871"/>
                  <a:gd name="connsiteY3" fmla="*/ 6203 h 10000"/>
                  <a:gd name="connsiteX4" fmla="*/ 2792 w 8871"/>
                  <a:gd name="connsiteY4" fmla="*/ 10000 h 10000"/>
                  <a:gd name="connsiteX5" fmla="*/ 1666 w 8871"/>
                  <a:gd name="connsiteY5" fmla="*/ 6203 h 10000"/>
                  <a:gd name="connsiteX6" fmla="*/ 0 w 8871"/>
                  <a:gd name="connsiteY6" fmla="*/ 113 h 10000"/>
                  <a:gd name="connsiteX0" fmla="*/ 8122 w 8122"/>
                  <a:gd name="connsiteY0" fmla="*/ 10000 h 10000"/>
                  <a:gd name="connsiteX1" fmla="*/ 6855 w 8122"/>
                  <a:gd name="connsiteY1" fmla="*/ 6203 h 10000"/>
                  <a:gd name="connsiteX2" fmla="*/ 4697 w 8122"/>
                  <a:gd name="connsiteY2" fmla="*/ 0 h 10000"/>
                  <a:gd name="connsiteX3" fmla="*/ 2536 w 8122"/>
                  <a:gd name="connsiteY3" fmla="*/ 6203 h 10000"/>
                  <a:gd name="connsiteX4" fmla="*/ 1269 w 8122"/>
                  <a:gd name="connsiteY4" fmla="*/ 10000 h 10000"/>
                  <a:gd name="connsiteX5" fmla="*/ 0 w 8122"/>
                  <a:gd name="connsiteY5" fmla="*/ 6203 h 10000"/>
                  <a:gd name="connsiteX0" fmla="*/ 8438 w 8438"/>
                  <a:gd name="connsiteY0" fmla="*/ 10000 h 10000"/>
                  <a:gd name="connsiteX1" fmla="*/ 6878 w 8438"/>
                  <a:gd name="connsiteY1" fmla="*/ 6203 h 10000"/>
                  <a:gd name="connsiteX2" fmla="*/ 4221 w 8438"/>
                  <a:gd name="connsiteY2" fmla="*/ 0 h 10000"/>
                  <a:gd name="connsiteX3" fmla="*/ 1560 w 8438"/>
                  <a:gd name="connsiteY3" fmla="*/ 6203 h 10000"/>
                  <a:gd name="connsiteX4" fmla="*/ 0 w 8438"/>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8" h="10000" extrusionOk="0">
                    <a:moveTo>
                      <a:pt x="8438" y="10000"/>
                    </a:moveTo>
                    <a:cubicBezTo>
                      <a:pt x="7681" y="10000"/>
                      <a:pt x="7363" y="8520"/>
                      <a:pt x="6878" y="6203"/>
                    </a:cubicBezTo>
                    <a:cubicBezTo>
                      <a:pt x="6299" y="3446"/>
                      <a:pt x="5578" y="0"/>
                      <a:pt x="4221" y="0"/>
                    </a:cubicBezTo>
                    <a:cubicBezTo>
                      <a:pt x="2865" y="0"/>
                      <a:pt x="2145" y="3449"/>
                      <a:pt x="1560" y="6203"/>
                    </a:cubicBezTo>
                    <a:cubicBezTo>
                      <a:pt x="1080" y="8461"/>
                      <a:pt x="759" y="10000"/>
                      <a:pt x="0" y="10000"/>
                    </a:cubicBezTo>
                  </a:path>
                </a:pathLst>
              </a:custGeom>
              <a:noFill/>
              <a:ln w="25400" cap="flat">
                <a:solidFill>
                  <a:schemeClr val="accent1"/>
                </a:solidFill>
                <a:prstDash val="solid"/>
                <a:round/>
              </a:ln>
              <a:effectLst/>
            </p:spPr>
            <p:txBody>
              <a:bodyPr wrap="square" lIns="45719" tIns="45719" rIns="45719" bIns="45719" numCol="1" anchor="ctr">
                <a:noAutofit/>
              </a:bodyPr>
              <a:lstStyle/>
              <a:p>
                <a:endParaRPr/>
              </a:p>
            </p:txBody>
          </p:sp>
          <p:sp>
            <p:nvSpPr>
              <p:cNvPr id="58" name="Shape">
                <a:extLst>
                  <a:ext uri="{FF2B5EF4-FFF2-40B4-BE49-F238E27FC236}">
                    <a16:creationId xmlns:a16="http://schemas.microsoft.com/office/drawing/2014/main" id="{E84644E1-7378-614D-8DAB-9BABD6B418FF}"/>
                  </a:ext>
                </a:extLst>
              </p:cNvPr>
              <p:cNvSpPr>
                <a:spLocks noChangeAspect="1"/>
              </p:cNvSpPr>
              <p:nvPr/>
            </p:nvSpPr>
            <p:spPr>
              <a:xfrm>
                <a:off x="10051904" y="6066809"/>
                <a:ext cx="104917" cy="173736"/>
              </a:xfrm>
              <a:custGeom>
                <a:avLst/>
                <a:gdLst>
                  <a:gd name="connsiteX0" fmla="*/ 21600 w 21600"/>
                  <a:gd name="connsiteY0" fmla="*/ 229 h 21600"/>
                  <a:gd name="connsiteX1" fmla="*/ 21591 w 21600"/>
                  <a:gd name="connsiteY1" fmla="*/ 0 h 21600"/>
                  <a:gd name="connsiteX2" fmla="*/ 19872 w 21600"/>
                  <a:gd name="connsiteY2" fmla="*/ 13298 h 21600"/>
                  <a:gd name="connsiteX3" fmla="*/ 18863 w 21600"/>
                  <a:gd name="connsiteY3" fmla="*/ 21519 h 21600"/>
                  <a:gd name="connsiteX4" fmla="*/ 17855 w 21600"/>
                  <a:gd name="connsiteY4" fmla="*/ 13298 h 21600"/>
                  <a:gd name="connsiteX5" fmla="*/ 16136 w 21600"/>
                  <a:gd name="connsiteY5" fmla="*/ 161 h 21600"/>
                  <a:gd name="connsiteX6" fmla="*/ 14417 w 21600"/>
                  <a:gd name="connsiteY6" fmla="*/ 13460 h 21600"/>
                  <a:gd name="connsiteX7" fmla="*/ 13409 w 21600"/>
                  <a:gd name="connsiteY7" fmla="*/ 21600 h 21600"/>
                  <a:gd name="connsiteX8" fmla="*/ 12400 w 21600"/>
                  <a:gd name="connsiteY8" fmla="*/ 13460 h 21600"/>
                  <a:gd name="connsiteX9" fmla="*/ 10681 w 21600"/>
                  <a:gd name="connsiteY9" fmla="*/ 161 h 21600"/>
                  <a:gd name="connsiteX10" fmla="*/ 8966 w 21600"/>
                  <a:gd name="connsiteY10" fmla="*/ 13460 h 21600"/>
                  <a:gd name="connsiteX11" fmla="*/ 7954 w 21600"/>
                  <a:gd name="connsiteY11" fmla="*/ 21600 h 21600"/>
                  <a:gd name="connsiteX12" fmla="*/ 6946 w 21600"/>
                  <a:gd name="connsiteY12" fmla="*/ 13460 h 21600"/>
                  <a:gd name="connsiteX13" fmla="*/ 5230 w 21600"/>
                  <a:gd name="connsiteY13" fmla="*/ 161 h 21600"/>
                  <a:gd name="connsiteX14" fmla="*/ 3511 w 21600"/>
                  <a:gd name="connsiteY14" fmla="*/ 13460 h 21600"/>
                  <a:gd name="connsiteX15" fmla="*/ 2503 w 21600"/>
                  <a:gd name="connsiteY15" fmla="*/ 21600 h 21600"/>
                  <a:gd name="connsiteX16" fmla="*/ 1494 w 21600"/>
                  <a:gd name="connsiteY16" fmla="*/ 13460 h 21600"/>
                  <a:gd name="connsiteX17" fmla="*/ 0 w 21600"/>
                  <a:gd name="connsiteY17" fmla="*/ 403 h 21600"/>
                  <a:gd name="connsiteX0" fmla="*/ 21600 w 21600"/>
                  <a:gd name="connsiteY0" fmla="*/ 229 h 21600"/>
                  <a:gd name="connsiteX1" fmla="*/ 21591 w 21600"/>
                  <a:gd name="connsiteY1" fmla="*/ 0 h 21600"/>
                  <a:gd name="connsiteX2" fmla="*/ 18863 w 21600"/>
                  <a:gd name="connsiteY2" fmla="*/ 21519 h 21600"/>
                  <a:gd name="connsiteX3" fmla="*/ 17855 w 21600"/>
                  <a:gd name="connsiteY3" fmla="*/ 13298 h 21600"/>
                  <a:gd name="connsiteX4" fmla="*/ 16136 w 21600"/>
                  <a:gd name="connsiteY4" fmla="*/ 161 h 21600"/>
                  <a:gd name="connsiteX5" fmla="*/ 14417 w 21600"/>
                  <a:gd name="connsiteY5" fmla="*/ 13460 h 21600"/>
                  <a:gd name="connsiteX6" fmla="*/ 13409 w 21600"/>
                  <a:gd name="connsiteY6" fmla="*/ 21600 h 21600"/>
                  <a:gd name="connsiteX7" fmla="*/ 12400 w 21600"/>
                  <a:gd name="connsiteY7" fmla="*/ 13460 h 21600"/>
                  <a:gd name="connsiteX8" fmla="*/ 10681 w 21600"/>
                  <a:gd name="connsiteY8" fmla="*/ 161 h 21600"/>
                  <a:gd name="connsiteX9" fmla="*/ 8966 w 21600"/>
                  <a:gd name="connsiteY9" fmla="*/ 13460 h 21600"/>
                  <a:gd name="connsiteX10" fmla="*/ 7954 w 21600"/>
                  <a:gd name="connsiteY10" fmla="*/ 21600 h 21600"/>
                  <a:gd name="connsiteX11" fmla="*/ 6946 w 21600"/>
                  <a:gd name="connsiteY11" fmla="*/ 13460 h 21600"/>
                  <a:gd name="connsiteX12" fmla="*/ 5230 w 21600"/>
                  <a:gd name="connsiteY12" fmla="*/ 161 h 21600"/>
                  <a:gd name="connsiteX13" fmla="*/ 3511 w 21600"/>
                  <a:gd name="connsiteY13" fmla="*/ 13460 h 21600"/>
                  <a:gd name="connsiteX14" fmla="*/ 2503 w 21600"/>
                  <a:gd name="connsiteY14" fmla="*/ 21600 h 21600"/>
                  <a:gd name="connsiteX15" fmla="*/ 1494 w 21600"/>
                  <a:gd name="connsiteY15" fmla="*/ 13460 h 21600"/>
                  <a:gd name="connsiteX16" fmla="*/ 0 w 21600"/>
                  <a:gd name="connsiteY16" fmla="*/ 403 h 21600"/>
                  <a:gd name="connsiteX0" fmla="*/ 18863 w 18863"/>
                  <a:gd name="connsiteY0" fmla="*/ 21358 h 21439"/>
                  <a:gd name="connsiteX1" fmla="*/ 17855 w 18863"/>
                  <a:gd name="connsiteY1" fmla="*/ 13137 h 21439"/>
                  <a:gd name="connsiteX2" fmla="*/ 16136 w 18863"/>
                  <a:gd name="connsiteY2" fmla="*/ 0 h 21439"/>
                  <a:gd name="connsiteX3" fmla="*/ 14417 w 18863"/>
                  <a:gd name="connsiteY3" fmla="*/ 13299 h 21439"/>
                  <a:gd name="connsiteX4" fmla="*/ 13409 w 18863"/>
                  <a:gd name="connsiteY4" fmla="*/ 21439 h 21439"/>
                  <a:gd name="connsiteX5" fmla="*/ 12400 w 18863"/>
                  <a:gd name="connsiteY5" fmla="*/ 13299 h 21439"/>
                  <a:gd name="connsiteX6" fmla="*/ 10681 w 18863"/>
                  <a:gd name="connsiteY6" fmla="*/ 0 h 21439"/>
                  <a:gd name="connsiteX7" fmla="*/ 8966 w 18863"/>
                  <a:gd name="connsiteY7" fmla="*/ 13299 h 21439"/>
                  <a:gd name="connsiteX8" fmla="*/ 7954 w 18863"/>
                  <a:gd name="connsiteY8" fmla="*/ 21439 h 21439"/>
                  <a:gd name="connsiteX9" fmla="*/ 6946 w 18863"/>
                  <a:gd name="connsiteY9" fmla="*/ 13299 h 21439"/>
                  <a:gd name="connsiteX10" fmla="*/ 5230 w 18863"/>
                  <a:gd name="connsiteY10" fmla="*/ 0 h 21439"/>
                  <a:gd name="connsiteX11" fmla="*/ 3511 w 18863"/>
                  <a:gd name="connsiteY11" fmla="*/ 13299 h 21439"/>
                  <a:gd name="connsiteX12" fmla="*/ 2503 w 18863"/>
                  <a:gd name="connsiteY12" fmla="*/ 21439 h 21439"/>
                  <a:gd name="connsiteX13" fmla="*/ 1494 w 18863"/>
                  <a:gd name="connsiteY13" fmla="*/ 13299 h 21439"/>
                  <a:gd name="connsiteX14" fmla="*/ 0 w 18863"/>
                  <a:gd name="connsiteY14" fmla="*/ 242 h 21439"/>
                  <a:gd name="connsiteX0" fmla="*/ 17855 w 17855"/>
                  <a:gd name="connsiteY0" fmla="*/ 13137 h 21439"/>
                  <a:gd name="connsiteX1" fmla="*/ 16136 w 17855"/>
                  <a:gd name="connsiteY1" fmla="*/ 0 h 21439"/>
                  <a:gd name="connsiteX2" fmla="*/ 14417 w 17855"/>
                  <a:gd name="connsiteY2" fmla="*/ 13299 h 21439"/>
                  <a:gd name="connsiteX3" fmla="*/ 13409 w 17855"/>
                  <a:gd name="connsiteY3" fmla="*/ 21439 h 21439"/>
                  <a:gd name="connsiteX4" fmla="*/ 12400 w 17855"/>
                  <a:gd name="connsiteY4" fmla="*/ 13299 h 21439"/>
                  <a:gd name="connsiteX5" fmla="*/ 10681 w 17855"/>
                  <a:gd name="connsiteY5" fmla="*/ 0 h 21439"/>
                  <a:gd name="connsiteX6" fmla="*/ 8966 w 17855"/>
                  <a:gd name="connsiteY6" fmla="*/ 13299 h 21439"/>
                  <a:gd name="connsiteX7" fmla="*/ 7954 w 17855"/>
                  <a:gd name="connsiteY7" fmla="*/ 21439 h 21439"/>
                  <a:gd name="connsiteX8" fmla="*/ 6946 w 17855"/>
                  <a:gd name="connsiteY8" fmla="*/ 13299 h 21439"/>
                  <a:gd name="connsiteX9" fmla="*/ 5230 w 17855"/>
                  <a:gd name="connsiteY9" fmla="*/ 0 h 21439"/>
                  <a:gd name="connsiteX10" fmla="*/ 3511 w 17855"/>
                  <a:gd name="connsiteY10" fmla="*/ 13299 h 21439"/>
                  <a:gd name="connsiteX11" fmla="*/ 2503 w 17855"/>
                  <a:gd name="connsiteY11" fmla="*/ 21439 h 21439"/>
                  <a:gd name="connsiteX12" fmla="*/ 1494 w 17855"/>
                  <a:gd name="connsiteY12" fmla="*/ 13299 h 21439"/>
                  <a:gd name="connsiteX13" fmla="*/ 0 w 17855"/>
                  <a:gd name="connsiteY13" fmla="*/ 242 h 21439"/>
                  <a:gd name="connsiteX0" fmla="*/ 16136 w 16136"/>
                  <a:gd name="connsiteY0" fmla="*/ 0 h 21439"/>
                  <a:gd name="connsiteX1" fmla="*/ 14417 w 16136"/>
                  <a:gd name="connsiteY1" fmla="*/ 13299 h 21439"/>
                  <a:gd name="connsiteX2" fmla="*/ 13409 w 16136"/>
                  <a:gd name="connsiteY2" fmla="*/ 21439 h 21439"/>
                  <a:gd name="connsiteX3" fmla="*/ 12400 w 16136"/>
                  <a:gd name="connsiteY3" fmla="*/ 13299 h 21439"/>
                  <a:gd name="connsiteX4" fmla="*/ 10681 w 16136"/>
                  <a:gd name="connsiteY4" fmla="*/ 0 h 21439"/>
                  <a:gd name="connsiteX5" fmla="*/ 8966 w 16136"/>
                  <a:gd name="connsiteY5" fmla="*/ 13299 h 21439"/>
                  <a:gd name="connsiteX6" fmla="*/ 7954 w 16136"/>
                  <a:gd name="connsiteY6" fmla="*/ 21439 h 21439"/>
                  <a:gd name="connsiteX7" fmla="*/ 6946 w 16136"/>
                  <a:gd name="connsiteY7" fmla="*/ 13299 h 21439"/>
                  <a:gd name="connsiteX8" fmla="*/ 5230 w 16136"/>
                  <a:gd name="connsiteY8" fmla="*/ 0 h 21439"/>
                  <a:gd name="connsiteX9" fmla="*/ 3511 w 16136"/>
                  <a:gd name="connsiteY9" fmla="*/ 13299 h 21439"/>
                  <a:gd name="connsiteX10" fmla="*/ 2503 w 16136"/>
                  <a:gd name="connsiteY10" fmla="*/ 21439 h 21439"/>
                  <a:gd name="connsiteX11" fmla="*/ 1494 w 16136"/>
                  <a:gd name="connsiteY11" fmla="*/ 13299 h 21439"/>
                  <a:gd name="connsiteX12" fmla="*/ 0 w 16136"/>
                  <a:gd name="connsiteY12" fmla="*/ 242 h 21439"/>
                  <a:gd name="connsiteX0" fmla="*/ 14417 w 14417"/>
                  <a:gd name="connsiteY0" fmla="*/ 13299 h 21439"/>
                  <a:gd name="connsiteX1" fmla="*/ 13409 w 14417"/>
                  <a:gd name="connsiteY1" fmla="*/ 21439 h 21439"/>
                  <a:gd name="connsiteX2" fmla="*/ 12400 w 14417"/>
                  <a:gd name="connsiteY2" fmla="*/ 13299 h 21439"/>
                  <a:gd name="connsiteX3" fmla="*/ 10681 w 14417"/>
                  <a:gd name="connsiteY3" fmla="*/ 0 h 21439"/>
                  <a:gd name="connsiteX4" fmla="*/ 8966 w 14417"/>
                  <a:gd name="connsiteY4" fmla="*/ 13299 h 21439"/>
                  <a:gd name="connsiteX5" fmla="*/ 7954 w 14417"/>
                  <a:gd name="connsiteY5" fmla="*/ 21439 h 21439"/>
                  <a:gd name="connsiteX6" fmla="*/ 6946 w 14417"/>
                  <a:gd name="connsiteY6" fmla="*/ 13299 h 21439"/>
                  <a:gd name="connsiteX7" fmla="*/ 5230 w 14417"/>
                  <a:gd name="connsiteY7" fmla="*/ 0 h 21439"/>
                  <a:gd name="connsiteX8" fmla="*/ 3511 w 14417"/>
                  <a:gd name="connsiteY8" fmla="*/ 13299 h 21439"/>
                  <a:gd name="connsiteX9" fmla="*/ 2503 w 14417"/>
                  <a:gd name="connsiteY9" fmla="*/ 21439 h 21439"/>
                  <a:gd name="connsiteX10" fmla="*/ 1494 w 14417"/>
                  <a:gd name="connsiteY10" fmla="*/ 13299 h 21439"/>
                  <a:gd name="connsiteX11" fmla="*/ 0 w 14417"/>
                  <a:gd name="connsiteY11" fmla="*/ 242 h 21439"/>
                  <a:gd name="connsiteX0" fmla="*/ 13409 w 13409"/>
                  <a:gd name="connsiteY0" fmla="*/ 21439 h 21439"/>
                  <a:gd name="connsiteX1" fmla="*/ 12400 w 13409"/>
                  <a:gd name="connsiteY1" fmla="*/ 13299 h 21439"/>
                  <a:gd name="connsiteX2" fmla="*/ 10681 w 13409"/>
                  <a:gd name="connsiteY2" fmla="*/ 0 h 21439"/>
                  <a:gd name="connsiteX3" fmla="*/ 8966 w 13409"/>
                  <a:gd name="connsiteY3" fmla="*/ 13299 h 21439"/>
                  <a:gd name="connsiteX4" fmla="*/ 7954 w 13409"/>
                  <a:gd name="connsiteY4" fmla="*/ 21439 h 21439"/>
                  <a:gd name="connsiteX5" fmla="*/ 6946 w 13409"/>
                  <a:gd name="connsiteY5" fmla="*/ 13299 h 21439"/>
                  <a:gd name="connsiteX6" fmla="*/ 5230 w 13409"/>
                  <a:gd name="connsiteY6" fmla="*/ 0 h 21439"/>
                  <a:gd name="connsiteX7" fmla="*/ 3511 w 13409"/>
                  <a:gd name="connsiteY7" fmla="*/ 13299 h 21439"/>
                  <a:gd name="connsiteX8" fmla="*/ 2503 w 13409"/>
                  <a:gd name="connsiteY8" fmla="*/ 21439 h 21439"/>
                  <a:gd name="connsiteX9" fmla="*/ 1494 w 13409"/>
                  <a:gd name="connsiteY9" fmla="*/ 13299 h 21439"/>
                  <a:gd name="connsiteX10" fmla="*/ 0 w 13409"/>
                  <a:gd name="connsiteY10" fmla="*/ 242 h 21439"/>
                  <a:gd name="connsiteX0" fmla="*/ 12400 w 12400"/>
                  <a:gd name="connsiteY0" fmla="*/ 13299 h 21439"/>
                  <a:gd name="connsiteX1" fmla="*/ 10681 w 12400"/>
                  <a:gd name="connsiteY1" fmla="*/ 0 h 21439"/>
                  <a:gd name="connsiteX2" fmla="*/ 8966 w 12400"/>
                  <a:gd name="connsiteY2" fmla="*/ 13299 h 21439"/>
                  <a:gd name="connsiteX3" fmla="*/ 7954 w 12400"/>
                  <a:gd name="connsiteY3" fmla="*/ 21439 h 21439"/>
                  <a:gd name="connsiteX4" fmla="*/ 6946 w 12400"/>
                  <a:gd name="connsiteY4" fmla="*/ 13299 h 21439"/>
                  <a:gd name="connsiteX5" fmla="*/ 5230 w 12400"/>
                  <a:gd name="connsiteY5" fmla="*/ 0 h 21439"/>
                  <a:gd name="connsiteX6" fmla="*/ 3511 w 12400"/>
                  <a:gd name="connsiteY6" fmla="*/ 13299 h 21439"/>
                  <a:gd name="connsiteX7" fmla="*/ 2503 w 12400"/>
                  <a:gd name="connsiteY7" fmla="*/ 21439 h 21439"/>
                  <a:gd name="connsiteX8" fmla="*/ 1494 w 12400"/>
                  <a:gd name="connsiteY8" fmla="*/ 13299 h 21439"/>
                  <a:gd name="connsiteX9" fmla="*/ 0 w 12400"/>
                  <a:gd name="connsiteY9" fmla="*/ 242 h 21439"/>
                  <a:gd name="connsiteX0" fmla="*/ 10681 w 10681"/>
                  <a:gd name="connsiteY0" fmla="*/ 0 h 21439"/>
                  <a:gd name="connsiteX1" fmla="*/ 8966 w 10681"/>
                  <a:gd name="connsiteY1" fmla="*/ 13299 h 21439"/>
                  <a:gd name="connsiteX2" fmla="*/ 7954 w 10681"/>
                  <a:gd name="connsiteY2" fmla="*/ 21439 h 21439"/>
                  <a:gd name="connsiteX3" fmla="*/ 6946 w 10681"/>
                  <a:gd name="connsiteY3" fmla="*/ 13299 h 21439"/>
                  <a:gd name="connsiteX4" fmla="*/ 5230 w 10681"/>
                  <a:gd name="connsiteY4" fmla="*/ 0 h 21439"/>
                  <a:gd name="connsiteX5" fmla="*/ 3511 w 10681"/>
                  <a:gd name="connsiteY5" fmla="*/ 13299 h 21439"/>
                  <a:gd name="connsiteX6" fmla="*/ 2503 w 10681"/>
                  <a:gd name="connsiteY6" fmla="*/ 21439 h 21439"/>
                  <a:gd name="connsiteX7" fmla="*/ 1494 w 10681"/>
                  <a:gd name="connsiteY7" fmla="*/ 13299 h 21439"/>
                  <a:gd name="connsiteX8" fmla="*/ 0 w 10681"/>
                  <a:gd name="connsiteY8" fmla="*/ 242 h 21439"/>
                  <a:gd name="connsiteX0" fmla="*/ 8966 w 8966"/>
                  <a:gd name="connsiteY0" fmla="*/ 13299 h 21439"/>
                  <a:gd name="connsiteX1" fmla="*/ 7954 w 8966"/>
                  <a:gd name="connsiteY1" fmla="*/ 21439 h 21439"/>
                  <a:gd name="connsiteX2" fmla="*/ 6946 w 8966"/>
                  <a:gd name="connsiteY2" fmla="*/ 13299 h 21439"/>
                  <a:gd name="connsiteX3" fmla="*/ 5230 w 8966"/>
                  <a:gd name="connsiteY3" fmla="*/ 0 h 21439"/>
                  <a:gd name="connsiteX4" fmla="*/ 3511 w 8966"/>
                  <a:gd name="connsiteY4" fmla="*/ 13299 h 21439"/>
                  <a:gd name="connsiteX5" fmla="*/ 2503 w 8966"/>
                  <a:gd name="connsiteY5" fmla="*/ 21439 h 21439"/>
                  <a:gd name="connsiteX6" fmla="*/ 1494 w 8966"/>
                  <a:gd name="connsiteY6" fmla="*/ 13299 h 21439"/>
                  <a:gd name="connsiteX7" fmla="*/ 0 w 8966"/>
                  <a:gd name="connsiteY7" fmla="*/ 242 h 21439"/>
                  <a:gd name="connsiteX0" fmla="*/ 8871 w 8871"/>
                  <a:gd name="connsiteY0" fmla="*/ 10000 h 10000"/>
                  <a:gd name="connsiteX1" fmla="*/ 7747 w 8871"/>
                  <a:gd name="connsiteY1" fmla="*/ 6203 h 10000"/>
                  <a:gd name="connsiteX2" fmla="*/ 5833 w 8871"/>
                  <a:gd name="connsiteY2" fmla="*/ 0 h 10000"/>
                  <a:gd name="connsiteX3" fmla="*/ 3916 w 8871"/>
                  <a:gd name="connsiteY3" fmla="*/ 6203 h 10000"/>
                  <a:gd name="connsiteX4" fmla="*/ 2792 w 8871"/>
                  <a:gd name="connsiteY4" fmla="*/ 10000 h 10000"/>
                  <a:gd name="connsiteX5" fmla="*/ 1666 w 8871"/>
                  <a:gd name="connsiteY5" fmla="*/ 6203 h 10000"/>
                  <a:gd name="connsiteX6" fmla="*/ 0 w 8871"/>
                  <a:gd name="connsiteY6" fmla="*/ 113 h 10000"/>
                  <a:gd name="connsiteX0" fmla="*/ 8122 w 8122"/>
                  <a:gd name="connsiteY0" fmla="*/ 10000 h 10000"/>
                  <a:gd name="connsiteX1" fmla="*/ 6855 w 8122"/>
                  <a:gd name="connsiteY1" fmla="*/ 6203 h 10000"/>
                  <a:gd name="connsiteX2" fmla="*/ 4697 w 8122"/>
                  <a:gd name="connsiteY2" fmla="*/ 0 h 10000"/>
                  <a:gd name="connsiteX3" fmla="*/ 2536 w 8122"/>
                  <a:gd name="connsiteY3" fmla="*/ 6203 h 10000"/>
                  <a:gd name="connsiteX4" fmla="*/ 1269 w 8122"/>
                  <a:gd name="connsiteY4" fmla="*/ 10000 h 10000"/>
                  <a:gd name="connsiteX5" fmla="*/ 0 w 8122"/>
                  <a:gd name="connsiteY5" fmla="*/ 6203 h 10000"/>
                  <a:gd name="connsiteX0" fmla="*/ 8438 w 8438"/>
                  <a:gd name="connsiteY0" fmla="*/ 10000 h 10000"/>
                  <a:gd name="connsiteX1" fmla="*/ 6878 w 8438"/>
                  <a:gd name="connsiteY1" fmla="*/ 6203 h 10000"/>
                  <a:gd name="connsiteX2" fmla="*/ 4221 w 8438"/>
                  <a:gd name="connsiteY2" fmla="*/ 0 h 10000"/>
                  <a:gd name="connsiteX3" fmla="*/ 1560 w 8438"/>
                  <a:gd name="connsiteY3" fmla="*/ 6203 h 10000"/>
                  <a:gd name="connsiteX4" fmla="*/ 0 w 8438"/>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8" h="10000" extrusionOk="0">
                    <a:moveTo>
                      <a:pt x="8438" y="10000"/>
                    </a:moveTo>
                    <a:cubicBezTo>
                      <a:pt x="7681" y="10000"/>
                      <a:pt x="7363" y="8520"/>
                      <a:pt x="6878" y="6203"/>
                    </a:cubicBezTo>
                    <a:cubicBezTo>
                      <a:pt x="6299" y="3446"/>
                      <a:pt x="5578" y="0"/>
                      <a:pt x="4221" y="0"/>
                    </a:cubicBezTo>
                    <a:cubicBezTo>
                      <a:pt x="2865" y="0"/>
                      <a:pt x="2145" y="3449"/>
                      <a:pt x="1560" y="6203"/>
                    </a:cubicBezTo>
                    <a:cubicBezTo>
                      <a:pt x="1080" y="8461"/>
                      <a:pt x="759" y="10000"/>
                      <a:pt x="0" y="10000"/>
                    </a:cubicBezTo>
                  </a:path>
                </a:pathLst>
              </a:custGeom>
              <a:noFill/>
              <a:ln w="25400" cap="flat">
                <a:solidFill>
                  <a:schemeClr val="accent1"/>
                </a:solidFill>
                <a:prstDash val="solid"/>
                <a:round/>
              </a:ln>
              <a:effectLst/>
            </p:spPr>
            <p:txBody>
              <a:bodyPr wrap="square" lIns="45719" tIns="45719" rIns="45719" bIns="45719" numCol="1" anchor="ctr">
                <a:noAutofit/>
              </a:bodyPr>
              <a:lstStyle/>
              <a:p>
                <a:endParaRPr/>
              </a:p>
            </p:txBody>
          </p:sp>
        </p:grpSp>
      </p:grpSp>
      <p:grpSp>
        <p:nvGrpSpPr>
          <p:cNvPr id="59" name="Job2">
            <a:extLst>
              <a:ext uri="{FF2B5EF4-FFF2-40B4-BE49-F238E27FC236}">
                <a16:creationId xmlns:a16="http://schemas.microsoft.com/office/drawing/2014/main" id="{FBD3BD96-F486-2B48-9D15-D07B1B542D89}"/>
              </a:ext>
            </a:extLst>
          </p:cNvPr>
          <p:cNvGrpSpPr/>
          <p:nvPr/>
        </p:nvGrpSpPr>
        <p:grpSpPr>
          <a:xfrm>
            <a:off x="1238286" y="4200347"/>
            <a:ext cx="934740" cy="338554"/>
            <a:chOff x="1238286" y="4579152"/>
            <a:chExt cx="934740" cy="338554"/>
          </a:xfrm>
        </p:grpSpPr>
        <p:sp>
          <p:nvSpPr>
            <p:cNvPr id="60" name="!!Job2-Text">
              <a:extLst>
                <a:ext uri="{FF2B5EF4-FFF2-40B4-BE49-F238E27FC236}">
                  <a16:creationId xmlns:a16="http://schemas.microsoft.com/office/drawing/2014/main" id="{3326699B-DEC8-8F4B-926D-4D2EB75FB63B}"/>
                </a:ext>
              </a:extLst>
            </p:cNvPr>
            <p:cNvSpPr txBox="1"/>
            <p:nvPr/>
          </p:nvSpPr>
          <p:spPr>
            <a:xfrm>
              <a:off x="1238286" y="4579152"/>
              <a:ext cx="603050" cy="338554"/>
            </a:xfrm>
            <a:prstGeom prst="rect">
              <a:avLst/>
            </a:prstGeom>
            <a:noFill/>
          </p:spPr>
          <p:txBody>
            <a:bodyPr wrap="none" rtlCol="0" anchor="ctr">
              <a:spAutoFit/>
            </a:bodyPr>
            <a:lstStyle/>
            <a:p>
              <a:pPr algn="ctr"/>
              <a:r>
                <a:rPr lang="en-US" sz="1600" dirty="0">
                  <a:latin typeface="Gill Sans Light" panose="020B0302020104020203" pitchFamily="34" charset="-79"/>
                  <a:cs typeface="Gill Sans Light" panose="020B0302020104020203" pitchFamily="34" charset="-79"/>
                </a:rPr>
                <a:t>Job 2</a:t>
              </a:r>
            </a:p>
          </p:txBody>
        </p:sp>
        <p:grpSp>
          <p:nvGrpSpPr>
            <p:cNvPr id="61" name="Group 60">
              <a:extLst>
                <a:ext uri="{FF2B5EF4-FFF2-40B4-BE49-F238E27FC236}">
                  <a16:creationId xmlns:a16="http://schemas.microsoft.com/office/drawing/2014/main" id="{8E2CB7F4-00F9-CA46-BA8E-72109BE225B0}"/>
                </a:ext>
              </a:extLst>
            </p:cNvPr>
            <p:cNvGrpSpPr/>
            <p:nvPr/>
          </p:nvGrpSpPr>
          <p:grpSpPr>
            <a:xfrm>
              <a:off x="1859450" y="4661561"/>
              <a:ext cx="313576" cy="173736"/>
              <a:chOff x="9843245" y="6066809"/>
              <a:chExt cx="313576" cy="173736"/>
            </a:xfrm>
          </p:grpSpPr>
          <p:sp>
            <p:nvSpPr>
              <p:cNvPr id="62" name="!!Job2-Shape3">
                <a:extLst>
                  <a:ext uri="{FF2B5EF4-FFF2-40B4-BE49-F238E27FC236}">
                    <a16:creationId xmlns:a16="http://schemas.microsoft.com/office/drawing/2014/main" id="{66DDD1A8-FFB0-094D-808A-A61729549035}"/>
                  </a:ext>
                </a:extLst>
              </p:cNvPr>
              <p:cNvSpPr>
                <a:spLocks noChangeAspect="1"/>
              </p:cNvSpPr>
              <p:nvPr/>
            </p:nvSpPr>
            <p:spPr>
              <a:xfrm>
                <a:off x="9843245" y="6066809"/>
                <a:ext cx="104917" cy="173736"/>
              </a:xfrm>
              <a:custGeom>
                <a:avLst/>
                <a:gdLst>
                  <a:gd name="connsiteX0" fmla="*/ 21600 w 21600"/>
                  <a:gd name="connsiteY0" fmla="*/ 229 h 21600"/>
                  <a:gd name="connsiteX1" fmla="*/ 21591 w 21600"/>
                  <a:gd name="connsiteY1" fmla="*/ 0 h 21600"/>
                  <a:gd name="connsiteX2" fmla="*/ 19872 w 21600"/>
                  <a:gd name="connsiteY2" fmla="*/ 13298 h 21600"/>
                  <a:gd name="connsiteX3" fmla="*/ 18863 w 21600"/>
                  <a:gd name="connsiteY3" fmla="*/ 21519 h 21600"/>
                  <a:gd name="connsiteX4" fmla="*/ 17855 w 21600"/>
                  <a:gd name="connsiteY4" fmla="*/ 13298 h 21600"/>
                  <a:gd name="connsiteX5" fmla="*/ 16136 w 21600"/>
                  <a:gd name="connsiteY5" fmla="*/ 161 h 21600"/>
                  <a:gd name="connsiteX6" fmla="*/ 14417 w 21600"/>
                  <a:gd name="connsiteY6" fmla="*/ 13460 h 21600"/>
                  <a:gd name="connsiteX7" fmla="*/ 13409 w 21600"/>
                  <a:gd name="connsiteY7" fmla="*/ 21600 h 21600"/>
                  <a:gd name="connsiteX8" fmla="*/ 12400 w 21600"/>
                  <a:gd name="connsiteY8" fmla="*/ 13460 h 21600"/>
                  <a:gd name="connsiteX9" fmla="*/ 10681 w 21600"/>
                  <a:gd name="connsiteY9" fmla="*/ 161 h 21600"/>
                  <a:gd name="connsiteX10" fmla="*/ 8966 w 21600"/>
                  <a:gd name="connsiteY10" fmla="*/ 13460 h 21600"/>
                  <a:gd name="connsiteX11" fmla="*/ 7954 w 21600"/>
                  <a:gd name="connsiteY11" fmla="*/ 21600 h 21600"/>
                  <a:gd name="connsiteX12" fmla="*/ 6946 w 21600"/>
                  <a:gd name="connsiteY12" fmla="*/ 13460 h 21600"/>
                  <a:gd name="connsiteX13" fmla="*/ 5230 w 21600"/>
                  <a:gd name="connsiteY13" fmla="*/ 161 h 21600"/>
                  <a:gd name="connsiteX14" fmla="*/ 3511 w 21600"/>
                  <a:gd name="connsiteY14" fmla="*/ 13460 h 21600"/>
                  <a:gd name="connsiteX15" fmla="*/ 2503 w 21600"/>
                  <a:gd name="connsiteY15" fmla="*/ 21600 h 21600"/>
                  <a:gd name="connsiteX16" fmla="*/ 1494 w 21600"/>
                  <a:gd name="connsiteY16" fmla="*/ 13460 h 21600"/>
                  <a:gd name="connsiteX17" fmla="*/ 0 w 21600"/>
                  <a:gd name="connsiteY17" fmla="*/ 403 h 21600"/>
                  <a:gd name="connsiteX0" fmla="*/ 21600 w 21600"/>
                  <a:gd name="connsiteY0" fmla="*/ 229 h 21600"/>
                  <a:gd name="connsiteX1" fmla="*/ 21591 w 21600"/>
                  <a:gd name="connsiteY1" fmla="*/ 0 h 21600"/>
                  <a:gd name="connsiteX2" fmla="*/ 18863 w 21600"/>
                  <a:gd name="connsiteY2" fmla="*/ 21519 h 21600"/>
                  <a:gd name="connsiteX3" fmla="*/ 17855 w 21600"/>
                  <a:gd name="connsiteY3" fmla="*/ 13298 h 21600"/>
                  <a:gd name="connsiteX4" fmla="*/ 16136 w 21600"/>
                  <a:gd name="connsiteY4" fmla="*/ 161 h 21600"/>
                  <a:gd name="connsiteX5" fmla="*/ 14417 w 21600"/>
                  <a:gd name="connsiteY5" fmla="*/ 13460 h 21600"/>
                  <a:gd name="connsiteX6" fmla="*/ 13409 w 21600"/>
                  <a:gd name="connsiteY6" fmla="*/ 21600 h 21600"/>
                  <a:gd name="connsiteX7" fmla="*/ 12400 w 21600"/>
                  <a:gd name="connsiteY7" fmla="*/ 13460 h 21600"/>
                  <a:gd name="connsiteX8" fmla="*/ 10681 w 21600"/>
                  <a:gd name="connsiteY8" fmla="*/ 161 h 21600"/>
                  <a:gd name="connsiteX9" fmla="*/ 8966 w 21600"/>
                  <a:gd name="connsiteY9" fmla="*/ 13460 h 21600"/>
                  <a:gd name="connsiteX10" fmla="*/ 7954 w 21600"/>
                  <a:gd name="connsiteY10" fmla="*/ 21600 h 21600"/>
                  <a:gd name="connsiteX11" fmla="*/ 6946 w 21600"/>
                  <a:gd name="connsiteY11" fmla="*/ 13460 h 21600"/>
                  <a:gd name="connsiteX12" fmla="*/ 5230 w 21600"/>
                  <a:gd name="connsiteY12" fmla="*/ 161 h 21600"/>
                  <a:gd name="connsiteX13" fmla="*/ 3511 w 21600"/>
                  <a:gd name="connsiteY13" fmla="*/ 13460 h 21600"/>
                  <a:gd name="connsiteX14" fmla="*/ 2503 w 21600"/>
                  <a:gd name="connsiteY14" fmla="*/ 21600 h 21600"/>
                  <a:gd name="connsiteX15" fmla="*/ 1494 w 21600"/>
                  <a:gd name="connsiteY15" fmla="*/ 13460 h 21600"/>
                  <a:gd name="connsiteX16" fmla="*/ 0 w 21600"/>
                  <a:gd name="connsiteY16" fmla="*/ 403 h 21600"/>
                  <a:gd name="connsiteX0" fmla="*/ 18863 w 18863"/>
                  <a:gd name="connsiteY0" fmla="*/ 21358 h 21439"/>
                  <a:gd name="connsiteX1" fmla="*/ 17855 w 18863"/>
                  <a:gd name="connsiteY1" fmla="*/ 13137 h 21439"/>
                  <a:gd name="connsiteX2" fmla="*/ 16136 w 18863"/>
                  <a:gd name="connsiteY2" fmla="*/ 0 h 21439"/>
                  <a:gd name="connsiteX3" fmla="*/ 14417 w 18863"/>
                  <a:gd name="connsiteY3" fmla="*/ 13299 h 21439"/>
                  <a:gd name="connsiteX4" fmla="*/ 13409 w 18863"/>
                  <a:gd name="connsiteY4" fmla="*/ 21439 h 21439"/>
                  <a:gd name="connsiteX5" fmla="*/ 12400 w 18863"/>
                  <a:gd name="connsiteY5" fmla="*/ 13299 h 21439"/>
                  <a:gd name="connsiteX6" fmla="*/ 10681 w 18863"/>
                  <a:gd name="connsiteY6" fmla="*/ 0 h 21439"/>
                  <a:gd name="connsiteX7" fmla="*/ 8966 w 18863"/>
                  <a:gd name="connsiteY7" fmla="*/ 13299 h 21439"/>
                  <a:gd name="connsiteX8" fmla="*/ 7954 w 18863"/>
                  <a:gd name="connsiteY8" fmla="*/ 21439 h 21439"/>
                  <a:gd name="connsiteX9" fmla="*/ 6946 w 18863"/>
                  <a:gd name="connsiteY9" fmla="*/ 13299 h 21439"/>
                  <a:gd name="connsiteX10" fmla="*/ 5230 w 18863"/>
                  <a:gd name="connsiteY10" fmla="*/ 0 h 21439"/>
                  <a:gd name="connsiteX11" fmla="*/ 3511 w 18863"/>
                  <a:gd name="connsiteY11" fmla="*/ 13299 h 21439"/>
                  <a:gd name="connsiteX12" fmla="*/ 2503 w 18863"/>
                  <a:gd name="connsiteY12" fmla="*/ 21439 h 21439"/>
                  <a:gd name="connsiteX13" fmla="*/ 1494 w 18863"/>
                  <a:gd name="connsiteY13" fmla="*/ 13299 h 21439"/>
                  <a:gd name="connsiteX14" fmla="*/ 0 w 18863"/>
                  <a:gd name="connsiteY14" fmla="*/ 242 h 21439"/>
                  <a:gd name="connsiteX0" fmla="*/ 17855 w 17855"/>
                  <a:gd name="connsiteY0" fmla="*/ 13137 h 21439"/>
                  <a:gd name="connsiteX1" fmla="*/ 16136 w 17855"/>
                  <a:gd name="connsiteY1" fmla="*/ 0 h 21439"/>
                  <a:gd name="connsiteX2" fmla="*/ 14417 w 17855"/>
                  <a:gd name="connsiteY2" fmla="*/ 13299 h 21439"/>
                  <a:gd name="connsiteX3" fmla="*/ 13409 w 17855"/>
                  <a:gd name="connsiteY3" fmla="*/ 21439 h 21439"/>
                  <a:gd name="connsiteX4" fmla="*/ 12400 w 17855"/>
                  <a:gd name="connsiteY4" fmla="*/ 13299 h 21439"/>
                  <a:gd name="connsiteX5" fmla="*/ 10681 w 17855"/>
                  <a:gd name="connsiteY5" fmla="*/ 0 h 21439"/>
                  <a:gd name="connsiteX6" fmla="*/ 8966 w 17855"/>
                  <a:gd name="connsiteY6" fmla="*/ 13299 h 21439"/>
                  <a:gd name="connsiteX7" fmla="*/ 7954 w 17855"/>
                  <a:gd name="connsiteY7" fmla="*/ 21439 h 21439"/>
                  <a:gd name="connsiteX8" fmla="*/ 6946 w 17855"/>
                  <a:gd name="connsiteY8" fmla="*/ 13299 h 21439"/>
                  <a:gd name="connsiteX9" fmla="*/ 5230 w 17855"/>
                  <a:gd name="connsiteY9" fmla="*/ 0 h 21439"/>
                  <a:gd name="connsiteX10" fmla="*/ 3511 w 17855"/>
                  <a:gd name="connsiteY10" fmla="*/ 13299 h 21439"/>
                  <a:gd name="connsiteX11" fmla="*/ 2503 w 17855"/>
                  <a:gd name="connsiteY11" fmla="*/ 21439 h 21439"/>
                  <a:gd name="connsiteX12" fmla="*/ 1494 w 17855"/>
                  <a:gd name="connsiteY12" fmla="*/ 13299 h 21439"/>
                  <a:gd name="connsiteX13" fmla="*/ 0 w 17855"/>
                  <a:gd name="connsiteY13" fmla="*/ 242 h 21439"/>
                  <a:gd name="connsiteX0" fmla="*/ 16136 w 16136"/>
                  <a:gd name="connsiteY0" fmla="*/ 0 h 21439"/>
                  <a:gd name="connsiteX1" fmla="*/ 14417 w 16136"/>
                  <a:gd name="connsiteY1" fmla="*/ 13299 h 21439"/>
                  <a:gd name="connsiteX2" fmla="*/ 13409 w 16136"/>
                  <a:gd name="connsiteY2" fmla="*/ 21439 h 21439"/>
                  <a:gd name="connsiteX3" fmla="*/ 12400 w 16136"/>
                  <a:gd name="connsiteY3" fmla="*/ 13299 h 21439"/>
                  <a:gd name="connsiteX4" fmla="*/ 10681 w 16136"/>
                  <a:gd name="connsiteY4" fmla="*/ 0 h 21439"/>
                  <a:gd name="connsiteX5" fmla="*/ 8966 w 16136"/>
                  <a:gd name="connsiteY5" fmla="*/ 13299 h 21439"/>
                  <a:gd name="connsiteX6" fmla="*/ 7954 w 16136"/>
                  <a:gd name="connsiteY6" fmla="*/ 21439 h 21439"/>
                  <a:gd name="connsiteX7" fmla="*/ 6946 w 16136"/>
                  <a:gd name="connsiteY7" fmla="*/ 13299 h 21439"/>
                  <a:gd name="connsiteX8" fmla="*/ 5230 w 16136"/>
                  <a:gd name="connsiteY8" fmla="*/ 0 h 21439"/>
                  <a:gd name="connsiteX9" fmla="*/ 3511 w 16136"/>
                  <a:gd name="connsiteY9" fmla="*/ 13299 h 21439"/>
                  <a:gd name="connsiteX10" fmla="*/ 2503 w 16136"/>
                  <a:gd name="connsiteY10" fmla="*/ 21439 h 21439"/>
                  <a:gd name="connsiteX11" fmla="*/ 1494 w 16136"/>
                  <a:gd name="connsiteY11" fmla="*/ 13299 h 21439"/>
                  <a:gd name="connsiteX12" fmla="*/ 0 w 16136"/>
                  <a:gd name="connsiteY12" fmla="*/ 242 h 21439"/>
                  <a:gd name="connsiteX0" fmla="*/ 14417 w 14417"/>
                  <a:gd name="connsiteY0" fmla="*/ 13299 h 21439"/>
                  <a:gd name="connsiteX1" fmla="*/ 13409 w 14417"/>
                  <a:gd name="connsiteY1" fmla="*/ 21439 h 21439"/>
                  <a:gd name="connsiteX2" fmla="*/ 12400 w 14417"/>
                  <a:gd name="connsiteY2" fmla="*/ 13299 h 21439"/>
                  <a:gd name="connsiteX3" fmla="*/ 10681 w 14417"/>
                  <a:gd name="connsiteY3" fmla="*/ 0 h 21439"/>
                  <a:gd name="connsiteX4" fmla="*/ 8966 w 14417"/>
                  <a:gd name="connsiteY4" fmla="*/ 13299 h 21439"/>
                  <a:gd name="connsiteX5" fmla="*/ 7954 w 14417"/>
                  <a:gd name="connsiteY5" fmla="*/ 21439 h 21439"/>
                  <a:gd name="connsiteX6" fmla="*/ 6946 w 14417"/>
                  <a:gd name="connsiteY6" fmla="*/ 13299 h 21439"/>
                  <a:gd name="connsiteX7" fmla="*/ 5230 w 14417"/>
                  <a:gd name="connsiteY7" fmla="*/ 0 h 21439"/>
                  <a:gd name="connsiteX8" fmla="*/ 3511 w 14417"/>
                  <a:gd name="connsiteY8" fmla="*/ 13299 h 21439"/>
                  <a:gd name="connsiteX9" fmla="*/ 2503 w 14417"/>
                  <a:gd name="connsiteY9" fmla="*/ 21439 h 21439"/>
                  <a:gd name="connsiteX10" fmla="*/ 1494 w 14417"/>
                  <a:gd name="connsiteY10" fmla="*/ 13299 h 21439"/>
                  <a:gd name="connsiteX11" fmla="*/ 0 w 14417"/>
                  <a:gd name="connsiteY11" fmla="*/ 242 h 21439"/>
                  <a:gd name="connsiteX0" fmla="*/ 13409 w 13409"/>
                  <a:gd name="connsiteY0" fmla="*/ 21439 h 21439"/>
                  <a:gd name="connsiteX1" fmla="*/ 12400 w 13409"/>
                  <a:gd name="connsiteY1" fmla="*/ 13299 h 21439"/>
                  <a:gd name="connsiteX2" fmla="*/ 10681 w 13409"/>
                  <a:gd name="connsiteY2" fmla="*/ 0 h 21439"/>
                  <a:gd name="connsiteX3" fmla="*/ 8966 w 13409"/>
                  <a:gd name="connsiteY3" fmla="*/ 13299 h 21439"/>
                  <a:gd name="connsiteX4" fmla="*/ 7954 w 13409"/>
                  <a:gd name="connsiteY4" fmla="*/ 21439 h 21439"/>
                  <a:gd name="connsiteX5" fmla="*/ 6946 w 13409"/>
                  <a:gd name="connsiteY5" fmla="*/ 13299 h 21439"/>
                  <a:gd name="connsiteX6" fmla="*/ 5230 w 13409"/>
                  <a:gd name="connsiteY6" fmla="*/ 0 h 21439"/>
                  <a:gd name="connsiteX7" fmla="*/ 3511 w 13409"/>
                  <a:gd name="connsiteY7" fmla="*/ 13299 h 21439"/>
                  <a:gd name="connsiteX8" fmla="*/ 2503 w 13409"/>
                  <a:gd name="connsiteY8" fmla="*/ 21439 h 21439"/>
                  <a:gd name="connsiteX9" fmla="*/ 1494 w 13409"/>
                  <a:gd name="connsiteY9" fmla="*/ 13299 h 21439"/>
                  <a:gd name="connsiteX10" fmla="*/ 0 w 13409"/>
                  <a:gd name="connsiteY10" fmla="*/ 242 h 21439"/>
                  <a:gd name="connsiteX0" fmla="*/ 12400 w 12400"/>
                  <a:gd name="connsiteY0" fmla="*/ 13299 h 21439"/>
                  <a:gd name="connsiteX1" fmla="*/ 10681 w 12400"/>
                  <a:gd name="connsiteY1" fmla="*/ 0 h 21439"/>
                  <a:gd name="connsiteX2" fmla="*/ 8966 w 12400"/>
                  <a:gd name="connsiteY2" fmla="*/ 13299 h 21439"/>
                  <a:gd name="connsiteX3" fmla="*/ 7954 w 12400"/>
                  <a:gd name="connsiteY3" fmla="*/ 21439 h 21439"/>
                  <a:gd name="connsiteX4" fmla="*/ 6946 w 12400"/>
                  <a:gd name="connsiteY4" fmla="*/ 13299 h 21439"/>
                  <a:gd name="connsiteX5" fmla="*/ 5230 w 12400"/>
                  <a:gd name="connsiteY5" fmla="*/ 0 h 21439"/>
                  <a:gd name="connsiteX6" fmla="*/ 3511 w 12400"/>
                  <a:gd name="connsiteY6" fmla="*/ 13299 h 21439"/>
                  <a:gd name="connsiteX7" fmla="*/ 2503 w 12400"/>
                  <a:gd name="connsiteY7" fmla="*/ 21439 h 21439"/>
                  <a:gd name="connsiteX8" fmla="*/ 1494 w 12400"/>
                  <a:gd name="connsiteY8" fmla="*/ 13299 h 21439"/>
                  <a:gd name="connsiteX9" fmla="*/ 0 w 12400"/>
                  <a:gd name="connsiteY9" fmla="*/ 242 h 21439"/>
                  <a:gd name="connsiteX0" fmla="*/ 10681 w 10681"/>
                  <a:gd name="connsiteY0" fmla="*/ 0 h 21439"/>
                  <a:gd name="connsiteX1" fmla="*/ 8966 w 10681"/>
                  <a:gd name="connsiteY1" fmla="*/ 13299 h 21439"/>
                  <a:gd name="connsiteX2" fmla="*/ 7954 w 10681"/>
                  <a:gd name="connsiteY2" fmla="*/ 21439 h 21439"/>
                  <a:gd name="connsiteX3" fmla="*/ 6946 w 10681"/>
                  <a:gd name="connsiteY3" fmla="*/ 13299 h 21439"/>
                  <a:gd name="connsiteX4" fmla="*/ 5230 w 10681"/>
                  <a:gd name="connsiteY4" fmla="*/ 0 h 21439"/>
                  <a:gd name="connsiteX5" fmla="*/ 3511 w 10681"/>
                  <a:gd name="connsiteY5" fmla="*/ 13299 h 21439"/>
                  <a:gd name="connsiteX6" fmla="*/ 2503 w 10681"/>
                  <a:gd name="connsiteY6" fmla="*/ 21439 h 21439"/>
                  <a:gd name="connsiteX7" fmla="*/ 1494 w 10681"/>
                  <a:gd name="connsiteY7" fmla="*/ 13299 h 21439"/>
                  <a:gd name="connsiteX8" fmla="*/ 0 w 10681"/>
                  <a:gd name="connsiteY8" fmla="*/ 242 h 21439"/>
                  <a:gd name="connsiteX0" fmla="*/ 8966 w 8966"/>
                  <a:gd name="connsiteY0" fmla="*/ 13299 h 21439"/>
                  <a:gd name="connsiteX1" fmla="*/ 7954 w 8966"/>
                  <a:gd name="connsiteY1" fmla="*/ 21439 h 21439"/>
                  <a:gd name="connsiteX2" fmla="*/ 6946 w 8966"/>
                  <a:gd name="connsiteY2" fmla="*/ 13299 h 21439"/>
                  <a:gd name="connsiteX3" fmla="*/ 5230 w 8966"/>
                  <a:gd name="connsiteY3" fmla="*/ 0 h 21439"/>
                  <a:gd name="connsiteX4" fmla="*/ 3511 w 8966"/>
                  <a:gd name="connsiteY4" fmla="*/ 13299 h 21439"/>
                  <a:gd name="connsiteX5" fmla="*/ 2503 w 8966"/>
                  <a:gd name="connsiteY5" fmla="*/ 21439 h 21439"/>
                  <a:gd name="connsiteX6" fmla="*/ 1494 w 8966"/>
                  <a:gd name="connsiteY6" fmla="*/ 13299 h 21439"/>
                  <a:gd name="connsiteX7" fmla="*/ 0 w 8966"/>
                  <a:gd name="connsiteY7" fmla="*/ 242 h 21439"/>
                  <a:gd name="connsiteX0" fmla="*/ 8871 w 8871"/>
                  <a:gd name="connsiteY0" fmla="*/ 10000 h 10000"/>
                  <a:gd name="connsiteX1" fmla="*/ 7747 w 8871"/>
                  <a:gd name="connsiteY1" fmla="*/ 6203 h 10000"/>
                  <a:gd name="connsiteX2" fmla="*/ 5833 w 8871"/>
                  <a:gd name="connsiteY2" fmla="*/ 0 h 10000"/>
                  <a:gd name="connsiteX3" fmla="*/ 3916 w 8871"/>
                  <a:gd name="connsiteY3" fmla="*/ 6203 h 10000"/>
                  <a:gd name="connsiteX4" fmla="*/ 2792 w 8871"/>
                  <a:gd name="connsiteY4" fmla="*/ 10000 h 10000"/>
                  <a:gd name="connsiteX5" fmla="*/ 1666 w 8871"/>
                  <a:gd name="connsiteY5" fmla="*/ 6203 h 10000"/>
                  <a:gd name="connsiteX6" fmla="*/ 0 w 8871"/>
                  <a:gd name="connsiteY6" fmla="*/ 113 h 10000"/>
                  <a:gd name="connsiteX0" fmla="*/ 8122 w 8122"/>
                  <a:gd name="connsiteY0" fmla="*/ 10000 h 10000"/>
                  <a:gd name="connsiteX1" fmla="*/ 6855 w 8122"/>
                  <a:gd name="connsiteY1" fmla="*/ 6203 h 10000"/>
                  <a:gd name="connsiteX2" fmla="*/ 4697 w 8122"/>
                  <a:gd name="connsiteY2" fmla="*/ 0 h 10000"/>
                  <a:gd name="connsiteX3" fmla="*/ 2536 w 8122"/>
                  <a:gd name="connsiteY3" fmla="*/ 6203 h 10000"/>
                  <a:gd name="connsiteX4" fmla="*/ 1269 w 8122"/>
                  <a:gd name="connsiteY4" fmla="*/ 10000 h 10000"/>
                  <a:gd name="connsiteX5" fmla="*/ 0 w 8122"/>
                  <a:gd name="connsiteY5" fmla="*/ 6203 h 10000"/>
                  <a:gd name="connsiteX0" fmla="*/ 8438 w 8438"/>
                  <a:gd name="connsiteY0" fmla="*/ 10000 h 10000"/>
                  <a:gd name="connsiteX1" fmla="*/ 6878 w 8438"/>
                  <a:gd name="connsiteY1" fmla="*/ 6203 h 10000"/>
                  <a:gd name="connsiteX2" fmla="*/ 4221 w 8438"/>
                  <a:gd name="connsiteY2" fmla="*/ 0 h 10000"/>
                  <a:gd name="connsiteX3" fmla="*/ 1560 w 8438"/>
                  <a:gd name="connsiteY3" fmla="*/ 6203 h 10000"/>
                  <a:gd name="connsiteX4" fmla="*/ 0 w 8438"/>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8" h="10000" extrusionOk="0">
                    <a:moveTo>
                      <a:pt x="8438" y="10000"/>
                    </a:moveTo>
                    <a:cubicBezTo>
                      <a:pt x="7681" y="10000"/>
                      <a:pt x="7363" y="8520"/>
                      <a:pt x="6878" y="6203"/>
                    </a:cubicBezTo>
                    <a:cubicBezTo>
                      <a:pt x="6299" y="3446"/>
                      <a:pt x="5578" y="0"/>
                      <a:pt x="4221" y="0"/>
                    </a:cubicBezTo>
                    <a:cubicBezTo>
                      <a:pt x="2865" y="0"/>
                      <a:pt x="2145" y="3449"/>
                      <a:pt x="1560" y="6203"/>
                    </a:cubicBezTo>
                    <a:cubicBezTo>
                      <a:pt x="1080" y="8461"/>
                      <a:pt x="759" y="10000"/>
                      <a:pt x="0" y="10000"/>
                    </a:cubicBezTo>
                  </a:path>
                </a:pathLst>
              </a:custGeom>
              <a:noFill/>
              <a:ln w="25400" cap="flat">
                <a:solidFill>
                  <a:schemeClr val="tx1"/>
                </a:solidFill>
                <a:prstDash val="solid"/>
                <a:round/>
              </a:ln>
              <a:effectLst/>
            </p:spPr>
            <p:txBody>
              <a:bodyPr wrap="square" lIns="45719" tIns="45719" rIns="45719" bIns="45719" numCol="1" anchor="ctr">
                <a:noAutofit/>
              </a:bodyPr>
              <a:lstStyle/>
              <a:p>
                <a:endParaRPr/>
              </a:p>
            </p:txBody>
          </p:sp>
          <p:sp>
            <p:nvSpPr>
              <p:cNvPr id="63" name="!!Job2-Shape2">
                <a:extLst>
                  <a:ext uri="{FF2B5EF4-FFF2-40B4-BE49-F238E27FC236}">
                    <a16:creationId xmlns:a16="http://schemas.microsoft.com/office/drawing/2014/main" id="{BA84E279-00C9-CD4D-8B1C-C4952276D9CD}"/>
                  </a:ext>
                </a:extLst>
              </p:cNvPr>
              <p:cNvSpPr>
                <a:spLocks noChangeAspect="1"/>
              </p:cNvSpPr>
              <p:nvPr/>
            </p:nvSpPr>
            <p:spPr>
              <a:xfrm>
                <a:off x="9947523" y="6066809"/>
                <a:ext cx="104917" cy="173736"/>
              </a:xfrm>
              <a:custGeom>
                <a:avLst/>
                <a:gdLst>
                  <a:gd name="connsiteX0" fmla="*/ 21600 w 21600"/>
                  <a:gd name="connsiteY0" fmla="*/ 229 h 21600"/>
                  <a:gd name="connsiteX1" fmla="*/ 21591 w 21600"/>
                  <a:gd name="connsiteY1" fmla="*/ 0 h 21600"/>
                  <a:gd name="connsiteX2" fmla="*/ 19872 w 21600"/>
                  <a:gd name="connsiteY2" fmla="*/ 13298 h 21600"/>
                  <a:gd name="connsiteX3" fmla="*/ 18863 w 21600"/>
                  <a:gd name="connsiteY3" fmla="*/ 21519 h 21600"/>
                  <a:gd name="connsiteX4" fmla="*/ 17855 w 21600"/>
                  <a:gd name="connsiteY4" fmla="*/ 13298 h 21600"/>
                  <a:gd name="connsiteX5" fmla="*/ 16136 w 21600"/>
                  <a:gd name="connsiteY5" fmla="*/ 161 h 21600"/>
                  <a:gd name="connsiteX6" fmla="*/ 14417 w 21600"/>
                  <a:gd name="connsiteY6" fmla="*/ 13460 h 21600"/>
                  <a:gd name="connsiteX7" fmla="*/ 13409 w 21600"/>
                  <a:gd name="connsiteY7" fmla="*/ 21600 h 21600"/>
                  <a:gd name="connsiteX8" fmla="*/ 12400 w 21600"/>
                  <a:gd name="connsiteY8" fmla="*/ 13460 h 21600"/>
                  <a:gd name="connsiteX9" fmla="*/ 10681 w 21600"/>
                  <a:gd name="connsiteY9" fmla="*/ 161 h 21600"/>
                  <a:gd name="connsiteX10" fmla="*/ 8966 w 21600"/>
                  <a:gd name="connsiteY10" fmla="*/ 13460 h 21600"/>
                  <a:gd name="connsiteX11" fmla="*/ 7954 w 21600"/>
                  <a:gd name="connsiteY11" fmla="*/ 21600 h 21600"/>
                  <a:gd name="connsiteX12" fmla="*/ 6946 w 21600"/>
                  <a:gd name="connsiteY12" fmla="*/ 13460 h 21600"/>
                  <a:gd name="connsiteX13" fmla="*/ 5230 w 21600"/>
                  <a:gd name="connsiteY13" fmla="*/ 161 h 21600"/>
                  <a:gd name="connsiteX14" fmla="*/ 3511 w 21600"/>
                  <a:gd name="connsiteY14" fmla="*/ 13460 h 21600"/>
                  <a:gd name="connsiteX15" fmla="*/ 2503 w 21600"/>
                  <a:gd name="connsiteY15" fmla="*/ 21600 h 21600"/>
                  <a:gd name="connsiteX16" fmla="*/ 1494 w 21600"/>
                  <a:gd name="connsiteY16" fmla="*/ 13460 h 21600"/>
                  <a:gd name="connsiteX17" fmla="*/ 0 w 21600"/>
                  <a:gd name="connsiteY17" fmla="*/ 403 h 21600"/>
                  <a:gd name="connsiteX0" fmla="*/ 21600 w 21600"/>
                  <a:gd name="connsiteY0" fmla="*/ 229 h 21600"/>
                  <a:gd name="connsiteX1" fmla="*/ 21591 w 21600"/>
                  <a:gd name="connsiteY1" fmla="*/ 0 h 21600"/>
                  <a:gd name="connsiteX2" fmla="*/ 18863 w 21600"/>
                  <a:gd name="connsiteY2" fmla="*/ 21519 h 21600"/>
                  <a:gd name="connsiteX3" fmla="*/ 17855 w 21600"/>
                  <a:gd name="connsiteY3" fmla="*/ 13298 h 21600"/>
                  <a:gd name="connsiteX4" fmla="*/ 16136 w 21600"/>
                  <a:gd name="connsiteY4" fmla="*/ 161 h 21600"/>
                  <a:gd name="connsiteX5" fmla="*/ 14417 w 21600"/>
                  <a:gd name="connsiteY5" fmla="*/ 13460 h 21600"/>
                  <a:gd name="connsiteX6" fmla="*/ 13409 w 21600"/>
                  <a:gd name="connsiteY6" fmla="*/ 21600 h 21600"/>
                  <a:gd name="connsiteX7" fmla="*/ 12400 w 21600"/>
                  <a:gd name="connsiteY7" fmla="*/ 13460 h 21600"/>
                  <a:gd name="connsiteX8" fmla="*/ 10681 w 21600"/>
                  <a:gd name="connsiteY8" fmla="*/ 161 h 21600"/>
                  <a:gd name="connsiteX9" fmla="*/ 8966 w 21600"/>
                  <a:gd name="connsiteY9" fmla="*/ 13460 h 21600"/>
                  <a:gd name="connsiteX10" fmla="*/ 7954 w 21600"/>
                  <a:gd name="connsiteY10" fmla="*/ 21600 h 21600"/>
                  <a:gd name="connsiteX11" fmla="*/ 6946 w 21600"/>
                  <a:gd name="connsiteY11" fmla="*/ 13460 h 21600"/>
                  <a:gd name="connsiteX12" fmla="*/ 5230 w 21600"/>
                  <a:gd name="connsiteY12" fmla="*/ 161 h 21600"/>
                  <a:gd name="connsiteX13" fmla="*/ 3511 w 21600"/>
                  <a:gd name="connsiteY13" fmla="*/ 13460 h 21600"/>
                  <a:gd name="connsiteX14" fmla="*/ 2503 w 21600"/>
                  <a:gd name="connsiteY14" fmla="*/ 21600 h 21600"/>
                  <a:gd name="connsiteX15" fmla="*/ 1494 w 21600"/>
                  <a:gd name="connsiteY15" fmla="*/ 13460 h 21600"/>
                  <a:gd name="connsiteX16" fmla="*/ 0 w 21600"/>
                  <a:gd name="connsiteY16" fmla="*/ 403 h 21600"/>
                  <a:gd name="connsiteX0" fmla="*/ 18863 w 18863"/>
                  <a:gd name="connsiteY0" fmla="*/ 21358 h 21439"/>
                  <a:gd name="connsiteX1" fmla="*/ 17855 w 18863"/>
                  <a:gd name="connsiteY1" fmla="*/ 13137 h 21439"/>
                  <a:gd name="connsiteX2" fmla="*/ 16136 w 18863"/>
                  <a:gd name="connsiteY2" fmla="*/ 0 h 21439"/>
                  <a:gd name="connsiteX3" fmla="*/ 14417 w 18863"/>
                  <a:gd name="connsiteY3" fmla="*/ 13299 h 21439"/>
                  <a:gd name="connsiteX4" fmla="*/ 13409 w 18863"/>
                  <a:gd name="connsiteY4" fmla="*/ 21439 h 21439"/>
                  <a:gd name="connsiteX5" fmla="*/ 12400 w 18863"/>
                  <a:gd name="connsiteY5" fmla="*/ 13299 h 21439"/>
                  <a:gd name="connsiteX6" fmla="*/ 10681 w 18863"/>
                  <a:gd name="connsiteY6" fmla="*/ 0 h 21439"/>
                  <a:gd name="connsiteX7" fmla="*/ 8966 w 18863"/>
                  <a:gd name="connsiteY7" fmla="*/ 13299 h 21439"/>
                  <a:gd name="connsiteX8" fmla="*/ 7954 w 18863"/>
                  <a:gd name="connsiteY8" fmla="*/ 21439 h 21439"/>
                  <a:gd name="connsiteX9" fmla="*/ 6946 w 18863"/>
                  <a:gd name="connsiteY9" fmla="*/ 13299 h 21439"/>
                  <a:gd name="connsiteX10" fmla="*/ 5230 w 18863"/>
                  <a:gd name="connsiteY10" fmla="*/ 0 h 21439"/>
                  <a:gd name="connsiteX11" fmla="*/ 3511 w 18863"/>
                  <a:gd name="connsiteY11" fmla="*/ 13299 h 21439"/>
                  <a:gd name="connsiteX12" fmla="*/ 2503 w 18863"/>
                  <a:gd name="connsiteY12" fmla="*/ 21439 h 21439"/>
                  <a:gd name="connsiteX13" fmla="*/ 1494 w 18863"/>
                  <a:gd name="connsiteY13" fmla="*/ 13299 h 21439"/>
                  <a:gd name="connsiteX14" fmla="*/ 0 w 18863"/>
                  <a:gd name="connsiteY14" fmla="*/ 242 h 21439"/>
                  <a:gd name="connsiteX0" fmla="*/ 17855 w 17855"/>
                  <a:gd name="connsiteY0" fmla="*/ 13137 h 21439"/>
                  <a:gd name="connsiteX1" fmla="*/ 16136 w 17855"/>
                  <a:gd name="connsiteY1" fmla="*/ 0 h 21439"/>
                  <a:gd name="connsiteX2" fmla="*/ 14417 w 17855"/>
                  <a:gd name="connsiteY2" fmla="*/ 13299 h 21439"/>
                  <a:gd name="connsiteX3" fmla="*/ 13409 w 17855"/>
                  <a:gd name="connsiteY3" fmla="*/ 21439 h 21439"/>
                  <a:gd name="connsiteX4" fmla="*/ 12400 w 17855"/>
                  <a:gd name="connsiteY4" fmla="*/ 13299 h 21439"/>
                  <a:gd name="connsiteX5" fmla="*/ 10681 w 17855"/>
                  <a:gd name="connsiteY5" fmla="*/ 0 h 21439"/>
                  <a:gd name="connsiteX6" fmla="*/ 8966 w 17855"/>
                  <a:gd name="connsiteY6" fmla="*/ 13299 h 21439"/>
                  <a:gd name="connsiteX7" fmla="*/ 7954 w 17855"/>
                  <a:gd name="connsiteY7" fmla="*/ 21439 h 21439"/>
                  <a:gd name="connsiteX8" fmla="*/ 6946 w 17855"/>
                  <a:gd name="connsiteY8" fmla="*/ 13299 h 21439"/>
                  <a:gd name="connsiteX9" fmla="*/ 5230 w 17855"/>
                  <a:gd name="connsiteY9" fmla="*/ 0 h 21439"/>
                  <a:gd name="connsiteX10" fmla="*/ 3511 w 17855"/>
                  <a:gd name="connsiteY10" fmla="*/ 13299 h 21439"/>
                  <a:gd name="connsiteX11" fmla="*/ 2503 w 17855"/>
                  <a:gd name="connsiteY11" fmla="*/ 21439 h 21439"/>
                  <a:gd name="connsiteX12" fmla="*/ 1494 w 17855"/>
                  <a:gd name="connsiteY12" fmla="*/ 13299 h 21439"/>
                  <a:gd name="connsiteX13" fmla="*/ 0 w 17855"/>
                  <a:gd name="connsiteY13" fmla="*/ 242 h 21439"/>
                  <a:gd name="connsiteX0" fmla="*/ 16136 w 16136"/>
                  <a:gd name="connsiteY0" fmla="*/ 0 h 21439"/>
                  <a:gd name="connsiteX1" fmla="*/ 14417 w 16136"/>
                  <a:gd name="connsiteY1" fmla="*/ 13299 h 21439"/>
                  <a:gd name="connsiteX2" fmla="*/ 13409 w 16136"/>
                  <a:gd name="connsiteY2" fmla="*/ 21439 h 21439"/>
                  <a:gd name="connsiteX3" fmla="*/ 12400 w 16136"/>
                  <a:gd name="connsiteY3" fmla="*/ 13299 h 21439"/>
                  <a:gd name="connsiteX4" fmla="*/ 10681 w 16136"/>
                  <a:gd name="connsiteY4" fmla="*/ 0 h 21439"/>
                  <a:gd name="connsiteX5" fmla="*/ 8966 w 16136"/>
                  <a:gd name="connsiteY5" fmla="*/ 13299 h 21439"/>
                  <a:gd name="connsiteX6" fmla="*/ 7954 w 16136"/>
                  <a:gd name="connsiteY6" fmla="*/ 21439 h 21439"/>
                  <a:gd name="connsiteX7" fmla="*/ 6946 w 16136"/>
                  <a:gd name="connsiteY7" fmla="*/ 13299 h 21439"/>
                  <a:gd name="connsiteX8" fmla="*/ 5230 w 16136"/>
                  <a:gd name="connsiteY8" fmla="*/ 0 h 21439"/>
                  <a:gd name="connsiteX9" fmla="*/ 3511 w 16136"/>
                  <a:gd name="connsiteY9" fmla="*/ 13299 h 21439"/>
                  <a:gd name="connsiteX10" fmla="*/ 2503 w 16136"/>
                  <a:gd name="connsiteY10" fmla="*/ 21439 h 21439"/>
                  <a:gd name="connsiteX11" fmla="*/ 1494 w 16136"/>
                  <a:gd name="connsiteY11" fmla="*/ 13299 h 21439"/>
                  <a:gd name="connsiteX12" fmla="*/ 0 w 16136"/>
                  <a:gd name="connsiteY12" fmla="*/ 242 h 21439"/>
                  <a:gd name="connsiteX0" fmla="*/ 14417 w 14417"/>
                  <a:gd name="connsiteY0" fmla="*/ 13299 h 21439"/>
                  <a:gd name="connsiteX1" fmla="*/ 13409 w 14417"/>
                  <a:gd name="connsiteY1" fmla="*/ 21439 h 21439"/>
                  <a:gd name="connsiteX2" fmla="*/ 12400 w 14417"/>
                  <a:gd name="connsiteY2" fmla="*/ 13299 h 21439"/>
                  <a:gd name="connsiteX3" fmla="*/ 10681 w 14417"/>
                  <a:gd name="connsiteY3" fmla="*/ 0 h 21439"/>
                  <a:gd name="connsiteX4" fmla="*/ 8966 w 14417"/>
                  <a:gd name="connsiteY4" fmla="*/ 13299 h 21439"/>
                  <a:gd name="connsiteX5" fmla="*/ 7954 w 14417"/>
                  <a:gd name="connsiteY5" fmla="*/ 21439 h 21439"/>
                  <a:gd name="connsiteX6" fmla="*/ 6946 w 14417"/>
                  <a:gd name="connsiteY6" fmla="*/ 13299 h 21439"/>
                  <a:gd name="connsiteX7" fmla="*/ 5230 w 14417"/>
                  <a:gd name="connsiteY7" fmla="*/ 0 h 21439"/>
                  <a:gd name="connsiteX8" fmla="*/ 3511 w 14417"/>
                  <a:gd name="connsiteY8" fmla="*/ 13299 h 21439"/>
                  <a:gd name="connsiteX9" fmla="*/ 2503 w 14417"/>
                  <a:gd name="connsiteY9" fmla="*/ 21439 h 21439"/>
                  <a:gd name="connsiteX10" fmla="*/ 1494 w 14417"/>
                  <a:gd name="connsiteY10" fmla="*/ 13299 h 21439"/>
                  <a:gd name="connsiteX11" fmla="*/ 0 w 14417"/>
                  <a:gd name="connsiteY11" fmla="*/ 242 h 21439"/>
                  <a:gd name="connsiteX0" fmla="*/ 13409 w 13409"/>
                  <a:gd name="connsiteY0" fmla="*/ 21439 h 21439"/>
                  <a:gd name="connsiteX1" fmla="*/ 12400 w 13409"/>
                  <a:gd name="connsiteY1" fmla="*/ 13299 h 21439"/>
                  <a:gd name="connsiteX2" fmla="*/ 10681 w 13409"/>
                  <a:gd name="connsiteY2" fmla="*/ 0 h 21439"/>
                  <a:gd name="connsiteX3" fmla="*/ 8966 w 13409"/>
                  <a:gd name="connsiteY3" fmla="*/ 13299 h 21439"/>
                  <a:gd name="connsiteX4" fmla="*/ 7954 w 13409"/>
                  <a:gd name="connsiteY4" fmla="*/ 21439 h 21439"/>
                  <a:gd name="connsiteX5" fmla="*/ 6946 w 13409"/>
                  <a:gd name="connsiteY5" fmla="*/ 13299 h 21439"/>
                  <a:gd name="connsiteX6" fmla="*/ 5230 w 13409"/>
                  <a:gd name="connsiteY6" fmla="*/ 0 h 21439"/>
                  <a:gd name="connsiteX7" fmla="*/ 3511 w 13409"/>
                  <a:gd name="connsiteY7" fmla="*/ 13299 h 21439"/>
                  <a:gd name="connsiteX8" fmla="*/ 2503 w 13409"/>
                  <a:gd name="connsiteY8" fmla="*/ 21439 h 21439"/>
                  <a:gd name="connsiteX9" fmla="*/ 1494 w 13409"/>
                  <a:gd name="connsiteY9" fmla="*/ 13299 h 21439"/>
                  <a:gd name="connsiteX10" fmla="*/ 0 w 13409"/>
                  <a:gd name="connsiteY10" fmla="*/ 242 h 21439"/>
                  <a:gd name="connsiteX0" fmla="*/ 12400 w 12400"/>
                  <a:gd name="connsiteY0" fmla="*/ 13299 h 21439"/>
                  <a:gd name="connsiteX1" fmla="*/ 10681 w 12400"/>
                  <a:gd name="connsiteY1" fmla="*/ 0 h 21439"/>
                  <a:gd name="connsiteX2" fmla="*/ 8966 w 12400"/>
                  <a:gd name="connsiteY2" fmla="*/ 13299 h 21439"/>
                  <a:gd name="connsiteX3" fmla="*/ 7954 w 12400"/>
                  <a:gd name="connsiteY3" fmla="*/ 21439 h 21439"/>
                  <a:gd name="connsiteX4" fmla="*/ 6946 w 12400"/>
                  <a:gd name="connsiteY4" fmla="*/ 13299 h 21439"/>
                  <a:gd name="connsiteX5" fmla="*/ 5230 w 12400"/>
                  <a:gd name="connsiteY5" fmla="*/ 0 h 21439"/>
                  <a:gd name="connsiteX6" fmla="*/ 3511 w 12400"/>
                  <a:gd name="connsiteY6" fmla="*/ 13299 h 21439"/>
                  <a:gd name="connsiteX7" fmla="*/ 2503 w 12400"/>
                  <a:gd name="connsiteY7" fmla="*/ 21439 h 21439"/>
                  <a:gd name="connsiteX8" fmla="*/ 1494 w 12400"/>
                  <a:gd name="connsiteY8" fmla="*/ 13299 h 21439"/>
                  <a:gd name="connsiteX9" fmla="*/ 0 w 12400"/>
                  <a:gd name="connsiteY9" fmla="*/ 242 h 21439"/>
                  <a:gd name="connsiteX0" fmla="*/ 10681 w 10681"/>
                  <a:gd name="connsiteY0" fmla="*/ 0 h 21439"/>
                  <a:gd name="connsiteX1" fmla="*/ 8966 w 10681"/>
                  <a:gd name="connsiteY1" fmla="*/ 13299 h 21439"/>
                  <a:gd name="connsiteX2" fmla="*/ 7954 w 10681"/>
                  <a:gd name="connsiteY2" fmla="*/ 21439 h 21439"/>
                  <a:gd name="connsiteX3" fmla="*/ 6946 w 10681"/>
                  <a:gd name="connsiteY3" fmla="*/ 13299 h 21439"/>
                  <a:gd name="connsiteX4" fmla="*/ 5230 w 10681"/>
                  <a:gd name="connsiteY4" fmla="*/ 0 h 21439"/>
                  <a:gd name="connsiteX5" fmla="*/ 3511 w 10681"/>
                  <a:gd name="connsiteY5" fmla="*/ 13299 h 21439"/>
                  <a:gd name="connsiteX6" fmla="*/ 2503 w 10681"/>
                  <a:gd name="connsiteY6" fmla="*/ 21439 h 21439"/>
                  <a:gd name="connsiteX7" fmla="*/ 1494 w 10681"/>
                  <a:gd name="connsiteY7" fmla="*/ 13299 h 21439"/>
                  <a:gd name="connsiteX8" fmla="*/ 0 w 10681"/>
                  <a:gd name="connsiteY8" fmla="*/ 242 h 21439"/>
                  <a:gd name="connsiteX0" fmla="*/ 8966 w 8966"/>
                  <a:gd name="connsiteY0" fmla="*/ 13299 h 21439"/>
                  <a:gd name="connsiteX1" fmla="*/ 7954 w 8966"/>
                  <a:gd name="connsiteY1" fmla="*/ 21439 h 21439"/>
                  <a:gd name="connsiteX2" fmla="*/ 6946 w 8966"/>
                  <a:gd name="connsiteY2" fmla="*/ 13299 h 21439"/>
                  <a:gd name="connsiteX3" fmla="*/ 5230 w 8966"/>
                  <a:gd name="connsiteY3" fmla="*/ 0 h 21439"/>
                  <a:gd name="connsiteX4" fmla="*/ 3511 w 8966"/>
                  <a:gd name="connsiteY4" fmla="*/ 13299 h 21439"/>
                  <a:gd name="connsiteX5" fmla="*/ 2503 w 8966"/>
                  <a:gd name="connsiteY5" fmla="*/ 21439 h 21439"/>
                  <a:gd name="connsiteX6" fmla="*/ 1494 w 8966"/>
                  <a:gd name="connsiteY6" fmla="*/ 13299 h 21439"/>
                  <a:gd name="connsiteX7" fmla="*/ 0 w 8966"/>
                  <a:gd name="connsiteY7" fmla="*/ 242 h 21439"/>
                  <a:gd name="connsiteX0" fmla="*/ 8871 w 8871"/>
                  <a:gd name="connsiteY0" fmla="*/ 10000 h 10000"/>
                  <a:gd name="connsiteX1" fmla="*/ 7747 w 8871"/>
                  <a:gd name="connsiteY1" fmla="*/ 6203 h 10000"/>
                  <a:gd name="connsiteX2" fmla="*/ 5833 w 8871"/>
                  <a:gd name="connsiteY2" fmla="*/ 0 h 10000"/>
                  <a:gd name="connsiteX3" fmla="*/ 3916 w 8871"/>
                  <a:gd name="connsiteY3" fmla="*/ 6203 h 10000"/>
                  <a:gd name="connsiteX4" fmla="*/ 2792 w 8871"/>
                  <a:gd name="connsiteY4" fmla="*/ 10000 h 10000"/>
                  <a:gd name="connsiteX5" fmla="*/ 1666 w 8871"/>
                  <a:gd name="connsiteY5" fmla="*/ 6203 h 10000"/>
                  <a:gd name="connsiteX6" fmla="*/ 0 w 8871"/>
                  <a:gd name="connsiteY6" fmla="*/ 113 h 10000"/>
                  <a:gd name="connsiteX0" fmla="*/ 8122 w 8122"/>
                  <a:gd name="connsiteY0" fmla="*/ 10000 h 10000"/>
                  <a:gd name="connsiteX1" fmla="*/ 6855 w 8122"/>
                  <a:gd name="connsiteY1" fmla="*/ 6203 h 10000"/>
                  <a:gd name="connsiteX2" fmla="*/ 4697 w 8122"/>
                  <a:gd name="connsiteY2" fmla="*/ 0 h 10000"/>
                  <a:gd name="connsiteX3" fmla="*/ 2536 w 8122"/>
                  <a:gd name="connsiteY3" fmla="*/ 6203 h 10000"/>
                  <a:gd name="connsiteX4" fmla="*/ 1269 w 8122"/>
                  <a:gd name="connsiteY4" fmla="*/ 10000 h 10000"/>
                  <a:gd name="connsiteX5" fmla="*/ 0 w 8122"/>
                  <a:gd name="connsiteY5" fmla="*/ 6203 h 10000"/>
                  <a:gd name="connsiteX0" fmla="*/ 8438 w 8438"/>
                  <a:gd name="connsiteY0" fmla="*/ 10000 h 10000"/>
                  <a:gd name="connsiteX1" fmla="*/ 6878 w 8438"/>
                  <a:gd name="connsiteY1" fmla="*/ 6203 h 10000"/>
                  <a:gd name="connsiteX2" fmla="*/ 4221 w 8438"/>
                  <a:gd name="connsiteY2" fmla="*/ 0 h 10000"/>
                  <a:gd name="connsiteX3" fmla="*/ 1560 w 8438"/>
                  <a:gd name="connsiteY3" fmla="*/ 6203 h 10000"/>
                  <a:gd name="connsiteX4" fmla="*/ 0 w 8438"/>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8" h="10000" extrusionOk="0">
                    <a:moveTo>
                      <a:pt x="8438" y="10000"/>
                    </a:moveTo>
                    <a:cubicBezTo>
                      <a:pt x="7681" y="10000"/>
                      <a:pt x="7363" y="8520"/>
                      <a:pt x="6878" y="6203"/>
                    </a:cubicBezTo>
                    <a:cubicBezTo>
                      <a:pt x="6299" y="3446"/>
                      <a:pt x="5578" y="0"/>
                      <a:pt x="4221" y="0"/>
                    </a:cubicBezTo>
                    <a:cubicBezTo>
                      <a:pt x="2865" y="0"/>
                      <a:pt x="2145" y="3449"/>
                      <a:pt x="1560" y="6203"/>
                    </a:cubicBezTo>
                    <a:cubicBezTo>
                      <a:pt x="1080" y="8461"/>
                      <a:pt x="759" y="10000"/>
                      <a:pt x="0" y="10000"/>
                    </a:cubicBezTo>
                  </a:path>
                </a:pathLst>
              </a:custGeom>
              <a:noFill/>
              <a:ln w="25400" cap="flat">
                <a:solidFill>
                  <a:schemeClr val="tx1"/>
                </a:solidFill>
                <a:prstDash val="solid"/>
                <a:round/>
              </a:ln>
              <a:effectLst/>
            </p:spPr>
            <p:txBody>
              <a:bodyPr wrap="square" lIns="45719" tIns="45719" rIns="45719" bIns="45719" numCol="1" anchor="ctr">
                <a:noAutofit/>
              </a:bodyPr>
              <a:lstStyle/>
              <a:p>
                <a:endParaRPr/>
              </a:p>
            </p:txBody>
          </p:sp>
          <p:sp>
            <p:nvSpPr>
              <p:cNvPr id="64" name="!!Job2-Shape1">
                <a:extLst>
                  <a:ext uri="{FF2B5EF4-FFF2-40B4-BE49-F238E27FC236}">
                    <a16:creationId xmlns:a16="http://schemas.microsoft.com/office/drawing/2014/main" id="{F93FDE61-E239-244E-BE58-1211FF19BA08}"/>
                  </a:ext>
                </a:extLst>
              </p:cNvPr>
              <p:cNvSpPr>
                <a:spLocks noChangeAspect="1"/>
              </p:cNvSpPr>
              <p:nvPr/>
            </p:nvSpPr>
            <p:spPr>
              <a:xfrm>
                <a:off x="10051904" y="6066809"/>
                <a:ext cx="104917" cy="173736"/>
              </a:xfrm>
              <a:custGeom>
                <a:avLst/>
                <a:gdLst>
                  <a:gd name="connsiteX0" fmla="*/ 21600 w 21600"/>
                  <a:gd name="connsiteY0" fmla="*/ 229 h 21600"/>
                  <a:gd name="connsiteX1" fmla="*/ 21591 w 21600"/>
                  <a:gd name="connsiteY1" fmla="*/ 0 h 21600"/>
                  <a:gd name="connsiteX2" fmla="*/ 19872 w 21600"/>
                  <a:gd name="connsiteY2" fmla="*/ 13298 h 21600"/>
                  <a:gd name="connsiteX3" fmla="*/ 18863 w 21600"/>
                  <a:gd name="connsiteY3" fmla="*/ 21519 h 21600"/>
                  <a:gd name="connsiteX4" fmla="*/ 17855 w 21600"/>
                  <a:gd name="connsiteY4" fmla="*/ 13298 h 21600"/>
                  <a:gd name="connsiteX5" fmla="*/ 16136 w 21600"/>
                  <a:gd name="connsiteY5" fmla="*/ 161 h 21600"/>
                  <a:gd name="connsiteX6" fmla="*/ 14417 w 21600"/>
                  <a:gd name="connsiteY6" fmla="*/ 13460 h 21600"/>
                  <a:gd name="connsiteX7" fmla="*/ 13409 w 21600"/>
                  <a:gd name="connsiteY7" fmla="*/ 21600 h 21600"/>
                  <a:gd name="connsiteX8" fmla="*/ 12400 w 21600"/>
                  <a:gd name="connsiteY8" fmla="*/ 13460 h 21600"/>
                  <a:gd name="connsiteX9" fmla="*/ 10681 w 21600"/>
                  <a:gd name="connsiteY9" fmla="*/ 161 h 21600"/>
                  <a:gd name="connsiteX10" fmla="*/ 8966 w 21600"/>
                  <a:gd name="connsiteY10" fmla="*/ 13460 h 21600"/>
                  <a:gd name="connsiteX11" fmla="*/ 7954 w 21600"/>
                  <a:gd name="connsiteY11" fmla="*/ 21600 h 21600"/>
                  <a:gd name="connsiteX12" fmla="*/ 6946 w 21600"/>
                  <a:gd name="connsiteY12" fmla="*/ 13460 h 21600"/>
                  <a:gd name="connsiteX13" fmla="*/ 5230 w 21600"/>
                  <a:gd name="connsiteY13" fmla="*/ 161 h 21600"/>
                  <a:gd name="connsiteX14" fmla="*/ 3511 w 21600"/>
                  <a:gd name="connsiteY14" fmla="*/ 13460 h 21600"/>
                  <a:gd name="connsiteX15" fmla="*/ 2503 w 21600"/>
                  <a:gd name="connsiteY15" fmla="*/ 21600 h 21600"/>
                  <a:gd name="connsiteX16" fmla="*/ 1494 w 21600"/>
                  <a:gd name="connsiteY16" fmla="*/ 13460 h 21600"/>
                  <a:gd name="connsiteX17" fmla="*/ 0 w 21600"/>
                  <a:gd name="connsiteY17" fmla="*/ 403 h 21600"/>
                  <a:gd name="connsiteX0" fmla="*/ 21600 w 21600"/>
                  <a:gd name="connsiteY0" fmla="*/ 229 h 21600"/>
                  <a:gd name="connsiteX1" fmla="*/ 21591 w 21600"/>
                  <a:gd name="connsiteY1" fmla="*/ 0 h 21600"/>
                  <a:gd name="connsiteX2" fmla="*/ 18863 w 21600"/>
                  <a:gd name="connsiteY2" fmla="*/ 21519 h 21600"/>
                  <a:gd name="connsiteX3" fmla="*/ 17855 w 21600"/>
                  <a:gd name="connsiteY3" fmla="*/ 13298 h 21600"/>
                  <a:gd name="connsiteX4" fmla="*/ 16136 w 21600"/>
                  <a:gd name="connsiteY4" fmla="*/ 161 h 21600"/>
                  <a:gd name="connsiteX5" fmla="*/ 14417 w 21600"/>
                  <a:gd name="connsiteY5" fmla="*/ 13460 h 21600"/>
                  <a:gd name="connsiteX6" fmla="*/ 13409 w 21600"/>
                  <a:gd name="connsiteY6" fmla="*/ 21600 h 21600"/>
                  <a:gd name="connsiteX7" fmla="*/ 12400 w 21600"/>
                  <a:gd name="connsiteY7" fmla="*/ 13460 h 21600"/>
                  <a:gd name="connsiteX8" fmla="*/ 10681 w 21600"/>
                  <a:gd name="connsiteY8" fmla="*/ 161 h 21600"/>
                  <a:gd name="connsiteX9" fmla="*/ 8966 w 21600"/>
                  <a:gd name="connsiteY9" fmla="*/ 13460 h 21600"/>
                  <a:gd name="connsiteX10" fmla="*/ 7954 w 21600"/>
                  <a:gd name="connsiteY10" fmla="*/ 21600 h 21600"/>
                  <a:gd name="connsiteX11" fmla="*/ 6946 w 21600"/>
                  <a:gd name="connsiteY11" fmla="*/ 13460 h 21600"/>
                  <a:gd name="connsiteX12" fmla="*/ 5230 w 21600"/>
                  <a:gd name="connsiteY12" fmla="*/ 161 h 21600"/>
                  <a:gd name="connsiteX13" fmla="*/ 3511 w 21600"/>
                  <a:gd name="connsiteY13" fmla="*/ 13460 h 21600"/>
                  <a:gd name="connsiteX14" fmla="*/ 2503 w 21600"/>
                  <a:gd name="connsiteY14" fmla="*/ 21600 h 21600"/>
                  <a:gd name="connsiteX15" fmla="*/ 1494 w 21600"/>
                  <a:gd name="connsiteY15" fmla="*/ 13460 h 21600"/>
                  <a:gd name="connsiteX16" fmla="*/ 0 w 21600"/>
                  <a:gd name="connsiteY16" fmla="*/ 403 h 21600"/>
                  <a:gd name="connsiteX0" fmla="*/ 18863 w 18863"/>
                  <a:gd name="connsiteY0" fmla="*/ 21358 h 21439"/>
                  <a:gd name="connsiteX1" fmla="*/ 17855 w 18863"/>
                  <a:gd name="connsiteY1" fmla="*/ 13137 h 21439"/>
                  <a:gd name="connsiteX2" fmla="*/ 16136 w 18863"/>
                  <a:gd name="connsiteY2" fmla="*/ 0 h 21439"/>
                  <a:gd name="connsiteX3" fmla="*/ 14417 w 18863"/>
                  <a:gd name="connsiteY3" fmla="*/ 13299 h 21439"/>
                  <a:gd name="connsiteX4" fmla="*/ 13409 w 18863"/>
                  <a:gd name="connsiteY4" fmla="*/ 21439 h 21439"/>
                  <a:gd name="connsiteX5" fmla="*/ 12400 w 18863"/>
                  <a:gd name="connsiteY5" fmla="*/ 13299 h 21439"/>
                  <a:gd name="connsiteX6" fmla="*/ 10681 w 18863"/>
                  <a:gd name="connsiteY6" fmla="*/ 0 h 21439"/>
                  <a:gd name="connsiteX7" fmla="*/ 8966 w 18863"/>
                  <a:gd name="connsiteY7" fmla="*/ 13299 h 21439"/>
                  <a:gd name="connsiteX8" fmla="*/ 7954 w 18863"/>
                  <a:gd name="connsiteY8" fmla="*/ 21439 h 21439"/>
                  <a:gd name="connsiteX9" fmla="*/ 6946 w 18863"/>
                  <a:gd name="connsiteY9" fmla="*/ 13299 h 21439"/>
                  <a:gd name="connsiteX10" fmla="*/ 5230 w 18863"/>
                  <a:gd name="connsiteY10" fmla="*/ 0 h 21439"/>
                  <a:gd name="connsiteX11" fmla="*/ 3511 w 18863"/>
                  <a:gd name="connsiteY11" fmla="*/ 13299 h 21439"/>
                  <a:gd name="connsiteX12" fmla="*/ 2503 w 18863"/>
                  <a:gd name="connsiteY12" fmla="*/ 21439 h 21439"/>
                  <a:gd name="connsiteX13" fmla="*/ 1494 w 18863"/>
                  <a:gd name="connsiteY13" fmla="*/ 13299 h 21439"/>
                  <a:gd name="connsiteX14" fmla="*/ 0 w 18863"/>
                  <a:gd name="connsiteY14" fmla="*/ 242 h 21439"/>
                  <a:gd name="connsiteX0" fmla="*/ 17855 w 17855"/>
                  <a:gd name="connsiteY0" fmla="*/ 13137 h 21439"/>
                  <a:gd name="connsiteX1" fmla="*/ 16136 w 17855"/>
                  <a:gd name="connsiteY1" fmla="*/ 0 h 21439"/>
                  <a:gd name="connsiteX2" fmla="*/ 14417 w 17855"/>
                  <a:gd name="connsiteY2" fmla="*/ 13299 h 21439"/>
                  <a:gd name="connsiteX3" fmla="*/ 13409 w 17855"/>
                  <a:gd name="connsiteY3" fmla="*/ 21439 h 21439"/>
                  <a:gd name="connsiteX4" fmla="*/ 12400 w 17855"/>
                  <a:gd name="connsiteY4" fmla="*/ 13299 h 21439"/>
                  <a:gd name="connsiteX5" fmla="*/ 10681 w 17855"/>
                  <a:gd name="connsiteY5" fmla="*/ 0 h 21439"/>
                  <a:gd name="connsiteX6" fmla="*/ 8966 w 17855"/>
                  <a:gd name="connsiteY6" fmla="*/ 13299 h 21439"/>
                  <a:gd name="connsiteX7" fmla="*/ 7954 w 17855"/>
                  <a:gd name="connsiteY7" fmla="*/ 21439 h 21439"/>
                  <a:gd name="connsiteX8" fmla="*/ 6946 w 17855"/>
                  <a:gd name="connsiteY8" fmla="*/ 13299 h 21439"/>
                  <a:gd name="connsiteX9" fmla="*/ 5230 w 17855"/>
                  <a:gd name="connsiteY9" fmla="*/ 0 h 21439"/>
                  <a:gd name="connsiteX10" fmla="*/ 3511 w 17855"/>
                  <a:gd name="connsiteY10" fmla="*/ 13299 h 21439"/>
                  <a:gd name="connsiteX11" fmla="*/ 2503 w 17855"/>
                  <a:gd name="connsiteY11" fmla="*/ 21439 h 21439"/>
                  <a:gd name="connsiteX12" fmla="*/ 1494 w 17855"/>
                  <a:gd name="connsiteY12" fmla="*/ 13299 h 21439"/>
                  <a:gd name="connsiteX13" fmla="*/ 0 w 17855"/>
                  <a:gd name="connsiteY13" fmla="*/ 242 h 21439"/>
                  <a:gd name="connsiteX0" fmla="*/ 16136 w 16136"/>
                  <a:gd name="connsiteY0" fmla="*/ 0 h 21439"/>
                  <a:gd name="connsiteX1" fmla="*/ 14417 w 16136"/>
                  <a:gd name="connsiteY1" fmla="*/ 13299 h 21439"/>
                  <a:gd name="connsiteX2" fmla="*/ 13409 w 16136"/>
                  <a:gd name="connsiteY2" fmla="*/ 21439 h 21439"/>
                  <a:gd name="connsiteX3" fmla="*/ 12400 w 16136"/>
                  <a:gd name="connsiteY3" fmla="*/ 13299 h 21439"/>
                  <a:gd name="connsiteX4" fmla="*/ 10681 w 16136"/>
                  <a:gd name="connsiteY4" fmla="*/ 0 h 21439"/>
                  <a:gd name="connsiteX5" fmla="*/ 8966 w 16136"/>
                  <a:gd name="connsiteY5" fmla="*/ 13299 h 21439"/>
                  <a:gd name="connsiteX6" fmla="*/ 7954 w 16136"/>
                  <a:gd name="connsiteY6" fmla="*/ 21439 h 21439"/>
                  <a:gd name="connsiteX7" fmla="*/ 6946 w 16136"/>
                  <a:gd name="connsiteY7" fmla="*/ 13299 h 21439"/>
                  <a:gd name="connsiteX8" fmla="*/ 5230 w 16136"/>
                  <a:gd name="connsiteY8" fmla="*/ 0 h 21439"/>
                  <a:gd name="connsiteX9" fmla="*/ 3511 w 16136"/>
                  <a:gd name="connsiteY9" fmla="*/ 13299 h 21439"/>
                  <a:gd name="connsiteX10" fmla="*/ 2503 w 16136"/>
                  <a:gd name="connsiteY10" fmla="*/ 21439 h 21439"/>
                  <a:gd name="connsiteX11" fmla="*/ 1494 w 16136"/>
                  <a:gd name="connsiteY11" fmla="*/ 13299 h 21439"/>
                  <a:gd name="connsiteX12" fmla="*/ 0 w 16136"/>
                  <a:gd name="connsiteY12" fmla="*/ 242 h 21439"/>
                  <a:gd name="connsiteX0" fmla="*/ 14417 w 14417"/>
                  <a:gd name="connsiteY0" fmla="*/ 13299 h 21439"/>
                  <a:gd name="connsiteX1" fmla="*/ 13409 w 14417"/>
                  <a:gd name="connsiteY1" fmla="*/ 21439 h 21439"/>
                  <a:gd name="connsiteX2" fmla="*/ 12400 w 14417"/>
                  <a:gd name="connsiteY2" fmla="*/ 13299 h 21439"/>
                  <a:gd name="connsiteX3" fmla="*/ 10681 w 14417"/>
                  <a:gd name="connsiteY3" fmla="*/ 0 h 21439"/>
                  <a:gd name="connsiteX4" fmla="*/ 8966 w 14417"/>
                  <a:gd name="connsiteY4" fmla="*/ 13299 h 21439"/>
                  <a:gd name="connsiteX5" fmla="*/ 7954 w 14417"/>
                  <a:gd name="connsiteY5" fmla="*/ 21439 h 21439"/>
                  <a:gd name="connsiteX6" fmla="*/ 6946 w 14417"/>
                  <a:gd name="connsiteY6" fmla="*/ 13299 h 21439"/>
                  <a:gd name="connsiteX7" fmla="*/ 5230 w 14417"/>
                  <a:gd name="connsiteY7" fmla="*/ 0 h 21439"/>
                  <a:gd name="connsiteX8" fmla="*/ 3511 w 14417"/>
                  <a:gd name="connsiteY8" fmla="*/ 13299 h 21439"/>
                  <a:gd name="connsiteX9" fmla="*/ 2503 w 14417"/>
                  <a:gd name="connsiteY9" fmla="*/ 21439 h 21439"/>
                  <a:gd name="connsiteX10" fmla="*/ 1494 w 14417"/>
                  <a:gd name="connsiteY10" fmla="*/ 13299 h 21439"/>
                  <a:gd name="connsiteX11" fmla="*/ 0 w 14417"/>
                  <a:gd name="connsiteY11" fmla="*/ 242 h 21439"/>
                  <a:gd name="connsiteX0" fmla="*/ 13409 w 13409"/>
                  <a:gd name="connsiteY0" fmla="*/ 21439 h 21439"/>
                  <a:gd name="connsiteX1" fmla="*/ 12400 w 13409"/>
                  <a:gd name="connsiteY1" fmla="*/ 13299 h 21439"/>
                  <a:gd name="connsiteX2" fmla="*/ 10681 w 13409"/>
                  <a:gd name="connsiteY2" fmla="*/ 0 h 21439"/>
                  <a:gd name="connsiteX3" fmla="*/ 8966 w 13409"/>
                  <a:gd name="connsiteY3" fmla="*/ 13299 h 21439"/>
                  <a:gd name="connsiteX4" fmla="*/ 7954 w 13409"/>
                  <a:gd name="connsiteY4" fmla="*/ 21439 h 21439"/>
                  <a:gd name="connsiteX5" fmla="*/ 6946 w 13409"/>
                  <a:gd name="connsiteY5" fmla="*/ 13299 h 21439"/>
                  <a:gd name="connsiteX6" fmla="*/ 5230 w 13409"/>
                  <a:gd name="connsiteY6" fmla="*/ 0 h 21439"/>
                  <a:gd name="connsiteX7" fmla="*/ 3511 w 13409"/>
                  <a:gd name="connsiteY7" fmla="*/ 13299 h 21439"/>
                  <a:gd name="connsiteX8" fmla="*/ 2503 w 13409"/>
                  <a:gd name="connsiteY8" fmla="*/ 21439 h 21439"/>
                  <a:gd name="connsiteX9" fmla="*/ 1494 w 13409"/>
                  <a:gd name="connsiteY9" fmla="*/ 13299 h 21439"/>
                  <a:gd name="connsiteX10" fmla="*/ 0 w 13409"/>
                  <a:gd name="connsiteY10" fmla="*/ 242 h 21439"/>
                  <a:gd name="connsiteX0" fmla="*/ 12400 w 12400"/>
                  <a:gd name="connsiteY0" fmla="*/ 13299 h 21439"/>
                  <a:gd name="connsiteX1" fmla="*/ 10681 w 12400"/>
                  <a:gd name="connsiteY1" fmla="*/ 0 h 21439"/>
                  <a:gd name="connsiteX2" fmla="*/ 8966 w 12400"/>
                  <a:gd name="connsiteY2" fmla="*/ 13299 h 21439"/>
                  <a:gd name="connsiteX3" fmla="*/ 7954 w 12400"/>
                  <a:gd name="connsiteY3" fmla="*/ 21439 h 21439"/>
                  <a:gd name="connsiteX4" fmla="*/ 6946 w 12400"/>
                  <a:gd name="connsiteY4" fmla="*/ 13299 h 21439"/>
                  <a:gd name="connsiteX5" fmla="*/ 5230 w 12400"/>
                  <a:gd name="connsiteY5" fmla="*/ 0 h 21439"/>
                  <a:gd name="connsiteX6" fmla="*/ 3511 w 12400"/>
                  <a:gd name="connsiteY6" fmla="*/ 13299 h 21439"/>
                  <a:gd name="connsiteX7" fmla="*/ 2503 w 12400"/>
                  <a:gd name="connsiteY7" fmla="*/ 21439 h 21439"/>
                  <a:gd name="connsiteX8" fmla="*/ 1494 w 12400"/>
                  <a:gd name="connsiteY8" fmla="*/ 13299 h 21439"/>
                  <a:gd name="connsiteX9" fmla="*/ 0 w 12400"/>
                  <a:gd name="connsiteY9" fmla="*/ 242 h 21439"/>
                  <a:gd name="connsiteX0" fmla="*/ 10681 w 10681"/>
                  <a:gd name="connsiteY0" fmla="*/ 0 h 21439"/>
                  <a:gd name="connsiteX1" fmla="*/ 8966 w 10681"/>
                  <a:gd name="connsiteY1" fmla="*/ 13299 h 21439"/>
                  <a:gd name="connsiteX2" fmla="*/ 7954 w 10681"/>
                  <a:gd name="connsiteY2" fmla="*/ 21439 h 21439"/>
                  <a:gd name="connsiteX3" fmla="*/ 6946 w 10681"/>
                  <a:gd name="connsiteY3" fmla="*/ 13299 h 21439"/>
                  <a:gd name="connsiteX4" fmla="*/ 5230 w 10681"/>
                  <a:gd name="connsiteY4" fmla="*/ 0 h 21439"/>
                  <a:gd name="connsiteX5" fmla="*/ 3511 w 10681"/>
                  <a:gd name="connsiteY5" fmla="*/ 13299 h 21439"/>
                  <a:gd name="connsiteX6" fmla="*/ 2503 w 10681"/>
                  <a:gd name="connsiteY6" fmla="*/ 21439 h 21439"/>
                  <a:gd name="connsiteX7" fmla="*/ 1494 w 10681"/>
                  <a:gd name="connsiteY7" fmla="*/ 13299 h 21439"/>
                  <a:gd name="connsiteX8" fmla="*/ 0 w 10681"/>
                  <a:gd name="connsiteY8" fmla="*/ 242 h 21439"/>
                  <a:gd name="connsiteX0" fmla="*/ 8966 w 8966"/>
                  <a:gd name="connsiteY0" fmla="*/ 13299 h 21439"/>
                  <a:gd name="connsiteX1" fmla="*/ 7954 w 8966"/>
                  <a:gd name="connsiteY1" fmla="*/ 21439 h 21439"/>
                  <a:gd name="connsiteX2" fmla="*/ 6946 w 8966"/>
                  <a:gd name="connsiteY2" fmla="*/ 13299 h 21439"/>
                  <a:gd name="connsiteX3" fmla="*/ 5230 w 8966"/>
                  <a:gd name="connsiteY3" fmla="*/ 0 h 21439"/>
                  <a:gd name="connsiteX4" fmla="*/ 3511 w 8966"/>
                  <a:gd name="connsiteY4" fmla="*/ 13299 h 21439"/>
                  <a:gd name="connsiteX5" fmla="*/ 2503 w 8966"/>
                  <a:gd name="connsiteY5" fmla="*/ 21439 h 21439"/>
                  <a:gd name="connsiteX6" fmla="*/ 1494 w 8966"/>
                  <a:gd name="connsiteY6" fmla="*/ 13299 h 21439"/>
                  <a:gd name="connsiteX7" fmla="*/ 0 w 8966"/>
                  <a:gd name="connsiteY7" fmla="*/ 242 h 21439"/>
                  <a:gd name="connsiteX0" fmla="*/ 8871 w 8871"/>
                  <a:gd name="connsiteY0" fmla="*/ 10000 h 10000"/>
                  <a:gd name="connsiteX1" fmla="*/ 7747 w 8871"/>
                  <a:gd name="connsiteY1" fmla="*/ 6203 h 10000"/>
                  <a:gd name="connsiteX2" fmla="*/ 5833 w 8871"/>
                  <a:gd name="connsiteY2" fmla="*/ 0 h 10000"/>
                  <a:gd name="connsiteX3" fmla="*/ 3916 w 8871"/>
                  <a:gd name="connsiteY3" fmla="*/ 6203 h 10000"/>
                  <a:gd name="connsiteX4" fmla="*/ 2792 w 8871"/>
                  <a:gd name="connsiteY4" fmla="*/ 10000 h 10000"/>
                  <a:gd name="connsiteX5" fmla="*/ 1666 w 8871"/>
                  <a:gd name="connsiteY5" fmla="*/ 6203 h 10000"/>
                  <a:gd name="connsiteX6" fmla="*/ 0 w 8871"/>
                  <a:gd name="connsiteY6" fmla="*/ 113 h 10000"/>
                  <a:gd name="connsiteX0" fmla="*/ 8122 w 8122"/>
                  <a:gd name="connsiteY0" fmla="*/ 10000 h 10000"/>
                  <a:gd name="connsiteX1" fmla="*/ 6855 w 8122"/>
                  <a:gd name="connsiteY1" fmla="*/ 6203 h 10000"/>
                  <a:gd name="connsiteX2" fmla="*/ 4697 w 8122"/>
                  <a:gd name="connsiteY2" fmla="*/ 0 h 10000"/>
                  <a:gd name="connsiteX3" fmla="*/ 2536 w 8122"/>
                  <a:gd name="connsiteY3" fmla="*/ 6203 h 10000"/>
                  <a:gd name="connsiteX4" fmla="*/ 1269 w 8122"/>
                  <a:gd name="connsiteY4" fmla="*/ 10000 h 10000"/>
                  <a:gd name="connsiteX5" fmla="*/ 0 w 8122"/>
                  <a:gd name="connsiteY5" fmla="*/ 6203 h 10000"/>
                  <a:gd name="connsiteX0" fmla="*/ 8438 w 8438"/>
                  <a:gd name="connsiteY0" fmla="*/ 10000 h 10000"/>
                  <a:gd name="connsiteX1" fmla="*/ 6878 w 8438"/>
                  <a:gd name="connsiteY1" fmla="*/ 6203 h 10000"/>
                  <a:gd name="connsiteX2" fmla="*/ 4221 w 8438"/>
                  <a:gd name="connsiteY2" fmla="*/ 0 h 10000"/>
                  <a:gd name="connsiteX3" fmla="*/ 1560 w 8438"/>
                  <a:gd name="connsiteY3" fmla="*/ 6203 h 10000"/>
                  <a:gd name="connsiteX4" fmla="*/ 0 w 8438"/>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8" h="10000" extrusionOk="0">
                    <a:moveTo>
                      <a:pt x="8438" y="10000"/>
                    </a:moveTo>
                    <a:cubicBezTo>
                      <a:pt x="7681" y="10000"/>
                      <a:pt x="7363" y="8520"/>
                      <a:pt x="6878" y="6203"/>
                    </a:cubicBezTo>
                    <a:cubicBezTo>
                      <a:pt x="6299" y="3446"/>
                      <a:pt x="5578" y="0"/>
                      <a:pt x="4221" y="0"/>
                    </a:cubicBezTo>
                    <a:cubicBezTo>
                      <a:pt x="2865" y="0"/>
                      <a:pt x="2145" y="3449"/>
                      <a:pt x="1560" y="6203"/>
                    </a:cubicBezTo>
                    <a:cubicBezTo>
                      <a:pt x="1080" y="8461"/>
                      <a:pt x="759" y="10000"/>
                      <a:pt x="0" y="10000"/>
                    </a:cubicBezTo>
                  </a:path>
                </a:pathLst>
              </a:custGeom>
              <a:noFill/>
              <a:ln w="25400" cap="flat">
                <a:solidFill>
                  <a:schemeClr val="tx1"/>
                </a:solidFill>
                <a:prstDash val="solid"/>
                <a:round/>
              </a:ln>
              <a:effectLst/>
            </p:spPr>
            <p:txBody>
              <a:bodyPr wrap="square" lIns="45719" tIns="45719" rIns="45719" bIns="45719" numCol="1" anchor="ctr">
                <a:noAutofit/>
              </a:bodyPr>
              <a:lstStyle/>
              <a:p>
                <a:endParaRPr/>
              </a:p>
            </p:txBody>
          </p:sp>
        </p:grpSp>
      </p:grpSp>
      <p:grpSp>
        <p:nvGrpSpPr>
          <p:cNvPr id="65" name="Job1">
            <a:extLst>
              <a:ext uri="{FF2B5EF4-FFF2-40B4-BE49-F238E27FC236}">
                <a16:creationId xmlns:a16="http://schemas.microsoft.com/office/drawing/2014/main" id="{B7ABF469-37D2-D942-9F36-2CAB4ED6C2F4}"/>
              </a:ext>
            </a:extLst>
          </p:cNvPr>
          <p:cNvGrpSpPr/>
          <p:nvPr/>
        </p:nvGrpSpPr>
        <p:grpSpPr>
          <a:xfrm>
            <a:off x="1238286" y="3841135"/>
            <a:ext cx="934740" cy="338554"/>
            <a:chOff x="1238286" y="4219940"/>
            <a:chExt cx="934740" cy="338554"/>
          </a:xfrm>
        </p:grpSpPr>
        <p:sp>
          <p:nvSpPr>
            <p:cNvPr id="66" name="!!Job1-Text">
              <a:extLst>
                <a:ext uri="{FF2B5EF4-FFF2-40B4-BE49-F238E27FC236}">
                  <a16:creationId xmlns:a16="http://schemas.microsoft.com/office/drawing/2014/main" id="{FA3EC2AA-ABA4-F64B-9217-49FE96CCA924}"/>
                </a:ext>
              </a:extLst>
            </p:cNvPr>
            <p:cNvSpPr txBox="1"/>
            <p:nvPr/>
          </p:nvSpPr>
          <p:spPr>
            <a:xfrm>
              <a:off x="1238286" y="4219940"/>
              <a:ext cx="603050" cy="338554"/>
            </a:xfrm>
            <a:prstGeom prst="rect">
              <a:avLst/>
            </a:prstGeom>
            <a:noFill/>
          </p:spPr>
          <p:txBody>
            <a:bodyPr wrap="none" rtlCol="0" anchor="ctr">
              <a:spAutoFit/>
            </a:bodyPr>
            <a:lstStyle/>
            <a:p>
              <a:pPr algn="ctr"/>
              <a:r>
                <a:rPr lang="en-US" sz="1600" dirty="0">
                  <a:latin typeface="Gill Sans Light" panose="020B0302020104020203" pitchFamily="34" charset="-79"/>
                  <a:cs typeface="Gill Sans Light" panose="020B0302020104020203" pitchFamily="34" charset="-79"/>
                </a:rPr>
                <a:t>Job 1</a:t>
              </a:r>
            </a:p>
          </p:txBody>
        </p:sp>
        <p:grpSp>
          <p:nvGrpSpPr>
            <p:cNvPr id="67" name="Group 66">
              <a:extLst>
                <a:ext uri="{FF2B5EF4-FFF2-40B4-BE49-F238E27FC236}">
                  <a16:creationId xmlns:a16="http://schemas.microsoft.com/office/drawing/2014/main" id="{07FFC48C-47E5-D04D-9096-7DAF3035F89C}"/>
                </a:ext>
              </a:extLst>
            </p:cNvPr>
            <p:cNvGrpSpPr/>
            <p:nvPr/>
          </p:nvGrpSpPr>
          <p:grpSpPr>
            <a:xfrm>
              <a:off x="1859450" y="4302349"/>
              <a:ext cx="313576" cy="173736"/>
              <a:chOff x="9843245" y="6066809"/>
              <a:chExt cx="313576" cy="173736"/>
            </a:xfrm>
          </p:grpSpPr>
          <p:sp>
            <p:nvSpPr>
              <p:cNvPr id="68" name="!!Job1-Shape3">
                <a:extLst>
                  <a:ext uri="{FF2B5EF4-FFF2-40B4-BE49-F238E27FC236}">
                    <a16:creationId xmlns:a16="http://schemas.microsoft.com/office/drawing/2014/main" id="{B07BF644-BF0C-A64E-9A25-1094BD05D652}"/>
                  </a:ext>
                </a:extLst>
              </p:cNvPr>
              <p:cNvSpPr>
                <a:spLocks noChangeAspect="1"/>
              </p:cNvSpPr>
              <p:nvPr/>
            </p:nvSpPr>
            <p:spPr>
              <a:xfrm>
                <a:off x="9843245" y="6066809"/>
                <a:ext cx="104917" cy="173736"/>
              </a:xfrm>
              <a:custGeom>
                <a:avLst/>
                <a:gdLst>
                  <a:gd name="connsiteX0" fmla="*/ 21600 w 21600"/>
                  <a:gd name="connsiteY0" fmla="*/ 229 h 21600"/>
                  <a:gd name="connsiteX1" fmla="*/ 21591 w 21600"/>
                  <a:gd name="connsiteY1" fmla="*/ 0 h 21600"/>
                  <a:gd name="connsiteX2" fmla="*/ 19872 w 21600"/>
                  <a:gd name="connsiteY2" fmla="*/ 13298 h 21600"/>
                  <a:gd name="connsiteX3" fmla="*/ 18863 w 21600"/>
                  <a:gd name="connsiteY3" fmla="*/ 21519 h 21600"/>
                  <a:gd name="connsiteX4" fmla="*/ 17855 w 21600"/>
                  <a:gd name="connsiteY4" fmla="*/ 13298 h 21600"/>
                  <a:gd name="connsiteX5" fmla="*/ 16136 w 21600"/>
                  <a:gd name="connsiteY5" fmla="*/ 161 h 21600"/>
                  <a:gd name="connsiteX6" fmla="*/ 14417 w 21600"/>
                  <a:gd name="connsiteY6" fmla="*/ 13460 h 21600"/>
                  <a:gd name="connsiteX7" fmla="*/ 13409 w 21600"/>
                  <a:gd name="connsiteY7" fmla="*/ 21600 h 21600"/>
                  <a:gd name="connsiteX8" fmla="*/ 12400 w 21600"/>
                  <a:gd name="connsiteY8" fmla="*/ 13460 h 21600"/>
                  <a:gd name="connsiteX9" fmla="*/ 10681 w 21600"/>
                  <a:gd name="connsiteY9" fmla="*/ 161 h 21600"/>
                  <a:gd name="connsiteX10" fmla="*/ 8966 w 21600"/>
                  <a:gd name="connsiteY10" fmla="*/ 13460 h 21600"/>
                  <a:gd name="connsiteX11" fmla="*/ 7954 w 21600"/>
                  <a:gd name="connsiteY11" fmla="*/ 21600 h 21600"/>
                  <a:gd name="connsiteX12" fmla="*/ 6946 w 21600"/>
                  <a:gd name="connsiteY12" fmla="*/ 13460 h 21600"/>
                  <a:gd name="connsiteX13" fmla="*/ 5230 w 21600"/>
                  <a:gd name="connsiteY13" fmla="*/ 161 h 21600"/>
                  <a:gd name="connsiteX14" fmla="*/ 3511 w 21600"/>
                  <a:gd name="connsiteY14" fmla="*/ 13460 h 21600"/>
                  <a:gd name="connsiteX15" fmla="*/ 2503 w 21600"/>
                  <a:gd name="connsiteY15" fmla="*/ 21600 h 21600"/>
                  <a:gd name="connsiteX16" fmla="*/ 1494 w 21600"/>
                  <a:gd name="connsiteY16" fmla="*/ 13460 h 21600"/>
                  <a:gd name="connsiteX17" fmla="*/ 0 w 21600"/>
                  <a:gd name="connsiteY17" fmla="*/ 403 h 21600"/>
                  <a:gd name="connsiteX0" fmla="*/ 21600 w 21600"/>
                  <a:gd name="connsiteY0" fmla="*/ 229 h 21600"/>
                  <a:gd name="connsiteX1" fmla="*/ 21591 w 21600"/>
                  <a:gd name="connsiteY1" fmla="*/ 0 h 21600"/>
                  <a:gd name="connsiteX2" fmla="*/ 18863 w 21600"/>
                  <a:gd name="connsiteY2" fmla="*/ 21519 h 21600"/>
                  <a:gd name="connsiteX3" fmla="*/ 17855 w 21600"/>
                  <a:gd name="connsiteY3" fmla="*/ 13298 h 21600"/>
                  <a:gd name="connsiteX4" fmla="*/ 16136 w 21600"/>
                  <a:gd name="connsiteY4" fmla="*/ 161 h 21600"/>
                  <a:gd name="connsiteX5" fmla="*/ 14417 w 21600"/>
                  <a:gd name="connsiteY5" fmla="*/ 13460 h 21600"/>
                  <a:gd name="connsiteX6" fmla="*/ 13409 w 21600"/>
                  <a:gd name="connsiteY6" fmla="*/ 21600 h 21600"/>
                  <a:gd name="connsiteX7" fmla="*/ 12400 w 21600"/>
                  <a:gd name="connsiteY7" fmla="*/ 13460 h 21600"/>
                  <a:gd name="connsiteX8" fmla="*/ 10681 w 21600"/>
                  <a:gd name="connsiteY8" fmla="*/ 161 h 21600"/>
                  <a:gd name="connsiteX9" fmla="*/ 8966 w 21600"/>
                  <a:gd name="connsiteY9" fmla="*/ 13460 h 21600"/>
                  <a:gd name="connsiteX10" fmla="*/ 7954 w 21600"/>
                  <a:gd name="connsiteY10" fmla="*/ 21600 h 21600"/>
                  <a:gd name="connsiteX11" fmla="*/ 6946 w 21600"/>
                  <a:gd name="connsiteY11" fmla="*/ 13460 h 21600"/>
                  <a:gd name="connsiteX12" fmla="*/ 5230 w 21600"/>
                  <a:gd name="connsiteY12" fmla="*/ 161 h 21600"/>
                  <a:gd name="connsiteX13" fmla="*/ 3511 w 21600"/>
                  <a:gd name="connsiteY13" fmla="*/ 13460 h 21600"/>
                  <a:gd name="connsiteX14" fmla="*/ 2503 w 21600"/>
                  <a:gd name="connsiteY14" fmla="*/ 21600 h 21600"/>
                  <a:gd name="connsiteX15" fmla="*/ 1494 w 21600"/>
                  <a:gd name="connsiteY15" fmla="*/ 13460 h 21600"/>
                  <a:gd name="connsiteX16" fmla="*/ 0 w 21600"/>
                  <a:gd name="connsiteY16" fmla="*/ 403 h 21600"/>
                  <a:gd name="connsiteX0" fmla="*/ 18863 w 18863"/>
                  <a:gd name="connsiteY0" fmla="*/ 21358 h 21439"/>
                  <a:gd name="connsiteX1" fmla="*/ 17855 w 18863"/>
                  <a:gd name="connsiteY1" fmla="*/ 13137 h 21439"/>
                  <a:gd name="connsiteX2" fmla="*/ 16136 w 18863"/>
                  <a:gd name="connsiteY2" fmla="*/ 0 h 21439"/>
                  <a:gd name="connsiteX3" fmla="*/ 14417 w 18863"/>
                  <a:gd name="connsiteY3" fmla="*/ 13299 h 21439"/>
                  <a:gd name="connsiteX4" fmla="*/ 13409 w 18863"/>
                  <a:gd name="connsiteY4" fmla="*/ 21439 h 21439"/>
                  <a:gd name="connsiteX5" fmla="*/ 12400 w 18863"/>
                  <a:gd name="connsiteY5" fmla="*/ 13299 h 21439"/>
                  <a:gd name="connsiteX6" fmla="*/ 10681 w 18863"/>
                  <a:gd name="connsiteY6" fmla="*/ 0 h 21439"/>
                  <a:gd name="connsiteX7" fmla="*/ 8966 w 18863"/>
                  <a:gd name="connsiteY7" fmla="*/ 13299 h 21439"/>
                  <a:gd name="connsiteX8" fmla="*/ 7954 w 18863"/>
                  <a:gd name="connsiteY8" fmla="*/ 21439 h 21439"/>
                  <a:gd name="connsiteX9" fmla="*/ 6946 w 18863"/>
                  <a:gd name="connsiteY9" fmla="*/ 13299 h 21439"/>
                  <a:gd name="connsiteX10" fmla="*/ 5230 w 18863"/>
                  <a:gd name="connsiteY10" fmla="*/ 0 h 21439"/>
                  <a:gd name="connsiteX11" fmla="*/ 3511 w 18863"/>
                  <a:gd name="connsiteY11" fmla="*/ 13299 h 21439"/>
                  <a:gd name="connsiteX12" fmla="*/ 2503 w 18863"/>
                  <a:gd name="connsiteY12" fmla="*/ 21439 h 21439"/>
                  <a:gd name="connsiteX13" fmla="*/ 1494 w 18863"/>
                  <a:gd name="connsiteY13" fmla="*/ 13299 h 21439"/>
                  <a:gd name="connsiteX14" fmla="*/ 0 w 18863"/>
                  <a:gd name="connsiteY14" fmla="*/ 242 h 21439"/>
                  <a:gd name="connsiteX0" fmla="*/ 17855 w 17855"/>
                  <a:gd name="connsiteY0" fmla="*/ 13137 h 21439"/>
                  <a:gd name="connsiteX1" fmla="*/ 16136 w 17855"/>
                  <a:gd name="connsiteY1" fmla="*/ 0 h 21439"/>
                  <a:gd name="connsiteX2" fmla="*/ 14417 w 17855"/>
                  <a:gd name="connsiteY2" fmla="*/ 13299 h 21439"/>
                  <a:gd name="connsiteX3" fmla="*/ 13409 w 17855"/>
                  <a:gd name="connsiteY3" fmla="*/ 21439 h 21439"/>
                  <a:gd name="connsiteX4" fmla="*/ 12400 w 17855"/>
                  <a:gd name="connsiteY4" fmla="*/ 13299 h 21439"/>
                  <a:gd name="connsiteX5" fmla="*/ 10681 w 17855"/>
                  <a:gd name="connsiteY5" fmla="*/ 0 h 21439"/>
                  <a:gd name="connsiteX6" fmla="*/ 8966 w 17855"/>
                  <a:gd name="connsiteY6" fmla="*/ 13299 h 21439"/>
                  <a:gd name="connsiteX7" fmla="*/ 7954 w 17855"/>
                  <a:gd name="connsiteY7" fmla="*/ 21439 h 21439"/>
                  <a:gd name="connsiteX8" fmla="*/ 6946 w 17855"/>
                  <a:gd name="connsiteY8" fmla="*/ 13299 h 21439"/>
                  <a:gd name="connsiteX9" fmla="*/ 5230 w 17855"/>
                  <a:gd name="connsiteY9" fmla="*/ 0 h 21439"/>
                  <a:gd name="connsiteX10" fmla="*/ 3511 w 17855"/>
                  <a:gd name="connsiteY10" fmla="*/ 13299 h 21439"/>
                  <a:gd name="connsiteX11" fmla="*/ 2503 w 17855"/>
                  <a:gd name="connsiteY11" fmla="*/ 21439 h 21439"/>
                  <a:gd name="connsiteX12" fmla="*/ 1494 w 17855"/>
                  <a:gd name="connsiteY12" fmla="*/ 13299 h 21439"/>
                  <a:gd name="connsiteX13" fmla="*/ 0 w 17855"/>
                  <a:gd name="connsiteY13" fmla="*/ 242 h 21439"/>
                  <a:gd name="connsiteX0" fmla="*/ 16136 w 16136"/>
                  <a:gd name="connsiteY0" fmla="*/ 0 h 21439"/>
                  <a:gd name="connsiteX1" fmla="*/ 14417 w 16136"/>
                  <a:gd name="connsiteY1" fmla="*/ 13299 h 21439"/>
                  <a:gd name="connsiteX2" fmla="*/ 13409 w 16136"/>
                  <a:gd name="connsiteY2" fmla="*/ 21439 h 21439"/>
                  <a:gd name="connsiteX3" fmla="*/ 12400 w 16136"/>
                  <a:gd name="connsiteY3" fmla="*/ 13299 h 21439"/>
                  <a:gd name="connsiteX4" fmla="*/ 10681 w 16136"/>
                  <a:gd name="connsiteY4" fmla="*/ 0 h 21439"/>
                  <a:gd name="connsiteX5" fmla="*/ 8966 w 16136"/>
                  <a:gd name="connsiteY5" fmla="*/ 13299 h 21439"/>
                  <a:gd name="connsiteX6" fmla="*/ 7954 w 16136"/>
                  <a:gd name="connsiteY6" fmla="*/ 21439 h 21439"/>
                  <a:gd name="connsiteX7" fmla="*/ 6946 w 16136"/>
                  <a:gd name="connsiteY7" fmla="*/ 13299 h 21439"/>
                  <a:gd name="connsiteX8" fmla="*/ 5230 w 16136"/>
                  <a:gd name="connsiteY8" fmla="*/ 0 h 21439"/>
                  <a:gd name="connsiteX9" fmla="*/ 3511 w 16136"/>
                  <a:gd name="connsiteY9" fmla="*/ 13299 h 21439"/>
                  <a:gd name="connsiteX10" fmla="*/ 2503 w 16136"/>
                  <a:gd name="connsiteY10" fmla="*/ 21439 h 21439"/>
                  <a:gd name="connsiteX11" fmla="*/ 1494 w 16136"/>
                  <a:gd name="connsiteY11" fmla="*/ 13299 h 21439"/>
                  <a:gd name="connsiteX12" fmla="*/ 0 w 16136"/>
                  <a:gd name="connsiteY12" fmla="*/ 242 h 21439"/>
                  <a:gd name="connsiteX0" fmla="*/ 14417 w 14417"/>
                  <a:gd name="connsiteY0" fmla="*/ 13299 h 21439"/>
                  <a:gd name="connsiteX1" fmla="*/ 13409 w 14417"/>
                  <a:gd name="connsiteY1" fmla="*/ 21439 h 21439"/>
                  <a:gd name="connsiteX2" fmla="*/ 12400 w 14417"/>
                  <a:gd name="connsiteY2" fmla="*/ 13299 h 21439"/>
                  <a:gd name="connsiteX3" fmla="*/ 10681 w 14417"/>
                  <a:gd name="connsiteY3" fmla="*/ 0 h 21439"/>
                  <a:gd name="connsiteX4" fmla="*/ 8966 w 14417"/>
                  <a:gd name="connsiteY4" fmla="*/ 13299 h 21439"/>
                  <a:gd name="connsiteX5" fmla="*/ 7954 w 14417"/>
                  <a:gd name="connsiteY5" fmla="*/ 21439 h 21439"/>
                  <a:gd name="connsiteX6" fmla="*/ 6946 w 14417"/>
                  <a:gd name="connsiteY6" fmla="*/ 13299 h 21439"/>
                  <a:gd name="connsiteX7" fmla="*/ 5230 w 14417"/>
                  <a:gd name="connsiteY7" fmla="*/ 0 h 21439"/>
                  <a:gd name="connsiteX8" fmla="*/ 3511 w 14417"/>
                  <a:gd name="connsiteY8" fmla="*/ 13299 h 21439"/>
                  <a:gd name="connsiteX9" fmla="*/ 2503 w 14417"/>
                  <a:gd name="connsiteY9" fmla="*/ 21439 h 21439"/>
                  <a:gd name="connsiteX10" fmla="*/ 1494 w 14417"/>
                  <a:gd name="connsiteY10" fmla="*/ 13299 h 21439"/>
                  <a:gd name="connsiteX11" fmla="*/ 0 w 14417"/>
                  <a:gd name="connsiteY11" fmla="*/ 242 h 21439"/>
                  <a:gd name="connsiteX0" fmla="*/ 13409 w 13409"/>
                  <a:gd name="connsiteY0" fmla="*/ 21439 h 21439"/>
                  <a:gd name="connsiteX1" fmla="*/ 12400 w 13409"/>
                  <a:gd name="connsiteY1" fmla="*/ 13299 h 21439"/>
                  <a:gd name="connsiteX2" fmla="*/ 10681 w 13409"/>
                  <a:gd name="connsiteY2" fmla="*/ 0 h 21439"/>
                  <a:gd name="connsiteX3" fmla="*/ 8966 w 13409"/>
                  <a:gd name="connsiteY3" fmla="*/ 13299 h 21439"/>
                  <a:gd name="connsiteX4" fmla="*/ 7954 w 13409"/>
                  <a:gd name="connsiteY4" fmla="*/ 21439 h 21439"/>
                  <a:gd name="connsiteX5" fmla="*/ 6946 w 13409"/>
                  <a:gd name="connsiteY5" fmla="*/ 13299 h 21439"/>
                  <a:gd name="connsiteX6" fmla="*/ 5230 w 13409"/>
                  <a:gd name="connsiteY6" fmla="*/ 0 h 21439"/>
                  <a:gd name="connsiteX7" fmla="*/ 3511 w 13409"/>
                  <a:gd name="connsiteY7" fmla="*/ 13299 h 21439"/>
                  <a:gd name="connsiteX8" fmla="*/ 2503 w 13409"/>
                  <a:gd name="connsiteY8" fmla="*/ 21439 h 21439"/>
                  <a:gd name="connsiteX9" fmla="*/ 1494 w 13409"/>
                  <a:gd name="connsiteY9" fmla="*/ 13299 h 21439"/>
                  <a:gd name="connsiteX10" fmla="*/ 0 w 13409"/>
                  <a:gd name="connsiteY10" fmla="*/ 242 h 21439"/>
                  <a:gd name="connsiteX0" fmla="*/ 12400 w 12400"/>
                  <a:gd name="connsiteY0" fmla="*/ 13299 h 21439"/>
                  <a:gd name="connsiteX1" fmla="*/ 10681 w 12400"/>
                  <a:gd name="connsiteY1" fmla="*/ 0 h 21439"/>
                  <a:gd name="connsiteX2" fmla="*/ 8966 w 12400"/>
                  <a:gd name="connsiteY2" fmla="*/ 13299 h 21439"/>
                  <a:gd name="connsiteX3" fmla="*/ 7954 w 12400"/>
                  <a:gd name="connsiteY3" fmla="*/ 21439 h 21439"/>
                  <a:gd name="connsiteX4" fmla="*/ 6946 w 12400"/>
                  <a:gd name="connsiteY4" fmla="*/ 13299 h 21439"/>
                  <a:gd name="connsiteX5" fmla="*/ 5230 w 12400"/>
                  <a:gd name="connsiteY5" fmla="*/ 0 h 21439"/>
                  <a:gd name="connsiteX6" fmla="*/ 3511 w 12400"/>
                  <a:gd name="connsiteY6" fmla="*/ 13299 h 21439"/>
                  <a:gd name="connsiteX7" fmla="*/ 2503 w 12400"/>
                  <a:gd name="connsiteY7" fmla="*/ 21439 h 21439"/>
                  <a:gd name="connsiteX8" fmla="*/ 1494 w 12400"/>
                  <a:gd name="connsiteY8" fmla="*/ 13299 h 21439"/>
                  <a:gd name="connsiteX9" fmla="*/ 0 w 12400"/>
                  <a:gd name="connsiteY9" fmla="*/ 242 h 21439"/>
                  <a:gd name="connsiteX0" fmla="*/ 10681 w 10681"/>
                  <a:gd name="connsiteY0" fmla="*/ 0 h 21439"/>
                  <a:gd name="connsiteX1" fmla="*/ 8966 w 10681"/>
                  <a:gd name="connsiteY1" fmla="*/ 13299 h 21439"/>
                  <a:gd name="connsiteX2" fmla="*/ 7954 w 10681"/>
                  <a:gd name="connsiteY2" fmla="*/ 21439 h 21439"/>
                  <a:gd name="connsiteX3" fmla="*/ 6946 w 10681"/>
                  <a:gd name="connsiteY3" fmla="*/ 13299 h 21439"/>
                  <a:gd name="connsiteX4" fmla="*/ 5230 w 10681"/>
                  <a:gd name="connsiteY4" fmla="*/ 0 h 21439"/>
                  <a:gd name="connsiteX5" fmla="*/ 3511 w 10681"/>
                  <a:gd name="connsiteY5" fmla="*/ 13299 h 21439"/>
                  <a:gd name="connsiteX6" fmla="*/ 2503 w 10681"/>
                  <a:gd name="connsiteY6" fmla="*/ 21439 h 21439"/>
                  <a:gd name="connsiteX7" fmla="*/ 1494 w 10681"/>
                  <a:gd name="connsiteY7" fmla="*/ 13299 h 21439"/>
                  <a:gd name="connsiteX8" fmla="*/ 0 w 10681"/>
                  <a:gd name="connsiteY8" fmla="*/ 242 h 21439"/>
                  <a:gd name="connsiteX0" fmla="*/ 8966 w 8966"/>
                  <a:gd name="connsiteY0" fmla="*/ 13299 h 21439"/>
                  <a:gd name="connsiteX1" fmla="*/ 7954 w 8966"/>
                  <a:gd name="connsiteY1" fmla="*/ 21439 h 21439"/>
                  <a:gd name="connsiteX2" fmla="*/ 6946 w 8966"/>
                  <a:gd name="connsiteY2" fmla="*/ 13299 h 21439"/>
                  <a:gd name="connsiteX3" fmla="*/ 5230 w 8966"/>
                  <a:gd name="connsiteY3" fmla="*/ 0 h 21439"/>
                  <a:gd name="connsiteX4" fmla="*/ 3511 w 8966"/>
                  <a:gd name="connsiteY4" fmla="*/ 13299 h 21439"/>
                  <a:gd name="connsiteX5" fmla="*/ 2503 w 8966"/>
                  <a:gd name="connsiteY5" fmla="*/ 21439 h 21439"/>
                  <a:gd name="connsiteX6" fmla="*/ 1494 w 8966"/>
                  <a:gd name="connsiteY6" fmla="*/ 13299 h 21439"/>
                  <a:gd name="connsiteX7" fmla="*/ 0 w 8966"/>
                  <a:gd name="connsiteY7" fmla="*/ 242 h 21439"/>
                  <a:gd name="connsiteX0" fmla="*/ 8871 w 8871"/>
                  <a:gd name="connsiteY0" fmla="*/ 10000 h 10000"/>
                  <a:gd name="connsiteX1" fmla="*/ 7747 w 8871"/>
                  <a:gd name="connsiteY1" fmla="*/ 6203 h 10000"/>
                  <a:gd name="connsiteX2" fmla="*/ 5833 w 8871"/>
                  <a:gd name="connsiteY2" fmla="*/ 0 h 10000"/>
                  <a:gd name="connsiteX3" fmla="*/ 3916 w 8871"/>
                  <a:gd name="connsiteY3" fmla="*/ 6203 h 10000"/>
                  <a:gd name="connsiteX4" fmla="*/ 2792 w 8871"/>
                  <a:gd name="connsiteY4" fmla="*/ 10000 h 10000"/>
                  <a:gd name="connsiteX5" fmla="*/ 1666 w 8871"/>
                  <a:gd name="connsiteY5" fmla="*/ 6203 h 10000"/>
                  <a:gd name="connsiteX6" fmla="*/ 0 w 8871"/>
                  <a:gd name="connsiteY6" fmla="*/ 113 h 10000"/>
                  <a:gd name="connsiteX0" fmla="*/ 8122 w 8122"/>
                  <a:gd name="connsiteY0" fmla="*/ 10000 h 10000"/>
                  <a:gd name="connsiteX1" fmla="*/ 6855 w 8122"/>
                  <a:gd name="connsiteY1" fmla="*/ 6203 h 10000"/>
                  <a:gd name="connsiteX2" fmla="*/ 4697 w 8122"/>
                  <a:gd name="connsiteY2" fmla="*/ 0 h 10000"/>
                  <a:gd name="connsiteX3" fmla="*/ 2536 w 8122"/>
                  <a:gd name="connsiteY3" fmla="*/ 6203 h 10000"/>
                  <a:gd name="connsiteX4" fmla="*/ 1269 w 8122"/>
                  <a:gd name="connsiteY4" fmla="*/ 10000 h 10000"/>
                  <a:gd name="connsiteX5" fmla="*/ 0 w 8122"/>
                  <a:gd name="connsiteY5" fmla="*/ 6203 h 10000"/>
                  <a:gd name="connsiteX0" fmla="*/ 8438 w 8438"/>
                  <a:gd name="connsiteY0" fmla="*/ 10000 h 10000"/>
                  <a:gd name="connsiteX1" fmla="*/ 6878 w 8438"/>
                  <a:gd name="connsiteY1" fmla="*/ 6203 h 10000"/>
                  <a:gd name="connsiteX2" fmla="*/ 4221 w 8438"/>
                  <a:gd name="connsiteY2" fmla="*/ 0 h 10000"/>
                  <a:gd name="connsiteX3" fmla="*/ 1560 w 8438"/>
                  <a:gd name="connsiteY3" fmla="*/ 6203 h 10000"/>
                  <a:gd name="connsiteX4" fmla="*/ 0 w 8438"/>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8" h="10000" extrusionOk="0">
                    <a:moveTo>
                      <a:pt x="8438" y="10000"/>
                    </a:moveTo>
                    <a:cubicBezTo>
                      <a:pt x="7681" y="10000"/>
                      <a:pt x="7363" y="8520"/>
                      <a:pt x="6878" y="6203"/>
                    </a:cubicBezTo>
                    <a:cubicBezTo>
                      <a:pt x="6299" y="3446"/>
                      <a:pt x="5578" y="0"/>
                      <a:pt x="4221" y="0"/>
                    </a:cubicBezTo>
                    <a:cubicBezTo>
                      <a:pt x="2865" y="0"/>
                      <a:pt x="2145" y="3449"/>
                      <a:pt x="1560" y="6203"/>
                    </a:cubicBezTo>
                    <a:cubicBezTo>
                      <a:pt x="1080" y="8461"/>
                      <a:pt x="759" y="10000"/>
                      <a:pt x="0" y="10000"/>
                    </a:cubicBezTo>
                  </a:path>
                </a:pathLst>
              </a:custGeom>
              <a:noFill/>
              <a:ln w="25400" cap="flat">
                <a:solidFill>
                  <a:schemeClr val="accent2"/>
                </a:solidFill>
                <a:prstDash val="solid"/>
                <a:round/>
              </a:ln>
              <a:effectLst/>
            </p:spPr>
            <p:txBody>
              <a:bodyPr wrap="square" lIns="45719" tIns="45719" rIns="45719" bIns="45719" numCol="1" anchor="ctr">
                <a:noAutofit/>
              </a:bodyPr>
              <a:lstStyle/>
              <a:p>
                <a:endParaRPr/>
              </a:p>
            </p:txBody>
          </p:sp>
          <p:sp>
            <p:nvSpPr>
              <p:cNvPr id="69" name="!!Job1-Shape2">
                <a:extLst>
                  <a:ext uri="{FF2B5EF4-FFF2-40B4-BE49-F238E27FC236}">
                    <a16:creationId xmlns:a16="http://schemas.microsoft.com/office/drawing/2014/main" id="{C58E1265-FBD3-B54A-A5BF-F978B5B59917}"/>
                  </a:ext>
                </a:extLst>
              </p:cNvPr>
              <p:cNvSpPr>
                <a:spLocks noChangeAspect="1"/>
              </p:cNvSpPr>
              <p:nvPr/>
            </p:nvSpPr>
            <p:spPr>
              <a:xfrm>
                <a:off x="9947523" y="6066809"/>
                <a:ext cx="104917" cy="173736"/>
              </a:xfrm>
              <a:custGeom>
                <a:avLst/>
                <a:gdLst>
                  <a:gd name="connsiteX0" fmla="*/ 21600 w 21600"/>
                  <a:gd name="connsiteY0" fmla="*/ 229 h 21600"/>
                  <a:gd name="connsiteX1" fmla="*/ 21591 w 21600"/>
                  <a:gd name="connsiteY1" fmla="*/ 0 h 21600"/>
                  <a:gd name="connsiteX2" fmla="*/ 19872 w 21600"/>
                  <a:gd name="connsiteY2" fmla="*/ 13298 h 21600"/>
                  <a:gd name="connsiteX3" fmla="*/ 18863 w 21600"/>
                  <a:gd name="connsiteY3" fmla="*/ 21519 h 21600"/>
                  <a:gd name="connsiteX4" fmla="*/ 17855 w 21600"/>
                  <a:gd name="connsiteY4" fmla="*/ 13298 h 21600"/>
                  <a:gd name="connsiteX5" fmla="*/ 16136 w 21600"/>
                  <a:gd name="connsiteY5" fmla="*/ 161 h 21600"/>
                  <a:gd name="connsiteX6" fmla="*/ 14417 w 21600"/>
                  <a:gd name="connsiteY6" fmla="*/ 13460 h 21600"/>
                  <a:gd name="connsiteX7" fmla="*/ 13409 w 21600"/>
                  <a:gd name="connsiteY7" fmla="*/ 21600 h 21600"/>
                  <a:gd name="connsiteX8" fmla="*/ 12400 w 21600"/>
                  <a:gd name="connsiteY8" fmla="*/ 13460 h 21600"/>
                  <a:gd name="connsiteX9" fmla="*/ 10681 w 21600"/>
                  <a:gd name="connsiteY9" fmla="*/ 161 h 21600"/>
                  <a:gd name="connsiteX10" fmla="*/ 8966 w 21600"/>
                  <a:gd name="connsiteY10" fmla="*/ 13460 h 21600"/>
                  <a:gd name="connsiteX11" fmla="*/ 7954 w 21600"/>
                  <a:gd name="connsiteY11" fmla="*/ 21600 h 21600"/>
                  <a:gd name="connsiteX12" fmla="*/ 6946 w 21600"/>
                  <a:gd name="connsiteY12" fmla="*/ 13460 h 21600"/>
                  <a:gd name="connsiteX13" fmla="*/ 5230 w 21600"/>
                  <a:gd name="connsiteY13" fmla="*/ 161 h 21600"/>
                  <a:gd name="connsiteX14" fmla="*/ 3511 w 21600"/>
                  <a:gd name="connsiteY14" fmla="*/ 13460 h 21600"/>
                  <a:gd name="connsiteX15" fmla="*/ 2503 w 21600"/>
                  <a:gd name="connsiteY15" fmla="*/ 21600 h 21600"/>
                  <a:gd name="connsiteX16" fmla="*/ 1494 w 21600"/>
                  <a:gd name="connsiteY16" fmla="*/ 13460 h 21600"/>
                  <a:gd name="connsiteX17" fmla="*/ 0 w 21600"/>
                  <a:gd name="connsiteY17" fmla="*/ 403 h 21600"/>
                  <a:gd name="connsiteX0" fmla="*/ 21600 w 21600"/>
                  <a:gd name="connsiteY0" fmla="*/ 229 h 21600"/>
                  <a:gd name="connsiteX1" fmla="*/ 21591 w 21600"/>
                  <a:gd name="connsiteY1" fmla="*/ 0 h 21600"/>
                  <a:gd name="connsiteX2" fmla="*/ 18863 w 21600"/>
                  <a:gd name="connsiteY2" fmla="*/ 21519 h 21600"/>
                  <a:gd name="connsiteX3" fmla="*/ 17855 w 21600"/>
                  <a:gd name="connsiteY3" fmla="*/ 13298 h 21600"/>
                  <a:gd name="connsiteX4" fmla="*/ 16136 w 21600"/>
                  <a:gd name="connsiteY4" fmla="*/ 161 h 21600"/>
                  <a:gd name="connsiteX5" fmla="*/ 14417 w 21600"/>
                  <a:gd name="connsiteY5" fmla="*/ 13460 h 21600"/>
                  <a:gd name="connsiteX6" fmla="*/ 13409 w 21600"/>
                  <a:gd name="connsiteY6" fmla="*/ 21600 h 21600"/>
                  <a:gd name="connsiteX7" fmla="*/ 12400 w 21600"/>
                  <a:gd name="connsiteY7" fmla="*/ 13460 h 21600"/>
                  <a:gd name="connsiteX8" fmla="*/ 10681 w 21600"/>
                  <a:gd name="connsiteY8" fmla="*/ 161 h 21600"/>
                  <a:gd name="connsiteX9" fmla="*/ 8966 w 21600"/>
                  <a:gd name="connsiteY9" fmla="*/ 13460 h 21600"/>
                  <a:gd name="connsiteX10" fmla="*/ 7954 w 21600"/>
                  <a:gd name="connsiteY10" fmla="*/ 21600 h 21600"/>
                  <a:gd name="connsiteX11" fmla="*/ 6946 w 21600"/>
                  <a:gd name="connsiteY11" fmla="*/ 13460 h 21600"/>
                  <a:gd name="connsiteX12" fmla="*/ 5230 w 21600"/>
                  <a:gd name="connsiteY12" fmla="*/ 161 h 21600"/>
                  <a:gd name="connsiteX13" fmla="*/ 3511 w 21600"/>
                  <a:gd name="connsiteY13" fmla="*/ 13460 h 21600"/>
                  <a:gd name="connsiteX14" fmla="*/ 2503 w 21600"/>
                  <a:gd name="connsiteY14" fmla="*/ 21600 h 21600"/>
                  <a:gd name="connsiteX15" fmla="*/ 1494 w 21600"/>
                  <a:gd name="connsiteY15" fmla="*/ 13460 h 21600"/>
                  <a:gd name="connsiteX16" fmla="*/ 0 w 21600"/>
                  <a:gd name="connsiteY16" fmla="*/ 403 h 21600"/>
                  <a:gd name="connsiteX0" fmla="*/ 18863 w 18863"/>
                  <a:gd name="connsiteY0" fmla="*/ 21358 h 21439"/>
                  <a:gd name="connsiteX1" fmla="*/ 17855 w 18863"/>
                  <a:gd name="connsiteY1" fmla="*/ 13137 h 21439"/>
                  <a:gd name="connsiteX2" fmla="*/ 16136 w 18863"/>
                  <a:gd name="connsiteY2" fmla="*/ 0 h 21439"/>
                  <a:gd name="connsiteX3" fmla="*/ 14417 w 18863"/>
                  <a:gd name="connsiteY3" fmla="*/ 13299 h 21439"/>
                  <a:gd name="connsiteX4" fmla="*/ 13409 w 18863"/>
                  <a:gd name="connsiteY4" fmla="*/ 21439 h 21439"/>
                  <a:gd name="connsiteX5" fmla="*/ 12400 w 18863"/>
                  <a:gd name="connsiteY5" fmla="*/ 13299 h 21439"/>
                  <a:gd name="connsiteX6" fmla="*/ 10681 w 18863"/>
                  <a:gd name="connsiteY6" fmla="*/ 0 h 21439"/>
                  <a:gd name="connsiteX7" fmla="*/ 8966 w 18863"/>
                  <a:gd name="connsiteY7" fmla="*/ 13299 h 21439"/>
                  <a:gd name="connsiteX8" fmla="*/ 7954 w 18863"/>
                  <a:gd name="connsiteY8" fmla="*/ 21439 h 21439"/>
                  <a:gd name="connsiteX9" fmla="*/ 6946 w 18863"/>
                  <a:gd name="connsiteY9" fmla="*/ 13299 h 21439"/>
                  <a:gd name="connsiteX10" fmla="*/ 5230 w 18863"/>
                  <a:gd name="connsiteY10" fmla="*/ 0 h 21439"/>
                  <a:gd name="connsiteX11" fmla="*/ 3511 w 18863"/>
                  <a:gd name="connsiteY11" fmla="*/ 13299 h 21439"/>
                  <a:gd name="connsiteX12" fmla="*/ 2503 w 18863"/>
                  <a:gd name="connsiteY12" fmla="*/ 21439 h 21439"/>
                  <a:gd name="connsiteX13" fmla="*/ 1494 w 18863"/>
                  <a:gd name="connsiteY13" fmla="*/ 13299 h 21439"/>
                  <a:gd name="connsiteX14" fmla="*/ 0 w 18863"/>
                  <a:gd name="connsiteY14" fmla="*/ 242 h 21439"/>
                  <a:gd name="connsiteX0" fmla="*/ 17855 w 17855"/>
                  <a:gd name="connsiteY0" fmla="*/ 13137 h 21439"/>
                  <a:gd name="connsiteX1" fmla="*/ 16136 w 17855"/>
                  <a:gd name="connsiteY1" fmla="*/ 0 h 21439"/>
                  <a:gd name="connsiteX2" fmla="*/ 14417 w 17855"/>
                  <a:gd name="connsiteY2" fmla="*/ 13299 h 21439"/>
                  <a:gd name="connsiteX3" fmla="*/ 13409 w 17855"/>
                  <a:gd name="connsiteY3" fmla="*/ 21439 h 21439"/>
                  <a:gd name="connsiteX4" fmla="*/ 12400 w 17855"/>
                  <a:gd name="connsiteY4" fmla="*/ 13299 h 21439"/>
                  <a:gd name="connsiteX5" fmla="*/ 10681 w 17855"/>
                  <a:gd name="connsiteY5" fmla="*/ 0 h 21439"/>
                  <a:gd name="connsiteX6" fmla="*/ 8966 w 17855"/>
                  <a:gd name="connsiteY6" fmla="*/ 13299 h 21439"/>
                  <a:gd name="connsiteX7" fmla="*/ 7954 w 17855"/>
                  <a:gd name="connsiteY7" fmla="*/ 21439 h 21439"/>
                  <a:gd name="connsiteX8" fmla="*/ 6946 w 17855"/>
                  <a:gd name="connsiteY8" fmla="*/ 13299 h 21439"/>
                  <a:gd name="connsiteX9" fmla="*/ 5230 w 17855"/>
                  <a:gd name="connsiteY9" fmla="*/ 0 h 21439"/>
                  <a:gd name="connsiteX10" fmla="*/ 3511 w 17855"/>
                  <a:gd name="connsiteY10" fmla="*/ 13299 h 21439"/>
                  <a:gd name="connsiteX11" fmla="*/ 2503 w 17855"/>
                  <a:gd name="connsiteY11" fmla="*/ 21439 h 21439"/>
                  <a:gd name="connsiteX12" fmla="*/ 1494 w 17855"/>
                  <a:gd name="connsiteY12" fmla="*/ 13299 h 21439"/>
                  <a:gd name="connsiteX13" fmla="*/ 0 w 17855"/>
                  <a:gd name="connsiteY13" fmla="*/ 242 h 21439"/>
                  <a:gd name="connsiteX0" fmla="*/ 16136 w 16136"/>
                  <a:gd name="connsiteY0" fmla="*/ 0 h 21439"/>
                  <a:gd name="connsiteX1" fmla="*/ 14417 w 16136"/>
                  <a:gd name="connsiteY1" fmla="*/ 13299 h 21439"/>
                  <a:gd name="connsiteX2" fmla="*/ 13409 w 16136"/>
                  <a:gd name="connsiteY2" fmla="*/ 21439 h 21439"/>
                  <a:gd name="connsiteX3" fmla="*/ 12400 w 16136"/>
                  <a:gd name="connsiteY3" fmla="*/ 13299 h 21439"/>
                  <a:gd name="connsiteX4" fmla="*/ 10681 w 16136"/>
                  <a:gd name="connsiteY4" fmla="*/ 0 h 21439"/>
                  <a:gd name="connsiteX5" fmla="*/ 8966 w 16136"/>
                  <a:gd name="connsiteY5" fmla="*/ 13299 h 21439"/>
                  <a:gd name="connsiteX6" fmla="*/ 7954 w 16136"/>
                  <a:gd name="connsiteY6" fmla="*/ 21439 h 21439"/>
                  <a:gd name="connsiteX7" fmla="*/ 6946 w 16136"/>
                  <a:gd name="connsiteY7" fmla="*/ 13299 h 21439"/>
                  <a:gd name="connsiteX8" fmla="*/ 5230 w 16136"/>
                  <a:gd name="connsiteY8" fmla="*/ 0 h 21439"/>
                  <a:gd name="connsiteX9" fmla="*/ 3511 w 16136"/>
                  <a:gd name="connsiteY9" fmla="*/ 13299 h 21439"/>
                  <a:gd name="connsiteX10" fmla="*/ 2503 w 16136"/>
                  <a:gd name="connsiteY10" fmla="*/ 21439 h 21439"/>
                  <a:gd name="connsiteX11" fmla="*/ 1494 w 16136"/>
                  <a:gd name="connsiteY11" fmla="*/ 13299 h 21439"/>
                  <a:gd name="connsiteX12" fmla="*/ 0 w 16136"/>
                  <a:gd name="connsiteY12" fmla="*/ 242 h 21439"/>
                  <a:gd name="connsiteX0" fmla="*/ 14417 w 14417"/>
                  <a:gd name="connsiteY0" fmla="*/ 13299 h 21439"/>
                  <a:gd name="connsiteX1" fmla="*/ 13409 w 14417"/>
                  <a:gd name="connsiteY1" fmla="*/ 21439 h 21439"/>
                  <a:gd name="connsiteX2" fmla="*/ 12400 w 14417"/>
                  <a:gd name="connsiteY2" fmla="*/ 13299 h 21439"/>
                  <a:gd name="connsiteX3" fmla="*/ 10681 w 14417"/>
                  <a:gd name="connsiteY3" fmla="*/ 0 h 21439"/>
                  <a:gd name="connsiteX4" fmla="*/ 8966 w 14417"/>
                  <a:gd name="connsiteY4" fmla="*/ 13299 h 21439"/>
                  <a:gd name="connsiteX5" fmla="*/ 7954 w 14417"/>
                  <a:gd name="connsiteY5" fmla="*/ 21439 h 21439"/>
                  <a:gd name="connsiteX6" fmla="*/ 6946 w 14417"/>
                  <a:gd name="connsiteY6" fmla="*/ 13299 h 21439"/>
                  <a:gd name="connsiteX7" fmla="*/ 5230 w 14417"/>
                  <a:gd name="connsiteY7" fmla="*/ 0 h 21439"/>
                  <a:gd name="connsiteX8" fmla="*/ 3511 w 14417"/>
                  <a:gd name="connsiteY8" fmla="*/ 13299 h 21439"/>
                  <a:gd name="connsiteX9" fmla="*/ 2503 w 14417"/>
                  <a:gd name="connsiteY9" fmla="*/ 21439 h 21439"/>
                  <a:gd name="connsiteX10" fmla="*/ 1494 w 14417"/>
                  <a:gd name="connsiteY10" fmla="*/ 13299 h 21439"/>
                  <a:gd name="connsiteX11" fmla="*/ 0 w 14417"/>
                  <a:gd name="connsiteY11" fmla="*/ 242 h 21439"/>
                  <a:gd name="connsiteX0" fmla="*/ 13409 w 13409"/>
                  <a:gd name="connsiteY0" fmla="*/ 21439 h 21439"/>
                  <a:gd name="connsiteX1" fmla="*/ 12400 w 13409"/>
                  <a:gd name="connsiteY1" fmla="*/ 13299 h 21439"/>
                  <a:gd name="connsiteX2" fmla="*/ 10681 w 13409"/>
                  <a:gd name="connsiteY2" fmla="*/ 0 h 21439"/>
                  <a:gd name="connsiteX3" fmla="*/ 8966 w 13409"/>
                  <a:gd name="connsiteY3" fmla="*/ 13299 h 21439"/>
                  <a:gd name="connsiteX4" fmla="*/ 7954 w 13409"/>
                  <a:gd name="connsiteY4" fmla="*/ 21439 h 21439"/>
                  <a:gd name="connsiteX5" fmla="*/ 6946 w 13409"/>
                  <a:gd name="connsiteY5" fmla="*/ 13299 h 21439"/>
                  <a:gd name="connsiteX6" fmla="*/ 5230 w 13409"/>
                  <a:gd name="connsiteY6" fmla="*/ 0 h 21439"/>
                  <a:gd name="connsiteX7" fmla="*/ 3511 w 13409"/>
                  <a:gd name="connsiteY7" fmla="*/ 13299 h 21439"/>
                  <a:gd name="connsiteX8" fmla="*/ 2503 w 13409"/>
                  <a:gd name="connsiteY8" fmla="*/ 21439 h 21439"/>
                  <a:gd name="connsiteX9" fmla="*/ 1494 w 13409"/>
                  <a:gd name="connsiteY9" fmla="*/ 13299 h 21439"/>
                  <a:gd name="connsiteX10" fmla="*/ 0 w 13409"/>
                  <a:gd name="connsiteY10" fmla="*/ 242 h 21439"/>
                  <a:gd name="connsiteX0" fmla="*/ 12400 w 12400"/>
                  <a:gd name="connsiteY0" fmla="*/ 13299 h 21439"/>
                  <a:gd name="connsiteX1" fmla="*/ 10681 w 12400"/>
                  <a:gd name="connsiteY1" fmla="*/ 0 h 21439"/>
                  <a:gd name="connsiteX2" fmla="*/ 8966 w 12400"/>
                  <a:gd name="connsiteY2" fmla="*/ 13299 h 21439"/>
                  <a:gd name="connsiteX3" fmla="*/ 7954 w 12400"/>
                  <a:gd name="connsiteY3" fmla="*/ 21439 h 21439"/>
                  <a:gd name="connsiteX4" fmla="*/ 6946 w 12400"/>
                  <a:gd name="connsiteY4" fmla="*/ 13299 h 21439"/>
                  <a:gd name="connsiteX5" fmla="*/ 5230 w 12400"/>
                  <a:gd name="connsiteY5" fmla="*/ 0 h 21439"/>
                  <a:gd name="connsiteX6" fmla="*/ 3511 w 12400"/>
                  <a:gd name="connsiteY6" fmla="*/ 13299 h 21439"/>
                  <a:gd name="connsiteX7" fmla="*/ 2503 w 12400"/>
                  <a:gd name="connsiteY7" fmla="*/ 21439 h 21439"/>
                  <a:gd name="connsiteX8" fmla="*/ 1494 w 12400"/>
                  <a:gd name="connsiteY8" fmla="*/ 13299 h 21439"/>
                  <a:gd name="connsiteX9" fmla="*/ 0 w 12400"/>
                  <a:gd name="connsiteY9" fmla="*/ 242 h 21439"/>
                  <a:gd name="connsiteX0" fmla="*/ 10681 w 10681"/>
                  <a:gd name="connsiteY0" fmla="*/ 0 h 21439"/>
                  <a:gd name="connsiteX1" fmla="*/ 8966 w 10681"/>
                  <a:gd name="connsiteY1" fmla="*/ 13299 h 21439"/>
                  <a:gd name="connsiteX2" fmla="*/ 7954 w 10681"/>
                  <a:gd name="connsiteY2" fmla="*/ 21439 h 21439"/>
                  <a:gd name="connsiteX3" fmla="*/ 6946 w 10681"/>
                  <a:gd name="connsiteY3" fmla="*/ 13299 h 21439"/>
                  <a:gd name="connsiteX4" fmla="*/ 5230 w 10681"/>
                  <a:gd name="connsiteY4" fmla="*/ 0 h 21439"/>
                  <a:gd name="connsiteX5" fmla="*/ 3511 w 10681"/>
                  <a:gd name="connsiteY5" fmla="*/ 13299 h 21439"/>
                  <a:gd name="connsiteX6" fmla="*/ 2503 w 10681"/>
                  <a:gd name="connsiteY6" fmla="*/ 21439 h 21439"/>
                  <a:gd name="connsiteX7" fmla="*/ 1494 w 10681"/>
                  <a:gd name="connsiteY7" fmla="*/ 13299 h 21439"/>
                  <a:gd name="connsiteX8" fmla="*/ 0 w 10681"/>
                  <a:gd name="connsiteY8" fmla="*/ 242 h 21439"/>
                  <a:gd name="connsiteX0" fmla="*/ 8966 w 8966"/>
                  <a:gd name="connsiteY0" fmla="*/ 13299 h 21439"/>
                  <a:gd name="connsiteX1" fmla="*/ 7954 w 8966"/>
                  <a:gd name="connsiteY1" fmla="*/ 21439 h 21439"/>
                  <a:gd name="connsiteX2" fmla="*/ 6946 w 8966"/>
                  <a:gd name="connsiteY2" fmla="*/ 13299 h 21439"/>
                  <a:gd name="connsiteX3" fmla="*/ 5230 w 8966"/>
                  <a:gd name="connsiteY3" fmla="*/ 0 h 21439"/>
                  <a:gd name="connsiteX4" fmla="*/ 3511 w 8966"/>
                  <a:gd name="connsiteY4" fmla="*/ 13299 h 21439"/>
                  <a:gd name="connsiteX5" fmla="*/ 2503 w 8966"/>
                  <a:gd name="connsiteY5" fmla="*/ 21439 h 21439"/>
                  <a:gd name="connsiteX6" fmla="*/ 1494 w 8966"/>
                  <a:gd name="connsiteY6" fmla="*/ 13299 h 21439"/>
                  <a:gd name="connsiteX7" fmla="*/ 0 w 8966"/>
                  <a:gd name="connsiteY7" fmla="*/ 242 h 21439"/>
                  <a:gd name="connsiteX0" fmla="*/ 8871 w 8871"/>
                  <a:gd name="connsiteY0" fmla="*/ 10000 h 10000"/>
                  <a:gd name="connsiteX1" fmla="*/ 7747 w 8871"/>
                  <a:gd name="connsiteY1" fmla="*/ 6203 h 10000"/>
                  <a:gd name="connsiteX2" fmla="*/ 5833 w 8871"/>
                  <a:gd name="connsiteY2" fmla="*/ 0 h 10000"/>
                  <a:gd name="connsiteX3" fmla="*/ 3916 w 8871"/>
                  <a:gd name="connsiteY3" fmla="*/ 6203 h 10000"/>
                  <a:gd name="connsiteX4" fmla="*/ 2792 w 8871"/>
                  <a:gd name="connsiteY4" fmla="*/ 10000 h 10000"/>
                  <a:gd name="connsiteX5" fmla="*/ 1666 w 8871"/>
                  <a:gd name="connsiteY5" fmla="*/ 6203 h 10000"/>
                  <a:gd name="connsiteX6" fmla="*/ 0 w 8871"/>
                  <a:gd name="connsiteY6" fmla="*/ 113 h 10000"/>
                  <a:gd name="connsiteX0" fmla="*/ 8122 w 8122"/>
                  <a:gd name="connsiteY0" fmla="*/ 10000 h 10000"/>
                  <a:gd name="connsiteX1" fmla="*/ 6855 w 8122"/>
                  <a:gd name="connsiteY1" fmla="*/ 6203 h 10000"/>
                  <a:gd name="connsiteX2" fmla="*/ 4697 w 8122"/>
                  <a:gd name="connsiteY2" fmla="*/ 0 h 10000"/>
                  <a:gd name="connsiteX3" fmla="*/ 2536 w 8122"/>
                  <a:gd name="connsiteY3" fmla="*/ 6203 h 10000"/>
                  <a:gd name="connsiteX4" fmla="*/ 1269 w 8122"/>
                  <a:gd name="connsiteY4" fmla="*/ 10000 h 10000"/>
                  <a:gd name="connsiteX5" fmla="*/ 0 w 8122"/>
                  <a:gd name="connsiteY5" fmla="*/ 6203 h 10000"/>
                  <a:gd name="connsiteX0" fmla="*/ 8438 w 8438"/>
                  <a:gd name="connsiteY0" fmla="*/ 10000 h 10000"/>
                  <a:gd name="connsiteX1" fmla="*/ 6878 w 8438"/>
                  <a:gd name="connsiteY1" fmla="*/ 6203 h 10000"/>
                  <a:gd name="connsiteX2" fmla="*/ 4221 w 8438"/>
                  <a:gd name="connsiteY2" fmla="*/ 0 h 10000"/>
                  <a:gd name="connsiteX3" fmla="*/ 1560 w 8438"/>
                  <a:gd name="connsiteY3" fmla="*/ 6203 h 10000"/>
                  <a:gd name="connsiteX4" fmla="*/ 0 w 8438"/>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8" h="10000" extrusionOk="0">
                    <a:moveTo>
                      <a:pt x="8438" y="10000"/>
                    </a:moveTo>
                    <a:cubicBezTo>
                      <a:pt x="7681" y="10000"/>
                      <a:pt x="7363" y="8520"/>
                      <a:pt x="6878" y="6203"/>
                    </a:cubicBezTo>
                    <a:cubicBezTo>
                      <a:pt x="6299" y="3446"/>
                      <a:pt x="5578" y="0"/>
                      <a:pt x="4221" y="0"/>
                    </a:cubicBezTo>
                    <a:cubicBezTo>
                      <a:pt x="2865" y="0"/>
                      <a:pt x="2145" y="3449"/>
                      <a:pt x="1560" y="6203"/>
                    </a:cubicBezTo>
                    <a:cubicBezTo>
                      <a:pt x="1080" y="8461"/>
                      <a:pt x="759" y="10000"/>
                      <a:pt x="0" y="10000"/>
                    </a:cubicBezTo>
                  </a:path>
                </a:pathLst>
              </a:custGeom>
              <a:noFill/>
              <a:ln w="25400" cap="flat">
                <a:solidFill>
                  <a:schemeClr val="accent2"/>
                </a:solidFill>
                <a:prstDash val="solid"/>
                <a:round/>
              </a:ln>
              <a:effectLst/>
            </p:spPr>
            <p:txBody>
              <a:bodyPr wrap="square" lIns="45719" tIns="45719" rIns="45719" bIns="45719" numCol="1" anchor="ctr">
                <a:noAutofit/>
              </a:bodyPr>
              <a:lstStyle/>
              <a:p>
                <a:endParaRPr/>
              </a:p>
            </p:txBody>
          </p:sp>
          <p:sp>
            <p:nvSpPr>
              <p:cNvPr id="70" name="!!Job1-Shape1">
                <a:extLst>
                  <a:ext uri="{FF2B5EF4-FFF2-40B4-BE49-F238E27FC236}">
                    <a16:creationId xmlns:a16="http://schemas.microsoft.com/office/drawing/2014/main" id="{F2FE54E6-AC99-514B-8F64-EF3BF820EFA2}"/>
                  </a:ext>
                </a:extLst>
              </p:cNvPr>
              <p:cNvSpPr>
                <a:spLocks noChangeAspect="1"/>
              </p:cNvSpPr>
              <p:nvPr/>
            </p:nvSpPr>
            <p:spPr>
              <a:xfrm>
                <a:off x="10051904" y="6066809"/>
                <a:ext cx="104917" cy="173736"/>
              </a:xfrm>
              <a:custGeom>
                <a:avLst/>
                <a:gdLst>
                  <a:gd name="connsiteX0" fmla="*/ 21600 w 21600"/>
                  <a:gd name="connsiteY0" fmla="*/ 229 h 21600"/>
                  <a:gd name="connsiteX1" fmla="*/ 21591 w 21600"/>
                  <a:gd name="connsiteY1" fmla="*/ 0 h 21600"/>
                  <a:gd name="connsiteX2" fmla="*/ 19872 w 21600"/>
                  <a:gd name="connsiteY2" fmla="*/ 13298 h 21600"/>
                  <a:gd name="connsiteX3" fmla="*/ 18863 w 21600"/>
                  <a:gd name="connsiteY3" fmla="*/ 21519 h 21600"/>
                  <a:gd name="connsiteX4" fmla="*/ 17855 w 21600"/>
                  <a:gd name="connsiteY4" fmla="*/ 13298 h 21600"/>
                  <a:gd name="connsiteX5" fmla="*/ 16136 w 21600"/>
                  <a:gd name="connsiteY5" fmla="*/ 161 h 21600"/>
                  <a:gd name="connsiteX6" fmla="*/ 14417 w 21600"/>
                  <a:gd name="connsiteY6" fmla="*/ 13460 h 21600"/>
                  <a:gd name="connsiteX7" fmla="*/ 13409 w 21600"/>
                  <a:gd name="connsiteY7" fmla="*/ 21600 h 21600"/>
                  <a:gd name="connsiteX8" fmla="*/ 12400 w 21600"/>
                  <a:gd name="connsiteY8" fmla="*/ 13460 h 21600"/>
                  <a:gd name="connsiteX9" fmla="*/ 10681 w 21600"/>
                  <a:gd name="connsiteY9" fmla="*/ 161 h 21600"/>
                  <a:gd name="connsiteX10" fmla="*/ 8966 w 21600"/>
                  <a:gd name="connsiteY10" fmla="*/ 13460 h 21600"/>
                  <a:gd name="connsiteX11" fmla="*/ 7954 w 21600"/>
                  <a:gd name="connsiteY11" fmla="*/ 21600 h 21600"/>
                  <a:gd name="connsiteX12" fmla="*/ 6946 w 21600"/>
                  <a:gd name="connsiteY12" fmla="*/ 13460 h 21600"/>
                  <a:gd name="connsiteX13" fmla="*/ 5230 w 21600"/>
                  <a:gd name="connsiteY13" fmla="*/ 161 h 21600"/>
                  <a:gd name="connsiteX14" fmla="*/ 3511 w 21600"/>
                  <a:gd name="connsiteY14" fmla="*/ 13460 h 21600"/>
                  <a:gd name="connsiteX15" fmla="*/ 2503 w 21600"/>
                  <a:gd name="connsiteY15" fmla="*/ 21600 h 21600"/>
                  <a:gd name="connsiteX16" fmla="*/ 1494 w 21600"/>
                  <a:gd name="connsiteY16" fmla="*/ 13460 h 21600"/>
                  <a:gd name="connsiteX17" fmla="*/ 0 w 21600"/>
                  <a:gd name="connsiteY17" fmla="*/ 403 h 21600"/>
                  <a:gd name="connsiteX0" fmla="*/ 21600 w 21600"/>
                  <a:gd name="connsiteY0" fmla="*/ 229 h 21600"/>
                  <a:gd name="connsiteX1" fmla="*/ 21591 w 21600"/>
                  <a:gd name="connsiteY1" fmla="*/ 0 h 21600"/>
                  <a:gd name="connsiteX2" fmla="*/ 18863 w 21600"/>
                  <a:gd name="connsiteY2" fmla="*/ 21519 h 21600"/>
                  <a:gd name="connsiteX3" fmla="*/ 17855 w 21600"/>
                  <a:gd name="connsiteY3" fmla="*/ 13298 h 21600"/>
                  <a:gd name="connsiteX4" fmla="*/ 16136 w 21600"/>
                  <a:gd name="connsiteY4" fmla="*/ 161 h 21600"/>
                  <a:gd name="connsiteX5" fmla="*/ 14417 w 21600"/>
                  <a:gd name="connsiteY5" fmla="*/ 13460 h 21600"/>
                  <a:gd name="connsiteX6" fmla="*/ 13409 w 21600"/>
                  <a:gd name="connsiteY6" fmla="*/ 21600 h 21600"/>
                  <a:gd name="connsiteX7" fmla="*/ 12400 w 21600"/>
                  <a:gd name="connsiteY7" fmla="*/ 13460 h 21600"/>
                  <a:gd name="connsiteX8" fmla="*/ 10681 w 21600"/>
                  <a:gd name="connsiteY8" fmla="*/ 161 h 21600"/>
                  <a:gd name="connsiteX9" fmla="*/ 8966 w 21600"/>
                  <a:gd name="connsiteY9" fmla="*/ 13460 h 21600"/>
                  <a:gd name="connsiteX10" fmla="*/ 7954 w 21600"/>
                  <a:gd name="connsiteY10" fmla="*/ 21600 h 21600"/>
                  <a:gd name="connsiteX11" fmla="*/ 6946 w 21600"/>
                  <a:gd name="connsiteY11" fmla="*/ 13460 h 21600"/>
                  <a:gd name="connsiteX12" fmla="*/ 5230 w 21600"/>
                  <a:gd name="connsiteY12" fmla="*/ 161 h 21600"/>
                  <a:gd name="connsiteX13" fmla="*/ 3511 w 21600"/>
                  <a:gd name="connsiteY13" fmla="*/ 13460 h 21600"/>
                  <a:gd name="connsiteX14" fmla="*/ 2503 w 21600"/>
                  <a:gd name="connsiteY14" fmla="*/ 21600 h 21600"/>
                  <a:gd name="connsiteX15" fmla="*/ 1494 w 21600"/>
                  <a:gd name="connsiteY15" fmla="*/ 13460 h 21600"/>
                  <a:gd name="connsiteX16" fmla="*/ 0 w 21600"/>
                  <a:gd name="connsiteY16" fmla="*/ 403 h 21600"/>
                  <a:gd name="connsiteX0" fmla="*/ 18863 w 18863"/>
                  <a:gd name="connsiteY0" fmla="*/ 21358 h 21439"/>
                  <a:gd name="connsiteX1" fmla="*/ 17855 w 18863"/>
                  <a:gd name="connsiteY1" fmla="*/ 13137 h 21439"/>
                  <a:gd name="connsiteX2" fmla="*/ 16136 w 18863"/>
                  <a:gd name="connsiteY2" fmla="*/ 0 h 21439"/>
                  <a:gd name="connsiteX3" fmla="*/ 14417 w 18863"/>
                  <a:gd name="connsiteY3" fmla="*/ 13299 h 21439"/>
                  <a:gd name="connsiteX4" fmla="*/ 13409 w 18863"/>
                  <a:gd name="connsiteY4" fmla="*/ 21439 h 21439"/>
                  <a:gd name="connsiteX5" fmla="*/ 12400 w 18863"/>
                  <a:gd name="connsiteY5" fmla="*/ 13299 h 21439"/>
                  <a:gd name="connsiteX6" fmla="*/ 10681 w 18863"/>
                  <a:gd name="connsiteY6" fmla="*/ 0 h 21439"/>
                  <a:gd name="connsiteX7" fmla="*/ 8966 w 18863"/>
                  <a:gd name="connsiteY7" fmla="*/ 13299 h 21439"/>
                  <a:gd name="connsiteX8" fmla="*/ 7954 w 18863"/>
                  <a:gd name="connsiteY8" fmla="*/ 21439 h 21439"/>
                  <a:gd name="connsiteX9" fmla="*/ 6946 w 18863"/>
                  <a:gd name="connsiteY9" fmla="*/ 13299 h 21439"/>
                  <a:gd name="connsiteX10" fmla="*/ 5230 w 18863"/>
                  <a:gd name="connsiteY10" fmla="*/ 0 h 21439"/>
                  <a:gd name="connsiteX11" fmla="*/ 3511 w 18863"/>
                  <a:gd name="connsiteY11" fmla="*/ 13299 h 21439"/>
                  <a:gd name="connsiteX12" fmla="*/ 2503 w 18863"/>
                  <a:gd name="connsiteY12" fmla="*/ 21439 h 21439"/>
                  <a:gd name="connsiteX13" fmla="*/ 1494 w 18863"/>
                  <a:gd name="connsiteY13" fmla="*/ 13299 h 21439"/>
                  <a:gd name="connsiteX14" fmla="*/ 0 w 18863"/>
                  <a:gd name="connsiteY14" fmla="*/ 242 h 21439"/>
                  <a:gd name="connsiteX0" fmla="*/ 17855 w 17855"/>
                  <a:gd name="connsiteY0" fmla="*/ 13137 h 21439"/>
                  <a:gd name="connsiteX1" fmla="*/ 16136 w 17855"/>
                  <a:gd name="connsiteY1" fmla="*/ 0 h 21439"/>
                  <a:gd name="connsiteX2" fmla="*/ 14417 w 17855"/>
                  <a:gd name="connsiteY2" fmla="*/ 13299 h 21439"/>
                  <a:gd name="connsiteX3" fmla="*/ 13409 w 17855"/>
                  <a:gd name="connsiteY3" fmla="*/ 21439 h 21439"/>
                  <a:gd name="connsiteX4" fmla="*/ 12400 w 17855"/>
                  <a:gd name="connsiteY4" fmla="*/ 13299 h 21439"/>
                  <a:gd name="connsiteX5" fmla="*/ 10681 w 17855"/>
                  <a:gd name="connsiteY5" fmla="*/ 0 h 21439"/>
                  <a:gd name="connsiteX6" fmla="*/ 8966 w 17855"/>
                  <a:gd name="connsiteY6" fmla="*/ 13299 h 21439"/>
                  <a:gd name="connsiteX7" fmla="*/ 7954 w 17855"/>
                  <a:gd name="connsiteY7" fmla="*/ 21439 h 21439"/>
                  <a:gd name="connsiteX8" fmla="*/ 6946 w 17855"/>
                  <a:gd name="connsiteY8" fmla="*/ 13299 h 21439"/>
                  <a:gd name="connsiteX9" fmla="*/ 5230 w 17855"/>
                  <a:gd name="connsiteY9" fmla="*/ 0 h 21439"/>
                  <a:gd name="connsiteX10" fmla="*/ 3511 w 17855"/>
                  <a:gd name="connsiteY10" fmla="*/ 13299 h 21439"/>
                  <a:gd name="connsiteX11" fmla="*/ 2503 w 17855"/>
                  <a:gd name="connsiteY11" fmla="*/ 21439 h 21439"/>
                  <a:gd name="connsiteX12" fmla="*/ 1494 w 17855"/>
                  <a:gd name="connsiteY12" fmla="*/ 13299 h 21439"/>
                  <a:gd name="connsiteX13" fmla="*/ 0 w 17855"/>
                  <a:gd name="connsiteY13" fmla="*/ 242 h 21439"/>
                  <a:gd name="connsiteX0" fmla="*/ 16136 w 16136"/>
                  <a:gd name="connsiteY0" fmla="*/ 0 h 21439"/>
                  <a:gd name="connsiteX1" fmla="*/ 14417 w 16136"/>
                  <a:gd name="connsiteY1" fmla="*/ 13299 h 21439"/>
                  <a:gd name="connsiteX2" fmla="*/ 13409 w 16136"/>
                  <a:gd name="connsiteY2" fmla="*/ 21439 h 21439"/>
                  <a:gd name="connsiteX3" fmla="*/ 12400 w 16136"/>
                  <a:gd name="connsiteY3" fmla="*/ 13299 h 21439"/>
                  <a:gd name="connsiteX4" fmla="*/ 10681 w 16136"/>
                  <a:gd name="connsiteY4" fmla="*/ 0 h 21439"/>
                  <a:gd name="connsiteX5" fmla="*/ 8966 w 16136"/>
                  <a:gd name="connsiteY5" fmla="*/ 13299 h 21439"/>
                  <a:gd name="connsiteX6" fmla="*/ 7954 w 16136"/>
                  <a:gd name="connsiteY6" fmla="*/ 21439 h 21439"/>
                  <a:gd name="connsiteX7" fmla="*/ 6946 w 16136"/>
                  <a:gd name="connsiteY7" fmla="*/ 13299 h 21439"/>
                  <a:gd name="connsiteX8" fmla="*/ 5230 w 16136"/>
                  <a:gd name="connsiteY8" fmla="*/ 0 h 21439"/>
                  <a:gd name="connsiteX9" fmla="*/ 3511 w 16136"/>
                  <a:gd name="connsiteY9" fmla="*/ 13299 h 21439"/>
                  <a:gd name="connsiteX10" fmla="*/ 2503 w 16136"/>
                  <a:gd name="connsiteY10" fmla="*/ 21439 h 21439"/>
                  <a:gd name="connsiteX11" fmla="*/ 1494 w 16136"/>
                  <a:gd name="connsiteY11" fmla="*/ 13299 h 21439"/>
                  <a:gd name="connsiteX12" fmla="*/ 0 w 16136"/>
                  <a:gd name="connsiteY12" fmla="*/ 242 h 21439"/>
                  <a:gd name="connsiteX0" fmla="*/ 14417 w 14417"/>
                  <a:gd name="connsiteY0" fmla="*/ 13299 h 21439"/>
                  <a:gd name="connsiteX1" fmla="*/ 13409 w 14417"/>
                  <a:gd name="connsiteY1" fmla="*/ 21439 h 21439"/>
                  <a:gd name="connsiteX2" fmla="*/ 12400 w 14417"/>
                  <a:gd name="connsiteY2" fmla="*/ 13299 h 21439"/>
                  <a:gd name="connsiteX3" fmla="*/ 10681 w 14417"/>
                  <a:gd name="connsiteY3" fmla="*/ 0 h 21439"/>
                  <a:gd name="connsiteX4" fmla="*/ 8966 w 14417"/>
                  <a:gd name="connsiteY4" fmla="*/ 13299 h 21439"/>
                  <a:gd name="connsiteX5" fmla="*/ 7954 w 14417"/>
                  <a:gd name="connsiteY5" fmla="*/ 21439 h 21439"/>
                  <a:gd name="connsiteX6" fmla="*/ 6946 w 14417"/>
                  <a:gd name="connsiteY6" fmla="*/ 13299 h 21439"/>
                  <a:gd name="connsiteX7" fmla="*/ 5230 w 14417"/>
                  <a:gd name="connsiteY7" fmla="*/ 0 h 21439"/>
                  <a:gd name="connsiteX8" fmla="*/ 3511 w 14417"/>
                  <a:gd name="connsiteY8" fmla="*/ 13299 h 21439"/>
                  <a:gd name="connsiteX9" fmla="*/ 2503 w 14417"/>
                  <a:gd name="connsiteY9" fmla="*/ 21439 h 21439"/>
                  <a:gd name="connsiteX10" fmla="*/ 1494 w 14417"/>
                  <a:gd name="connsiteY10" fmla="*/ 13299 h 21439"/>
                  <a:gd name="connsiteX11" fmla="*/ 0 w 14417"/>
                  <a:gd name="connsiteY11" fmla="*/ 242 h 21439"/>
                  <a:gd name="connsiteX0" fmla="*/ 13409 w 13409"/>
                  <a:gd name="connsiteY0" fmla="*/ 21439 h 21439"/>
                  <a:gd name="connsiteX1" fmla="*/ 12400 w 13409"/>
                  <a:gd name="connsiteY1" fmla="*/ 13299 h 21439"/>
                  <a:gd name="connsiteX2" fmla="*/ 10681 w 13409"/>
                  <a:gd name="connsiteY2" fmla="*/ 0 h 21439"/>
                  <a:gd name="connsiteX3" fmla="*/ 8966 w 13409"/>
                  <a:gd name="connsiteY3" fmla="*/ 13299 h 21439"/>
                  <a:gd name="connsiteX4" fmla="*/ 7954 w 13409"/>
                  <a:gd name="connsiteY4" fmla="*/ 21439 h 21439"/>
                  <a:gd name="connsiteX5" fmla="*/ 6946 w 13409"/>
                  <a:gd name="connsiteY5" fmla="*/ 13299 h 21439"/>
                  <a:gd name="connsiteX6" fmla="*/ 5230 w 13409"/>
                  <a:gd name="connsiteY6" fmla="*/ 0 h 21439"/>
                  <a:gd name="connsiteX7" fmla="*/ 3511 w 13409"/>
                  <a:gd name="connsiteY7" fmla="*/ 13299 h 21439"/>
                  <a:gd name="connsiteX8" fmla="*/ 2503 w 13409"/>
                  <a:gd name="connsiteY8" fmla="*/ 21439 h 21439"/>
                  <a:gd name="connsiteX9" fmla="*/ 1494 w 13409"/>
                  <a:gd name="connsiteY9" fmla="*/ 13299 h 21439"/>
                  <a:gd name="connsiteX10" fmla="*/ 0 w 13409"/>
                  <a:gd name="connsiteY10" fmla="*/ 242 h 21439"/>
                  <a:gd name="connsiteX0" fmla="*/ 12400 w 12400"/>
                  <a:gd name="connsiteY0" fmla="*/ 13299 h 21439"/>
                  <a:gd name="connsiteX1" fmla="*/ 10681 w 12400"/>
                  <a:gd name="connsiteY1" fmla="*/ 0 h 21439"/>
                  <a:gd name="connsiteX2" fmla="*/ 8966 w 12400"/>
                  <a:gd name="connsiteY2" fmla="*/ 13299 h 21439"/>
                  <a:gd name="connsiteX3" fmla="*/ 7954 w 12400"/>
                  <a:gd name="connsiteY3" fmla="*/ 21439 h 21439"/>
                  <a:gd name="connsiteX4" fmla="*/ 6946 w 12400"/>
                  <a:gd name="connsiteY4" fmla="*/ 13299 h 21439"/>
                  <a:gd name="connsiteX5" fmla="*/ 5230 w 12400"/>
                  <a:gd name="connsiteY5" fmla="*/ 0 h 21439"/>
                  <a:gd name="connsiteX6" fmla="*/ 3511 w 12400"/>
                  <a:gd name="connsiteY6" fmla="*/ 13299 h 21439"/>
                  <a:gd name="connsiteX7" fmla="*/ 2503 w 12400"/>
                  <a:gd name="connsiteY7" fmla="*/ 21439 h 21439"/>
                  <a:gd name="connsiteX8" fmla="*/ 1494 w 12400"/>
                  <a:gd name="connsiteY8" fmla="*/ 13299 h 21439"/>
                  <a:gd name="connsiteX9" fmla="*/ 0 w 12400"/>
                  <a:gd name="connsiteY9" fmla="*/ 242 h 21439"/>
                  <a:gd name="connsiteX0" fmla="*/ 10681 w 10681"/>
                  <a:gd name="connsiteY0" fmla="*/ 0 h 21439"/>
                  <a:gd name="connsiteX1" fmla="*/ 8966 w 10681"/>
                  <a:gd name="connsiteY1" fmla="*/ 13299 h 21439"/>
                  <a:gd name="connsiteX2" fmla="*/ 7954 w 10681"/>
                  <a:gd name="connsiteY2" fmla="*/ 21439 h 21439"/>
                  <a:gd name="connsiteX3" fmla="*/ 6946 w 10681"/>
                  <a:gd name="connsiteY3" fmla="*/ 13299 h 21439"/>
                  <a:gd name="connsiteX4" fmla="*/ 5230 w 10681"/>
                  <a:gd name="connsiteY4" fmla="*/ 0 h 21439"/>
                  <a:gd name="connsiteX5" fmla="*/ 3511 w 10681"/>
                  <a:gd name="connsiteY5" fmla="*/ 13299 h 21439"/>
                  <a:gd name="connsiteX6" fmla="*/ 2503 w 10681"/>
                  <a:gd name="connsiteY6" fmla="*/ 21439 h 21439"/>
                  <a:gd name="connsiteX7" fmla="*/ 1494 w 10681"/>
                  <a:gd name="connsiteY7" fmla="*/ 13299 h 21439"/>
                  <a:gd name="connsiteX8" fmla="*/ 0 w 10681"/>
                  <a:gd name="connsiteY8" fmla="*/ 242 h 21439"/>
                  <a:gd name="connsiteX0" fmla="*/ 8966 w 8966"/>
                  <a:gd name="connsiteY0" fmla="*/ 13299 h 21439"/>
                  <a:gd name="connsiteX1" fmla="*/ 7954 w 8966"/>
                  <a:gd name="connsiteY1" fmla="*/ 21439 h 21439"/>
                  <a:gd name="connsiteX2" fmla="*/ 6946 w 8966"/>
                  <a:gd name="connsiteY2" fmla="*/ 13299 h 21439"/>
                  <a:gd name="connsiteX3" fmla="*/ 5230 w 8966"/>
                  <a:gd name="connsiteY3" fmla="*/ 0 h 21439"/>
                  <a:gd name="connsiteX4" fmla="*/ 3511 w 8966"/>
                  <a:gd name="connsiteY4" fmla="*/ 13299 h 21439"/>
                  <a:gd name="connsiteX5" fmla="*/ 2503 w 8966"/>
                  <a:gd name="connsiteY5" fmla="*/ 21439 h 21439"/>
                  <a:gd name="connsiteX6" fmla="*/ 1494 w 8966"/>
                  <a:gd name="connsiteY6" fmla="*/ 13299 h 21439"/>
                  <a:gd name="connsiteX7" fmla="*/ 0 w 8966"/>
                  <a:gd name="connsiteY7" fmla="*/ 242 h 21439"/>
                  <a:gd name="connsiteX0" fmla="*/ 8871 w 8871"/>
                  <a:gd name="connsiteY0" fmla="*/ 10000 h 10000"/>
                  <a:gd name="connsiteX1" fmla="*/ 7747 w 8871"/>
                  <a:gd name="connsiteY1" fmla="*/ 6203 h 10000"/>
                  <a:gd name="connsiteX2" fmla="*/ 5833 w 8871"/>
                  <a:gd name="connsiteY2" fmla="*/ 0 h 10000"/>
                  <a:gd name="connsiteX3" fmla="*/ 3916 w 8871"/>
                  <a:gd name="connsiteY3" fmla="*/ 6203 h 10000"/>
                  <a:gd name="connsiteX4" fmla="*/ 2792 w 8871"/>
                  <a:gd name="connsiteY4" fmla="*/ 10000 h 10000"/>
                  <a:gd name="connsiteX5" fmla="*/ 1666 w 8871"/>
                  <a:gd name="connsiteY5" fmla="*/ 6203 h 10000"/>
                  <a:gd name="connsiteX6" fmla="*/ 0 w 8871"/>
                  <a:gd name="connsiteY6" fmla="*/ 113 h 10000"/>
                  <a:gd name="connsiteX0" fmla="*/ 8122 w 8122"/>
                  <a:gd name="connsiteY0" fmla="*/ 10000 h 10000"/>
                  <a:gd name="connsiteX1" fmla="*/ 6855 w 8122"/>
                  <a:gd name="connsiteY1" fmla="*/ 6203 h 10000"/>
                  <a:gd name="connsiteX2" fmla="*/ 4697 w 8122"/>
                  <a:gd name="connsiteY2" fmla="*/ 0 h 10000"/>
                  <a:gd name="connsiteX3" fmla="*/ 2536 w 8122"/>
                  <a:gd name="connsiteY3" fmla="*/ 6203 h 10000"/>
                  <a:gd name="connsiteX4" fmla="*/ 1269 w 8122"/>
                  <a:gd name="connsiteY4" fmla="*/ 10000 h 10000"/>
                  <a:gd name="connsiteX5" fmla="*/ 0 w 8122"/>
                  <a:gd name="connsiteY5" fmla="*/ 6203 h 10000"/>
                  <a:gd name="connsiteX0" fmla="*/ 8438 w 8438"/>
                  <a:gd name="connsiteY0" fmla="*/ 10000 h 10000"/>
                  <a:gd name="connsiteX1" fmla="*/ 6878 w 8438"/>
                  <a:gd name="connsiteY1" fmla="*/ 6203 h 10000"/>
                  <a:gd name="connsiteX2" fmla="*/ 4221 w 8438"/>
                  <a:gd name="connsiteY2" fmla="*/ 0 h 10000"/>
                  <a:gd name="connsiteX3" fmla="*/ 1560 w 8438"/>
                  <a:gd name="connsiteY3" fmla="*/ 6203 h 10000"/>
                  <a:gd name="connsiteX4" fmla="*/ 0 w 8438"/>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8" h="10000" extrusionOk="0">
                    <a:moveTo>
                      <a:pt x="8438" y="10000"/>
                    </a:moveTo>
                    <a:cubicBezTo>
                      <a:pt x="7681" y="10000"/>
                      <a:pt x="7363" y="8520"/>
                      <a:pt x="6878" y="6203"/>
                    </a:cubicBezTo>
                    <a:cubicBezTo>
                      <a:pt x="6299" y="3446"/>
                      <a:pt x="5578" y="0"/>
                      <a:pt x="4221" y="0"/>
                    </a:cubicBezTo>
                    <a:cubicBezTo>
                      <a:pt x="2865" y="0"/>
                      <a:pt x="2145" y="3449"/>
                      <a:pt x="1560" y="6203"/>
                    </a:cubicBezTo>
                    <a:cubicBezTo>
                      <a:pt x="1080" y="8461"/>
                      <a:pt x="759" y="10000"/>
                      <a:pt x="0" y="10000"/>
                    </a:cubicBezTo>
                  </a:path>
                </a:pathLst>
              </a:custGeom>
              <a:noFill/>
              <a:ln w="25400" cap="flat">
                <a:solidFill>
                  <a:schemeClr val="accent2"/>
                </a:solidFill>
                <a:prstDash val="solid"/>
                <a:round/>
              </a:ln>
              <a:effectLst/>
            </p:spPr>
            <p:txBody>
              <a:bodyPr wrap="square" lIns="45719" tIns="45719" rIns="45719" bIns="45719" numCol="1" anchor="ctr">
                <a:noAutofit/>
              </a:bodyPr>
              <a:lstStyle/>
              <a:p>
                <a:endParaRPr/>
              </a:p>
            </p:txBody>
          </p:sp>
        </p:grpSp>
      </p:grpSp>
      <p:sp>
        <p:nvSpPr>
          <p:cNvPr id="76" name="Line">
            <a:extLst>
              <a:ext uri="{FF2B5EF4-FFF2-40B4-BE49-F238E27FC236}">
                <a16:creationId xmlns:a16="http://schemas.microsoft.com/office/drawing/2014/main" id="{A60BB870-21F9-014A-BDBC-AF6B9D42D068}"/>
              </a:ext>
            </a:extLst>
          </p:cNvPr>
          <p:cNvSpPr/>
          <p:nvPr/>
        </p:nvSpPr>
        <p:spPr>
          <a:xfrm>
            <a:off x="2771053" y="3997448"/>
            <a:ext cx="5725622" cy="0"/>
          </a:xfrm>
          <a:prstGeom prst="line">
            <a:avLst/>
          </a:prstGeom>
          <a:noFill/>
          <a:ln w="25400" cap="flat">
            <a:solidFill>
              <a:schemeClr val="tx1"/>
            </a:solidFill>
            <a:custDash>
              <a:ds d="200000" sp="200000"/>
            </a:custDash>
            <a:miter lim="400000"/>
          </a:ln>
          <a:effectLst/>
        </p:spPr>
        <p:txBody>
          <a:bodyPr wrap="square" lIns="45719" tIns="45719" rIns="45719" bIns="45719" numCol="1" anchor="t">
            <a:noAutofit/>
          </a:bodyPr>
          <a:lstStyle/>
          <a:p>
            <a:endParaRPr dirty="0"/>
          </a:p>
        </p:txBody>
      </p:sp>
      <p:sp>
        <p:nvSpPr>
          <p:cNvPr id="5" name="Rectangle">
            <a:extLst>
              <a:ext uri="{FF2B5EF4-FFF2-40B4-BE49-F238E27FC236}">
                <a16:creationId xmlns:a16="http://schemas.microsoft.com/office/drawing/2014/main" id="{52A53ECE-8C92-F446-9011-04FCE838F784}"/>
              </a:ext>
            </a:extLst>
          </p:cNvPr>
          <p:cNvSpPr/>
          <p:nvPr/>
        </p:nvSpPr>
        <p:spPr>
          <a:xfrm>
            <a:off x="2771053" y="2989051"/>
            <a:ext cx="5725622" cy="2761147"/>
          </a:xfrm>
          <a:prstGeom prst="rect">
            <a:avLst/>
          </a:prstGeom>
          <a:noFill/>
          <a:ln w="28575" cap="flat">
            <a:solidFill>
              <a:schemeClr val="tx1"/>
            </a:solidFill>
            <a:prstDash val="solid"/>
            <a:round/>
          </a:ln>
          <a:effectLst/>
        </p:spPr>
        <p:txBody>
          <a:bodyPr wrap="square" lIns="45719" tIns="45719" rIns="45719" bIns="45719" numCol="1" anchor="ctr">
            <a:noAutofit/>
          </a:bodyPr>
          <a:lstStyle/>
          <a:p>
            <a:endParaRPr/>
          </a:p>
        </p:txBody>
      </p:sp>
      <p:graphicFrame>
        <p:nvGraphicFramePr>
          <p:cNvPr id="47" name="Table 46">
            <a:extLst>
              <a:ext uri="{FF2B5EF4-FFF2-40B4-BE49-F238E27FC236}">
                <a16:creationId xmlns:a16="http://schemas.microsoft.com/office/drawing/2014/main" id="{99ECF4C8-519E-E465-81BD-2304B1732D6E}"/>
              </a:ext>
            </a:extLst>
          </p:cNvPr>
          <p:cNvGraphicFramePr>
            <a:graphicFrameLocks noGrp="1"/>
          </p:cNvGraphicFramePr>
          <p:nvPr>
            <p:extLst>
              <p:ext uri="{D42A27DB-BD31-4B8C-83A1-F6EECF244321}">
                <p14:modId xmlns:p14="http://schemas.microsoft.com/office/powerpoint/2010/main" val="3248042394"/>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extLst>
      <p:ext uri="{BB962C8B-B14F-4D97-AF65-F5344CB8AC3E}">
        <p14:creationId xmlns:p14="http://schemas.microsoft.com/office/powerpoint/2010/main" val="1567466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left)">
                                      <p:cBhvr>
                                        <p:cTn id="7" dur="500"/>
                                        <p:tgtEl>
                                          <p:spTgt spid="7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3"/>
                                        </p:tgtEl>
                                        <p:attrNameLst>
                                          <p:attrName>style.visibility</p:attrName>
                                        </p:attrNameLst>
                                      </p:cBhvr>
                                      <p:to>
                                        <p:strVal val="visible"/>
                                      </p:to>
                                    </p:set>
                                    <p:animEffect transition="in" filter="wipe(left)">
                                      <p:cBhvr>
                                        <p:cTn id="11" dur="500"/>
                                        <p:tgtEl>
                                          <p:spTgt spid="7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4"/>
                                        </p:tgtEl>
                                        <p:attrNameLst>
                                          <p:attrName>style.visibility</p:attrName>
                                        </p:attrNameLst>
                                      </p:cBhvr>
                                      <p:to>
                                        <p:strVal val="visible"/>
                                      </p:to>
                                    </p:set>
                                    <p:animEffect transition="in" filter="wipe(left)">
                                      <p:cBhvr>
                                        <p:cTn id="15" dur="500"/>
                                        <p:tgtEl>
                                          <p:spTgt spid="7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wipe(left)">
                                      <p:cBhvr>
                                        <p:cTn id="19" dur="500"/>
                                        <p:tgtEl>
                                          <p:spTgt spid="7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42" presetClass="entr" presetSubtype="0" fill="hold" grpId="0" nodeType="withEffect">
                                  <p:stCondLst>
                                    <p:cond delay="200"/>
                                  </p:stCondLst>
                                  <p:childTnLst>
                                    <p:set>
                                      <p:cBhvr>
                                        <p:cTn id="27" dur="1" fill="hold">
                                          <p:stCondLst>
                                            <p:cond delay="0"/>
                                          </p:stCondLst>
                                        </p:cTn>
                                        <p:tgtEl>
                                          <p:spTgt spid="7">
                                            <p:txEl>
                                              <p:pRg st="0" end="0"/>
                                            </p:txEl>
                                          </p:spTgt>
                                        </p:tgtEl>
                                        <p:attrNameLst>
                                          <p:attrName>style.visibility</p:attrName>
                                        </p:attrNameLst>
                                      </p:cBhvr>
                                      <p:to>
                                        <p:strVal val="visible"/>
                                      </p:to>
                                    </p:set>
                                    <p:animEffect transition="in" filter="fade">
                                      <p:cBhvr>
                                        <p:cTn id="28" dur="300"/>
                                        <p:tgtEl>
                                          <p:spTgt spid="7">
                                            <p:txEl>
                                              <p:pRg st="0" end="0"/>
                                            </p:txEl>
                                          </p:spTgt>
                                        </p:tgtEl>
                                      </p:cBhvr>
                                    </p:animEffect>
                                    <p:anim calcmode="lin" valueType="num">
                                      <p:cBhvr>
                                        <p:cTn id="29" dur="3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30" dur="3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4" grpId="0" animBg="1"/>
      <p:bldP spid="75" grpId="0" animBg="1"/>
      <p:bldP spid="7" grpId="0" uiExpand="1" build="p"/>
      <p:bldP spid="3" grpId="0"/>
      <p:bldP spid="3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671E57-147F-4B6D-95D7-F7B9100CE47C}"/>
              </a:ext>
            </a:extLst>
          </p:cNvPr>
          <p:cNvSpPr>
            <a:spLocks noGrp="1"/>
          </p:cNvSpPr>
          <p:nvPr>
            <p:ph type="title"/>
          </p:nvPr>
        </p:nvSpPr>
        <p:spPr/>
        <p:txBody>
          <a:bodyPr/>
          <a:lstStyle/>
          <a:p>
            <a:r>
              <a:rPr lang="en-US" altLang="zh-CN" dirty="0"/>
              <a:t>Deep Learning Infrastructure as a Stack</a:t>
            </a:r>
            <a:endParaRPr lang="zh-CN" altLang="en-US" dirty="0"/>
          </a:p>
        </p:txBody>
      </p:sp>
      <p:sp>
        <p:nvSpPr>
          <p:cNvPr id="3" name="内容占位符 2" hidden="1">
            <a:extLst>
              <a:ext uri="{FF2B5EF4-FFF2-40B4-BE49-F238E27FC236}">
                <a16:creationId xmlns:a16="http://schemas.microsoft.com/office/drawing/2014/main" id="{4F64C2BC-E7EA-41DF-A4BE-594FC1B071F6}"/>
              </a:ext>
            </a:extLst>
          </p:cNvPr>
          <p:cNvSpPr>
            <a:spLocks noGrp="1"/>
          </p:cNvSpPr>
          <p:nvPr>
            <p:ph idx="1"/>
          </p:nvPr>
        </p:nvSpPr>
        <p:spPr/>
        <p:txBody>
          <a:bodyPr/>
          <a:lstStyle/>
          <a:p>
            <a:endParaRPr lang="zh-CN" altLang="en-US" dirty="0"/>
          </a:p>
        </p:txBody>
      </p:sp>
      <p:grpSp>
        <p:nvGrpSpPr>
          <p:cNvPr id="30" name="组合 29">
            <a:extLst>
              <a:ext uri="{FF2B5EF4-FFF2-40B4-BE49-F238E27FC236}">
                <a16:creationId xmlns:a16="http://schemas.microsoft.com/office/drawing/2014/main" id="{152B8597-D67B-496A-B8BC-B38332A5DF49}"/>
              </a:ext>
            </a:extLst>
          </p:cNvPr>
          <p:cNvGrpSpPr/>
          <p:nvPr/>
        </p:nvGrpSpPr>
        <p:grpSpPr>
          <a:xfrm>
            <a:off x="1415999" y="5323593"/>
            <a:ext cx="9826561" cy="455150"/>
            <a:chOff x="1415999" y="4773850"/>
            <a:chExt cx="9826561" cy="455150"/>
          </a:xfrm>
        </p:grpSpPr>
        <p:sp>
          <p:nvSpPr>
            <p:cNvPr id="6" name="Rounded Rectangle 15">
              <a:extLst>
                <a:ext uri="{FF2B5EF4-FFF2-40B4-BE49-F238E27FC236}">
                  <a16:creationId xmlns:a16="http://schemas.microsoft.com/office/drawing/2014/main" id="{F5036AD3-C752-43AB-86BE-B6E4772BE2AF}"/>
                </a:ext>
              </a:extLst>
            </p:cNvPr>
            <p:cNvSpPr/>
            <p:nvPr/>
          </p:nvSpPr>
          <p:spPr>
            <a:xfrm>
              <a:off x="5117961" y="4773850"/>
              <a:ext cx="1304976" cy="45515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r>
                <a:rPr lang="en-US" sz="2200" dirty="0">
                  <a:solidFill>
                    <a:schemeClr val="tx1"/>
                  </a:solidFill>
                  <a:latin typeface="Gill Sans Light" panose="020B0302020104020203" pitchFamily="34" charset="-79"/>
                  <a:cs typeface="Gill Sans Light" panose="020B0302020104020203" pitchFamily="34" charset="-79"/>
                </a:rPr>
                <a:t>GPU</a:t>
              </a:r>
            </a:p>
          </p:txBody>
        </p:sp>
        <p:sp>
          <p:nvSpPr>
            <p:cNvPr id="7" name="Rounded Rectangle 15">
              <a:extLst>
                <a:ext uri="{FF2B5EF4-FFF2-40B4-BE49-F238E27FC236}">
                  <a16:creationId xmlns:a16="http://schemas.microsoft.com/office/drawing/2014/main" id="{7284E8D7-38E4-47B8-806C-08C482302D77}"/>
                </a:ext>
              </a:extLst>
            </p:cNvPr>
            <p:cNvSpPr/>
            <p:nvPr/>
          </p:nvSpPr>
          <p:spPr>
            <a:xfrm>
              <a:off x="6724502" y="4773850"/>
              <a:ext cx="1304976" cy="45515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r>
                <a:rPr lang="en-US" sz="2200" dirty="0">
                  <a:solidFill>
                    <a:schemeClr val="tx1"/>
                  </a:solidFill>
                  <a:latin typeface="Gill Sans Light" panose="020B0302020104020203" pitchFamily="34" charset="-79"/>
                  <a:cs typeface="Gill Sans Light" panose="020B0302020104020203" pitchFamily="34" charset="-79"/>
                </a:rPr>
                <a:t>TPU</a:t>
              </a:r>
            </a:p>
          </p:txBody>
        </p:sp>
        <p:sp>
          <p:nvSpPr>
            <p:cNvPr id="9" name="Rounded Rectangle 15">
              <a:extLst>
                <a:ext uri="{FF2B5EF4-FFF2-40B4-BE49-F238E27FC236}">
                  <a16:creationId xmlns:a16="http://schemas.microsoft.com/office/drawing/2014/main" id="{0784873B-09A3-4600-8A5F-7317D89238D2}"/>
                </a:ext>
              </a:extLst>
            </p:cNvPr>
            <p:cNvSpPr/>
            <p:nvPr/>
          </p:nvSpPr>
          <p:spPr>
            <a:xfrm>
              <a:off x="8331043" y="4773850"/>
              <a:ext cx="1304976" cy="45515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r>
                <a:rPr lang="en-US" sz="2200" dirty="0">
                  <a:solidFill>
                    <a:schemeClr val="tx1"/>
                  </a:solidFill>
                  <a:latin typeface="Gill Sans Light" panose="020B0302020104020203" pitchFamily="34" charset="-79"/>
                  <a:cs typeface="Gill Sans Light" panose="020B0302020104020203" pitchFamily="34" charset="-79"/>
                </a:rPr>
                <a:t>ASIC</a:t>
              </a:r>
            </a:p>
          </p:txBody>
        </p:sp>
        <p:sp>
          <p:nvSpPr>
            <p:cNvPr id="10" name="Rounded Rectangle 15">
              <a:extLst>
                <a:ext uri="{FF2B5EF4-FFF2-40B4-BE49-F238E27FC236}">
                  <a16:creationId xmlns:a16="http://schemas.microsoft.com/office/drawing/2014/main" id="{17AAB78E-B586-4320-90B1-FEB685E2E17D}"/>
                </a:ext>
              </a:extLst>
            </p:cNvPr>
            <p:cNvSpPr/>
            <p:nvPr/>
          </p:nvSpPr>
          <p:spPr>
            <a:xfrm>
              <a:off x="9937584" y="4773850"/>
              <a:ext cx="1304976" cy="45515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r>
                <a:rPr lang="en-US" sz="2200" dirty="0">
                  <a:solidFill>
                    <a:schemeClr val="tx1"/>
                  </a:solidFill>
                  <a:latin typeface="Gill Sans Light" panose="020B0302020104020203" pitchFamily="34" charset="-79"/>
                  <a:cs typeface="Gill Sans Light" panose="020B0302020104020203" pitchFamily="34" charset="-79"/>
                </a:rPr>
                <a:t>…</a:t>
              </a:r>
            </a:p>
          </p:txBody>
        </p:sp>
        <p:sp>
          <p:nvSpPr>
            <p:cNvPr id="8" name="Rounded Rectangle 15">
              <a:extLst>
                <a:ext uri="{FF2B5EF4-FFF2-40B4-BE49-F238E27FC236}">
                  <a16:creationId xmlns:a16="http://schemas.microsoft.com/office/drawing/2014/main" id="{B182B7DD-E386-4D98-8B2F-AEDE6D4AA800}"/>
                </a:ext>
              </a:extLst>
            </p:cNvPr>
            <p:cNvSpPr/>
            <p:nvPr/>
          </p:nvSpPr>
          <p:spPr>
            <a:xfrm>
              <a:off x="3511420" y="4773850"/>
              <a:ext cx="1304976" cy="45515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r>
                <a:rPr lang="en-US" sz="2200" dirty="0">
                  <a:solidFill>
                    <a:schemeClr val="tx1"/>
                  </a:solidFill>
                  <a:latin typeface="Gill Sans Light" panose="020B0302020104020203" pitchFamily="34" charset="-79"/>
                  <a:cs typeface="Gill Sans Light" panose="020B0302020104020203" pitchFamily="34" charset="-79"/>
                </a:rPr>
                <a:t>CPU</a:t>
              </a:r>
            </a:p>
          </p:txBody>
        </p:sp>
        <p:sp>
          <p:nvSpPr>
            <p:cNvPr id="5" name="Rectangle 110">
              <a:extLst>
                <a:ext uri="{FF2B5EF4-FFF2-40B4-BE49-F238E27FC236}">
                  <a16:creationId xmlns:a16="http://schemas.microsoft.com/office/drawing/2014/main" id="{12F881AB-9743-4372-9B5B-6612D67D7626}"/>
                </a:ext>
              </a:extLst>
            </p:cNvPr>
            <p:cNvSpPr/>
            <p:nvPr/>
          </p:nvSpPr>
          <p:spPr>
            <a:xfrm>
              <a:off x="1851300" y="4776618"/>
              <a:ext cx="1123817" cy="338554"/>
            </a:xfrm>
            <a:prstGeom prst="rect">
              <a:avLst/>
            </a:prstGeom>
          </p:spPr>
          <p:txBody>
            <a:bodyPr wrap="square" lIns="0" tIns="0" rIns="0" bIns="0" anchor="ctr">
              <a:spAutoFit/>
            </a:bodyPr>
            <a:lstStyle/>
            <a:p>
              <a:pPr algn="ctr"/>
              <a:r>
                <a:rPr lang="en-US" sz="2200" dirty="0">
                  <a:solidFill>
                    <a:sysClr val="windowText" lastClr="000000"/>
                  </a:solidFill>
                  <a:latin typeface="Gill Sans Light" panose="020B0302020104020203" pitchFamily="34" charset="-79"/>
                  <a:cs typeface="Gill Sans Light" panose="020B0302020104020203" pitchFamily="34" charset="-79"/>
                </a:rPr>
                <a:t>Hardware</a:t>
              </a:r>
            </a:p>
          </p:txBody>
        </p:sp>
        <p:cxnSp>
          <p:nvCxnSpPr>
            <p:cNvPr id="20" name="直接连接符 19">
              <a:extLst>
                <a:ext uri="{FF2B5EF4-FFF2-40B4-BE49-F238E27FC236}">
                  <a16:creationId xmlns:a16="http://schemas.microsoft.com/office/drawing/2014/main" id="{145AB026-3D10-4B2D-B32D-825D8B6CB647}"/>
                </a:ext>
              </a:extLst>
            </p:cNvPr>
            <p:cNvCxnSpPr>
              <a:cxnSpLocks/>
            </p:cNvCxnSpPr>
            <p:nvPr/>
          </p:nvCxnSpPr>
          <p:spPr>
            <a:xfrm flipH="1">
              <a:off x="1415999" y="5229000"/>
              <a:ext cx="2043385"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24" name="组合 23">
            <a:extLst>
              <a:ext uri="{FF2B5EF4-FFF2-40B4-BE49-F238E27FC236}">
                <a16:creationId xmlns:a16="http://schemas.microsoft.com/office/drawing/2014/main" id="{47672110-9F88-472B-8DC9-B11918DC9F9C}"/>
              </a:ext>
            </a:extLst>
          </p:cNvPr>
          <p:cNvGrpSpPr/>
          <p:nvPr/>
        </p:nvGrpSpPr>
        <p:grpSpPr>
          <a:xfrm>
            <a:off x="1415999" y="4044481"/>
            <a:ext cx="9826565" cy="1202914"/>
            <a:chOff x="1415999" y="3494738"/>
            <a:chExt cx="9826565" cy="1202914"/>
          </a:xfrm>
        </p:grpSpPr>
        <p:cxnSp>
          <p:nvCxnSpPr>
            <p:cNvPr id="19" name="直接连接符 18">
              <a:extLst>
                <a:ext uri="{FF2B5EF4-FFF2-40B4-BE49-F238E27FC236}">
                  <a16:creationId xmlns:a16="http://schemas.microsoft.com/office/drawing/2014/main" id="{4F5A7FD5-927A-4D5D-A4F2-C0D1B1CDFDAF}"/>
                </a:ext>
              </a:extLst>
            </p:cNvPr>
            <p:cNvCxnSpPr>
              <a:cxnSpLocks/>
            </p:cNvCxnSpPr>
            <p:nvPr/>
          </p:nvCxnSpPr>
          <p:spPr>
            <a:xfrm flipH="1">
              <a:off x="1415999" y="4697652"/>
              <a:ext cx="2043385"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 name="Rectangle 110">
              <a:extLst>
                <a:ext uri="{FF2B5EF4-FFF2-40B4-BE49-F238E27FC236}">
                  <a16:creationId xmlns:a16="http://schemas.microsoft.com/office/drawing/2014/main" id="{E48541CA-9636-4F27-B573-F65FF97F2CC6}"/>
                </a:ext>
              </a:extLst>
            </p:cNvPr>
            <p:cNvSpPr/>
            <p:nvPr/>
          </p:nvSpPr>
          <p:spPr>
            <a:xfrm>
              <a:off x="1875871" y="3817490"/>
              <a:ext cx="1074675" cy="338554"/>
            </a:xfrm>
            <a:prstGeom prst="rect">
              <a:avLst/>
            </a:prstGeom>
          </p:spPr>
          <p:txBody>
            <a:bodyPr wrap="square" lIns="0" tIns="0" rIns="0" bIns="0" anchor="ctr">
              <a:spAutoFit/>
            </a:bodyPr>
            <a:lstStyle/>
            <a:p>
              <a:pPr algn="ctr"/>
              <a:r>
                <a:rPr lang="en-US" sz="2200" dirty="0">
                  <a:solidFill>
                    <a:sysClr val="windowText" lastClr="000000"/>
                  </a:solidFill>
                  <a:latin typeface="Gill Sans Light" panose="020B0302020104020203" pitchFamily="34" charset="-79"/>
                  <a:cs typeface="Gill Sans Light" panose="020B0302020104020203" pitchFamily="34" charset="-79"/>
                </a:rPr>
                <a:t>Low-level</a:t>
              </a:r>
            </a:p>
          </p:txBody>
        </p:sp>
        <p:sp>
          <p:nvSpPr>
            <p:cNvPr id="13" name="Rounded Rectangle 15">
              <a:extLst>
                <a:ext uri="{FF2B5EF4-FFF2-40B4-BE49-F238E27FC236}">
                  <a16:creationId xmlns:a16="http://schemas.microsoft.com/office/drawing/2014/main" id="{5E41A586-CB2F-498B-B927-20515C48D03C}"/>
                </a:ext>
              </a:extLst>
            </p:cNvPr>
            <p:cNvSpPr/>
            <p:nvPr/>
          </p:nvSpPr>
          <p:spPr>
            <a:xfrm>
              <a:off x="3511420" y="3494738"/>
              <a:ext cx="7731144" cy="1202907"/>
            </a:xfrm>
            <a:prstGeom prst="roundRect">
              <a:avLst>
                <a:gd name="adj" fmla="val 7484"/>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r>
                <a:rPr lang="en-US" sz="2200" dirty="0">
                  <a:solidFill>
                    <a:schemeClr val="tx1"/>
                  </a:solidFill>
                  <a:latin typeface="Gill Sans Light" panose="020B0302020104020203" pitchFamily="34" charset="-79"/>
                  <a:cs typeface="Gill Sans Light" panose="020B0302020104020203" pitchFamily="34" charset="-79"/>
                </a:rPr>
                <a:t>DL </a:t>
              </a:r>
              <a:r>
                <a:rPr lang="en-US" altLang="zh-CN" sz="2200" dirty="0">
                  <a:solidFill>
                    <a:schemeClr val="tx1"/>
                  </a:solidFill>
                  <a:latin typeface="Gill Sans Light" panose="020B0302020104020203" pitchFamily="34" charset="-79"/>
                  <a:cs typeface="Gill Sans Light" panose="020B0302020104020203" pitchFamily="34" charset="-79"/>
                </a:rPr>
                <a:t>Framework/</a:t>
              </a:r>
              <a:r>
                <a:rPr lang="en-US" sz="2200" dirty="0">
                  <a:solidFill>
                    <a:schemeClr val="tx1"/>
                  </a:solidFill>
                  <a:latin typeface="Gill Sans Light" panose="020B0302020104020203" pitchFamily="34" charset="-79"/>
                  <a:cs typeface="Gill Sans Light" panose="020B0302020104020203" pitchFamily="34" charset="-79"/>
                </a:rPr>
                <a:t>Compiler/Runtime</a:t>
              </a:r>
            </a:p>
          </p:txBody>
        </p:sp>
      </p:grpSp>
      <p:grpSp>
        <p:nvGrpSpPr>
          <p:cNvPr id="4" name="组合 3">
            <a:extLst>
              <a:ext uri="{FF2B5EF4-FFF2-40B4-BE49-F238E27FC236}">
                <a16:creationId xmlns:a16="http://schemas.microsoft.com/office/drawing/2014/main" id="{AFAD13BD-7195-48EF-9718-6992F790DA84}"/>
              </a:ext>
            </a:extLst>
          </p:cNvPr>
          <p:cNvGrpSpPr/>
          <p:nvPr/>
        </p:nvGrpSpPr>
        <p:grpSpPr>
          <a:xfrm>
            <a:off x="1415999" y="2538743"/>
            <a:ext cx="9826565" cy="1429541"/>
            <a:chOff x="1415999" y="1989000"/>
            <a:chExt cx="9826565" cy="1429541"/>
          </a:xfrm>
        </p:grpSpPr>
        <p:sp>
          <p:nvSpPr>
            <p:cNvPr id="14" name="Rectangle 110">
              <a:extLst>
                <a:ext uri="{FF2B5EF4-FFF2-40B4-BE49-F238E27FC236}">
                  <a16:creationId xmlns:a16="http://schemas.microsoft.com/office/drawing/2014/main" id="{045BAA4F-DF07-41B7-8C2D-AFE81D2B3DCF}"/>
                </a:ext>
              </a:extLst>
            </p:cNvPr>
            <p:cNvSpPr/>
            <p:nvPr/>
          </p:nvSpPr>
          <p:spPr>
            <a:xfrm>
              <a:off x="1800483" y="2490391"/>
              <a:ext cx="1225450" cy="338554"/>
            </a:xfrm>
            <a:prstGeom prst="rect">
              <a:avLst/>
            </a:prstGeom>
          </p:spPr>
          <p:txBody>
            <a:bodyPr wrap="square" lIns="0" tIns="0" rIns="0" bIns="0" anchor="ctr">
              <a:spAutoFit/>
            </a:bodyPr>
            <a:lstStyle/>
            <a:p>
              <a:pPr algn="ctr"/>
              <a:r>
                <a:rPr lang="en-US" sz="2200" dirty="0">
                  <a:solidFill>
                    <a:sysClr val="windowText" lastClr="000000"/>
                  </a:solidFill>
                  <a:latin typeface="Gill Sans Light" panose="020B0302020104020203" pitchFamily="34" charset="-79"/>
                  <a:cs typeface="Gill Sans Light" panose="020B0302020104020203" pitchFamily="34" charset="-79"/>
                </a:rPr>
                <a:t>High-level</a:t>
              </a:r>
            </a:p>
          </p:txBody>
        </p:sp>
        <p:sp>
          <p:nvSpPr>
            <p:cNvPr id="15" name="Rounded Rectangle 15">
              <a:extLst>
                <a:ext uri="{FF2B5EF4-FFF2-40B4-BE49-F238E27FC236}">
                  <a16:creationId xmlns:a16="http://schemas.microsoft.com/office/drawing/2014/main" id="{00A52598-BE26-49FF-BDF4-285E8192EB19}"/>
                </a:ext>
              </a:extLst>
            </p:cNvPr>
            <p:cNvSpPr/>
            <p:nvPr/>
          </p:nvSpPr>
          <p:spPr>
            <a:xfrm>
              <a:off x="7468893" y="1989000"/>
              <a:ext cx="3773671" cy="1420023"/>
            </a:xfrm>
            <a:prstGeom prst="roundRect">
              <a:avLst>
                <a:gd name="adj" fmla="val 7391"/>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r>
                <a:rPr lang="en-US" sz="2200" dirty="0">
                  <a:solidFill>
                    <a:schemeClr val="tx1"/>
                  </a:solidFill>
                  <a:latin typeface="Gill Sans Light" panose="020B0302020104020203" pitchFamily="34" charset="-79"/>
                  <a:cs typeface="Gill Sans Light" panose="020B0302020104020203" pitchFamily="34" charset="-79"/>
                </a:rPr>
                <a:t>Model Serving</a:t>
              </a:r>
            </a:p>
          </p:txBody>
        </p:sp>
        <p:sp>
          <p:nvSpPr>
            <p:cNvPr id="16" name="Rounded Rectangle 15">
              <a:extLst>
                <a:ext uri="{FF2B5EF4-FFF2-40B4-BE49-F238E27FC236}">
                  <a16:creationId xmlns:a16="http://schemas.microsoft.com/office/drawing/2014/main" id="{57F08E4A-D292-4E3E-9F9B-4C2A30DE72AD}"/>
                </a:ext>
              </a:extLst>
            </p:cNvPr>
            <p:cNvSpPr/>
            <p:nvPr/>
          </p:nvSpPr>
          <p:spPr>
            <a:xfrm>
              <a:off x="3516251" y="1989000"/>
              <a:ext cx="1991401" cy="796629"/>
            </a:xfrm>
            <a:prstGeom prst="roundRect">
              <a:avLst>
                <a:gd name="adj" fmla="val 1253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r>
                <a:rPr lang="en-US" sz="2200" dirty="0">
                  <a:solidFill>
                    <a:schemeClr val="tx1"/>
                  </a:solidFill>
                  <a:latin typeface="Gill Sans Light" panose="020B0302020104020203" pitchFamily="34" charset="-79"/>
                  <a:cs typeface="Gill Sans Light" panose="020B0302020104020203" pitchFamily="34" charset="-79"/>
                </a:rPr>
                <a:t>Hyperparameter Tuning</a:t>
              </a:r>
            </a:p>
          </p:txBody>
        </p:sp>
        <p:sp>
          <p:nvSpPr>
            <p:cNvPr id="17" name="Rounded Rectangle 15">
              <a:extLst>
                <a:ext uri="{FF2B5EF4-FFF2-40B4-BE49-F238E27FC236}">
                  <a16:creationId xmlns:a16="http://schemas.microsoft.com/office/drawing/2014/main" id="{08F91CDB-D04F-46CB-AB5B-8196DD1DFC61}"/>
                </a:ext>
              </a:extLst>
            </p:cNvPr>
            <p:cNvSpPr/>
            <p:nvPr/>
          </p:nvSpPr>
          <p:spPr>
            <a:xfrm>
              <a:off x="3516251" y="2873663"/>
              <a:ext cx="3865314" cy="544878"/>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r>
                <a:rPr lang="en-US" sz="2200" dirty="0">
                  <a:solidFill>
                    <a:schemeClr val="tx1"/>
                  </a:solidFill>
                  <a:latin typeface="Gill Sans Light" panose="020B0302020104020203" pitchFamily="34" charset="-79"/>
                  <a:cs typeface="Gill Sans Light" panose="020B0302020104020203" pitchFamily="34" charset="-79"/>
                </a:rPr>
                <a:t>Model Training</a:t>
              </a:r>
            </a:p>
          </p:txBody>
        </p:sp>
        <p:sp>
          <p:nvSpPr>
            <p:cNvPr id="18" name="Rounded Rectangle 15">
              <a:extLst>
                <a:ext uri="{FF2B5EF4-FFF2-40B4-BE49-F238E27FC236}">
                  <a16:creationId xmlns:a16="http://schemas.microsoft.com/office/drawing/2014/main" id="{D9E23309-A8DA-4BD0-82BF-F8304136B520}"/>
                </a:ext>
              </a:extLst>
            </p:cNvPr>
            <p:cNvSpPr/>
            <p:nvPr/>
          </p:nvSpPr>
          <p:spPr>
            <a:xfrm>
              <a:off x="5595575" y="1989000"/>
              <a:ext cx="1785989" cy="796629"/>
            </a:xfrm>
            <a:prstGeom prst="roundRect">
              <a:avLst>
                <a:gd name="adj" fmla="val 13047"/>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r>
                <a:rPr lang="en-US" sz="2200" dirty="0">
                  <a:solidFill>
                    <a:schemeClr val="tx1"/>
                  </a:solidFill>
                  <a:latin typeface="Gill Sans Light" panose="020B0302020104020203" pitchFamily="34" charset="-79"/>
                  <a:cs typeface="Gill Sans Light" panose="020B0302020104020203" pitchFamily="34" charset="-79"/>
                </a:rPr>
                <a:t>Data Preprocessing</a:t>
              </a:r>
            </a:p>
          </p:txBody>
        </p:sp>
        <p:cxnSp>
          <p:nvCxnSpPr>
            <p:cNvPr id="22" name="直接连接符 21">
              <a:extLst>
                <a:ext uri="{FF2B5EF4-FFF2-40B4-BE49-F238E27FC236}">
                  <a16:creationId xmlns:a16="http://schemas.microsoft.com/office/drawing/2014/main" id="{AB700B47-333B-4D84-83BD-2BEDA0DC1628}"/>
                </a:ext>
              </a:extLst>
            </p:cNvPr>
            <p:cNvCxnSpPr>
              <a:cxnSpLocks/>
            </p:cNvCxnSpPr>
            <p:nvPr/>
          </p:nvCxnSpPr>
          <p:spPr>
            <a:xfrm flipH="1">
              <a:off x="1415999" y="1989000"/>
              <a:ext cx="2043385"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DCC0EB2E-2F8A-484F-A0CA-A4EE89356C3A}"/>
                </a:ext>
              </a:extLst>
            </p:cNvPr>
            <p:cNvCxnSpPr>
              <a:cxnSpLocks/>
            </p:cNvCxnSpPr>
            <p:nvPr/>
          </p:nvCxnSpPr>
          <p:spPr>
            <a:xfrm flipH="1">
              <a:off x="1415999" y="3418541"/>
              <a:ext cx="2043385"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28" name="Slide Number Placeholder 4">
            <a:extLst>
              <a:ext uri="{FF2B5EF4-FFF2-40B4-BE49-F238E27FC236}">
                <a16:creationId xmlns:a16="http://schemas.microsoft.com/office/drawing/2014/main" id="{6A09CF2F-39A3-44D8-AB82-53669309C383}"/>
              </a:ext>
            </a:extLst>
          </p:cNvPr>
          <p:cNvSpPr>
            <a:spLocks noGrp="1"/>
          </p:cNvSpPr>
          <p:nvPr>
            <p:ph type="sldNum" sz="quarter" idx="12"/>
          </p:nvPr>
        </p:nvSpPr>
        <p:spPr>
          <a:xfrm>
            <a:off x="10558200" y="6426000"/>
            <a:ext cx="937800" cy="432000"/>
          </a:xfrm>
        </p:spPr>
        <p:txBody>
          <a:bodyPr/>
          <a:lstStyle/>
          <a:p>
            <a:fld id="{2E4BC627-AC99-AB40-AA77-AD4C10984B8E}" type="slidenum">
              <a:rPr lang="en-US" smtClean="0"/>
              <a:pPr/>
              <a:t>3</a:t>
            </a:fld>
            <a:endParaRPr lang="en-US"/>
          </a:p>
        </p:txBody>
      </p:sp>
      <p:grpSp>
        <p:nvGrpSpPr>
          <p:cNvPr id="36" name="组合 35">
            <a:extLst>
              <a:ext uri="{FF2B5EF4-FFF2-40B4-BE49-F238E27FC236}">
                <a16:creationId xmlns:a16="http://schemas.microsoft.com/office/drawing/2014/main" id="{AD14E64A-6205-485F-8122-02BBC8DA26E8}"/>
              </a:ext>
            </a:extLst>
          </p:cNvPr>
          <p:cNvGrpSpPr/>
          <p:nvPr/>
        </p:nvGrpSpPr>
        <p:grpSpPr>
          <a:xfrm>
            <a:off x="3546712" y="2576956"/>
            <a:ext cx="2377422" cy="1189515"/>
            <a:chOff x="4058695" y="5560043"/>
            <a:chExt cx="1391283" cy="696112"/>
          </a:xfrm>
          <a:effectLst>
            <a:outerShdw blurRad="50800" dist="38100" dir="2700000" algn="tl" rotWithShape="0">
              <a:prstClr val="black">
                <a:alpha val="40000"/>
              </a:prstClr>
            </a:outerShdw>
          </a:effectLst>
        </p:grpSpPr>
        <p:sp>
          <p:nvSpPr>
            <p:cNvPr id="35" name="矩形: 圆角 34">
              <a:extLst>
                <a:ext uri="{FF2B5EF4-FFF2-40B4-BE49-F238E27FC236}">
                  <a16:creationId xmlns:a16="http://schemas.microsoft.com/office/drawing/2014/main" id="{AC7F9209-B691-453B-827E-B08E7BAFAB3D}"/>
                </a:ext>
              </a:extLst>
            </p:cNvPr>
            <p:cNvSpPr/>
            <p:nvPr/>
          </p:nvSpPr>
          <p:spPr>
            <a:xfrm>
              <a:off x="4058695" y="5560699"/>
              <a:ext cx="1391283" cy="6948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图片 31">
              <a:extLst>
                <a:ext uri="{FF2B5EF4-FFF2-40B4-BE49-F238E27FC236}">
                  <a16:creationId xmlns:a16="http://schemas.microsoft.com/office/drawing/2014/main" id="{904B5AB2-39E4-488C-8314-942863638A51}"/>
                </a:ext>
              </a:extLst>
            </p:cNvPr>
            <p:cNvPicPr>
              <a:picLocks noChangeAspect="1"/>
            </p:cNvPicPr>
            <p:nvPr/>
          </p:nvPicPr>
          <p:blipFill>
            <a:blip r:embed="rId3">
              <a:clrChange>
                <a:clrFrom>
                  <a:srgbClr val="000000"/>
                </a:clrFrom>
                <a:clrTo>
                  <a:srgbClr val="000000">
                    <a:alpha val="0"/>
                  </a:srgbClr>
                </a:clrTo>
              </a:clrChange>
            </a:blip>
            <a:stretch>
              <a:fillRect/>
            </a:stretch>
          </p:blipFill>
          <p:spPr>
            <a:xfrm>
              <a:off x="4058695" y="5560043"/>
              <a:ext cx="1391283" cy="696112"/>
            </a:xfrm>
            <a:prstGeom prst="rect">
              <a:avLst/>
            </a:prstGeom>
            <a:effectLst/>
          </p:spPr>
        </p:pic>
      </p:grpSp>
      <p:pic>
        <p:nvPicPr>
          <p:cNvPr id="34" name="图片 33">
            <a:extLst>
              <a:ext uri="{FF2B5EF4-FFF2-40B4-BE49-F238E27FC236}">
                <a16:creationId xmlns:a16="http://schemas.microsoft.com/office/drawing/2014/main" id="{CE1F4FF4-C131-4A8A-AA45-F156C2620881}"/>
              </a:ext>
            </a:extLst>
          </p:cNvPr>
          <p:cNvPicPr>
            <a:picLocks noChangeAspect="1"/>
          </p:cNvPicPr>
          <p:nvPr/>
        </p:nvPicPr>
        <p:blipFill rotWithShape="1">
          <a:blip r:embed="rId4"/>
          <a:srcRect l="-1585" r="203"/>
          <a:stretch/>
        </p:blipFill>
        <p:spPr>
          <a:xfrm>
            <a:off x="6224113" y="2628786"/>
            <a:ext cx="1733961" cy="1136564"/>
          </a:xfrm>
          <a:prstGeom prst="roundRect">
            <a:avLst/>
          </a:prstGeom>
          <a:effectLst>
            <a:outerShdw blurRad="50800" dist="38100" dir="2700000" algn="tl" rotWithShape="0">
              <a:prstClr val="black">
                <a:alpha val="40000"/>
              </a:prstClr>
            </a:outerShdw>
          </a:effectLst>
        </p:spPr>
      </p:pic>
      <p:grpSp>
        <p:nvGrpSpPr>
          <p:cNvPr id="42" name="组合 41">
            <a:extLst>
              <a:ext uri="{FF2B5EF4-FFF2-40B4-BE49-F238E27FC236}">
                <a16:creationId xmlns:a16="http://schemas.microsoft.com/office/drawing/2014/main" id="{32F0A6BF-1445-4EFF-998A-DE5F9A1485F1}"/>
              </a:ext>
            </a:extLst>
          </p:cNvPr>
          <p:cNvGrpSpPr/>
          <p:nvPr/>
        </p:nvGrpSpPr>
        <p:grpSpPr>
          <a:xfrm>
            <a:off x="4381217" y="3472341"/>
            <a:ext cx="3085833" cy="894892"/>
            <a:chOff x="5197662" y="4910937"/>
            <a:chExt cx="4680857" cy="1357449"/>
          </a:xfrm>
          <a:effectLst>
            <a:outerShdw blurRad="50800" dist="38100" dir="2700000" algn="tl" rotWithShape="0">
              <a:prstClr val="black">
                <a:alpha val="40000"/>
              </a:prstClr>
            </a:outerShdw>
          </a:effectLst>
        </p:grpSpPr>
        <p:sp>
          <p:nvSpPr>
            <p:cNvPr id="41" name="矩形: 圆角 40">
              <a:extLst>
                <a:ext uri="{FF2B5EF4-FFF2-40B4-BE49-F238E27FC236}">
                  <a16:creationId xmlns:a16="http://schemas.microsoft.com/office/drawing/2014/main" id="{0220B6A4-B01D-4D15-B116-0C05E084E733}"/>
                </a:ext>
              </a:extLst>
            </p:cNvPr>
            <p:cNvSpPr/>
            <p:nvPr/>
          </p:nvSpPr>
          <p:spPr>
            <a:xfrm>
              <a:off x="5198090" y="4911061"/>
              <a:ext cx="4680000" cy="1357200"/>
            </a:xfrm>
            <a:prstGeom prst="roundRect">
              <a:avLst>
                <a:gd name="adj" fmla="val 1265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图片 39">
              <a:extLst>
                <a:ext uri="{FF2B5EF4-FFF2-40B4-BE49-F238E27FC236}">
                  <a16:creationId xmlns:a16="http://schemas.microsoft.com/office/drawing/2014/main" id="{46A90FF4-1937-4B4D-B4FD-1131604C91B9}"/>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5197662" y="4910937"/>
              <a:ext cx="4680857" cy="1357449"/>
            </a:xfrm>
            <a:prstGeom prst="roundRect">
              <a:avLst/>
            </a:prstGeom>
          </p:spPr>
        </p:pic>
      </p:grpSp>
      <p:pic>
        <p:nvPicPr>
          <p:cNvPr id="44" name="图片 43">
            <a:extLst>
              <a:ext uri="{FF2B5EF4-FFF2-40B4-BE49-F238E27FC236}">
                <a16:creationId xmlns:a16="http://schemas.microsoft.com/office/drawing/2014/main" id="{FB005EF0-7234-4303-AEA0-039727EA8431}"/>
              </a:ext>
            </a:extLst>
          </p:cNvPr>
          <p:cNvPicPr>
            <a:picLocks noChangeAspect="1"/>
          </p:cNvPicPr>
          <p:nvPr/>
        </p:nvPicPr>
        <p:blipFill>
          <a:blip r:embed="rId6">
            <a:clrChange>
              <a:clrFrom>
                <a:srgbClr val="000000"/>
              </a:clrFrom>
              <a:clrTo>
                <a:srgbClr val="000000">
                  <a:alpha val="0"/>
                </a:srgbClr>
              </a:clrTo>
            </a:clrChange>
          </a:blip>
          <a:stretch>
            <a:fillRect/>
          </a:stretch>
        </p:blipFill>
        <p:spPr>
          <a:xfrm>
            <a:off x="7470272" y="2665893"/>
            <a:ext cx="1372489" cy="1099457"/>
          </a:xfrm>
          <a:prstGeom prst="roundRect">
            <a:avLst/>
          </a:prstGeom>
          <a:solidFill>
            <a:schemeClr val="bg1"/>
          </a:solidFill>
          <a:effectLst>
            <a:outerShdw blurRad="50800" dist="38100" dir="2700000" algn="tl" rotWithShape="0">
              <a:prstClr val="black">
                <a:alpha val="40000"/>
              </a:prstClr>
            </a:outerShdw>
          </a:effectLst>
        </p:spPr>
      </p:pic>
      <p:sp>
        <p:nvSpPr>
          <p:cNvPr id="45" name="文本框 44">
            <a:extLst>
              <a:ext uri="{FF2B5EF4-FFF2-40B4-BE49-F238E27FC236}">
                <a16:creationId xmlns:a16="http://schemas.microsoft.com/office/drawing/2014/main" id="{0AA662FA-CAB2-4F95-8DEB-87F1BB055241}"/>
              </a:ext>
            </a:extLst>
          </p:cNvPr>
          <p:cNvSpPr txBox="1"/>
          <p:nvPr/>
        </p:nvSpPr>
        <p:spPr>
          <a:xfrm>
            <a:off x="8918541" y="2960232"/>
            <a:ext cx="2693518" cy="510778"/>
          </a:xfrm>
          <a:prstGeom prst="roundRect">
            <a:avLst/>
          </a:prstGeom>
          <a:solidFill>
            <a:schemeClr val="bg1"/>
          </a:solidFill>
          <a:effectLst>
            <a:outerShdw blurRad="50800" dist="38100" dir="2700000" algn="tl" rotWithShape="0">
              <a:prstClr val="black">
                <a:alpha val="40000"/>
              </a:prstClr>
            </a:outerShdw>
          </a:effectLst>
        </p:spPr>
        <p:txBody>
          <a:bodyPr wrap="none" rtlCol="0">
            <a:spAutoFit/>
          </a:bodyPr>
          <a:lstStyle/>
          <a:p>
            <a:r>
              <a:rPr lang="en-US" altLang="zh-CN" sz="2400" dirty="0">
                <a:latin typeface="Gill Sans" panose="020B0502020104020203" pitchFamily="34" charset="-79"/>
                <a:cs typeface="Gill Sans" panose="020B0502020104020203" pitchFamily="34" charset="-79"/>
              </a:rPr>
              <a:t>TensorFlow Serving</a:t>
            </a:r>
            <a:endParaRPr lang="zh-CN" altLang="en-US" sz="2400" dirty="0">
              <a:latin typeface="Gill Sans" panose="020B0502020104020203" pitchFamily="34" charset="-79"/>
              <a:cs typeface="Gill Sans" panose="020B0502020104020203" pitchFamily="34" charset="-79"/>
            </a:endParaRPr>
          </a:p>
        </p:txBody>
      </p:sp>
      <p:sp>
        <p:nvSpPr>
          <p:cNvPr id="46" name="文本框 45">
            <a:extLst>
              <a:ext uri="{FF2B5EF4-FFF2-40B4-BE49-F238E27FC236}">
                <a16:creationId xmlns:a16="http://schemas.microsoft.com/office/drawing/2014/main" id="{4003B323-8EFF-4FA2-9793-B234B3020741}"/>
              </a:ext>
            </a:extLst>
          </p:cNvPr>
          <p:cNvSpPr txBox="1"/>
          <p:nvPr/>
        </p:nvSpPr>
        <p:spPr>
          <a:xfrm>
            <a:off x="7842431" y="4451949"/>
            <a:ext cx="1496437" cy="510778"/>
          </a:xfrm>
          <a:prstGeom prst="roundRect">
            <a:avLst/>
          </a:prstGeom>
          <a:solidFill>
            <a:schemeClr val="bg1"/>
          </a:solidFill>
          <a:effectLst>
            <a:outerShdw blurRad="50800" dist="38100" dir="2700000" algn="tl" rotWithShape="0">
              <a:prstClr val="black">
                <a:alpha val="40000"/>
              </a:prstClr>
            </a:outerShdw>
          </a:effectLst>
        </p:spPr>
        <p:txBody>
          <a:bodyPr wrap="none" rtlCol="0">
            <a:spAutoFit/>
          </a:bodyPr>
          <a:lstStyle/>
          <a:p>
            <a:r>
              <a:rPr lang="en-US" altLang="zh-CN" sz="2400" dirty="0">
                <a:latin typeface="Gill Sans" panose="020B0502020104020203" pitchFamily="34" charset="-79"/>
                <a:cs typeface="Gill Sans" panose="020B0502020104020203" pitchFamily="34" charset="-79"/>
              </a:rPr>
              <a:t>TensorRT</a:t>
            </a:r>
            <a:endParaRPr lang="zh-CN" altLang="en-US" sz="2400" dirty="0">
              <a:latin typeface="Gill Sans" panose="020B0502020104020203" pitchFamily="34" charset="-79"/>
              <a:cs typeface="Gill Sans" panose="020B0502020104020203" pitchFamily="34" charset="-79"/>
            </a:endParaRPr>
          </a:p>
        </p:txBody>
      </p:sp>
      <p:pic>
        <p:nvPicPr>
          <p:cNvPr id="50" name="图片 49">
            <a:extLst>
              <a:ext uri="{FF2B5EF4-FFF2-40B4-BE49-F238E27FC236}">
                <a16:creationId xmlns:a16="http://schemas.microsoft.com/office/drawing/2014/main" id="{4E20B2CC-4672-410D-B2CC-C019D163B106}"/>
              </a:ext>
            </a:extLst>
          </p:cNvPr>
          <p:cNvPicPr>
            <a:picLocks noChangeAspect="1"/>
          </p:cNvPicPr>
          <p:nvPr/>
        </p:nvPicPr>
        <p:blipFill rotWithShape="1">
          <a:blip r:embed="rId7">
            <a:clrChange>
              <a:clrFrom>
                <a:srgbClr val="000000"/>
              </a:clrFrom>
              <a:clrTo>
                <a:srgbClr val="000000">
                  <a:alpha val="0"/>
                </a:srgbClr>
              </a:clrTo>
            </a:clrChange>
          </a:blip>
          <a:srcRect l="8594" t="20118" r="7624" b="23409"/>
          <a:stretch/>
        </p:blipFill>
        <p:spPr>
          <a:xfrm>
            <a:off x="4419197" y="4169015"/>
            <a:ext cx="2515457" cy="953838"/>
          </a:xfrm>
          <a:prstGeom prst="roundRect">
            <a:avLst>
              <a:gd name="adj" fmla="val 14380"/>
            </a:avLst>
          </a:prstGeom>
          <a:solidFill>
            <a:schemeClr val="bg1"/>
          </a:solidFill>
          <a:effectLst>
            <a:outerShdw blurRad="50800" dist="38100" dir="2700000" algn="tl" rotWithShape="0">
              <a:prstClr val="black">
                <a:alpha val="40000"/>
              </a:prstClr>
            </a:outerShdw>
          </a:effectLst>
        </p:spPr>
      </p:pic>
      <p:pic>
        <p:nvPicPr>
          <p:cNvPr id="52" name="图片 51">
            <a:extLst>
              <a:ext uri="{FF2B5EF4-FFF2-40B4-BE49-F238E27FC236}">
                <a16:creationId xmlns:a16="http://schemas.microsoft.com/office/drawing/2014/main" id="{727521EF-69AD-43DB-BFA7-32CDFECA28B7}"/>
              </a:ext>
            </a:extLst>
          </p:cNvPr>
          <p:cNvPicPr>
            <a:picLocks noChangeAspect="1"/>
          </p:cNvPicPr>
          <p:nvPr/>
        </p:nvPicPr>
        <p:blipFill rotWithShape="1">
          <a:blip r:embed="rId8">
            <a:clrChange>
              <a:clrFrom>
                <a:srgbClr val="000000"/>
              </a:clrFrom>
              <a:clrTo>
                <a:srgbClr val="000000">
                  <a:alpha val="0"/>
                </a:srgbClr>
              </a:clrTo>
            </a:clrChange>
          </a:blip>
          <a:srcRect/>
          <a:stretch/>
        </p:blipFill>
        <p:spPr>
          <a:xfrm>
            <a:off x="3703072" y="4350978"/>
            <a:ext cx="3398010" cy="679602"/>
          </a:xfrm>
          <a:prstGeom prst="roundRect">
            <a:avLst/>
          </a:prstGeom>
          <a:solidFill>
            <a:schemeClr val="bg1"/>
          </a:solidFill>
          <a:effectLst>
            <a:outerShdw blurRad="50800" dist="38100" dir="2700000" algn="tl" rotWithShape="0">
              <a:prstClr val="black">
                <a:alpha val="40000"/>
              </a:prstClr>
            </a:outerShdw>
          </a:effectLst>
        </p:spPr>
      </p:pic>
      <p:pic>
        <p:nvPicPr>
          <p:cNvPr id="54" name="图片 53">
            <a:extLst>
              <a:ext uri="{FF2B5EF4-FFF2-40B4-BE49-F238E27FC236}">
                <a16:creationId xmlns:a16="http://schemas.microsoft.com/office/drawing/2014/main" id="{CDDD892D-B4B5-45A4-8DA5-99BF34814678}"/>
              </a:ext>
            </a:extLst>
          </p:cNvPr>
          <p:cNvPicPr>
            <a:picLocks noChangeAspect="1"/>
          </p:cNvPicPr>
          <p:nvPr/>
        </p:nvPicPr>
        <p:blipFill rotWithShape="1">
          <a:blip r:embed="rId9">
            <a:clrChange>
              <a:clrFrom>
                <a:srgbClr val="000000"/>
              </a:clrFrom>
              <a:clrTo>
                <a:srgbClr val="000000">
                  <a:alpha val="0"/>
                </a:srgbClr>
              </a:clrTo>
            </a:clrChange>
          </a:blip>
          <a:srcRect l="7337" t="22606" r="8314" b="22518"/>
          <a:stretch/>
        </p:blipFill>
        <p:spPr>
          <a:xfrm>
            <a:off x="7153118" y="4321871"/>
            <a:ext cx="3379287" cy="737817"/>
          </a:xfrm>
          <a:prstGeom prst="roundRect">
            <a:avLst/>
          </a:prstGeom>
          <a:solidFill>
            <a:schemeClr val="bg1"/>
          </a:solidFill>
          <a:effectLst>
            <a:outerShdw blurRad="50800" dist="38100" dir="2700000" algn="tl" rotWithShape="0">
              <a:prstClr val="black">
                <a:alpha val="40000"/>
              </a:prstClr>
            </a:outerShdw>
          </a:effectLst>
        </p:spPr>
      </p:pic>
      <p:pic>
        <p:nvPicPr>
          <p:cNvPr id="55" name="Picture 17">
            <a:extLst>
              <a:ext uri="{FF2B5EF4-FFF2-40B4-BE49-F238E27FC236}">
                <a16:creationId xmlns:a16="http://schemas.microsoft.com/office/drawing/2014/main" id="{DB87BFF2-6C8B-4AAB-AB7D-152B4F8A66B8}"/>
              </a:ext>
            </a:extLst>
          </p:cNvPr>
          <p:cNvPicPr>
            <a:picLocks noChangeAspect="1"/>
          </p:cNvPicPr>
          <p:nvPr/>
        </p:nvPicPr>
        <p:blipFill>
          <a:blip r:embed="rId10"/>
          <a:stretch>
            <a:fillRect/>
          </a:stretch>
        </p:blipFill>
        <p:spPr>
          <a:xfrm>
            <a:off x="7248888" y="1403315"/>
            <a:ext cx="1068235" cy="1080000"/>
          </a:xfrm>
          <a:prstGeom prst="rect">
            <a:avLst/>
          </a:prstGeom>
        </p:spPr>
      </p:pic>
      <p:pic>
        <p:nvPicPr>
          <p:cNvPr id="56" name="Picture 18">
            <a:extLst>
              <a:ext uri="{FF2B5EF4-FFF2-40B4-BE49-F238E27FC236}">
                <a16:creationId xmlns:a16="http://schemas.microsoft.com/office/drawing/2014/main" id="{0773A4BF-EF60-4474-9722-090F95154BAB}"/>
              </a:ext>
            </a:extLst>
          </p:cNvPr>
          <p:cNvPicPr>
            <a:picLocks noChangeAspect="1"/>
          </p:cNvPicPr>
          <p:nvPr/>
        </p:nvPicPr>
        <p:blipFill>
          <a:blip r:embed="rId11"/>
          <a:stretch>
            <a:fillRect/>
          </a:stretch>
        </p:blipFill>
        <p:spPr>
          <a:xfrm>
            <a:off x="4558502" y="1403315"/>
            <a:ext cx="1698780" cy="1080000"/>
          </a:xfrm>
          <a:prstGeom prst="rect">
            <a:avLst/>
          </a:prstGeom>
        </p:spPr>
      </p:pic>
      <p:pic>
        <p:nvPicPr>
          <p:cNvPr id="57" name="Picture 3">
            <a:extLst>
              <a:ext uri="{FF2B5EF4-FFF2-40B4-BE49-F238E27FC236}">
                <a16:creationId xmlns:a16="http://schemas.microsoft.com/office/drawing/2014/main" id="{CFD38C1C-F8D2-473B-A81E-64E6C5313C98}"/>
              </a:ext>
            </a:extLst>
          </p:cNvPr>
          <p:cNvPicPr>
            <a:picLocks noChangeAspect="1"/>
          </p:cNvPicPr>
          <p:nvPr/>
        </p:nvPicPr>
        <p:blipFill rotWithShape="1">
          <a:blip r:embed="rId12"/>
          <a:srcRect l="26073" t="7455" r="31327" b="7240"/>
          <a:stretch/>
        </p:blipFill>
        <p:spPr>
          <a:xfrm>
            <a:off x="9308728" y="1403315"/>
            <a:ext cx="956572" cy="1080000"/>
          </a:xfrm>
          <a:prstGeom prst="rect">
            <a:avLst/>
          </a:prstGeom>
        </p:spPr>
      </p:pic>
      <p:cxnSp>
        <p:nvCxnSpPr>
          <p:cNvPr id="59" name="直接连接符 58">
            <a:extLst>
              <a:ext uri="{FF2B5EF4-FFF2-40B4-BE49-F238E27FC236}">
                <a16:creationId xmlns:a16="http://schemas.microsoft.com/office/drawing/2014/main" id="{B7F73692-43B6-4ADC-B665-EB2D477277AA}"/>
              </a:ext>
            </a:extLst>
          </p:cNvPr>
          <p:cNvCxnSpPr>
            <a:cxnSpLocks/>
          </p:cNvCxnSpPr>
          <p:nvPr/>
        </p:nvCxnSpPr>
        <p:spPr>
          <a:xfrm flipH="1">
            <a:off x="1415999" y="1575357"/>
            <a:ext cx="2043385"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Rectangle 110">
            <a:extLst>
              <a:ext uri="{FF2B5EF4-FFF2-40B4-BE49-F238E27FC236}">
                <a16:creationId xmlns:a16="http://schemas.microsoft.com/office/drawing/2014/main" id="{8752591F-0ABC-4992-B45C-790B8D445D08}"/>
              </a:ext>
            </a:extLst>
          </p:cNvPr>
          <p:cNvSpPr/>
          <p:nvPr/>
        </p:nvSpPr>
        <p:spPr>
          <a:xfrm>
            <a:off x="1757415" y="1801241"/>
            <a:ext cx="1360552" cy="338554"/>
          </a:xfrm>
          <a:prstGeom prst="rect">
            <a:avLst/>
          </a:prstGeom>
        </p:spPr>
        <p:txBody>
          <a:bodyPr wrap="square" lIns="0" tIns="0" rIns="0" bIns="0" anchor="ctr">
            <a:spAutoFit/>
          </a:bodyPr>
          <a:lstStyle/>
          <a:p>
            <a:pPr algn="ctr"/>
            <a:r>
              <a:rPr lang="en-US" sz="2200" dirty="0">
                <a:solidFill>
                  <a:sysClr val="windowText" lastClr="000000"/>
                </a:solidFill>
                <a:latin typeface="Gill Sans Light" panose="020B0302020104020203" pitchFamily="34" charset="-79"/>
                <a:cs typeface="Gill Sans Light" panose="020B0302020104020203" pitchFamily="34" charset="-79"/>
              </a:rPr>
              <a:t>Applications</a:t>
            </a:r>
          </a:p>
        </p:txBody>
      </p:sp>
      <p:graphicFrame>
        <p:nvGraphicFramePr>
          <p:cNvPr id="43" name="Table 42">
            <a:extLst>
              <a:ext uri="{FF2B5EF4-FFF2-40B4-BE49-F238E27FC236}">
                <a16:creationId xmlns:a16="http://schemas.microsoft.com/office/drawing/2014/main" id="{2AA3376B-7B21-FEDB-B175-A80BA3CA7C5C}"/>
              </a:ext>
            </a:extLst>
          </p:cNvPr>
          <p:cNvGraphicFramePr>
            <a:graphicFrameLocks noGrp="1"/>
          </p:cNvGraphicFramePr>
          <p:nvPr>
            <p:extLst>
              <p:ext uri="{D42A27DB-BD31-4B8C-83A1-F6EECF244321}">
                <p14:modId xmlns:p14="http://schemas.microsoft.com/office/powerpoint/2010/main" val="1633862113"/>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extLst>
      <p:ext uri="{BB962C8B-B14F-4D97-AF65-F5344CB8AC3E}">
        <p14:creationId xmlns:p14="http://schemas.microsoft.com/office/powerpoint/2010/main" val="19544477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300"/>
                                        <p:tgtEl>
                                          <p:spTgt spid="36"/>
                                        </p:tgtEl>
                                      </p:cBhvr>
                                    </p:animEffect>
                                    <p:anim calcmode="lin" valueType="num">
                                      <p:cBhvr>
                                        <p:cTn id="15" dur="300" fill="hold"/>
                                        <p:tgtEl>
                                          <p:spTgt spid="36"/>
                                        </p:tgtEl>
                                        <p:attrNameLst>
                                          <p:attrName>ppt_x</p:attrName>
                                        </p:attrNameLst>
                                      </p:cBhvr>
                                      <p:tavLst>
                                        <p:tav tm="0">
                                          <p:val>
                                            <p:strVal val="#ppt_x"/>
                                          </p:val>
                                        </p:tav>
                                        <p:tav tm="100000">
                                          <p:val>
                                            <p:strVal val="#ppt_x"/>
                                          </p:val>
                                        </p:tav>
                                      </p:tavLst>
                                    </p:anim>
                                    <p:anim calcmode="lin" valueType="num">
                                      <p:cBhvr>
                                        <p:cTn id="16" dur="300" fill="hold"/>
                                        <p:tgtEl>
                                          <p:spTgt spid="36"/>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10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300"/>
                                        <p:tgtEl>
                                          <p:spTgt spid="34"/>
                                        </p:tgtEl>
                                      </p:cBhvr>
                                    </p:animEffect>
                                    <p:anim calcmode="lin" valueType="num">
                                      <p:cBhvr>
                                        <p:cTn id="20" dur="300" fill="hold"/>
                                        <p:tgtEl>
                                          <p:spTgt spid="34"/>
                                        </p:tgtEl>
                                        <p:attrNameLst>
                                          <p:attrName>ppt_x</p:attrName>
                                        </p:attrNameLst>
                                      </p:cBhvr>
                                      <p:tavLst>
                                        <p:tav tm="0">
                                          <p:val>
                                            <p:strVal val="#ppt_x"/>
                                          </p:val>
                                        </p:tav>
                                        <p:tav tm="100000">
                                          <p:val>
                                            <p:strVal val="#ppt_x"/>
                                          </p:val>
                                        </p:tav>
                                      </p:tavLst>
                                    </p:anim>
                                    <p:anim calcmode="lin" valueType="num">
                                      <p:cBhvr>
                                        <p:cTn id="21" dur="3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7" presetClass="exit" presetSubtype="0" fill="hold" nodeType="clickEffect">
                                  <p:stCondLst>
                                    <p:cond delay="0"/>
                                  </p:stCondLst>
                                  <p:childTnLst>
                                    <p:animEffect transition="out" filter="fade">
                                      <p:cBhvr>
                                        <p:cTn id="25" dur="300"/>
                                        <p:tgtEl>
                                          <p:spTgt spid="36"/>
                                        </p:tgtEl>
                                      </p:cBhvr>
                                    </p:animEffect>
                                    <p:anim calcmode="lin" valueType="num">
                                      <p:cBhvr>
                                        <p:cTn id="26" dur="300"/>
                                        <p:tgtEl>
                                          <p:spTgt spid="36"/>
                                        </p:tgtEl>
                                        <p:attrNameLst>
                                          <p:attrName>ppt_x</p:attrName>
                                        </p:attrNameLst>
                                      </p:cBhvr>
                                      <p:tavLst>
                                        <p:tav tm="0">
                                          <p:val>
                                            <p:strVal val="ppt_x"/>
                                          </p:val>
                                        </p:tav>
                                        <p:tav tm="100000">
                                          <p:val>
                                            <p:strVal val="ppt_x"/>
                                          </p:val>
                                        </p:tav>
                                      </p:tavLst>
                                    </p:anim>
                                    <p:anim calcmode="lin" valueType="num">
                                      <p:cBhvr>
                                        <p:cTn id="27" dur="300"/>
                                        <p:tgtEl>
                                          <p:spTgt spid="36"/>
                                        </p:tgtEl>
                                        <p:attrNameLst>
                                          <p:attrName>ppt_y</p:attrName>
                                        </p:attrNameLst>
                                      </p:cBhvr>
                                      <p:tavLst>
                                        <p:tav tm="0">
                                          <p:val>
                                            <p:strVal val="ppt_y"/>
                                          </p:val>
                                        </p:tav>
                                        <p:tav tm="100000">
                                          <p:val>
                                            <p:strVal val="ppt_y-.1"/>
                                          </p:val>
                                        </p:tav>
                                      </p:tavLst>
                                    </p:anim>
                                    <p:set>
                                      <p:cBhvr>
                                        <p:cTn id="28" dur="1" fill="hold">
                                          <p:stCondLst>
                                            <p:cond delay="299"/>
                                          </p:stCondLst>
                                        </p:cTn>
                                        <p:tgtEl>
                                          <p:spTgt spid="36"/>
                                        </p:tgtEl>
                                        <p:attrNameLst>
                                          <p:attrName>style.visibility</p:attrName>
                                        </p:attrNameLst>
                                      </p:cBhvr>
                                      <p:to>
                                        <p:strVal val="hidden"/>
                                      </p:to>
                                    </p:set>
                                  </p:childTnLst>
                                </p:cTn>
                              </p:par>
                              <p:par>
                                <p:cTn id="29" presetID="47" presetClass="exit" presetSubtype="0" fill="hold" nodeType="withEffect">
                                  <p:stCondLst>
                                    <p:cond delay="100"/>
                                  </p:stCondLst>
                                  <p:childTnLst>
                                    <p:animEffect transition="out" filter="fade">
                                      <p:cBhvr>
                                        <p:cTn id="30" dur="300"/>
                                        <p:tgtEl>
                                          <p:spTgt spid="34"/>
                                        </p:tgtEl>
                                      </p:cBhvr>
                                    </p:animEffect>
                                    <p:anim calcmode="lin" valueType="num">
                                      <p:cBhvr>
                                        <p:cTn id="31" dur="300"/>
                                        <p:tgtEl>
                                          <p:spTgt spid="34"/>
                                        </p:tgtEl>
                                        <p:attrNameLst>
                                          <p:attrName>ppt_x</p:attrName>
                                        </p:attrNameLst>
                                      </p:cBhvr>
                                      <p:tavLst>
                                        <p:tav tm="0">
                                          <p:val>
                                            <p:strVal val="ppt_x"/>
                                          </p:val>
                                        </p:tav>
                                        <p:tav tm="100000">
                                          <p:val>
                                            <p:strVal val="ppt_x"/>
                                          </p:val>
                                        </p:tav>
                                      </p:tavLst>
                                    </p:anim>
                                    <p:anim calcmode="lin" valueType="num">
                                      <p:cBhvr>
                                        <p:cTn id="32" dur="300"/>
                                        <p:tgtEl>
                                          <p:spTgt spid="34"/>
                                        </p:tgtEl>
                                        <p:attrNameLst>
                                          <p:attrName>ppt_y</p:attrName>
                                        </p:attrNameLst>
                                      </p:cBhvr>
                                      <p:tavLst>
                                        <p:tav tm="0">
                                          <p:val>
                                            <p:strVal val="ppt_y"/>
                                          </p:val>
                                        </p:tav>
                                        <p:tav tm="100000">
                                          <p:val>
                                            <p:strVal val="ppt_y-.1"/>
                                          </p:val>
                                        </p:tav>
                                      </p:tavLst>
                                    </p:anim>
                                    <p:set>
                                      <p:cBhvr>
                                        <p:cTn id="33" dur="1" fill="hold">
                                          <p:stCondLst>
                                            <p:cond delay="299"/>
                                          </p:stCondLst>
                                        </p:cTn>
                                        <p:tgtEl>
                                          <p:spTgt spid="34"/>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300"/>
                                        <p:tgtEl>
                                          <p:spTgt spid="42"/>
                                        </p:tgtEl>
                                      </p:cBhvr>
                                    </p:animEffect>
                                    <p:anim calcmode="lin" valueType="num">
                                      <p:cBhvr>
                                        <p:cTn id="39" dur="300" fill="hold"/>
                                        <p:tgtEl>
                                          <p:spTgt spid="42"/>
                                        </p:tgtEl>
                                        <p:attrNameLst>
                                          <p:attrName>ppt_x</p:attrName>
                                        </p:attrNameLst>
                                      </p:cBhvr>
                                      <p:tavLst>
                                        <p:tav tm="0">
                                          <p:val>
                                            <p:strVal val="#ppt_x"/>
                                          </p:val>
                                        </p:tav>
                                        <p:tav tm="100000">
                                          <p:val>
                                            <p:strVal val="#ppt_x"/>
                                          </p:val>
                                        </p:tav>
                                      </p:tavLst>
                                    </p:anim>
                                    <p:anim calcmode="lin" valueType="num">
                                      <p:cBhvr>
                                        <p:cTn id="40" dur="3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7" presetClass="exit" presetSubtype="0" fill="hold" nodeType="clickEffect">
                                  <p:stCondLst>
                                    <p:cond delay="0"/>
                                  </p:stCondLst>
                                  <p:childTnLst>
                                    <p:animEffect transition="out" filter="fade">
                                      <p:cBhvr>
                                        <p:cTn id="44" dur="300"/>
                                        <p:tgtEl>
                                          <p:spTgt spid="42"/>
                                        </p:tgtEl>
                                      </p:cBhvr>
                                    </p:animEffect>
                                    <p:anim calcmode="lin" valueType="num">
                                      <p:cBhvr>
                                        <p:cTn id="45" dur="300"/>
                                        <p:tgtEl>
                                          <p:spTgt spid="42"/>
                                        </p:tgtEl>
                                        <p:attrNameLst>
                                          <p:attrName>ppt_x</p:attrName>
                                        </p:attrNameLst>
                                      </p:cBhvr>
                                      <p:tavLst>
                                        <p:tav tm="0">
                                          <p:val>
                                            <p:strVal val="ppt_x"/>
                                          </p:val>
                                        </p:tav>
                                        <p:tav tm="100000">
                                          <p:val>
                                            <p:strVal val="ppt_x"/>
                                          </p:val>
                                        </p:tav>
                                      </p:tavLst>
                                    </p:anim>
                                    <p:anim calcmode="lin" valueType="num">
                                      <p:cBhvr>
                                        <p:cTn id="46" dur="300"/>
                                        <p:tgtEl>
                                          <p:spTgt spid="42"/>
                                        </p:tgtEl>
                                        <p:attrNameLst>
                                          <p:attrName>ppt_y</p:attrName>
                                        </p:attrNameLst>
                                      </p:cBhvr>
                                      <p:tavLst>
                                        <p:tav tm="0">
                                          <p:val>
                                            <p:strVal val="ppt_y"/>
                                          </p:val>
                                        </p:tav>
                                        <p:tav tm="100000">
                                          <p:val>
                                            <p:strVal val="ppt_y-.1"/>
                                          </p:val>
                                        </p:tav>
                                      </p:tavLst>
                                    </p:anim>
                                    <p:set>
                                      <p:cBhvr>
                                        <p:cTn id="47" dur="1" fill="hold">
                                          <p:stCondLst>
                                            <p:cond delay="299"/>
                                          </p:stCondLst>
                                        </p:cTn>
                                        <p:tgtEl>
                                          <p:spTgt spid="42"/>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300"/>
                                        <p:tgtEl>
                                          <p:spTgt spid="44"/>
                                        </p:tgtEl>
                                      </p:cBhvr>
                                    </p:animEffect>
                                    <p:anim calcmode="lin" valueType="num">
                                      <p:cBhvr>
                                        <p:cTn id="53" dur="300" fill="hold"/>
                                        <p:tgtEl>
                                          <p:spTgt spid="44"/>
                                        </p:tgtEl>
                                        <p:attrNameLst>
                                          <p:attrName>ppt_x</p:attrName>
                                        </p:attrNameLst>
                                      </p:cBhvr>
                                      <p:tavLst>
                                        <p:tav tm="0">
                                          <p:val>
                                            <p:strVal val="#ppt_x"/>
                                          </p:val>
                                        </p:tav>
                                        <p:tav tm="100000">
                                          <p:val>
                                            <p:strVal val="#ppt_x"/>
                                          </p:val>
                                        </p:tav>
                                      </p:tavLst>
                                    </p:anim>
                                    <p:anim calcmode="lin" valueType="num">
                                      <p:cBhvr>
                                        <p:cTn id="54" dur="300" fill="hold"/>
                                        <p:tgtEl>
                                          <p:spTgt spid="44"/>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10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300"/>
                                        <p:tgtEl>
                                          <p:spTgt spid="45"/>
                                        </p:tgtEl>
                                      </p:cBhvr>
                                    </p:animEffect>
                                    <p:anim calcmode="lin" valueType="num">
                                      <p:cBhvr>
                                        <p:cTn id="58" dur="300" fill="hold"/>
                                        <p:tgtEl>
                                          <p:spTgt spid="45"/>
                                        </p:tgtEl>
                                        <p:attrNameLst>
                                          <p:attrName>ppt_x</p:attrName>
                                        </p:attrNameLst>
                                      </p:cBhvr>
                                      <p:tavLst>
                                        <p:tav tm="0">
                                          <p:val>
                                            <p:strVal val="#ppt_x"/>
                                          </p:val>
                                        </p:tav>
                                        <p:tav tm="100000">
                                          <p:val>
                                            <p:strVal val="#ppt_x"/>
                                          </p:val>
                                        </p:tav>
                                      </p:tavLst>
                                    </p:anim>
                                    <p:anim calcmode="lin" valueType="num">
                                      <p:cBhvr>
                                        <p:cTn id="59" dur="3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7" presetClass="exit" presetSubtype="0" fill="hold" nodeType="clickEffect">
                                  <p:stCondLst>
                                    <p:cond delay="0"/>
                                  </p:stCondLst>
                                  <p:childTnLst>
                                    <p:animEffect transition="out" filter="fade">
                                      <p:cBhvr>
                                        <p:cTn id="63" dur="300"/>
                                        <p:tgtEl>
                                          <p:spTgt spid="44"/>
                                        </p:tgtEl>
                                      </p:cBhvr>
                                    </p:animEffect>
                                    <p:anim calcmode="lin" valueType="num">
                                      <p:cBhvr>
                                        <p:cTn id="64" dur="300"/>
                                        <p:tgtEl>
                                          <p:spTgt spid="44"/>
                                        </p:tgtEl>
                                        <p:attrNameLst>
                                          <p:attrName>ppt_x</p:attrName>
                                        </p:attrNameLst>
                                      </p:cBhvr>
                                      <p:tavLst>
                                        <p:tav tm="0">
                                          <p:val>
                                            <p:strVal val="ppt_x"/>
                                          </p:val>
                                        </p:tav>
                                        <p:tav tm="100000">
                                          <p:val>
                                            <p:strVal val="ppt_x"/>
                                          </p:val>
                                        </p:tav>
                                      </p:tavLst>
                                    </p:anim>
                                    <p:anim calcmode="lin" valueType="num">
                                      <p:cBhvr>
                                        <p:cTn id="65" dur="300"/>
                                        <p:tgtEl>
                                          <p:spTgt spid="44"/>
                                        </p:tgtEl>
                                        <p:attrNameLst>
                                          <p:attrName>ppt_y</p:attrName>
                                        </p:attrNameLst>
                                      </p:cBhvr>
                                      <p:tavLst>
                                        <p:tav tm="0">
                                          <p:val>
                                            <p:strVal val="ppt_y"/>
                                          </p:val>
                                        </p:tav>
                                        <p:tav tm="100000">
                                          <p:val>
                                            <p:strVal val="ppt_y-.1"/>
                                          </p:val>
                                        </p:tav>
                                      </p:tavLst>
                                    </p:anim>
                                    <p:set>
                                      <p:cBhvr>
                                        <p:cTn id="66" dur="1" fill="hold">
                                          <p:stCondLst>
                                            <p:cond delay="299"/>
                                          </p:stCondLst>
                                        </p:cTn>
                                        <p:tgtEl>
                                          <p:spTgt spid="44"/>
                                        </p:tgtEl>
                                        <p:attrNameLst>
                                          <p:attrName>style.visibility</p:attrName>
                                        </p:attrNameLst>
                                      </p:cBhvr>
                                      <p:to>
                                        <p:strVal val="hidden"/>
                                      </p:to>
                                    </p:set>
                                  </p:childTnLst>
                                </p:cTn>
                              </p:par>
                              <p:par>
                                <p:cTn id="67" presetID="47" presetClass="exit" presetSubtype="0" fill="hold" grpId="1" nodeType="withEffect">
                                  <p:stCondLst>
                                    <p:cond delay="100"/>
                                  </p:stCondLst>
                                  <p:childTnLst>
                                    <p:animEffect transition="out" filter="fade">
                                      <p:cBhvr>
                                        <p:cTn id="68" dur="300"/>
                                        <p:tgtEl>
                                          <p:spTgt spid="45"/>
                                        </p:tgtEl>
                                      </p:cBhvr>
                                    </p:animEffect>
                                    <p:anim calcmode="lin" valueType="num">
                                      <p:cBhvr>
                                        <p:cTn id="69" dur="300"/>
                                        <p:tgtEl>
                                          <p:spTgt spid="45"/>
                                        </p:tgtEl>
                                        <p:attrNameLst>
                                          <p:attrName>ppt_x</p:attrName>
                                        </p:attrNameLst>
                                      </p:cBhvr>
                                      <p:tavLst>
                                        <p:tav tm="0">
                                          <p:val>
                                            <p:strVal val="ppt_x"/>
                                          </p:val>
                                        </p:tav>
                                        <p:tav tm="100000">
                                          <p:val>
                                            <p:strVal val="ppt_x"/>
                                          </p:val>
                                        </p:tav>
                                      </p:tavLst>
                                    </p:anim>
                                    <p:anim calcmode="lin" valueType="num">
                                      <p:cBhvr>
                                        <p:cTn id="70" dur="300"/>
                                        <p:tgtEl>
                                          <p:spTgt spid="45"/>
                                        </p:tgtEl>
                                        <p:attrNameLst>
                                          <p:attrName>ppt_y</p:attrName>
                                        </p:attrNameLst>
                                      </p:cBhvr>
                                      <p:tavLst>
                                        <p:tav tm="0">
                                          <p:val>
                                            <p:strVal val="ppt_y"/>
                                          </p:val>
                                        </p:tav>
                                        <p:tav tm="100000">
                                          <p:val>
                                            <p:strVal val="ppt_y-.1"/>
                                          </p:val>
                                        </p:tav>
                                      </p:tavLst>
                                    </p:anim>
                                    <p:set>
                                      <p:cBhvr>
                                        <p:cTn id="71" dur="1" fill="hold">
                                          <p:stCondLst>
                                            <p:cond delay="299"/>
                                          </p:stCondLst>
                                        </p:cTn>
                                        <p:tgtEl>
                                          <p:spTgt spid="45"/>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250"/>
                                        <p:tgtEl>
                                          <p:spTgt spid="24"/>
                                        </p:tgtEl>
                                      </p:cBhvr>
                                    </p:animEffect>
                                    <p:anim calcmode="lin" valueType="num">
                                      <p:cBhvr>
                                        <p:cTn id="77" dur="250" fill="hold"/>
                                        <p:tgtEl>
                                          <p:spTgt spid="24"/>
                                        </p:tgtEl>
                                        <p:attrNameLst>
                                          <p:attrName>ppt_x</p:attrName>
                                        </p:attrNameLst>
                                      </p:cBhvr>
                                      <p:tavLst>
                                        <p:tav tm="0">
                                          <p:val>
                                            <p:strVal val="#ppt_x"/>
                                          </p:val>
                                        </p:tav>
                                        <p:tav tm="100000">
                                          <p:val>
                                            <p:strVal val="#ppt_x"/>
                                          </p:val>
                                        </p:tav>
                                      </p:tavLst>
                                    </p:anim>
                                    <p:anim calcmode="lin" valueType="num">
                                      <p:cBhvr>
                                        <p:cTn id="78" dur="25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nodeType="clickEffect">
                                  <p:stCondLst>
                                    <p:cond delay="0"/>
                                  </p:stCondLst>
                                  <p:childTnLst>
                                    <p:set>
                                      <p:cBhvr>
                                        <p:cTn id="82" dur="1" fill="hold">
                                          <p:stCondLst>
                                            <p:cond delay="0"/>
                                          </p:stCondLst>
                                        </p:cTn>
                                        <p:tgtEl>
                                          <p:spTgt spid="52"/>
                                        </p:tgtEl>
                                        <p:attrNameLst>
                                          <p:attrName>style.visibility</p:attrName>
                                        </p:attrNameLst>
                                      </p:cBhvr>
                                      <p:to>
                                        <p:strVal val="visible"/>
                                      </p:to>
                                    </p:set>
                                    <p:animEffect transition="in" filter="fade">
                                      <p:cBhvr>
                                        <p:cTn id="83" dur="300"/>
                                        <p:tgtEl>
                                          <p:spTgt spid="52"/>
                                        </p:tgtEl>
                                      </p:cBhvr>
                                    </p:animEffect>
                                    <p:anim calcmode="lin" valueType="num">
                                      <p:cBhvr>
                                        <p:cTn id="84" dur="300" fill="hold"/>
                                        <p:tgtEl>
                                          <p:spTgt spid="52"/>
                                        </p:tgtEl>
                                        <p:attrNameLst>
                                          <p:attrName>ppt_x</p:attrName>
                                        </p:attrNameLst>
                                      </p:cBhvr>
                                      <p:tavLst>
                                        <p:tav tm="0">
                                          <p:val>
                                            <p:strVal val="#ppt_x"/>
                                          </p:val>
                                        </p:tav>
                                        <p:tav tm="100000">
                                          <p:val>
                                            <p:strVal val="#ppt_x"/>
                                          </p:val>
                                        </p:tav>
                                      </p:tavLst>
                                    </p:anim>
                                    <p:anim calcmode="lin" valueType="num">
                                      <p:cBhvr>
                                        <p:cTn id="85" dur="300" fill="hold"/>
                                        <p:tgtEl>
                                          <p:spTgt spid="52"/>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100"/>
                                  </p:stCondLst>
                                  <p:childTnLst>
                                    <p:set>
                                      <p:cBhvr>
                                        <p:cTn id="87" dur="1" fill="hold">
                                          <p:stCondLst>
                                            <p:cond delay="0"/>
                                          </p:stCondLst>
                                        </p:cTn>
                                        <p:tgtEl>
                                          <p:spTgt spid="54"/>
                                        </p:tgtEl>
                                        <p:attrNameLst>
                                          <p:attrName>style.visibility</p:attrName>
                                        </p:attrNameLst>
                                      </p:cBhvr>
                                      <p:to>
                                        <p:strVal val="visible"/>
                                      </p:to>
                                    </p:set>
                                    <p:animEffect transition="in" filter="fade">
                                      <p:cBhvr>
                                        <p:cTn id="88" dur="300"/>
                                        <p:tgtEl>
                                          <p:spTgt spid="54"/>
                                        </p:tgtEl>
                                      </p:cBhvr>
                                    </p:animEffect>
                                    <p:anim calcmode="lin" valueType="num">
                                      <p:cBhvr>
                                        <p:cTn id="89" dur="300" fill="hold"/>
                                        <p:tgtEl>
                                          <p:spTgt spid="54"/>
                                        </p:tgtEl>
                                        <p:attrNameLst>
                                          <p:attrName>ppt_x</p:attrName>
                                        </p:attrNameLst>
                                      </p:cBhvr>
                                      <p:tavLst>
                                        <p:tav tm="0">
                                          <p:val>
                                            <p:strVal val="#ppt_x"/>
                                          </p:val>
                                        </p:tav>
                                        <p:tav tm="100000">
                                          <p:val>
                                            <p:strVal val="#ppt_x"/>
                                          </p:val>
                                        </p:tav>
                                      </p:tavLst>
                                    </p:anim>
                                    <p:anim calcmode="lin" valueType="num">
                                      <p:cBhvr>
                                        <p:cTn id="90" dur="3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7" presetClass="exit" presetSubtype="0" fill="hold" nodeType="clickEffect">
                                  <p:stCondLst>
                                    <p:cond delay="0"/>
                                  </p:stCondLst>
                                  <p:childTnLst>
                                    <p:animEffect transition="out" filter="fade">
                                      <p:cBhvr>
                                        <p:cTn id="94" dur="300"/>
                                        <p:tgtEl>
                                          <p:spTgt spid="52"/>
                                        </p:tgtEl>
                                      </p:cBhvr>
                                    </p:animEffect>
                                    <p:anim calcmode="lin" valueType="num">
                                      <p:cBhvr>
                                        <p:cTn id="95" dur="300"/>
                                        <p:tgtEl>
                                          <p:spTgt spid="52"/>
                                        </p:tgtEl>
                                        <p:attrNameLst>
                                          <p:attrName>ppt_x</p:attrName>
                                        </p:attrNameLst>
                                      </p:cBhvr>
                                      <p:tavLst>
                                        <p:tav tm="0">
                                          <p:val>
                                            <p:strVal val="ppt_x"/>
                                          </p:val>
                                        </p:tav>
                                        <p:tav tm="100000">
                                          <p:val>
                                            <p:strVal val="ppt_x"/>
                                          </p:val>
                                        </p:tav>
                                      </p:tavLst>
                                    </p:anim>
                                    <p:anim calcmode="lin" valueType="num">
                                      <p:cBhvr>
                                        <p:cTn id="96" dur="300"/>
                                        <p:tgtEl>
                                          <p:spTgt spid="52"/>
                                        </p:tgtEl>
                                        <p:attrNameLst>
                                          <p:attrName>ppt_y</p:attrName>
                                        </p:attrNameLst>
                                      </p:cBhvr>
                                      <p:tavLst>
                                        <p:tav tm="0">
                                          <p:val>
                                            <p:strVal val="ppt_y"/>
                                          </p:val>
                                        </p:tav>
                                        <p:tav tm="100000">
                                          <p:val>
                                            <p:strVal val="ppt_y-.1"/>
                                          </p:val>
                                        </p:tav>
                                      </p:tavLst>
                                    </p:anim>
                                    <p:set>
                                      <p:cBhvr>
                                        <p:cTn id="97" dur="1" fill="hold">
                                          <p:stCondLst>
                                            <p:cond delay="299"/>
                                          </p:stCondLst>
                                        </p:cTn>
                                        <p:tgtEl>
                                          <p:spTgt spid="52"/>
                                        </p:tgtEl>
                                        <p:attrNameLst>
                                          <p:attrName>style.visibility</p:attrName>
                                        </p:attrNameLst>
                                      </p:cBhvr>
                                      <p:to>
                                        <p:strVal val="hidden"/>
                                      </p:to>
                                    </p:set>
                                  </p:childTnLst>
                                </p:cTn>
                              </p:par>
                              <p:par>
                                <p:cTn id="98" presetID="47" presetClass="exit" presetSubtype="0" fill="hold" nodeType="withEffect">
                                  <p:stCondLst>
                                    <p:cond delay="100"/>
                                  </p:stCondLst>
                                  <p:childTnLst>
                                    <p:animEffect transition="out" filter="fade">
                                      <p:cBhvr>
                                        <p:cTn id="99" dur="300"/>
                                        <p:tgtEl>
                                          <p:spTgt spid="54"/>
                                        </p:tgtEl>
                                      </p:cBhvr>
                                    </p:animEffect>
                                    <p:anim calcmode="lin" valueType="num">
                                      <p:cBhvr>
                                        <p:cTn id="100" dur="300"/>
                                        <p:tgtEl>
                                          <p:spTgt spid="54"/>
                                        </p:tgtEl>
                                        <p:attrNameLst>
                                          <p:attrName>ppt_x</p:attrName>
                                        </p:attrNameLst>
                                      </p:cBhvr>
                                      <p:tavLst>
                                        <p:tav tm="0">
                                          <p:val>
                                            <p:strVal val="ppt_x"/>
                                          </p:val>
                                        </p:tav>
                                        <p:tav tm="100000">
                                          <p:val>
                                            <p:strVal val="ppt_x"/>
                                          </p:val>
                                        </p:tav>
                                      </p:tavLst>
                                    </p:anim>
                                    <p:anim calcmode="lin" valueType="num">
                                      <p:cBhvr>
                                        <p:cTn id="101" dur="300"/>
                                        <p:tgtEl>
                                          <p:spTgt spid="54"/>
                                        </p:tgtEl>
                                        <p:attrNameLst>
                                          <p:attrName>ppt_y</p:attrName>
                                        </p:attrNameLst>
                                      </p:cBhvr>
                                      <p:tavLst>
                                        <p:tav tm="0">
                                          <p:val>
                                            <p:strVal val="ppt_y"/>
                                          </p:val>
                                        </p:tav>
                                        <p:tav tm="100000">
                                          <p:val>
                                            <p:strVal val="ppt_y-.1"/>
                                          </p:val>
                                        </p:tav>
                                      </p:tavLst>
                                    </p:anim>
                                    <p:set>
                                      <p:cBhvr>
                                        <p:cTn id="102" dur="1" fill="hold">
                                          <p:stCondLst>
                                            <p:cond delay="299"/>
                                          </p:stCondLst>
                                        </p:cTn>
                                        <p:tgtEl>
                                          <p:spTgt spid="54"/>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42" presetClass="entr" presetSubtype="0" fill="hold" nodeType="clickEffect">
                                  <p:stCondLst>
                                    <p:cond delay="0"/>
                                  </p:stCondLst>
                                  <p:childTnLst>
                                    <p:set>
                                      <p:cBhvr>
                                        <p:cTn id="106" dur="1" fill="hold">
                                          <p:stCondLst>
                                            <p:cond delay="0"/>
                                          </p:stCondLst>
                                        </p:cTn>
                                        <p:tgtEl>
                                          <p:spTgt spid="50"/>
                                        </p:tgtEl>
                                        <p:attrNameLst>
                                          <p:attrName>style.visibility</p:attrName>
                                        </p:attrNameLst>
                                      </p:cBhvr>
                                      <p:to>
                                        <p:strVal val="visible"/>
                                      </p:to>
                                    </p:set>
                                    <p:animEffect transition="in" filter="fade">
                                      <p:cBhvr>
                                        <p:cTn id="107" dur="300"/>
                                        <p:tgtEl>
                                          <p:spTgt spid="50"/>
                                        </p:tgtEl>
                                      </p:cBhvr>
                                    </p:animEffect>
                                    <p:anim calcmode="lin" valueType="num">
                                      <p:cBhvr>
                                        <p:cTn id="108" dur="300" fill="hold"/>
                                        <p:tgtEl>
                                          <p:spTgt spid="50"/>
                                        </p:tgtEl>
                                        <p:attrNameLst>
                                          <p:attrName>ppt_x</p:attrName>
                                        </p:attrNameLst>
                                      </p:cBhvr>
                                      <p:tavLst>
                                        <p:tav tm="0">
                                          <p:val>
                                            <p:strVal val="#ppt_x"/>
                                          </p:val>
                                        </p:tav>
                                        <p:tav tm="100000">
                                          <p:val>
                                            <p:strVal val="#ppt_x"/>
                                          </p:val>
                                        </p:tav>
                                      </p:tavLst>
                                    </p:anim>
                                    <p:anim calcmode="lin" valueType="num">
                                      <p:cBhvr>
                                        <p:cTn id="109" dur="300" fill="hold"/>
                                        <p:tgtEl>
                                          <p:spTgt spid="50"/>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100"/>
                                  </p:stCondLst>
                                  <p:childTnLst>
                                    <p:set>
                                      <p:cBhvr>
                                        <p:cTn id="111" dur="1" fill="hold">
                                          <p:stCondLst>
                                            <p:cond delay="0"/>
                                          </p:stCondLst>
                                        </p:cTn>
                                        <p:tgtEl>
                                          <p:spTgt spid="46"/>
                                        </p:tgtEl>
                                        <p:attrNameLst>
                                          <p:attrName>style.visibility</p:attrName>
                                        </p:attrNameLst>
                                      </p:cBhvr>
                                      <p:to>
                                        <p:strVal val="visible"/>
                                      </p:to>
                                    </p:set>
                                    <p:animEffect transition="in" filter="fade">
                                      <p:cBhvr>
                                        <p:cTn id="112" dur="300"/>
                                        <p:tgtEl>
                                          <p:spTgt spid="46"/>
                                        </p:tgtEl>
                                      </p:cBhvr>
                                    </p:animEffect>
                                    <p:anim calcmode="lin" valueType="num">
                                      <p:cBhvr>
                                        <p:cTn id="113" dur="300" fill="hold"/>
                                        <p:tgtEl>
                                          <p:spTgt spid="46"/>
                                        </p:tgtEl>
                                        <p:attrNameLst>
                                          <p:attrName>ppt_x</p:attrName>
                                        </p:attrNameLst>
                                      </p:cBhvr>
                                      <p:tavLst>
                                        <p:tav tm="0">
                                          <p:val>
                                            <p:strVal val="#ppt_x"/>
                                          </p:val>
                                        </p:tav>
                                        <p:tav tm="100000">
                                          <p:val>
                                            <p:strVal val="#ppt_x"/>
                                          </p:val>
                                        </p:tav>
                                      </p:tavLst>
                                    </p:anim>
                                    <p:anim calcmode="lin" valueType="num">
                                      <p:cBhvr>
                                        <p:cTn id="114" dur="3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7" presetClass="exit" presetSubtype="0" fill="hold" nodeType="clickEffect">
                                  <p:stCondLst>
                                    <p:cond delay="0"/>
                                  </p:stCondLst>
                                  <p:childTnLst>
                                    <p:animEffect transition="out" filter="fade">
                                      <p:cBhvr>
                                        <p:cTn id="118" dur="300"/>
                                        <p:tgtEl>
                                          <p:spTgt spid="50"/>
                                        </p:tgtEl>
                                      </p:cBhvr>
                                    </p:animEffect>
                                    <p:anim calcmode="lin" valueType="num">
                                      <p:cBhvr>
                                        <p:cTn id="119" dur="300"/>
                                        <p:tgtEl>
                                          <p:spTgt spid="50"/>
                                        </p:tgtEl>
                                        <p:attrNameLst>
                                          <p:attrName>ppt_x</p:attrName>
                                        </p:attrNameLst>
                                      </p:cBhvr>
                                      <p:tavLst>
                                        <p:tav tm="0">
                                          <p:val>
                                            <p:strVal val="ppt_x"/>
                                          </p:val>
                                        </p:tav>
                                        <p:tav tm="100000">
                                          <p:val>
                                            <p:strVal val="ppt_x"/>
                                          </p:val>
                                        </p:tav>
                                      </p:tavLst>
                                    </p:anim>
                                    <p:anim calcmode="lin" valueType="num">
                                      <p:cBhvr>
                                        <p:cTn id="120" dur="300"/>
                                        <p:tgtEl>
                                          <p:spTgt spid="50"/>
                                        </p:tgtEl>
                                        <p:attrNameLst>
                                          <p:attrName>ppt_y</p:attrName>
                                        </p:attrNameLst>
                                      </p:cBhvr>
                                      <p:tavLst>
                                        <p:tav tm="0">
                                          <p:val>
                                            <p:strVal val="ppt_y"/>
                                          </p:val>
                                        </p:tav>
                                        <p:tav tm="100000">
                                          <p:val>
                                            <p:strVal val="ppt_y-.1"/>
                                          </p:val>
                                        </p:tav>
                                      </p:tavLst>
                                    </p:anim>
                                    <p:set>
                                      <p:cBhvr>
                                        <p:cTn id="121" dur="1" fill="hold">
                                          <p:stCondLst>
                                            <p:cond delay="299"/>
                                          </p:stCondLst>
                                        </p:cTn>
                                        <p:tgtEl>
                                          <p:spTgt spid="50"/>
                                        </p:tgtEl>
                                        <p:attrNameLst>
                                          <p:attrName>style.visibility</p:attrName>
                                        </p:attrNameLst>
                                      </p:cBhvr>
                                      <p:to>
                                        <p:strVal val="hidden"/>
                                      </p:to>
                                    </p:set>
                                  </p:childTnLst>
                                </p:cTn>
                              </p:par>
                              <p:par>
                                <p:cTn id="122" presetID="47" presetClass="exit" presetSubtype="0" fill="hold" grpId="1" nodeType="withEffect">
                                  <p:stCondLst>
                                    <p:cond delay="100"/>
                                  </p:stCondLst>
                                  <p:childTnLst>
                                    <p:animEffect transition="out" filter="fade">
                                      <p:cBhvr>
                                        <p:cTn id="123" dur="300"/>
                                        <p:tgtEl>
                                          <p:spTgt spid="46"/>
                                        </p:tgtEl>
                                      </p:cBhvr>
                                    </p:animEffect>
                                    <p:anim calcmode="lin" valueType="num">
                                      <p:cBhvr>
                                        <p:cTn id="124" dur="300"/>
                                        <p:tgtEl>
                                          <p:spTgt spid="46"/>
                                        </p:tgtEl>
                                        <p:attrNameLst>
                                          <p:attrName>ppt_x</p:attrName>
                                        </p:attrNameLst>
                                      </p:cBhvr>
                                      <p:tavLst>
                                        <p:tav tm="0">
                                          <p:val>
                                            <p:strVal val="ppt_x"/>
                                          </p:val>
                                        </p:tav>
                                        <p:tav tm="100000">
                                          <p:val>
                                            <p:strVal val="ppt_x"/>
                                          </p:val>
                                        </p:tav>
                                      </p:tavLst>
                                    </p:anim>
                                    <p:anim calcmode="lin" valueType="num">
                                      <p:cBhvr>
                                        <p:cTn id="125" dur="300"/>
                                        <p:tgtEl>
                                          <p:spTgt spid="46"/>
                                        </p:tgtEl>
                                        <p:attrNameLst>
                                          <p:attrName>ppt_y</p:attrName>
                                        </p:attrNameLst>
                                      </p:cBhvr>
                                      <p:tavLst>
                                        <p:tav tm="0">
                                          <p:val>
                                            <p:strVal val="ppt_y"/>
                                          </p:val>
                                        </p:tav>
                                        <p:tav tm="100000">
                                          <p:val>
                                            <p:strVal val="ppt_y-.1"/>
                                          </p:val>
                                        </p:tav>
                                      </p:tavLst>
                                    </p:anim>
                                    <p:set>
                                      <p:cBhvr>
                                        <p:cTn id="126" dur="1" fill="hold">
                                          <p:stCondLst>
                                            <p:cond delay="299"/>
                                          </p:stCondLst>
                                        </p:cTn>
                                        <p:tgtEl>
                                          <p:spTgt spid="46"/>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42" presetClass="entr" presetSubtype="0" fill="hold" nodeType="clickEffect">
                                  <p:stCondLst>
                                    <p:cond delay="0"/>
                                  </p:stCondLst>
                                  <p:childTnLst>
                                    <p:set>
                                      <p:cBhvr>
                                        <p:cTn id="130" dur="1" fill="hold">
                                          <p:stCondLst>
                                            <p:cond delay="0"/>
                                          </p:stCondLst>
                                        </p:cTn>
                                        <p:tgtEl>
                                          <p:spTgt spid="30"/>
                                        </p:tgtEl>
                                        <p:attrNameLst>
                                          <p:attrName>style.visibility</p:attrName>
                                        </p:attrNameLst>
                                      </p:cBhvr>
                                      <p:to>
                                        <p:strVal val="visible"/>
                                      </p:to>
                                    </p:set>
                                    <p:animEffect transition="in" filter="fade">
                                      <p:cBhvr>
                                        <p:cTn id="131" dur="250"/>
                                        <p:tgtEl>
                                          <p:spTgt spid="30"/>
                                        </p:tgtEl>
                                      </p:cBhvr>
                                    </p:animEffect>
                                    <p:anim calcmode="lin" valueType="num">
                                      <p:cBhvr>
                                        <p:cTn id="132" dur="250" fill="hold"/>
                                        <p:tgtEl>
                                          <p:spTgt spid="30"/>
                                        </p:tgtEl>
                                        <p:attrNameLst>
                                          <p:attrName>ppt_x</p:attrName>
                                        </p:attrNameLst>
                                      </p:cBhvr>
                                      <p:tavLst>
                                        <p:tav tm="0">
                                          <p:val>
                                            <p:strVal val="#ppt_x"/>
                                          </p:val>
                                        </p:tav>
                                        <p:tav tm="100000">
                                          <p:val>
                                            <p:strVal val="#ppt_x"/>
                                          </p:val>
                                        </p:tav>
                                      </p:tavLst>
                                    </p:anim>
                                    <p:anim calcmode="lin" valueType="num">
                                      <p:cBhvr>
                                        <p:cTn id="133" dur="25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5" grpId="1" animBg="1"/>
      <p:bldP spid="46" grpId="0" animBg="1"/>
      <p:bldP spid="46"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 y="0"/>
            <a:ext cx="12192000" cy="3424296"/>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标题 2">
            <a:extLst>
              <a:ext uri="{FF2B5EF4-FFF2-40B4-BE49-F238E27FC236}">
                <a16:creationId xmlns:a16="http://schemas.microsoft.com/office/drawing/2014/main" id="{99EA9043-A1B7-4FB1-8B01-097831E376F4}"/>
              </a:ext>
            </a:extLst>
          </p:cNvPr>
          <p:cNvSpPr>
            <a:spLocks noGrp="1"/>
          </p:cNvSpPr>
          <p:nvPr>
            <p:ph type="title"/>
          </p:nvPr>
        </p:nvSpPr>
        <p:spPr>
          <a:xfrm>
            <a:off x="335999" y="0"/>
            <a:ext cx="6468775" cy="3429000"/>
          </a:xfrm>
        </p:spPr>
        <p:txBody>
          <a:bodyPr/>
          <a:lstStyle/>
          <a:p>
            <a:r>
              <a:rPr lang="en-US" altLang="zh-CN" dirty="0"/>
              <a:t>Evaluation</a:t>
            </a:r>
            <a:endParaRPr lang="zh-CN" altLang="en-US" dirty="0"/>
          </a:p>
        </p:txBody>
      </p:sp>
      <p:sp>
        <p:nvSpPr>
          <p:cNvPr id="5" name="文本占位符 4">
            <a:extLst>
              <a:ext uri="{FF2B5EF4-FFF2-40B4-BE49-F238E27FC236}">
                <a16:creationId xmlns:a16="http://schemas.microsoft.com/office/drawing/2014/main" id="{F4705D24-CD1B-4DA0-A4A0-6A9720BC4ABB}"/>
              </a:ext>
            </a:extLst>
          </p:cNvPr>
          <p:cNvSpPr>
            <a:spLocks noGrp="1"/>
          </p:cNvSpPr>
          <p:nvPr>
            <p:ph type="body" idx="1"/>
          </p:nvPr>
        </p:nvSpPr>
        <p:spPr>
          <a:xfrm>
            <a:off x="6804776" y="1"/>
            <a:ext cx="4691899" cy="3428999"/>
          </a:xfrm>
        </p:spPr>
        <p:txBody>
          <a:bodyPr/>
          <a:lstStyle/>
          <a:p>
            <a:r>
              <a:rPr lang="en-US" altLang="zh-CN" dirty="0"/>
              <a:t>Deployed on Intel E5-2670 with NVIDIA Tesla P100 with 15 workloads</a:t>
            </a:r>
            <a:endParaRPr lang="zh-CN" altLang="en-US" dirty="0"/>
          </a:p>
        </p:txBody>
      </p:sp>
      <p:sp>
        <p:nvSpPr>
          <p:cNvPr id="6" name="内容占位符 5">
            <a:extLst>
              <a:ext uri="{FF2B5EF4-FFF2-40B4-BE49-F238E27FC236}">
                <a16:creationId xmlns:a16="http://schemas.microsoft.com/office/drawing/2014/main" id="{5B2C8554-D601-4C28-AA7E-EB60B74C594D}"/>
              </a:ext>
            </a:extLst>
          </p:cNvPr>
          <p:cNvSpPr>
            <a:spLocks noGrp="1"/>
          </p:cNvSpPr>
          <p:nvPr>
            <p:ph sz="quarter" idx="10"/>
          </p:nvPr>
        </p:nvSpPr>
        <p:spPr/>
        <p:txBody>
          <a:bodyPr>
            <a:normAutofit fontScale="92500" lnSpcReduction="10000"/>
          </a:bodyPr>
          <a:lstStyle/>
          <a:p>
            <a:pPr marL="514350" indent="-514350">
              <a:lnSpc>
                <a:spcPct val="200000"/>
              </a:lnSpc>
              <a:buFont typeface="+mj-lt"/>
              <a:buAutoNum type="arabicPeriod"/>
            </a:pPr>
            <a:r>
              <a:rPr lang="en-US" altLang="zh-CN" dirty="0"/>
              <a:t>Flexible scheduler</a:t>
            </a:r>
          </a:p>
          <a:p>
            <a:pPr marL="514350" indent="-514350">
              <a:lnSpc>
                <a:spcPct val="200000"/>
              </a:lnSpc>
              <a:buFont typeface="+mj-lt"/>
              <a:buAutoNum type="arabicPeriod"/>
            </a:pPr>
            <a:r>
              <a:rPr lang="en-US" altLang="zh-CN" dirty="0"/>
              <a:t>Faster hyperparameter tuning</a:t>
            </a:r>
          </a:p>
          <a:p>
            <a:pPr marL="514350" indent="-514350">
              <a:lnSpc>
                <a:spcPct val="200000"/>
              </a:lnSpc>
              <a:buFont typeface="+mj-lt"/>
              <a:buAutoNum type="arabicPeriod"/>
            </a:pPr>
            <a:r>
              <a:rPr lang="en-US" altLang="zh-CN" dirty="0"/>
              <a:t>High GPU utilization for inference</a:t>
            </a:r>
            <a:endParaRPr lang="zh-CN" altLang="en-US" dirty="0"/>
          </a:p>
        </p:txBody>
      </p:sp>
      <p:sp>
        <p:nvSpPr>
          <p:cNvPr id="2" name="Slide Number Placeholder 1">
            <a:extLst>
              <a:ext uri="{FF2B5EF4-FFF2-40B4-BE49-F238E27FC236}">
                <a16:creationId xmlns:a16="http://schemas.microsoft.com/office/drawing/2014/main" id="{7173F2CB-F629-8944-835A-EB71BD538AE1}"/>
              </a:ext>
            </a:extLst>
          </p:cNvPr>
          <p:cNvSpPr>
            <a:spLocks noGrp="1"/>
          </p:cNvSpPr>
          <p:nvPr>
            <p:ph type="sldNum" sz="quarter" idx="4294967295"/>
          </p:nvPr>
        </p:nvSpPr>
        <p:spPr>
          <a:xfrm>
            <a:off x="11822113" y="6619875"/>
            <a:ext cx="369887" cy="238125"/>
          </a:xfrm>
        </p:spPr>
        <p:txBody>
          <a:bodyPr/>
          <a:lstStyle/>
          <a:p>
            <a:fld id="{2E4BC627-AC99-AB40-AA77-AD4C10984B8E}" type="slidenum">
              <a:rPr lang="en-US" smtClean="0"/>
              <a:pPr/>
              <a:t>30</a:t>
            </a:fld>
            <a:endParaRPr lang="en-US"/>
          </a:p>
        </p:txBody>
      </p:sp>
    </p:spTree>
    <p:extLst>
      <p:ext uri="{BB962C8B-B14F-4D97-AF65-F5344CB8AC3E}">
        <p14:creationId xmlns:p14="http://schemas.microsoft.com/office/powerpoint/2010/main" val="1902167114"/>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EBDBA0-745E-C248-9BBA-E70A0CE8D47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58201" y="3586211"/>
            <a:ext cx="5675598" cy="2349433"/>
          </a:xfrm>
          <a:prstGeom prst="rect">
            <a:avLst/>
          </a:prstGeom>
        </p:spPr>
      </p:pic>
      <p:sp>
        <p:nvSpPr>
          <p:cNvPr id="9" name="Title 1"/>
          <p:cNvSpPr>
            <a:spLocks noGrp="1"/>
          </p:cNvSpPr>
          <p:nvPr>
            <p:ph type="title"/>
          </p:nvPr>
        </p:nvSpPr>
        <p:spPr>
          <a:solidFill>
            <a:schemeClr val="tx1">
              <a:lumMod val="85000"/>
              <a:lumOff val="15000"/>
            </a:schemeClr>
          </a:solidFill>
        </p:spPr>
        <p:txBody>
          <a:bodyPr>
            <a:normAutofit/>
          </a:bodyPr>
          <a:lstStyle/>
          <a:p>
            <a:r>
              <a:rPr lang="en-US" altLang="zh-CN" dirty="0"/>
              <a:t>A</a:t>
            </a:r>
            <a:r>
              <a:rPr lang="zh-CN" altLang="en-US" dirty="0"/>
              <a:t> </a:t>
            </a:r>
            <a:r>
              <a:rPr lang="en-US" altLang="zh-CN" dirty="0"/>
              <a:t>Production</a:t>
            </a:r>
            <a:r>
              <a:rPr lang="zh-CN" altLang="en-US" dirty="0"/>
              <a:t> </a:t>
            </a:r>
            <a:r>
              <a:rPr lang="en-US" altLang="zh-CN" dirty="0"/>
              <a:t>Trace</a:t>
            </a:r>
            <a:endParaRPr lang="en-US" dirty="0"/>
          </a:p>
        </p:txBody>
      </p:sp>
      <p:sp>
        <p:nvSpPr>
          <p:cNvPr id="3" name="内容占位符 2">
            <a:extLst>
              <a:ext uri="{FF2B5EF4-FFF2-40B4-BE49-F238E27FC236}">
                <a16:creationId xmlns:a16="http://schemas.microsoft.com/office/drawing/2014/main" id="{3F361398-D37C-4900-8CF0-240EC74B1F1C}"/>
              </a:ext>
            </a:extLst>
          </p:cNvPr>
          <p:cNvSpPr>
            <a:spLocks noGrp="1"/>
          </p:cNvSpPr>
          <p:nvPr>
            <p:ph idx="1"/>
          </p:nvPr>
        </p:nvSpPr>
        <p:spPr/>
        <p:txBody>
          <a:bodyPr/>
          <a:lstStyle/>
          <a:p>
            <a:r>
              <a:rPr lang="en-US" altLang="zh-CN" dirty="0"/>
              <a:t>100 jobs from a production trace[1]</a:t>
            </a:r>
          </a:p>
          <a:p>
            <a:r>
              <a:rPr lang="en-US" altLang="zh-CN" dirty="0"/>
              <a:t>4 schedulers implemented as demo</a:t>
            </a:r>
          </a:p>
          <a:p>
            <a:r>
              <a:rPr lang="en-US" altLang="zh-CN" dirty="0"/>
              <a:t>SRTF vs FIFO: </a:t>
            </a:r>
            <a:r>
              <a:rPr lang="en-US" altLang="zh-CN" dirty="0">
                <a:solidFill>
                  <a:schemeClr val="accent6"/>
                </a:solidFill>
              </a:rPr>
              <a:t>3.19x</a:t>
            </a:r>
            <a:r>
              <a:rPr lang="en-US" altLang="zh-CN" dirty="0"/>
              <a:t> improvement in Avg. JCT</a:t>
            </a:r>
          </a:p>
          <a:p>
            <a:endParaRPr lang="zh-CN" altLang="en-US" dirty="0"/>
          </a:p>
        </p:txBody>
      </p:sp>
      <p:sp>
        <p:nvSpPr>
          <p:cNvPr id="2" name="Slide Number Placeholder 1">
            <a:extLst>
              <a:ext uri="{FF2B5EF4-FFF2-40B4-BE49-F238E27FC236}">
                <a16:creationId xmlns:a16="http://schemas.microsoft.com/office/drawing/2014/main" id="{3AA7EEBF-EC5C-7041-91DE-9A2BFA6C8ECC}"/>
              </a:ext>
            </a:extLst>
          </p:cNvPr>
          <p:cNvSpPr>
            <a:spLocks noGrp="1"/>
          </p:cNvSpPr>
          <p:nvPr>
            <p:ph type="sldNum" sz="quarter" idx="12"/>
          </p:nvPr>
        </p:nvSpPr>
        <p:spPr/>
        <p:txBody>
          <a:bodyPr/>
          <a:lstStyle/>
          <a:p>
            <a:fld id="{2E4BC627-AC99-AB40-AA77-AD4C10984B8E}" type="slidenum">
              <a:rPr lang="en-US" smtClean="0"/>
              <a:pPr/>
              <a:t>31</a:t>
            </a:fld>
            <a:endParaRPr lang="en-US"/>
          </a:p>
        </p:txBody>
      </p:sp>
      <p:sp>
        <p:nvSpPr>
          <p:cNvPr id="7" name="TextBox 6">
            <a:extLst>
              <a:ext uri="{FF2B5EF4-FFF2-40B4-BE49-F238E27FC236}">
                <a16:creationId xmlns:a16="http://schemas.microsoft.com/office/drawing/2014/main" id="{A06EC60E-33A3-7645-8FE8-D5F919A75AF7}"/>
              </a:ext>
            </a:extLst>
          </p:cNvPr>
          <p:cNvSpPr txBox="1"/>
          <p:nvPr/>
        </p:nvSpPr>
        <p:spPr>
          <a:xfrm>
            <a:off x="0" y="6084144"/>
            <a:ext cx="12192000" cy="341856"/>
          </a:xfrm>
          <a:prstGeom prst="rect">
            <a:avLst/>
          </a:prstGeom>
          <a:solidFill>
            <a:schemeClr val="bg1">
              <a:lumMod val="65000"/>
            </a:schemeClr>
          </a:solidFill>
        </p:spPr>
        <p:txBody>
          <a:bodyPr wrap="square" lIns="91440" tIns="9144" rIns="0" bIns="9144" rtlCol="0" anchor="ctr">
            <a:noAutofit/>
          </a:bodyPr>
          <a:lstStyle/>
          <a:p>
            <a:pPr lvl="1"/>
            <a:r>
              <a:rPr lang="en-US" sz="1600" dirty="0">
                <a:latin typeface="Gill Sans Light" charset="0"/>
                <a:ea typeface="Gill Sans Light" charset="0"/>
                <a:cs typeface="Gill Sans Light" charset="0"/>
              </a:rPr>
              <a:t>[1]: G. </a:t>
            </a:r>
            <a:r>
              <a:rPr lang="en-US" sz="1600" dirty="0" err="1">
                <a:latin typeface="Gill Sans Light" charset="0"/>
                <a:ea typeface="Gill Sans Light" charset="0"/>
                <a:cs typeface="Gill Sans Light" charset="0"/>
              </a:rPr>
              <a:t>Juncheng</a:t>
            </a:r>
            <a:r>
              <a:rPr lang="en-US" sz="1600" dirty="0">
                <a:latin typeface="Gill Sans Light" charset="0"/>
                <a:ea typeface="Gill Sans Light" charset="0"/>
                <a:cs typeface="Gill Sans Light" charset="0"/>
              </a:rPr>
              <a:t> et al. “Tiresias: A GPU Cluster Manager for Distributed Deep Learning”. In: NSDI. 2019.</a:t>
            </a:r>
          </a:p>
        </p:txBody>
      </p:sp>
      <p:graphicFrame>
        <p:nvGraphicFramePr>
          <p:cNvPr id="8" name="Table 7">
            <a:extLst>
              <a:ext uri="{FF2B5EF4-FFF2-40B4-BE49-F238E27FC236}">
                <a16:creationId xmlns:a16="http://schemas.microsoft.com/office/drawing/2014/main" id="{E8B38196-68EE-A6FB-47A9-7E7BCCEE75B2}"/>
              </a:ext>
            </a:extLst>
          </p:cNvPr>
          <p:cNvGraphicFramePr>
            <a:graphicFrameLocks noGrp="1"/>
          </p:cNvGraphicFramePr>
          <p:nvPr>
            <p:extLst>
              <p:ext uri="{D42A27DB-BD31-4B8C-83A1-F6EECF244321}">
                <p14:modId xmlns:p14="http://schemas.microsoft.com/office/powerpoint/2010/main" val="3248042394"/>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extLst>
      <p:ext uri="{BB962C8B-B14F-4D97-AF65-F5344CB8AC3E}">
        <p14:creationId xmlns:p14="http://schemas.microsoft.com/office/powerpoint/2010/main" val="40999940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lumMod val="85000"/>
              <a:lumOff val="15000"/>
            </a:schemeClr>
          </a:solidFill>
        </p:spPr>
        <p:txBody>
          <a:bodyPr>
            <a:normAutofit/>
          </a:bodyPr>
          <a:lstStyle/>
          <a:p>
            <a:r>
              <a:rPr lang="en-US" altLang="zh-CN" dirty="0"/>
              <a:t>Hyperparameter</a:t>
            </a:r>
            <a:r>
              <a:rPr lang="zh-CN" altLang="en-US" dirty="0"/>
              <a:t> </a:t>
            </a:r>
            <a:r>
              <a:rPr lang="en-US" altLang="zh-CN" dirty="0"/>
              <a:t>Tuning</a:t>
            </a:r>
            <a:endParaRPr lang="en-US" dirty="0"/>
          </a:p>
        </p:txBody>
      </p:sp>
      <p:sp>
        <p:nvSpPr>
          <p:cNvPr id="7" name="内容占位符 6">
            <a:extLst>
              <a:ext uri="{FF2B5EF4-FFF2-40B4-BE49-F238E27FC236}">
                <a16:creationId xmlns:a16="http://schemas.microsoft.com/office/drawing/2014/main" id="{3149C161-DED4-40D7-A6B4-96173EA2568D}"/>
              </a:ext>
            </a:extLst>
          </p:cNvPr>
          <p:cNvSpPr>
            <a:spLocks noGrp="1"/>
          </p:cNvSpPr>
          <p:nvPr>
            <p:ph idx="1"/>
          </p:nvPr>
        </p:nvSpPr>
        <p:spPr/>
        <p:txBody>
          <a:bodyPr/>
          <a:lstStyle/>
          <a:p>
            <a:r>
              <a:rPr lang="en-US" altLang="zh-CN" dirty="0"/>
              <a:t>2 sets of hyperparameter tuning tasks</a:t>
            </a:r>
          </a:p>
          <a:p>
            <a:r>
              <a:rPr lang="en-US" altLang="zh-CN" dirty="0"/>
              <a:t>300 exploration jobs in each set</a:t>
            </a:r>
          </a:p>
          <a:p>
            <a:r>
              <a:rPr lang="en-US" altLang="zh-CN" dirty="0"/>
              <a:t>Makespan is important</a:t>
            </a:r>
          </a:p>
          <a:p>
            <a:endParaRPr lang="en-US" altLang="zh-CN" dirty="0"/>
          </a:p>
          <a:p>
            <a:endParaRPr lang="zh-CN" altLang="en-US" dirty="0"/>
          </a:p>
        </p:txBody>
      </p:sp>
      <p:sp>
        <p:nvSpPr>
          <p:cNvPr id="4" name="Slide Number Placeholder 3">
            <a:extLst>
              <a:ext uri="{FF2B5EF4-FFF2-40B4-BE49-F238E27FC236}">
                <a16:creationId xmlns:a16="http://schemas.microsoft.com/office/drawing/2014/main" id="{F6718232-2238-FD47-B400-0C3EF03BCD4D}"/>
              </a:ext>
            </a:extLst>
          </p:cNvPr>
          <p:cNvSpPr>
            <a:spLocks noGrp="1"/>
          </p:cNvSpPr>
          <p:nvPr>
            <p:ph type="sldNum" sz="quarter" idx="12"/>
          </p:nvPr>
        </p:nvSpPr>
        <p:spPr/>
        <p:txBody>
          <a:bodyPr/>
          <a:lstStyle/>
          <a:p>
            <a:fld id="{2E4BC627-AC99-AB40-AA77-AD4C10984B8E}" type="slidenum">
              <a:rPr lang="en-US" smtClean="0"/>
              <a:pPr/>
              <a:t>32</a:t>
            </a:fld>
            <a:endParaRPr lang="en-US"/>
          </a:p>
        </p:txBody>
      </p:sp>
      <p:pic>
        <p:nvPicPr>
          <p:cNvPr id="5" name="Picture 4">
            <a:extLst>
              <a:ext uri="{FF2B5EF4-FFF2-40B4-BE49-F238E27FC236}">
                <a16:creationId xmlns:a16="http://schemas.microsoft.com/office/drawing/2014/main" id="{44B30451-A89C-3541-9F3A-F28151DA5AB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87302" y="3991486"/>
            <a:ext cx="5441330" cy="1980945"/>
          </a:xfrm>
          <a:prstGeom prst="rect">
            <a:avLst/>
          </a:prstGeom>
        </p:spPr>
      </p:pic>
      <p:graphicFrame>
        <p:nvGraphicFramePr>
          <p:cNvPr id="6" name="Table 5">
            <a:extLst>
              <a:ext uri="{FF2B5EF4-FFF2-40B4-BE49-F238E27FC236}">
                <a16:creationId xmlns:a16="http://schemas.microsoft.com/office/drawing/2014/main" id="{D44D1FBA-C24E-3E84-8A72-2CBB8C028CCE}"/>
              </a:ext>
            </a:extLst>
          </p:cNvPr>
          <p:cNvGraphicFramePr>
            <a:graphicFrameLocks noGrp="1"/>
          </p:cNvGraphicFramePr>
          <p:nvPr>
            <p:extLst>
              <p:ext uri="{D42A27DB-BD31-4B8C-83A1-F6EECF244321}">
                <p14:modId xmlns:p14="http://schemas.microsoft.com/office/powerpoint/2010/main" val="3248042394"/>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extLst>
      <p:ext uri="{BB962C8B-B14F-4D97-AF65-F5344CB8AC3E}">
        <p14:creationId xmlns:p14="http://schemas.microsoft.com/office/powerpoint/2010/main" val="29318639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lumMod val="85000"/>
              <a:lumOff val="15000"/>
            </a:schemeClr>
          </a:solidFill>
        </p:spPr>
        <p:txBody>
          <a:bodyPr>
            <a:normAutofit/>
          </a:bodyPr>
          <a:lstStyle/>
          <a:p>
            <a:r>
              <a:rPr lang="en-US" altLang="zh-CN" dirty="0"/>
              <a:t>Pack Inference Applications</a:t>
            </a:r>
            <a:endParaRPr lang="en-US" dirty="0"/>
          </a:p>
        </p:txBody>
      </p:sp>
      <p:sp>
        <p:nvSpPr>
          <p:cNvPr id="7" name="内容占位符 6">
            <a:extLst>
              <a:ext uri="{FF2B5EF4-FFF2-40B4-BE49-F238E27FC236}">
                <a16:creationId xmlns:a16="http://schemas.microsoft.com/office/drawing/2014/main" id="{C84DB728-208B-4A49-941B-084846AD4919}"/>
              </a:ext>
            </a:extLst>
          </p:cNvPr>
          <p:cNvSpPr>
            <a:spLocks noGrp="1"/>
          </p:cNvSpPr>
          <p:nvPr>
            <p:ph idx="1"/>
          </p:nvPr>
        </p:nvSpPr>
        <p:spPr/>
        <p:txBody>
          <a:bodyPr/>
          <a:lstStyle/>
          <a:p>
            <a:r>
              <a:rPr lang="en-US" altLang="zh-CN" dirty="0"/>
              <a:t>42 DL inference applications in </a:t>
            </a:r>
            <a:r>
              <a:rPr lang="en-US" altLang="zh-CN" dirty="0">
                <a:solidFill>
                  <a:schemeClr val="accent6"/>
                </a:solidFill>
                <a:latin typeface="Abril Fatface" panose="02000503000000020003" pitchFamily="2" charset="0"/>
              </a:rPr>
              <a:t>1</a:t>
            </a:r>
            <a:r>
              <a:rPr lang="en-US" altLang="zh-CN" dirty="0"/>
              <a:t> GPU</a:t>
            </a:r>
          </a:p>
          <a:p>
            <a:r>
              <a:rPr lang="en-US" altLang="zh-CN" dirty="0"/>
              <a:t>User facing services: latency</a:t>
            </a:r>
          </a:p>
          <a:p>
            <a:endParaRPr lang="zh-CN" altLang="en-US" dirty="0"/>
          </a:p>
        </p:txBody>
      </p:sp>
      <p:sp>
        <p:nvSpPr>
          <p:cNvPr id="4" name="Slide Number Placeholder 3">
            <a:extLst>
              <a:ext uri="{FF2B5EF4-FFF2-40B4-BE49-F238E27FC236}">
                <a16:creationId xmlns:a16="http://schemas.microsoft.com/office/drawing/2014/main" id="{B369348C-6A9C-C446-A179-CD6B7F2FFA4B}"/>
              </a:ext>
            </a:extLst>
          </p:cNvPr>
          <p:cNvSpPr>
            <a:spLocks noGrp="1"/>
          </p:cNvSpPr>
          <p:nvPr>
            <p:ph type="sldNum" sz="quarter" idx="12"/>
          </p:nvPr>
        </p:nvSpPr>
        <p:spPr/>
        <p:txBody>
          <a:bodyPr/>
          <a:lstStyle/>
          <a:p>
            <a:fld id="{2E4BC627-AC99-AB40-AA77-AD4C10984B8E}" type="slidenum">
              <a:rPr lang="en-US" smtClean="0"/>
              <a:pPr/>
              <a:t>33</a:t>
            </a:fld>
            <a:endParaRPr lang="en-US"/>
          </a:p>
        </p:txBody>
      </p:sp>
      <p:pic>
        <p:nvPicPr>
          <p:cNvPr id="6" name="Picture 5">
            <a:extLst>
              <a:ext uri="{FF2B5EF4-FFF2-40B4-BE49-F238E27FC236}">
                <a16:creationId xmlns:a16="http://schemas.microsoft.com/office/drawing/2014/main" id="{3222BD3D-0B1F-864B-92D2-BE3340A0C3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69480" y="3441315"/>
            <a:ext cx="11653040" cy="2919777"/>
          </a:xfrm>
          <a:prstGeom prst="rect">
            <a:avLst/>
          </a:prstGeom>
        </p:spPr>
      </p:pic>
      <p:graphicFrame>
        <p:nvGraphicFramePr>
          <p:cNvPr id="8" name="Table 7">
            <a:extLst>
              <a:ext uri="{FF2B5EF4-FFF2-40B4-BE49-F238E27FC236}">
                <a16:creationId xmlns:a16="http://schemas.microsoft.com/office/drawing/2014/main" id="{80105E8B-9E90-5EA2-3C2A-F43EB759800A}"/>
              </a:ext>
            </a:extLst>
          </p:cNvPr>
          <p:cNvGraphicFramePr>
            <a:graphicFrameLocks noGrp="1"/>
          </p:cNvGraphicFramePr>
          <p:nvPr>
            <p:extLst>
              <p:ext uri="{D42A27DB-BD31-4B8C-83A1-F6EECF244321}">
                <p14:modId xmlns:p14="http://schemas.microsoft.com/office/powerpoint/2010/main" val="3248042394"/>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extLst>
      <p:ext uri="{BB962C8B-B14F-4D97-AF65-F5344CB8AC3E}">
        <p14:creationId xmlns:p14="http://schemas.microsoft.com/office/powerpoint/2010/main" val="14083738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677798-4E25-427D-9EAF-5CB8001580D9}"/>
              </a:ext>
            </a:extLst>
          </p:cNvPr>
          <p:cNvSpPr>
            <a:spLocks noGrp="1"/>
          </p:cNvSpPr>
          <p:nvPr>
            <p:ph type="title"/>
          </p:nvPr>
        </p:nvSpPr>
        <p:spPr/>
        <p:txBody>
          <a:bodyPr/>
          <a:lstStyle/>
          <a:p>
            <a:r>
              <a:rPr lang="en-US" altLang="zh-CN" dirty="0"/>
              <a:t>Salus</a:t>
            </a:r>
            <a:endParaRPr lang="zh-CN" altLang="en-US" dirty="0"/>
          </a:p>
        </p:txBody>
      </p:sp>
      <p:sp>
        <p:nvSpPr>
          <p:cNvPr id="3" name="文本占位符 2">
            <a:extLst>
              <a:ext uri="{FF2B5EF4-FFF2-40B4-BE49-F238E27FC236}">
                <a16:creationId xmlns:a16="http://schemas.microsoft.com/office/drawing/2014/main" id="{5C7F5F1F-0BBA-4F7D-8D80-55E899C84A1E}"/>
              </a:ext>
            </a:extLst>
          </p:cNvPr>
          <p:cNvSpPr>
            <a:spLocks noGrp="1"/>
          </p:cNvSpPr>
          <p:nvPr>
            <p:ph type="body" idx="1"/>
          </p:nvPr>
        </p:nvSpPr>
        <p:spPr/>
        <p:txBody>
          <a:bodyPr/>
          <a:lstStyle/>
          <a:p>
            <a:r>
              <a:rPr lang="en-US" altLang="zh-CN" dirty="0"/>
              <a:t>Fine-grained GPU Sharing Primitives</a:t>
            </a:r>
          </a:p>
          <a:p>
            <a:r>
              <a:rPr lang="en-US" altLang="zh-CN" dirty="0"/>
              <a:t>for Deep Learning</a:t>
            </a:r>
            <a:endParaRPr lang="zh-CN" altLang="en-US" dirty="0"/>
          </a:p>
        </p:txBody>
      </p:sp>
      <p:sp>
        <p:nvSpPr>
          <p:cNvPr id="4" name="内容占位符 3">
            <a:extLst>
              <a:ext uri="{FF2B5EF4-FFF2-40B4-BE49-F238E27FC236}">
                <a16:creationId xmlns:a16="http://schemas.microsoft.com/office/drawing/2014/main" id="{0A9BA2AC-ED9E-4405-BBF6-FB5AB33910A8}"/>
              </a:ext>
            </a:extLst>
          </p:cNvPr>
          <p:cNvSpPr>
            <a:spLocks noGrp="1"/>
          </p:cNvSpPr>
          <p:nvPr>
            <p:ph sz="quarter" idx="10"/>
          </p:nvPr>
        </p:nvSpPr>
        <p:spPr/>
        <p:txBody>
          <a:bodyPr/>
          <a:lstStyle/>
          <a:p>
            <a:r>
              <a:rPr lang="en-US" altLang="zh-CN" dirty="0"/>
              <a:t>Open sourced at: </a:t>
            </a:r>
            <a:r>
              <a:rPr lang="en-US" altLang="zh-CN" dirty="0">
                <a:hlinkClick r:id="rId3"/>
              </a:rPr>
              <a:t>https://github.com/SymbioticLab/Salus</a:t>
            </a:r>
            <a:endParaRPr lang="en-US" altLang="zh-CN" dirty="0"/>
          </a:p>
          <a:p>
            <a:pPr lvl="1"/>
            <a:r>
              <a:rPr lang="en-US" altLang="zh-CN" dirty="0"/>
              <a:t>Prebuilt docker image available</a:t>
            </a:r>
            <a:endParaRPr lang="zh-CN" altLang="en-US" dirty="0"/>
          </a:p>
        </p:txBody>
      </p:sp>
      <p:grpSp>
        <p:nvGrpSpPr>
          <p:cNvPr id="5" name="Group 15">
            <a:extLst>
              <a:ext uri="{FF2B5EF4-FFF2-40B4-BE49-F238E27FC236}">
                <a16:creationId xmlns:a16="http://schemas.microsoft.com/office/drawing/2014/main" id="{9F054763-62AF-438C-A8A0-3328E08A0366}"/>
              </a:ext>
            </a:extLst>
          </p:cNvPr>
          <p:cNvGrpSpPr/>
          <p:nvPr/>
        </p:nvGrpSpPr>
        <p:grpSpPr>
          <a:xfrm>
            <a:off x="3550034" y="5272639"/>
            <a:ext cx="5091932" cy="1398861"/>
            <a:chOff x="1272926" y="4159383"/>
            <a:chExt cx="8413622" cy="2311400"/>
          </a:xfrm>
        </p:grpSpPr>
        <p:pic>
          <p:nvPicPr>
            <p:cNvPr id="6" name="Picture 3" descr="A close up of a logo&#10;&#10;Description automatically generated">
              <a:extLst>
                <a:ext uri="{FF2B5EF4-FFF2-40B4-BE49-F238E27FC236}">
                  <a16:creationId xmlns:a16="http://schemas.microsoft.com/office/drawing/2014/main" id="{B347727C-2D12-4E4A-BCAB-C565BF5134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72926" y="4159383"/>
              <a:ext cx="2324100" cy="2311400"/>
            </a:xfrm>
            <a:prstGeom prst="rect">
              <a:avLst/>
            </a:prstGeom>
          </p:spPr>
        </p:pic>
        <p:pic>
          <p:nvPicPr>
            <p:cNvPr id="7" name="Picture 12" descr="A close up of a sign&#10;&#10;Description automatically generated">
              <a:extLst>
                <a:ext uri="{FF2B5EF4-FFF2-40B4-BE49-F238E27FC236}">
                  <a16:creationId xmlns:a16="http://schemas.microsoft.com/office/drawing/2014/main" id="{986106E4-C1DC-4090-846F-7C21FE9E9D9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17687" y="4159383"/>
              <a:ext cx="2324100" cy="2311400"/>
            </a:xfrm>
            <a:prstGeom prst="rect">
              <a:avLst/>
            </a:prstGeom>
          </p:spPr>
        </p:pic>
        <p:pic>
          <p:nvPicPr>
            <p:cNvPr id="8" name="Picture 14" descr="A close up of a logo&#10;&#10;Description automatically generated">
              <a:extLst>
                <a:ext uri="{FF2B5EF4-FFF2-40B4-BE49-F238E27FC236}">
                  <a16:creationId xmlns:a16="http://schemas.microsoft.com/office/drawing/2014/main" id="{F01D116C-A489-4A22-985C-634F6F6B207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62448" y="4159383"/>
              <a:ext cx="2324100" cy="2311400"/>
            </a:xfrm>
            <a:prstGeom prst="rect">
              <a:avLst/>
            </a:prstGeom>
          </p:spPr>
        </p:pic>
      </p:grpSp>
    </p:spTree>
    <p:extLst>
      <p:ext uri="{BB962C8B-B14F-4D97-AF65-F5344CB8AC3E}">
        <p14:creationId xmlns:p14="http://schemas.microsoft.com/office/powerpoint/2010/main" val="2547487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8CB94D-0266-4288-8BAC-855345A60FB3}"/>
              </a:ext>
            </a:extLst>
          </p:cNvPr>
          <p:cNvSpPr>
            <a:spLocks noGrp="1"/>
          </p:cNvSpPr>
          <p:nvPr>
            <p:ph type="title"/>
          </p:nvPr>
        </p:nvSpPr>
        <p:spPr/>
        <p:txBody>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E34F67B2-3F78-4439-A26C-0F4D872ACE52}"/>
              </a:ext>
            </a:extLst>
          </p:cNvPr>
          <p:cNvSpPr>
            <a:spLocks noGrp="1"/>
          </p:cNvSpPr>
          <p:nvPr>
            <p:ph idx="1"/>
          </p:nvPr>
        </p:nvSpPr>
        <p:spPr/>
        <p:txBody>
          <a:bodyPr/>
          <a:lstStyle/>
          <a:p>
            <a:r>
              <a:rPr lang="en-US" altLang="zh-CN" dirty="0">
                <a:solidFill>
                  <a:schemeClr val="bg1">
                    <a:lumMod val="65000"/>
                  </a:schemeClr>
                </a:solidFill>
                <a:latin typeface="Abril Fatface" panose="02000503000000020003" pitchFamily="2" charset="0"/>
              </a:rPr>
              <a:t>Salus</a:t>
            </a:r>
          </a:p>
          <a:p>
            <a:pPr lvl="1"/>
            <a:r>
              <a:rPr lang="en-US" altLang="zh-CN" dirty="0">
                <a:solidFill>
                  <a:schemeClr val="bg1">
                    <a:lumMod val="65000"/>
                  </a:schemeClr>
                </a:solidFill>
              </a:rPr>
              <a:t>Fine-grained GPU Sharing Primitives for Deep Learning Applications</a:t>
            </a:r>
          </a:p>
          <a:p>
            <a:pPr lvl="1"/>
            <a:endParaRPr lang="en-US" altLang="zh-CN" dirty="0">
              <a:solidFill>
                <a:schemeClr val="bg1">
                  <a:lumMod val="65000"/>
                </a:schemeClr>
              </a:solidFill>
            </a:endParaRPr>
          </a:p>
          <a:p>
            <a:r>
              <a:rPr lang="en-US" altLang="zh-CN" dirty="0">
                <a:latin typeface="Abril Fatface" panose="02000503000000020003" pitchFamily="2" charset="0"/>
              </a:rPr>
              <a:t>Fluid</a:t>
            </a:r>
          </a:p>
          <a:p>
            <a:pPr lvl="1"/>
            <a:r>
              <a:rPr lang="en-US" altLang="zh-CN" dirty="0"/>
              <a:t>Resource-aware Hyperparameter Tuning Engine</a:t>
            </a:r>
          </a:p>
          <a:p>
            <a:pPr lvl="1"/>
            <a:endParaRPr lang="en-US" altLang="zh-CN" dirty="0">
              <a:solidFill>
                <a:schemeClr val="bg1">
                  <a:lumMod val="65000"/>
                </a:schemeClr>
              </a:solidFill>
            </a:endParaRPr>
          </a:p>
          <a:p>
            <a:r>
              <a:rPr lang="en-US" altLang="zh-CN" dirty="0">
                <a:solidFill>
                  <a:schemeClr val="bg1">
                    <a:lumMod val="65000"/>
                  </a:schemeClr>
                </a:solidFill>
                <a:latin typeface="Abril Fatface" panose="02000503000000020003" pitchFamily="2" charset="0"/>
              </a:rPr>
              <a:t>Orloj</a:t>
            </a:r>
          </a:p>
          <a:p>
            <a:pPr lvl="1"/>
            <a:r>
              <a:rPr lang="en-US" altLang="zh-CN" dirty="0">
                <a:solidFill>
                  <a:schemeClr val="bg1">
                    <a:lumMod val="65000"/>
                  </a:schemeClr>
                </a:solidFill>
              </a:rPr>
              <a:t>Predictably Serving Unpredictable DNNs</a:t>
            </a:r>
            <a:endParaRPr lang="zh-CN" altLang="en-US" dirty="0">
              <a:solidFill>
                <a:schemeClr val="bg1">
                  <a:lumMod val="65000"/>
                </a:schemeClr>
              </a:solidFill>
            </a:endParaRPr>
          </a:p>
        </p:txBody>
      </p:sp>
      <p:sp>
        <p:nvSpPr>
          <p:cNvPr id="4" name="Slide Number Placeholder 4">
            <a:extLst>
              <a:ext uri="{FF2B5EF4-FFF2-40B4-BE49-F238E27FC236}">
                <a16:creationId xmlns:a16="http://schemas.microsoft.com/office/drawing/2014/main" id="{4C0F74DC-0415-4880-B6B2-9B7E702F3C6F}"/>
              </a:ext>
            </a:extLst>
          </p:cNvPr>
          <p:cNvSpPr>
            <a:spLocks noGrp="1"/>
          </p:cNvSpPr>
          <p:nvPr>
            <p:ph type="sldNum" sz="quarter" idx="12"/>
          </p:nvPr>
        </p:nvSpPr>
        <p:spPr>
          <a:xfrm>
            <a:off x="10558200" y="6426000"/>
            <a:ext cx="937800" cy="432000"/>
          </a:xfrm>
        </p:spPr>
        <p:txBody>
          <a:bodyPr/>
          <a:lstStyle/>
          <a:p>
            <a:fld id="{2E4BC627-AC99-AB40-AA77-AD4C10984B8E}" type="slidenum">
              <a:rPr lang="en-US" smtClean="0"/>
              <a:pPr/>
              <a:t>35</a:t>
            </a:fld>
            <a:endParaRPr lang="en-US"/>
          </a:p>
        </p:txBody>
      </p:sp>
      <p:graphicFrame>
        <p:nvGraphicFramePr>
          <p:cNvPr id="5" name="Table 4">
            <a:extLst>
              <a:ext uri="{FF2B5EF4-FFF2-40B4-BE49-F238E27FC236}">
                <a16:creationId xmlns:a16="http://schemas.microsoft.com/office/drawing/2014/main" id="{45513267-E641-41F9-157E-1A20779CDF18}"/>
              </a:ext>
            </a:extLst>
          </p:cNvPr>
          <p:cNvGraphicFramePr>
            <a:graphicFrameLocks noGrp="1"/>
          </p:cNvGraphicFramePr>
          <p:nvPr>
            <p:extLst>
              <p:ext uri="{D42A27DB-BD31-4B8C-83A1-F6EECF244321}">
                <p14:modId xmlns:p14="http://schemas.microsoft.com/office/powerpoint/2010/main" val="674706321"/>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extLst>
      <p:ext uri="{BB962C8B-B14F-4D97-AF65-F5344CB8AC3E}">
        <p14:creationId xmlns:p14="http://schemas.microsoft.com/office/powerpoint/2010/main" val="25589351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6FB45B-6B22-475F-8575-25932D9BB85D}"/>
              </a:ext>
            </a:extLst>
          </p:cNvPr>
          <p:cNvSpPr>
            <a:spLocks noGrp="1"/>
          </p:cNvSpPr>
          <p:nvPr>
            <p:ph type="ctrTitle"/>
          </p:nvPr>
        </p:nvSpPr>
        <p:spPr/>
        <p:txBody>
          <a:bodyPr/>
          <a:lstStyle/>
          <a:p>
            <a:r>
              <a:rPr lang="en-US" altLang="zh-CN" dirty="0"/>
              <a:t>Fluid</a:t>
            </a:r>
            <a:endParaRPr lang="zh-CN" altLang="en-US" dirty="0"/>
          </a:p>
        </p:txBody>
      </p:sp>
      <p:sp>
        <p:nvSpPr>
          <p:cNvPr id="3" name="副标题 2">
            <a:extLst>
              <a:ext uri="{FF2B5EF4-FFF2-40B4-BE49-F238E27FC236}">
                <a16:creationId xmlns:a16="http://schemas.microsoft.com/office/drawing/2014/main" id="{51223190-7043-49CD-9FB0-174EC6D7ABE9}"/>
              </a:ext>
            </a:extLst>
          </p:cNvPr>
          <p:cNvSpPr>
            <a:spLocks noGrp="1"/>
          </p:cNvSpPr>
          <p:nvPr>
            <p:ph type="subTitle" idx="1"/>
          </p:nvPr>
        </p:nvSpPr>
        <p:spPr/>
        <p:txBody>
          <a:bodyPr/>
          <a:lstStyle/>
          <a:p>
            <a:r>
              <a:rPr lang="en-US" altLang="zh-CN" dirty="0"/>
              <a:t>Resource-Aware Hyperparameter Tuning Engine</a:t>
            </a:r>
            <a:endParaRPr lang="zh-CN" altLang="en-US" dirty="0"/>
          </a:p>
        </p:txBody>
      </p:sp>
      <p:sp>
        <p:nvSpPr>
          <p:cNvPr id="4" name="文本占位符 3">
            <a:extLst>
              <a:ext uri="{FF2B5EF4-FFF2-40B4-BE49-F238E27FC236}">
                <a16:creationId xmlns:a16="http://schemas.microsoft.com/office/drawing/2014/main" id="{C9A85BF5-1972-4B52-86F4-09FD5DF63EB2}"/>
              </a:ext>
            </a:extLst>
          </p:cNvPr>
          <p:cNvSpPr>
            <a:spLocks noGrp="1"/>
          </p:cNvSpPr>
          <p:nvPr>
            <p:ph type="body" sz="quarter" idx="13"/>
          </p:nvPr>
        </p:nvSpPr>
        <p:spPr>
          <a:xfrm>
            <a:off x="696000" y="4693062"/>
            <a:ext cx="10440675" cy="829971"/>
          </a:xfrm>
        </p:spPr>
        <p:txBody>
          <a:bodyPr/>
          <a:lstStyle/>
          <a:p>
            <a:r>
              <a:rPr lang="en-US" altLang="zh-CN" dirty="0"/>
              <a:t>Peifeng Yu</a:t>
            </a:r>
            <a:r>
              <a:rPr lang="en-US" altLang="zh-CN" baseline="30000" dirty="0"/>
              <a:t>†</a:t>
            </a:r>
            <a:r>
              <a:rPr lang="en-US" altLang="zh-CN" dirty="0"/>
              <a:t>, Jiachen Liu</a:t>
            </a:r>
            <a:r>
              <a:rPr lang="en-US" altLang="zh-CN" baseline="30000" dirty="0"/>
              <a:t>†</a:t>
            </a:r>
            <a:r>
              <a:rPr lang="en-US" altLang="zh-CN" dirty="0"/>
              <a:t>, Mosharaf Chowdhury</a:t>
            </a:r>
          </a:p>
          <a:p>
            <a:r>
              <a:rPr lang="en-US" altLang="zh-CN" dirty="0"/>
              <a:t>(MLSys’21)</a:t>
            </a:r>
            <a:endParaRPr lang="zh-CN" altLang="en-US" dirty="0"/>
          </a:p>
        </p:txBody>
      </p:sp>
      <p:sp>
        <p:nvSpPr>
          <p:cNvPr id="5" name="文本框 4">
            <a:extLst>
              <a:ext uri="{FF2B5EF4-FFF2-40B4-BE49-F238E27FC236}">
                <a16:creationId xmlns:a16="http://schemas.microsoft.com/office/drawing/2014/main" id="{FE9AA5FD-B539-4847-95CF-01273EFA0E5A}"/>
              </a:ext>
            </a:extLst>
          </p:cNvPr>
          <p:cNvSpPr txBox="1"/>
          <p:nvPr/>
        </p:nvSpPr>
        <p:spPr>
          <a:xfrm>
            <a:off x="696000" y="6501127"/>
            <a:ext cx="1654631" cy="307777"/>
          </a:xfrm>
          <a:prstGeom prst="rect">
            <a:avLst/>
          </a:prstGeom>
          <a:noFill/>
        </p:spPr>
        <p:txBody>
          <a:bodyPr wrap="square">
            <a:spAutoFit/>
          </a:bodyPr>
          <a:lstStyle/>
          <a:p>
            <a:r>
              <a:rPr lang="en-US" altLang="zh-CN" sz="1400" baseline="30000" dirty="0">
                <a:solidFill>
                  <a:schemeClr val="bg1">
                    <a:lumMod val="50000"/>
                  </a:schemeClr>
                </a:solidFill>
                <a:latin typeface="Gill Sans Light" panose="020B0302020104020203" pitchFamily="34" charset="-79"/>
                <a:cs typeface="Gill Sans Light" panose="020B0302020104020203" pitchFamily="34" charset="-79"/>
              </a:rPr>
              <a:t>†</a:t>
            </a:r>
            <a:r>
              <a:rPr lang="en-US" altLang="zh-CN" sz="1400" dirty="0">
                <a:solidFill>
                  <a:schemeClr val="bg1">
                    <a:lumMod val="50000"/>
                  </a:schemeClr>
                </a:solidFill>
                <a:latin typeface="Gill Sans Light" panose="020B0302020104020203" pitchFamily="34" charset="-79"/>
                <a:cs typeface="Gill Sans Light" panose="020B0302020104020203" pitchFamily="34" charset="-79"/>
              </a:rPr>
              <a:t> Equal contribution</a:t>
            </a:r>
            <a:endParaRPr lang="zh-CN" altLang="en-US" sz="1400" dirty="0">
              <a:solidFill>
                <a:schemeClr val="bg1">
                  <a:lumMod val="50000"/>
                </a:schemeClr>
              </a:solidFill>
              <a:latin typeface="Gill Sans Light" panose="020B0302020104020203" pitchFamily="34" charset="-79"/>
              <a:cs typeface="Gill Sans Light" panose="020B0302020104020203" pitchFamily="34" charset="-79"/>
            </a:endParaRPr>
          </a:p>
        </p:txBody>
      </p:sp>
      <p:pic>
        <p:nvPicPr>
          <p:cNvPr id="8" name="Picture 10">
            <a:extLst>
              <a:ext uri="{FF2B5EF4-FFF2-40B4-BE49-F238E27FC236}">
                <a16:creationId xmlns:a16="http://schemas.microsoft.com/office/drawing/2014/main" id="{88FA2A3E-CC29-4F57-AE00-727FE75DD3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2458" y="4497354"/>
            <a:ext cx="1828800" cy="2034862"/>
          </a:xfrm>
          <a:prstGeom prst="rect">
            <a:avLst/>
          </a:prstGeom>
        </p:spPr>
      </p:pic>
      <p:pic>
        <p:nvPicPr>
          <p:cNvPr id="9" name="Picture 7">
            <a:extLst>
              <a:ext uri="{FF2B5EF4-FFF2-40B4-BE49-F238E27FC236}">
                <a16:creationId xmlns:a16="http://schemas.microsoft.com/office/drawing/2014/main" id="{D6453A97-4595-4D95-8899-3EED9865AC2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80581" y="5152290"/>
            <a:ext cx="2728600" cy="724990"/>
          </a:xfrm>
          <a:prstGeom prst="rect">
            <a:avLst/>
          </a:prstGeom>
        </p:spPr>
      </p:pic>
    </p:spTree>
    <p:extLst>
      <p:ext uri="{BB962C8B-B14F-4D97-AF65-F5344CB8AC3E}">
        <p14:creationId xmlns:p14="http://schemas.microsoft.com/office/powerpoint/2010/main" val="8961268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801A962-2B85-412B-ACE2-AD9271A82958}"/>
              </a:ext>
            </a:extLst>
          </p:cNvPr>
          <p:cNvSpPr>
            <a:spLocks noGrp="1"/>
          </p:cNvSpPr>
          <p:nvPr>
            <p:ph type="title"/>
          </p:nvPr>
        </p:nvSpPr>
        <p:spPr/>
        <p:txBody>
          <a:bodyPr/>
          <a:lstStyle/>
          <a:p>
            <a:r>
              <a:rPr lang="en-US" altLang="zh-CN" dirty="0"/>
              <a:t>Hyperparameter Tuning Today</a:t>
            </a:r>
            <a:endParaRPr lang="zh-CN" altLang="en-US" dirty="0"/>
          </a:p>
        </p:txBody>
      </p:sp>
      <p:sp>
        <p:nvSpPr>
          <p:cNvPr id="6" name="内容占位符 5">
            <a:extLst>
              <a:ext uri="{FF2B5EF4-FFF2-40B4-BE49-F238E27FC236}">
                <a16:creationId xmlns:a16="http://schemas.microsoft.com/office/drawing/2014/main" id="{71EBDBCA-004B-47FA-8276-FE222F61F16D}"/>
              </a:ext>
            </a:extLst>
          </p:cNvPr>
          <p:cNvSpPr>
            <a:spLocks noGrp="1"/>
          </p:cNvSpPr>
          <p:nvPr>
            <p:ph idx="1"/>
          </p:nvPr>
        </p:nvSpPr>
        <p:spPr/>
        <p:txBody>
          <a:bodyPr>
            <a:normAutofit/>
          </a:bodyPr>
          <a:lstStyle/>
          <a:p>
            <a:r>
              <a:rPr lang="en-US" altLang="zh-CN" dirty="0"/>
              <a:t>Hyperparameters</a:t>
            </a:r>
          </a:p>
          <a:p>
            <a:pPr lvl="1"/>
            <a:r>
              <a:rPr lang="en-US" altLang="zh-CN" dirty="0"/>
              <a:t># of layers/# of neurons</a:t>
            </a:r>
          </a:p>
          <a:p>
            <a:pPr lvl="1"/>
            <a:r>
              <a:rPr lang="en-US" altLang="zh-CN" dirty="0"/>
              <a:t>Dropout rate</a:t>
            </a:r>
          </a:p>
          <a:p>
            <a:pPr lvl="1"/>
            <a:r>
              <a:rPr lang="en-US" altLang="zh-CN" dirty="0"/>
              <a:t># of channels</a:t>
            </a:r>
          </a:p>
          <a:p>
            <a:pPr lvl="1"/>
            <a:r>
              <a:rPr lang="en-US" altLang="zh-CN" dirty="0"/>
              <a:t>Learning rate</a:t>
            </a:r>
          </a:p>
          <a:p>
            <a:pPr lvl="1"/>
            <a:r>
              <a:rPr lang="en-US" altLang="zh-CN" dirty="0"/>
              <a:t>Optimizer parameters</a:t>
            </a:r>
          </a:p>
          <a:p>
            <a:pPr lvl="1"/>
            <a:r>
              <a:rPr lang="en-US" altLang="zh-CN" dirty="0"/>
              <a:t>Etc.</a:t>
            </a:r>
          </a:p>
          <a:p>
            <a:endParaRPr lang="en-US" altLang="zh-CN" dirty="0"/>
          </a:p>
          <a:p>
            <a:r>
              <a:rPr lang="en-US" altLang="zh-CN" dirty="0"/>
              <a:t>Non-differentiable &amp; high dimensional search space</a:t>
            </a:r>
          </a:p>
          <a:p>
            <a:endParaRPr lang="zh-CN" altLang="en-US" dirty="0"/>
          </a:p>
        </p:txBody>
      </p:sp>
      <p:sp>
        <p:nvSpPr>
          <p:cNvPr id="2" name="灯片编号占位符 1">
            <a:extLst>
              <a:ext uri="{FF2B5EF4-FFF2-40B4-BE49-F238E27FC236}">
                <a16:creationId xmlns:a16="http://schemas.microsoft.com/office/drawing/2014/main" id="{88652D2E-9651-4B56-B137-642B66567AFA}"/>
              </a:ext>
            </a:extLst>
          </p:cNvPr>
          <p:cNvSpPr>
            <a:spLocks noGrp="1"/>
          </p:cNvSpPr>
          <p:nvPr>
            <p:ph type="sldNum" sz="quarter" idx="12"/>
          </p:nvPr>
        </p:nvSpPr>
        <p:spPr/>
        <p:txBody>
          <a:bodyPr/>
          <a:lstStyle/>
          <a:p>
            <a:fld id="{AB784BE6-8AD8-2A49-BC7C-EB31A7D2B34C}" type="slidenum">
              <a:rPr lang="en-US" smtClean="0"/>
              <a:pPr/>
              <a:t>37</a:t>
            </a:fld>
            <a:endParaRPr lang="en-US"/>
          </a:p>
        </p:txBody>
      </p:sp>
      <p:graphicFrame>
        <p:nvGraphicFramePr>
          <p:cNvPr id="5" name="Table 4">
            <a:extLst>
              <a:ext uri="{FF2B5EF4-FFF2-40B4-BE49-F238E27FC236}">
                <a16:creationId xmlns:a16="http://schemas.microsoft.com/office/drawing/2014/main" id="{4F862EA6-DABC-B1B1-241C-017F53A1986F}"/>
              </a:ext>
            </a:extLst>
          </p:cNvPr>
          <p:cNvGraphicFramePr>
            <a:graphicFrameLocks noGrp="1"/>
          </p:cNvGraphicFramePr>
          <p:nvPr>
            <p:extLst>
              <p:ext uri="{D42A27DB-BD31-4B8C-83A1-F6EECF244321}">
                <p14:modId xmlns:p14="http://schemas.microsoft.com/office/powerpoint/2010/main" val="2970671420"/>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custDataLst>
      <p:tags r:id="rId1"/>
    </p:custDataLst>
    <p:extLst>
      <p:ext uri="{BB962C8B-B14F-4D97-AF65-F5344CB8AC3E}">
        <p14:creationId xmlns:p14="http://schemas.microsoft.com/office/powerpoint/2010/main" val="177496558"/>
      </p:ext>
    </p:extLst>
  </p:cSld>
  <p:clrMapOvr>
    <a:masterClrMapping/>
  </p:clrMapOvr>
  <mc:AlternateContent xmlns:mc="http://schemas.openxmlformats.org/markup-compatibility/2006" xmlns:p14="http://schemas.microsoft.com/office/powerpoint/2010/main">
    <mc:Choice Requires="p14">
      <p:transition spd="slow" p14:dur="2000" advTm="34080"/>
    </mc:Choice>
    <mc:Fallback xmlns="">
      <p:transition spd="slow" advTm="340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8" end="8"/>
                                            </p:txEl>
                                          </p:spTgt>
                                        </p:tgtEl>
                                        <p:attrNameLst>
                                          <p:attrName>style.visibility</p:attrName>
                                        </p:attrNameLst>
                                      </p:cBhvr>
                                      <p:to>
                                        <p:strVal val="visible"/>
                                      </p:to>
                                    </p:set>
                                    <p:animEffect transition="in" filter="fade">
                                      <p:cBhvr>
                                        <p:cTn id="7" dur="250"/>
                                        <p:tgtEl>
                                          <p:spTgt spid="6">
                                            <p:txEl>
                                              <p:pRg st="8" end="8"/>
                                            </p:txEl>
                                          </p:spTgt>
                                        </p:tgtEl>
                                      </p:cBhvr>
                                    </p:animEffect>
                                    <p:anim calcmode="lin" valueType="num">
                                      <p:cBhvr>
                                        <p:cTn id="8" dur="25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9" dur="25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EA863A3-54A8-4814-8E59-44548072C885}"/>
              </a:ext>
            </a:extLst>
          </p:cNvPr>
          <p:cNvSpPr>
            <a:spLocks noGrp="1"/>
          </p:cNvSpPr>
          <p:nvPr>
            <p:ph type="title"/>
          </p:nvPr>
        </p:nvSpPr>
        <p:spPr/>
        <p:txBody>
          <a:bodyPr>
            <a:normAutofit/>
          </a:bodyPr>
          <a:lstStyle/>
          <a:p>
            <a:r>
              <a:rPr lang="en-US" altLang="zh-CN" dirty="0"/>
              <a:t>Hyperparameter Tuning Today</a:t>
            </a:r>
            <a:endParaRPr lang="zh-CN" altLang="en-US" dirty="0"/>
          </a:p>
        </p:txBody>
      </p:sp>
      <p:sp>
        <p:nvSpPr>
          <p:cNvPr id="6" name="内容占位符 5">
            <a:extLst>
              <a:ext uri="{FF2B5EF4-FFF2-40B4-BE49-F238E27FC236}">
                <a16:creationId xmlns:a16="http://schemas.microsoft.com/office/drawing/2014/main" id="{24BBE770-4851-474F-89AA-771FF884E991}"/>
              </a:ext>
            </a:extLst>
          </p:cNvPr>
          <p:cNvSpPr>
            <a:spLocks noGrp="1"/>
          </p:cNvSpPr>
          <p:nvPr>
            <p:ph idx="1"/>
          </p:nvPr>
        </p:nvSpPr>
        <p:spPr/>
        <p:txBody>
          <a:bodyPr/>
          <a:lstStyle/>
          <a:p>
            <a:r>
              <a:rPr lang="en-US" altLang="zh-CN" dirty="0"/>
              <a:t>Evaluation of hyperparameters is time/resource consuming</a:t>
            </a:r>
          </a:p>
          <a:p>
            <a:pPr lvl="1"/>
            <a:r>
              <a:rPr lang="en-US" altLang="zh-CN" dirty="0"/>
              <a:t>train a model to know if it works</a:t>
            </a:r>
          </a:p>
          <a:p>
            <a:endParaRPr lang="en-US" altLang="zh-CN" dirty="0"/>
          </a:p>
          <a:p>
            <a:r>
              <a:rPr lang="en-US" altLang="zh-CN" dirty="0"/>
              <a:t>Many algorithms &amp; techniques</a:t>
            </a:r>
          </a:p>
          <a:p>
            <a:pPr lvl="1"/>
            <a:r>
              <a:rPr lang="en-US" altLang="zh-CN" dirty="0"/>
              <a:t>Random/Grid</a:t>
            </a:r>
          </a:p>
          <a:p>
            <a:pPr lvl="1"/>
            <a:r>
              <a:rPr lang="en-US" altLang="zh-CN" dirty="0"/>
              <a:t>Model-based config generation</a:t>
            </a:r>
          </a:p>
          <a:p>
            <a:pPr lvl="1"/>
            <a:r>
              <a:rPr lang="en-US" altLang="zh-CN" dirty="0"/>
              <a:t>Early stopping/successive halving</a:t>
            </a:r>
          </a:p>
          <a:p>
            <a:pPr lvl="1"/>
            <a:r>
              <a:rPr lang="en-US" altLang="zh-CN" dirty="0"/>
              <a:t>Many others</a:t>
            </a:r>
          </a:p>
          <a:p>
            <a:endParaRPr lang="zh-CN" altLang="en-US" dirty="0"/>
          </a:p>
        </p:txBody>
      </p:sp>
      <p:sp>
        <p:nvSpPr>
          <p:cNvPr id="2" name="灯片编号占位符 1">
            <a:extLst>
              <a:ext uri="{FF2B5EF4-FFF2-40B4-BE49-F238E27FC236}">
                <a16:creationId xmlns:a16="http://schemas.microsoft.com/office/drawing/2014/main" id="{88652D2E-9651-4B56-B137-642B66567AFA}"/>
              </a:ext>
            </a:extLst>
          </p:cNvPr>
          <p:cNvSpPr>
            <a:spLocks noGrp="1"/>
          </p:cNvSpPr>
          <p:nvPr>
            <p:ph type="sldNum" sz="quarter" idx="12"/>
          </p:nvPr>
        </p:nvSpPr>
        <p:spPr/>
        <p:txBody>
          <a:bodyPr/>
          <a:lstStyle/>
          <a:p>
            <a:fld id="{AB784BE6-8AD8-2A49-BC7C-EB31A7D2B34C}" type="slidenum">
              <a:rPr lang="en-US" smtClean="0"/>
              <a:pPr/>
              <a:t>38</a:t>
            </a:fld>
            <a:endParaRPr lang="en-US"/>
          </a:p>
        </p:txBody>
      </p:sp>
      <p:graphicFrame>
        <p:nvGraphicFramePr>
          <p:cNvPr id="5" name="Table 4">
            <a:extLst>
              <a:ext uri="{FF2B5EF4-FFF2-40B4-BE49-F238E27FC236}">
                <a16:creationId xmlns:a16="http://schemas.microsoft.com/office/drawing/2014/main" id="{2ED8F2EB-93B7-5E29-D4BE-97E75D09B6C5}"/>
              </a:ext>
            </a:extLst>
          </p:cNvPr>
          <p:cNvGraphicFramePr>
            <a:graphicFrameLocks noGrp="1"/>
          </p:cNvGraphicFramePr>
          <p:nvPr>
            <p:extLst>
              <p:ext uri="{D42A27DB-BD31-4B8C-83A1-F6EECF244321}">
                <p14:modId xmlns:p14="http://schemas.microsoft.com/office/powerpoint/2010/main" val="2970671420"/>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custDataLst>
      <p:tags r:id="rId1"/>
    </p:custDataLst>
    <p:extLst>
      <p:ext uri="{BB962C8B-B14F-4D97-AF65-F5344CB8AC3E}">
        <p14:creationId xmlns:p14="http://schemas.microsoft.com/office/powerpoint/2010/main" val="3795091273"/>
      </p:ext>
    </p:extLst>
  </p:cSld>
  <p:clrMapOvr>
    <a:masterClrMapping/>
  </p:clrMapOvr>
  <mc:AlternateContent xmlns:mc="http://schemas.openxmlformats.org/markup-compatibility/2006" xmlns:p14="http://schemas.microsoft.com/office/powerpoint/2010/main">
    <mc:Choice Requires="p14">
      <p:transition spd="slow" p14:dur="2000" advTm="33576"/>
    </mc:Choice>
    <mc:Fallback xmlns="">
      <p:transition spd="slow" advTm="335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50"/>
                                        <p:tgtEl>
                                          <p:spTgt spid="6">
                                            <p:txEl>
                                              <p:pRg st="0" end="0"/>
                                            </p:txEl>
                                          </p:spTgt>
                                        </p:tgtEl>
                                      </p:cBhvr>
                                    </p:animEffect>
                                    <p:anim calcmode="lin" valueType="num">
                                      <p:cBhvr>
                                        <p:cTn id="8" dur="25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25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250"/>
                                        <p:tgtEl>
                                          <p:spTgt spid="6">
                                            <p:txEl>
                                              <p:pRg st="1" end="1"/>
                                            </p:txEl>
                                          </p:spTgt>
                                        </p:tgtEl>
                                      </p:cBhvr>
                                    </p:animEffect>
                                    <p:anim calcmode="lin" valueType="num">
                                      <p:cBhvr>
                                        <p:cTn id="13" dur="25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25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250"/>
                                        <p:tgtEl>
                                          <p:spTgt spid="6">
                                            <p:txEl>
                                              <p:pRg st="3" end="3"/>
                                            </p:txEl>
                                          </p:spTgt>
                                        </p:tgtEl>
                                      </p:cBhvr>
                                    </p:animEffect>
                                    <p:anim calcmode="lin" valueType="num">
                                      <p:cBhvr>
                                        <p:cTn id="20" dur="25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1" dur="250" fill="hold"/>
                                        <p:tgtEl>
                                          <p:spTgt spid="6">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10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250"/>
                                        <p:tgtEl>
                                          <p:spTgt spid="6">
                                            <p:txEl>
                                              <p:pRg st="4" end="4"/>
                                            </p:txEl>
                                          </p:spTgt>
                                        </p:tgtEl>
                                      </p:cBhvr>
                                    </p:animEffect>
                                    <p:anim calcmode="lin" valueType="num">
                                      <p:cBhvr>
                                        <p:cTn id="25" dur="25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6" dur="250" fill="hold"/>
                                        <p:tgtEl>
                                          <p:spTgt spid="6">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200"/>
                                  </p:stCondLst>
                                  <p:childTnLst>
                                    <p:set>
                                      <p:cBhvr>
                                        <p:cTn id="28" dur="1" fill="hold">
                                          <p:stCondLst>
                                            <p:cond delay="0"/>
                                          </p:stCondLst>
                                        </p:cTn>
                                        <p:tgtEl>
                                          <p:spTgt spid="6">
                                            <p:txEl>
                                              <p:pRg st="5" end="5"/>
                                            </p:txEl>
                                          </p:spTgt>
                                        </p:tgtEl>
                                        <p:attrNameLst>
                                          <p:attrName>style.visibility</p:attrName>
                                        </p:attrNameLst>
                                      </p:cBhvr>
                                      <p:to>
                                        <p:strVal val="visible"/>
                                      </p:to>
                                    </p:set>
                                    <p:animEffect transition="in" filter="fade">
                                      <p:cBhvr>
                                        <p:cTn id="29" dur="250"/>
                                        <p:tgtEl>
                                          <p:spTgt spid="6">
                                            <p:txEl>
                                              <p:pRg st="5" end="5"/>
                                            </p:txEl>
                                          </p:spTgt>
                                        </p:tgtEl>
                                      </p:cBhvr>
                                    </p:animEffect>
                                    <p:anim calcmode="lin" valueType="num">
                                      <p:cBhvr>
                                        <p:cTn id="30" dur="25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1" dur="250" fill="hold"/>
                                        <p:tgtEl>
                                          <p:spTgt spid="6">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300"/>
                                  </p:stCondLst>
                                  <p:childTnLst>
                                    <p:set>
                                      <p:cBhvr>
                                        <p:cTn id="33" dur="1" fill="hold">
                                          <p:stCondLst>
                                            <p:cond delay="0"/>
                                          </p:stCondLst>
                                        </p:cTn>
                                        <p:tgtEl>
                                          <p:spTgt spid="6">
                                            <p:txEl>
                                              <p:pRg st="6" end="6"/>
                                            </p:txEl>
                                          </p:spTgt>
                                        </p:tgtEl>
                                        <p:attrNameLst>
                                          <p:attrName>style.visibility</p:attrName>
                                        </p:attrNameLst>
                                      </p:cBhvr>
                                      <p:to>
                                        <p:strVal val="visible"/>
                                      </p:to>
                                    </p:set>
                                    <p:animEffect transition="in" filter="fade">
                                      <p:cBhvr>
                                        <p:cTn id="34" dur="250"/>
                                        <p:tgtEl>
                                          <p:spTgt spid="6">
                                            <p:txEl>
                                              <p:pRg st="6" end="6"/>
                                            </p:txEl>
                                          </p:spTgt>
                                        </p:tgtEl>
                                      </p:cBhvr>
                                    </p:animEffect>
                                    <p:anim calcmode="lin" valueType="num">
                                      <p:cBhvr>
                                        <p:cTn id="35" dur="25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6" dur="250" fill="hold"/>
                                        <p:tgtEl>
                                          <p:spTgt spid="6">
                                            <p:txEl>
                                              <p:pRg st="6" end="6"/>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400"/>
                                  </p:stCondLst>
                                  <p:childTnLst>
                                    <p:set>
                                      <p:cBhvr>
                                        <p:cTn id="38" dur="1" fill="hold">
                                          <p:stCondLst>
                                            <p:cond delay="0"/>
                                          </p:stCondLst>
                                        </p:cTn>
                                        <p:tgtEl>
                                          <p:spTgt spid="6">
                                            <p:txEl>
                                              <p:pRg st="7" end="7"/>
                                            </p:txEl>
                                          </p:spTgt>
                                        </p:tgtEl>
                                        <p:attrNameLst>
                                          <p:attrName>style.visibility</p:attrName>
                                        </p:attrNameLst>
                                      </p:cBhvr>
                                      <p:to>
                                        <p:strVal val="visible"/>
                                      </p:to>
                                    </p:set>
                                    <p:animEffect transition="in" filter="fade">
                                      <p:cBhvr>
                                        <p:cTn id="39" dur="250"/>
                                        <p:tgtEl>
                                          <p:spTgt spid="6">
                                            <p:txEl>
                                              <p:pRg st="7" end="7"/>
                                            </p:txEl>
                                          </p:spTgt>
                                        </p:tgtEl>
                                      </p:cBhvr>
                                    </p:animEffect>
                                    <p:anim calcmode="lin" valueType="num">
                                      <p:cBhvr>
                                        <p:cTn id="40" dur="25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41" dur="25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85C40D4-F141-4F7D-B9A4-4022B4D1C3CC}"/>
              </a:ext>
            </a:extLst>
          </p:cNvPr>
          <p:cNvSpPr>
            <a:spLocks noGrp="1"/>
          </p:cNvSpPr>
          <p:nvPr>
            <p:ph type="title"/>
          </p:nvPr>
        </p:nvSpPr>
        <p:spPr/>
        <p:txBody>
          <a:bodyPr/>
          <a:lstStyle/>
          <a:p>
            <a:r>
              <a:rPr lang="en-US" altLang="zh-CN" dirty="0"/>
              <a:t>Hyperparameter Tuning Today</a:t>
            </a:r>
            <a:endParaRPr lang="zh-CN" altLang="en-US" dirty="0"/>
          </a:p>
        </p:txBody>
      </p:sp>
      <p:sp>
        <p:nvSpPr>
          <p:cNvPr id="2" name="灯片编号占位符 1">
            <a:extLst>
              <a:ext uri="{FF2B5EF4-FFF2-40B4-BE49-F238E27FC236}">
                <a16:creationId xmlns:a16="http://schemas.microsoft.com/office/drawing/2014/main" id="{88652D2E-9651-4B56-B137-642B66567AFA}"/>
              </a:ext>
            </a:extLst>
          </p:cNvPr>
          <p:cNvSpPr>
            <a:spLocks noGrp="1"/>
          </p:cNvSpPr>
          <p:nvPr>
            <p:ph type="sldNum" sz="quarter" idx="12"/>
          </p:nvPr>
        </p:nvSpPr>
        <p:spPr/>
        <p:txBody>
          <a:bodyPr/>
          <a:lstStyle/>
          <a:p>
            <a:fld id="{AB784BE6-8AD8-2A49-BC7C-EB31A7D2B34C}" type="slidenum">
              <a:rPr lang="en-US" smtClean="0"/>
              <a:pPr/>
              <a:t>39</a:t>
            </a:fld>
            <a:endParaRPr lang="en-US"/>
          </a:p>
        </p:txBody>
      </p:sp>
      <p:sp>
        <p:nvSpPr>
          <p:cNvPr id="8" name="Rounded Rectangle 15">
            <a:extLst>
              <a:ext uri="{FF2B5EF4-FFF2-40B4-BE49-F238E27FC236}">
                <a16:creationId xmlns:a16="http://schemas.microsoft.com/office/drawing/2014/main" id="{24AF4457-6014-489E-B2AC-88EC5B272491}"/>
              </a:ext>
            </a:extLst>
          </p:cNvPr>
          <p:cNvSpPr/>
          <p:nvPr/>
        </p:nvSpPr>
        <p:spPr>
          <a:xfrm rot="16200000">
            <a:off x="7876234" y="2922487"/>
            <a:ext cx="2721562" cy="74371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eaVert" lIns="0" tIns="0" rIns="0" bIns="0" rtlCol="0" anchor="ctr"/>
          <a:lstStyle/>
          <a:p>
            <a:pPr algn="ctr"/>
            <a:endParaRPr lang="en-US" sz="4000" dirty="0">
              <a:solidFill>
                <a:schemeClr val="tx1"/>
              </a:solidFill>
              <a:latin typeface="Font Awesome 5 Pro Light" panose="02000303000000000000" pitchFamily="2" charset="0"/>
            </a:endParaRPr>
          </a:p>
        </p:txBody>
      </p:sp>
      <p:sp>
        <p:nvSpPr>
          <p:cNvPr id="12" name="Rounded Rectangle 3">
            <a:extLst>
              <a:ext uri="{FF2B5EF4-FFF2-40B4-BE49-F238E27FC236}">
                <a16:creationId xmlns:a16="http://schemas.microsoft.com/office/drawing/2014/main" id="{249C786A-FE48-49C0-8814-186DDE33AD53}"/>
              </a:ext>
            </a:extLst>
          </p:cNvPr>
          <p:cNvSpPr/>
          <p:nvPr/>
        </p:nvSpPr>
        <p:spPr>
          <a:xfrm>
            <a:off x="3241746" y="2432867"/>
            <a:ext cx="2765110" cy="453594"/>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000" dirty="0">
                <a:solidFill>
                  <a:sysClr val="windowText" lastClr="000000"/>
                </a:solidFill>
                <a:latin typeface="Gill Sans Light" panose="020B0302020104020203" pitchFamily="34" charset="-79"/>
                <a:cs typeface="Gill Sans Light" panose="020B0302020104020203" pitchFamily="34" charset="-79"/>
              </a:rPr>
              <a:t>Config Generation</a:t>
            </a:r>
          </a:p>
        </p:txBody>
      </p:sp>
      <p:sp>
        <p:nvSpPr>
          <p:cNvPr id="14" name="Rounded Rectangle 16">
            <a:extLst>
              <a:ext uri="{FF2B5EF4-FFF2-40B4-BE49-F238E27FC236}">
                <a16:creationId xmlns:a16="http://schemas.microsoft.com/office/drawing/2014/main" id="{2C4B179E-7F5E-494E-9ABB-743F337346F3}"/>
              </a:ext>
            </a:extLst>
          </p:cNvPr>
          <p:cNvSpPr/>
          <p:nvPr/>
        </p:nvSpPr>
        <p:spPr>
          <a:xfrm>
            <a:off x="2583130" y="1933564"/>
            <a:ext cx="4082345" cy="2721562"/>
          </a:xfrm>
          <a:prstGeom prst="roundRect">
            <a:avLst>
              <a:gd name="adj" fmla="val 5855"/>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10">
            <a:extLst>
              <a:ext uri="{FF2B5EF4-FFF2-40B4-BE49-F238E27FC236}">
                <a16:creationId xmlns:a16="http://schemas.microsoft.com/office/drawing/2014/main" id="{1CC645C9-6B29-4F4E-A509-7BBFF0A9C81B}"/>
              </a:ext>
            </a:extLst>
          </p:cNvPr>
          <p:cNvSpPr/>
          <p:nvPr/>
        </p:nvSpPr>
        <p:spPr>
          <a:xfrm>
            <a:off x="2753225" y="1980503"/>
            <a:ext cx="3742152" cy="307776"/>
          </a:xfrm>
          <a:prstGeom prst="rect">
            <a:avLst/>
          </a:prstGeom>
        </p:spPr>
        <p:txBody>
          <a:bodyPr wrap="square" lIns="0" tIns="0" rIns="0" bIns="0" anchor="ctr">
            <a:spAutoFit/>
          </a:bodyPr>
          <a:lstStyle/>
          <a:p>
            <a:pPr algn="ctr"/>
            <a:r>
              <a:rPr lang="en-US" sz="2000" dirty="0">
                <a:solidFill>
                  <a:sysClr val="windowText" lastClr="000000"/>
                </a:solidFill>
                <a:latin typeface="Gill Sans Light" panose="020B0302020104020203" pitchFamily="34" charset="-79"/>
                <a:cs typeface="Gill Sans Light" panose="020B0302020104020203" pitchFamily="34" charset="-79"/>
              </a:rPr>
              <a:t>Hyperparameter Tuning Algorithm</a:t>
            </a:r>
          </a:p>
        </p:txBody>
      </p:sp>
      <p:grpSp>
        <p:nvGrpSpPr>
          <p:cNvPr id="18" name="组合 17">
            <a:extLst>
              <a:ext uri="{FF2B5EF4-FFF2-40B4-BE49-F238E27FC236}">
                <a16:creationId xmlns:a16="http://schemas.microsoft.com/office/drawing/2014/main" id="{7C239D86-C469-49D2-A2CD-76EE4FCEB973}"/>
              </a:ext>
            </a:extLst>
          </p:cNvPr>
          <p:cNvGrpSpPr/>
          <p:nvPr/>
        </p:nvGrpSpPr>
        <p:grpSpPr>
          <a:xfrm>
            <a:off x="3715013" y="2976228"/>
            <a:ext cx="567972" cy="901980"/>
            <a:chOff x="3715013" y="2976228"/>
            <a:chExt cx="567972" cy="901980"/>
          </a:xfrm>
        </p:grpSpPr>
        <p:cxnSp>
          <p:nvCxnSpPr>
            <p:cNvPr id="16" name="Straight Arrow Connector 33">
              <a:extLst>
                <a:ext uri="{FF2B5EF4-FFF2-40B4-BE49-F238E27FC236}">
                  <a16:creationId xmlns:a16="http://schemas.microsoft.com/office/drawing/2014/main" id="{C53E5CD2-DE6E-4EBE-A444-B57157065B13}"/>
                </a:ext>
              </a:extLst>
            </p:cNvPr>
            <p:cNvCxnSpPr>
              <a:cxnSpLocks/>
            </p:cNvCxnSpPr>
            <p:nvPr/>
          </p:nvCxnSpPr>
          <p:spPr>
            <a:xfrm>
              <a:off x="4282985" y="2976228"/>
              <a:ext cx="0" cy="901980"/>
            </a:xfrm>
            <a:prstGeom prst="straightConnector1">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22" name="Oval 9">
              <a:extLst>
                <a:ext uri="{FF2B5EF4-FFF2-40B4-BE49-F238E27FC236}">
                  <a16:creationId xmlns:a16="http://schemas.microsoft.com/office/drawing/2014/main" id="{2DC97D90-C425-4C6F-95FE-500566C61E9C}"/>
                </a:ext>
              </a:extLst>
            </p:cNvPr>
            <p:cNvSpPr>
              <a:spLocks noChangeAspect="1"/>
            </p:cNvSpPr>
            <p:nvPr/>
          </p:nvSpPr>
          <p:spPr>
            <a:xfrm>
              <a:off x="3715013" y="3264862"/>
              <a:ext cx="324712" cy="3247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2000" dirty="0">
                  <a:solidFill>
                    <a:sysClr val="windowText" lastClr="000000"/>
                  </a:solidFill>
                  <a:latin typeface="+mj-lt"/>
                  <a:cs typeface="Times New Roman" panose="02020603050405020304" pitchFamily="18" charset="0"/>
                </a:rPr>
                <a:t>1</a:t>
              </a:r>
            </a:p>
          </p:txBody>
        </p:sp>
      </p:grpSp>
      <p:grpSp>
        <p:nvGrpSpPr>
          <p:cNvPr id="37" name="组合 36">
            <a:extLst>
              <a:ext uri="{FF2B5EF4-FFF2-40B4-BE49-F238E27FC236}">
                <a16:creationId xmlns:a16="http://schemas.microsoft.com/office/drawing/2014/main" id="{B482A436-A968-426C-A6D5-412A727016B8}"/>
              </a:ext>
            </a:extLst>
          </p:cNvPr>
          <p:cNvGrpSpPr/>
          <p:nvPr/>
        </p:nvGrpSpPr>
        <p:grpSpPr>
          <a:xfrm>
            <a:off x="4963472" y="2976228"/>
            <a:ext cx="559659" cy="901980"/>
            <a:chOff x="4963472" y="2976228"/>
            <a:chExt cx="559659" cy="901980"/>
          </a:xfrm>
        </p:grpSpPr>
        <p:cxnSp>
          <p:nvCxnSpPr>
            <p:cNvPr id="15" name="Straight Arrow Connector 12">
              <a:extLst>
                <a:ext uri="{FF2B5EF4-FFF2-40B4-BE49-F238E27FC236}">
                  <a16:creationId xmlns:a16="http://schemas.microsoft.com/office/drawing/2014/main" id="{167DC070-A460-4290-844D-7ADFCEF35A1E}"/>
                </a:ext>
              </a:extLst>
            </p:cNvPr>
            <p:cNvCxnSpPr>
              <a:cxnSpLocks/>
            </p:cNvCxnSpPr>
            <p:nvPr/>
          </p:nvCxnSpPr>
          <p:spPr>
            <a:xfrm flipV="1">
              <a:off x="4963472" y="2976228"/>
              <a:ext cx="0" cy="901980"/>
            </a:xfrm>
            <a:prstGeom prst="straightConnector1">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25" name="Oval 9">
              <a:extLst>
                <a:ext uri="{FF2B5EF4-FFF2-40B4-BE49-F238E27FC236}">
                  <a16:creationId xmlns:a16="http://schemas.microsoft.com/office/drawing/2014/main" id="{6BD2B809-C2FF-482F-99C4-00444600F03E}"/>
                </a:ext>
              </a:extLst>
            </p:cNvPr>
            <p:cNvSpPr>
              <a:spLocks noChangeAspect="1"/>
            </p:cNvSpPr>
            <p:nvPr/>
          </p:nvSpPr>
          <p:spPr>
            <a:xfrm>
              <a:off x="5198419" y="3264862"/>
              <a:ext cx="324712" cy="3247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2000" dirty="0">
                  <a:solidFill>
                    <a:sysClr val="windowText" lastClr="000000"/>
                  </a:solidFill>
                  <a:latin typeface="+mj-lt"/>
                  <a:cs typeface="Times New Roman" panose="02020603050405020304" pitchFamily="18" charset="0"/>
                </a:rPr>
                <a:t>4</a:t>
              </a:r>
            </a:p>
          </p:txBody>
        </p:sp>
      </p:grpSp>
      <p:grpSp>
        <p:nvGrpSpPr>
          <p:cNvPr id="36" name="组合 35">
            <a:extLst>
              <a:ext uri="{FF2B5EF4-FFF2-40B4-BE49-F238E27FC236}">
                <a16:creationId xmlns:a16="http://schemas.microsoft.com/office/drawing/2014/main" id="{C4B12364-80A1-4EEC-8BEE-545B4DF6C019}"/>
              </a:ext>
            </a:extLst>
          </p:cNvPr>
          <p:cNvGrpSpPr/>
          <p:nvPr/>
        </p:nvGrpSpPr>
        <p:grpSpPr>
          <a:xfrm>
            <a:off x="6892274" y="2568635"/>
            <a:ext cx="1843407" cy="502000"/>
            <a:chOff x="6892274" y="2568635"/>
            <a:chExt cx="1843407" cy="502000"/>
          </a:xfrm>
        </p:grpSpPr>
        <p:cxnSp>
          <p:nvCxnSpPr>
            <p:cNvPr id="10" name="Straight Arrow Connector 19">
              <a:extLst>
                <a:ext uri="{FF2B5EF4-FFF2-40B4-BE49-F238E27FC236}">
                  <a16:creationId xmlns:a16="http://schemas.microsoft.com/office/drawing/2014/main" id="{F4856D8B-E6AF-4B9B-B496-3D63D886C05B}"/>
                </a:ext>
              </a:extLst>
            </p:cNvPr>
            <p:cNvCxnSpPr>
              <a:cxnSpLocks/>
            </p:cNvCxnSpPr>
            <p:nvPr/>
          </p:nvCxnSpPr>
          <p:spPr>
            <a:xfrm rot="16200000" flipV="1">
              <a:off x="7813978" y="2148931"/>
              <a:ext cx="0" cy="1843407"/>
            </a:xfrm>
            <a:prstGeom prst="straightConnector1">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1" name="Oval 9">
              <a:extLst>
                <a:ext uri="{FF2B5EF4-FFF2-40B4-BE49-F238E27FC236}">
                  <a16:creationId xmlns:a16="http://schemas.microsoft.com/office/drawing/2014/main" id="{ACEE01E8-945E-49C3-9EA4-6B4337836002}"/>
                </a:ext>
              </a:extLst>
            </p:cNvPr>
            <p:cNvSpPr>
              <a:spLocks noChangeAspect="1"/>
            </p:cNvSpPr>
            <p:nvPr/>
          </p:nvSpPr>
          <p:spPr>
            <a:xfrm>
              <a:off x="7651622" y="2568635"/>
              <a:ext cx="324712" cy="3247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2000" dirty="0">
                  <a:solidFill>
                    <a:sysClr val="windowText" lastClr="000000"/>
                  </a:solidFill>
                  <a:latin typeface="+mj-lt"/>
                  <a:cs typeface="Times New Roman" panose="02020603050405020304" pitchFamily="18" charset="0"/>
                </a:rPr>
                <a:t>3</a:t>
              </a:r>
            </a:p>
          </p:txBody>
        </p:sp>
      </p:grpSp>
      <p:grpSp>
        <p:nvGrpSpPr>
          <p:cNvPr id="35" name="组合 34">
            <a:extLst>
              <a:ext uri="{FF2B5EF4-FFF2-40B4-BE49-F238E27FC236}">
                <a16:creationId xmlns:a16="http://schemas.microsoft.com/office/drawing/2014/main" id="{A456E1D7-A1AE-43DA-92C0-FD7E49FA0BD9}"/>
              </a:ext>
            </a:extLst>
          </p:cNvPr>
          <p:cNvGrpSpPr/>
          <p:nvPr/>
        </p:nvGrpSpPr>
        <p:grpSpPr>
          <a:xfrm>
            <a:off x="6892274" y="3110455"/>
            <a:ext cx="1843407" cy="914229"/>
            <a:chOff x="6892274" y="3110455"/>
            <a:chExt cx="1843407" cy="914229"/>
          </a:xfrm>
        </p:grpSpPr>
        <p:cxnSp>
          <p:nvCxnSpPr>
            <p:cNvPr id="9" name="Straight Arrow Connector 14">
              <a:extLst>
                <a:ext uri="{FF2B5EF4-FFF2-40B4-BE49-F238E27FC236}">
                  <a16:creationId xmlns:a16="http://schemas.microsoft.com/office/drawing/2014/main" id="{20581CEC-A441-465A-B802-26ED9176F0B5}"/>
                </a:ext>
              </a:extLst>
            </p:cNvPr>
            <p:cNvCxnSpPr>
              <a:cxnSpLocks/>
            </p:cNvCxnSpPr>
            <p:nvPr/>
          </p:nvCxnSpPr>
          <p:spPr>
            <a:xfrm rot="16200000">
              <a:off x="7813978" y="2600980"/>
              <a:ext cx="0" cy="1843407"/>
            </a:xfrm>
            <a:prstGeom prst="straightConnector1">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3D9150B5-D127-4F64-ABD5-7508DD6DD83C}"/>
                </a:ext>
              </a:extLst>
            </p:cNvPr>
            <p:cNvSpPr txBox="1"/>
            <p:nvPr/>
          </p:nvSpPr>
          <p:spPr>
            <a:xfrm>
              <a:off x="7396546" y="3110455"/>
              <a:ext cx="833051" cy="400110"/>
            </a:xfrm>
            <a:prstGeom prst="rect">
              <a:avLst/>
            </a:prstGeom>
            <a:noFill/>
          </p:spPr>
          <p:txBody>
            <a:bodyPr wrap="square">
              <a:spAutoFit/>
            </a:bodyPr>
            <a:lstStyle/>
            <a:p>
              <a:pPr algn="ctr"/>
              <a:r>
                <a:rPr lang="en-US" altLang="zh-CN" sz="2000" b="1" dirty="0">
                  <a:cs typeface="Gill Sans" panose="020B0502020104020203" pitchFamily="34" charset="-79"/>
                </a:rPr>
                <a:t>trials</a:t>
              </a:r>
              <a:endParaRPr lang="zh-CN" altLang="en-US" sz="2000" dirty="0">
                <a:cs typeface="Gill Sans" panose="020B0502020104020203" pitchFamily="34" charset="-79"/>
              </a:endParaRPr>
            </a:p>
          </p:txBody>
        </p:sp>
        <p:sp>
          <p:nvSpPr>
            <p:cNvPr id="32" name="Oval 9">
              <a:extLst>
                <a:ext uri="{FF2B5EF4-FFF2-40B4-BE49-F238E27FC236}">
                  <a16:creationId xmlns:a16="http://schemas.microsoft.com/office/drawing/2014/main" id="{2164DFD2-0CE4-40C6-A6B1-DCC9475639B4}"/>
                </a:ext>
              </a:extLst>
            </p:cNvPr>
            <p:cNvSpPr>
              <a:spLocks noChangeAspect="1"/>
            </p:cNvSpPr>
            <p:nvPr/>
          </p:nvSpPr>
          <p:spPr>
            <a:xfrm>
              <a:off x="7651622" y="3699972"/>
              <a:ext cx="324712" cy="3247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2000" dirty="0">
                  <a:solidFill>
                    <a:sysClr val="windowText" lastClr="000000"/>
                  </a:solidFill>
                  <a:latin typeface="+mj-lt"/>
                  <a:cs typeface="Times New Roman" panose="02020603050405020304" pitchFamily="18" charset="0"/>
                </a:rPr>
                <a:t>2</a:t>
              </a:r>
            </a:p>
          </p:txBody>
        </p:sp>
      </p:grpSp>
      <p:sp>
        <p:nvSpPr>
          <p:cNvPr id="13" name="Rounded Rectangle 5">
            <a:extLst>
              <a:ext uri="{FF2B5EF4-FFF2-40B4-BE49-F238E27FC236}">
                <a16:creationId xmlns:a16="http://schemas.microsoft.com/office/drawing/2014/main" id="{5ADBDC03-BFCB-4D26-A51B-6659CC53472C}"/>
              </a:ext>
            </a:extLst>
          </p:cNvPr>
          <p:cNvSpPr/>
          <p:nvPr/>
        </p:nvSpPr>
        <p:spPr>
          <a:xfrm>
            <a:off x="2900643" y="3967974"/>
            <a:ext cx="3447316" cy="453594"/>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000" dirty="0">
              <a:solidFill>
                <a:sysClr val="windowText" lastClr="000000"/>
              </a:solidFill>
              <a:latin typeface="Gill Sans Light" panose="020B0302020104020203" pitchFamily="34" charset="-79"/>
              <a:cs typeface="Gill Sans Light" panose="020B0302020104020203" pitchFamily="34" charset="-79"/>
            </a:endParaRPr>
          </a:p>
        </p:txBody>
      </p:sp>
      <p:sp>
        <p:nvSpPr>
          <p:cNvPr id="40" name="文本框 39">
            <a:extLst>
              <a:ext uri="{FF2B5EF4-FFF2-40B4-BE49-F238E27FC236}">
                <a16:creationId xmlns:a16="http://schemas.microsoft.com/office/drawing/2014/main" id="{AA2EF339-3E50-4FB0-8D6E-C18AFBD6D9C4}"/>
              </a:ext>
            </a:extLst>
          </p:cNvPr>
          <p:cNvSpPr txBox="1"/>
          <p:nvPr/>
        </p:nvSpPr>
        <p:spPr>
          <a:xfrm>
            <a:off x="2900643" y="4003964"/>
            <a:ext cx="3447316" cy="400110"/>
          </a:xfrm>
          <a:prstGeom prst="rect">
            <a:avLst/>
          </a:prstGeom>
          <a:noFill/>
        </p:spPr>
        <p:txBody>
          <a:bodyPr wrap="square">
            <a:spAutoFit/>
          </a:bodyPr>
          <a:lstStyle/>
          <a:p>
            <a:pPr algn="ctr"/>
            <a:r>
              <a:rPr lang="en-US" altLang="zh-CN" sz="2000" dirty="0">
                <a:solidFill>
                  <a:sysClr val="windowText" lastClr="000000"/>
                </a:solidFill>
                <a:latin typeface="Gill Sans Light" panose="020B0302020104020203" pitchFamily="34" charset="-79"/>
                <a:cs typeface="Gill Sans Light" panose="020B0302020104020203" pitchFamily="34" charset="-79"/>
              </a:rPr>
              <a:t>Evaluation</a:t>
            </a:r>
            <a:endParaRPr lang="zh-CN" altLang="en-US" sz="2000" dirty="0"/>
          </a:p>
        </p:txBody>
      </p:sp>
      <p:pic>
        <p:nvPicPr>
          <p:cNvPr id="29" name="图形 28" descr="处理器 纯色填充">
            <a:extLst>
              <a:ext uri="{FF2B5EF4-FFF2-40B4-BE49-F238E27FC236}">
                <a16:creationId xmlns:a16="http://schemas.microsoft.com/office/drawing/2014/main" id="{B81E9BE3-32E6-42CB-A721-52218D5DF8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10907" y="2081871"/>
            <a:ext cx="646389" cy="646389"/>
          </a:xfrm>
          <a:prstGeom prst="rect">
            <a:avLst/>
          </a:prstGeom>
        </p:spPr>
      </p:pic>
      <p:pic>
        <p:nvPicPr>
          <p:cNvPr id="30" name="图形 29" descr="处理器 纯色填充">
            <a:extLst>
              <a:ext uri="{FF2B5EF4-FFF2-40B4-BE49-F238E27FC236}">
                <a16:creationId xmlns:a16="http://schemas.microsoft.com/office/drawing/2014/main" id="{D406C5EF-C6DF-4BE1-860E-A397BA27A0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10907" y="2697368"/>
            <a:ext cx="646389" cy="646389"/>
          </a:xfrm>
          <a:prstGeom prst="rect">
            <a:avLst/>
          </a:prstGeom>
        </p:spPr>
      </p:pic>
      <p:pic>
        <p:nvPicPr>
          <p:cNvPr id="33" name="图形 32" descr="处理器 纯色填充">
            <a:extLst>
              <a:ext uri="{FF2B5EF4-FFF2-40B4-BE49-F238E27FC236}">
                <a16:creationId xmlns:a16="http://schemas.microsoft.com/office/drawing/2014/main" id="{8781C1E4-A84E-4F41-99E1-D52FEA72D1D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10907" y="3312865"/>
            <a:ext cx="646389" cy="646389"/>
          </a:xfrm>
          <a:prstGeom prst="rect">
            <a:avLst/>
          </a:prstGeom>
        </p:spPr>
      </p:pic>
      <p:pic>
        <p:nvPicPr>
          <p:cNvPr id="34" name="图形 33" descr="处理器 纯色填充">
            <a:extLst>
              <a:ext uri="{FF2B5EF4-FFF2-40B4-BE49-F238E27FC236}">
                <a16:creationId xmlns:a16="http://schemas.microsoft.com/office/drawing/2014/main" id="{BF118643-2AC1-4666-99FB-02A2943F0E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10907" y="3928361"/>
            <a:ext cx="646389" cy="646389"/>
          </a:xfrm>
          <a:prstGeom prst="rect">
            <a:avLst/>
          </a:prstGeom>
        </p:spPr>
      </p:pic>
      <p:graphicFrame>
        <p:nvGraphicFramePr>
          <p:cNvPr id="27" name="Table 26">
            <a:extLst>
              <a:ext uri="{FF2B5EF4-FFF2-40B4-BE49-F238E27FC236}">
                <a16:creationId xmlns:a16="http://schemas.microsoft.com/office/drawing/2014/main" id="{AAC25AAD-C43B-7B74-5B21-92E9ED733C66}"/>
              </a:ext>
            </a:extLst>
          </p:cNvPr>
          <p:cNvGraphicFramePr>
            <a:graphicFrameLocks noGrp="1"/>
          </p:cNvGraphicFramePr>
          <p:nvPr>
            <p:extLst>
              <p:ext uri="{D42A27DB-BD31-4B8C-83A1-F6EECF244321}">
                <p14:modId xmlns:p14="http://schemas.microsoft.com/office/powerpoint/2010/main" val="2970671420"/>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custDataLst>
      <p:tags r:id="rId1"/>
    </p:custDataLst>
    <p:extLst>
      <p:ext uri="{BB962C8B-B14F-4D97-AF65-F5344CB8AC3E}">
        <p14:creationId xmlns:p14="http://schemas.microsoft.com/office/powerpoint/2010/main" val="2052817256"/>
      </p:ext>
    </p:extLst>
  </p:cSld>
  <p:clrMapOvr>
    <a:masterClrMapping/>
  </p:clrMapOvr>
  <mc:AlternateContent xmlns:mc="http://schemas.openxmlformats.org/markup-compatibility/2006" xmlns:p14="http://schemas.microsoft.com/office/powerpoint/2010/main">
    <mc:Choice Requires="p14">
      <p:transition spd="slow" p14:dur="2000" advTm="45055"/>
    </mc:Choice>
    <mc:Fallback xmlns="">
      <p:transition spd="slow" advTm="4505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anim calcmode="lin" valueType="num">
                                      <p:cBhvr>
                                        <p:cTn id="8" dur="250" fill="hold"/>
                                        <p:tgtEl>
                                          <p:spTgt spid="12"/>
                                        </p:tgtEl>
                                        <p:attrNameLst>
                                          <p:attrName>ppt_x</p:attrName>
                                        </p:attrNameLst>
                                      </p:cBhvr>
                                      <p:tavLst>
                                        <p:tav tm="0">
                                          <p:val>
                                            <p:strVal val="#ppt_x"/>
                                          </p:val>
                                        </p:tav>
                                        <p:tav tm="100000">
                                          <p:val>
                                            <p:strVal val="#ppt_x"/>
                                          </p:val>
                                        </p:tav>
                                      </p:tavLst>
                                    </p:anim>
                                    <p:anim calcmode="lin" valueType="num">
                                      <p:cBhvr>
                                        <p:cTn id="9" dur="25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up)">
                                      <p:cBhvr>
                                        <p:cTn id="14" dur="250"/>
                                        <p:tgtEl>
                                          <p:spTgt spid="18"/>
                                        </p:tgtEl>
                                      </p:cBhvr>
                                    </p:animEffect>
                                  </p:childTnLst>
                                </p:cTn>
                              </p:par>
                            </p:childTnLst>
                          </p:cTn>
                        </p:par>
                        <p:par>
                          <p:cTn id="15" fill="hold">
                            <p:stCondLst>
                              <p:cond delay="250"/>
                            </p:stCondLst>
                            <p:childTnLst>
                              <p:par>
                                <p:cTn id="16" presetID="42" presetClass="entr" presetSubtype="0"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250"/>
                                        <p:tgtEl>
                                          <p:spTgt spid="13"/>
                                        </p:tgtEl>
                                      </p:cBhvr>
                                    </p:animEffect>
                                    <p:anim calcmode="lin" valueType="num">
                                      <p:cBhvr>
                                        <p:cTn id="19" dur="250" fill="hold"/>
                                        <p:tgtEl>
                                          <p:spTgt spid="13"/>
                                        </p:tgtEl>
                                        <p:attrNameLst>
                                          <p:attrName>ppt_x</p:attrName>
                                        </p:attrNameLst>
                                      </p:cBhvr>
                                      <p:tavLst>
                                        <p:tav tm="0">
                                          <p:val>
                                            <p:strVal val="#ppt_x"/>
                                          </p:val>
                                        </p:tav>
                                        <p:tav tm="100000">
                                          <p:val>
                                            <p:strVal val="#ppt_x"/>
                                          </p:val>
                                        </p:tav>
                                      </p:tavLst>
                                    </p:anim>
                                    <p:anim calcmode="lin" valueType="num">
                                      <p:cBhvr>
                                        <p:cTn id="20" dur="250" fill="hold"/>
                                        <p:tgtEl>
                                          <p:spTgt spid="13"/>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250"/>
                                        <p:tgtEl>
                                          <p:spTgt spid="40"/>
                                        </p:tgtEl>
                                      </p:cBhvr>
                                    </p:animEffect>
                                    <p:anim calcmode="lin" valueType="num">
                                      <p:cBhvr>
                                        <p:cTn id="24" dur="250" fill="hold"/>
                                        <p:tgtEl>
                                          <p:spTgt spid="40"/>
                                        </p:tgtEl>
                                        <p:attrNameLst>
                                          <p:attrName>ppt_x</p:attrName>
                                        </p:attrNameLst>
                                      </p:cBhvr>
                                      <p:tavLst>
                                        <p:tav tm="0">
                                          <p:val>
                                            <p:strVal val="#ppt_x"/>
                                          </p:val>
                                        </p:tav>
                                        <p:tav tm="100000">
                                          <p:val>
                                            <p:strVal val="#ppt_x"/>
                                          </p:val>
                                        </p:tav>
                                      </p:tavLst>
                                    </p:anim>
                                    <p:anim calcmode="lin" valueType="num">
                                      <p:cBhvr>
                                        <p:cTn id="25" dur="25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left)">
                                      <p:cBhvr>
                                        <p:cTn id="30" dur="500"/>
                                        <p:tgtEl>
                                          <p:spTgt spid="3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ipe(right)">
                                      <p:cBhvr>
                                        <p:cTn id="35" dur="250"/>
                                        <p:tgtEl>
                                          <p:spTgt spid="36"/>
                                        </p:tgtEl>
                                      </p:cBhvr>
                                    </p:animEffect>
                                  </p:childTnLst>
                                </p:cTn>
                              </p:par>
                            </p:childTnLst>
                          </p:cTn>
                        </p:par>
                        <p:par>
                          <p:cTn id="36" fill="hold">
                            <p:stCondLst>
                              <p:cond delay="250"/>
                            </p:stCondLst>
                            <p:childTnLst>
                              <p:par>
                                <p:cTn id="37" presetID="22" presetClass="entr" presetSubtype="4" fill="hold" nodeType="after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wipe(down)">
                                      <p:cBhvr>
                                        <p:cTn id="39"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4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671E57-147F-4B6D-95D7-F7B9100CE47C}"/>
              </a:ext>
            </a:extLst>
          </p:cNvPr>
          <p:cNvSpPr>
            <a:spLocks noGrp="1"/>
          </p:cNvSpPr>
          <p:nvPr>
            <p:ph type="title"/>
          </p:nvPr>
        </p:nvSpPr>
        <p:spPr/>
        <p:txBody>
          <a:bodyPr/>
          <a:lstStyle/>
          <a:p>
            <a:r>
              <a:rPr lang="en-US" altLang="zh-CN" dirty="0"/>
              <a:t>Emerging Trends in DL Stack</a:t>
            </a:r>
            <a:endParaRPr lang="zh-CN" altLang="en-US" dirty="0"/>
          </a:p>
        </p:txBody>
      </p:sp>
      <p:sp>
        <p:nvSpPr>
          <p:cNvPr id="3" name="内容占位符 2" hidden="1">
            <a:extLst>
              <a:ext uri="{FF2B5EF4-FFF2-40B4-BE49-F238E27FC236}">
                <a16:creationId xmlns:a16="http://schemas.microsoft.com/office/drawing/2014/main" id="{4F64C2BC-E7EA-41DF-A4BE-594FC1B071F6}"/>
              </a:ext>
            </a:extLst>
          </p:cNvPr>
          <p:cNvSpPr>
            <a:spLocks noGrp="1"/>
          </p:cNvSpPr>
          <p:nvPr>
            <p:ph idx="1"/>
          </p:nvPr>
        </p:nvSpPr>
        <p:spPr/>
        <p:txBody>
          <a:bodyPr/>
          <a:lstStyle/>
          <a:p>
            <a:endParaRPr lang="zh-CN" altLang="en-US" dirty="0"/>
          </a:p>
        </p:txBody>
      </p:sp>
      <p:grpSp>
        <p:nvGrpSpPr>
          <p:cNvPr id="30" name="组合 29">
            <a:extLst>
              <a:ext uri="{FF2B5EF4-FFF2-40B4-BE49-F238E27FC236}">
                <a16:creationId xmlns:a16="http://schemas.microsoft.com/office/drawing/2014/main" id="{152B8597-D67B-496A-B8BC-B38332A5DF49}"/>
              </a:ext>
            </a:extLst>
          </p:cNvPr>
          <p:cNvGrpSpPr/>
          <p:nvPr/>
        </p:nvGrpSpPr>
        <p:grpSpPr>
          <a:xfrm>
            <a:off x="66171" y="4365845"/>
            <a:ext cx="6466353" cy="299510"/>
            <a:chOff x="1415999" y="4773850"/>
            <a:chExt cx="9826561" cy="455150"/>
          </a:xfrm>
        </p:grpSpPr>
        <p:sp>
          <p:nvSpPr>
            <p:cNvPr id="6" name="Rounded Rectangle 15">
              <a:extLst>
                <a:ext uri="{FF2B5EF4-FFF2-40B4-BE49-F238E27FC236}">
                  <a16:creationId xmlns:a16="http://schemas.microsoft.com/office/drawing/2014/main" id="{F5036AD3-C752-43AB-86BE-B6E4772BE2AF}"/>
                </a:ext>
              </a:extLst>
            </p:cNvPr>
            <p:cNvSpPr/>
            <p:nvPr/>
          </p:nvSpPr>
          <p:spPr>
            <a:xfrm>
              <a:off x="5117961" y="4773850"/>
              <a:ext cx="1304976" cy="45515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r>
                <a:rPr lang="en-US" sz="1500" dirty="0">
                  <a:solidFill>
                    <a:schemeClr val="tx1"/>
                  </a:solidFill>
                  <a:latin typeface="Gill Sans Light" panose="020B0302020104020203" pitchFamily="34" charset="-79"/>
                  <a:cs typeface="Gill Sans Light" panose="020B0302020104020203" pitchFamily="34" charset="-79"/>
                </a:rPr>
                <a:t>GPU</a:t>
              </a:r>
            </a:p>
          </p:txBody>
        </p:sp>
        <p:sp>
          <p:nvSpPr>
            <p:cNvPr id="7" name="Rounded Rectangle 15">
              <a:extLst>
                <a:ext uri="{FF2B5EF4-FFF2-40B4-BE49-F238E27FC236}">
                  <a16:creationId xmlns:a16="http://schemas.microsoft.com/office/drawing/2014/main" id="{7284E8D7-38E4-47B8-806C-08C482302D77}"/>
                </a:ext>
              </a:extLst>
            </p:cNvPr>
            <p:cNvSpPr/>
            <p:nvPr/>
          </p:nvSpPr>
          <p:spPr>
            <a:xfrm>
              <a:off x="6724502" y="4773850"/>
              <a:ext cx="1304976" cy="45515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r>
                <a:rPr lang="en-US" sz="1500" dirty="0">
                  <a:solidFill>
                    <a:schemeClr val="tx1"/>
                  </a:solidFill>
                  <a:latin typeface="Gill Sans Light" panose="020B0302020104020203" pitchFamily="34" charset="-79"/>
                  <a:cs typeface="Gill Sans Light" panose="020B0302020104020203" pitchFamily="34" charset="-79"/>
                </a:rPr>
                <a:t>TPU</a:t>
              </a:r>
            </a:p>
          </p:txBody>
        </p:sp>
        <p:sp>
          <p:nvSpPr>
            <p:cNvPr id="9" name="Rounded Rectangle 15">
              <a:extLst>
                <a:ext uri="{FF2B5EF4-FFF2-40B4-BE49-F238E27FC236}">
                  <a16:creationId xmlns:a16="http://schemas.microsoft.com/office/drawing/2014/main" id="{0784873B-09A3-4600-8A5F-7317D89238D2}"/>
                </a:ext>
              </a:extLst>
            </p:cNvPr>
            <p:cNvSpPr/>
            <p:nvPr/>
          </p:nvSpPr>
          <p:spPr>
            <a:xfrm>
              <a:off x="8331043" y="4773850"/>
              <a:ext cx="1304976" cy="45515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r>
                <a:rPr lang="en-US" sz="1500" dirty="0">
                  <a:solidFill>
                    <a:schemeClr val="tx1"/>
                  </a:solidFill>
                  <a:latin typeface="Gill Sans Light" panose="020B0302020104020203" pitchFamily="34" charset="-79"/>
                  <a:cs typeface="Gill Sans Light" panose="020B0302020104020203" pitchFamily="34" charset="-79"/>
                </a:rPr>
                <a:t>ASIC</a:t>
              </a:r>
            </a:p>
          </p:txBody>
        </p:sp>
        <p:sp>
          <p:nvSpPr>
            <p:cNvPr id="10" name="Rounded Rectangle 15">
              <a:extLst>
                <a:ext uri="{FF2B5EF4-FFF2-40B4-BE49-F238E27FC236}">
                  <a16:creationId xmlns:a16="http://schemas.microsoft.com/office/drawing/2014/main" id="{17AAB78E-B586-4320-90B1-FEB685E2E17D}"/>
                </a:ext>
              </a:extLst>
            </p:cNvPr>
            <p:cNvSpPr/>
            <p:nvPr/>
          </p:nvSpPr>
          <p:spPr>
            <a:xfrm>
              <a:off x="9937584" y="4773850"/>
              <a:ext cx="1304976" cy="45515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r>
                <a:rPr lang="en-US" sz="1500" dirty="0">
                  <a:solidFill>
                    <a:schemeClr val="tx1"/>
                  </a:solidFill>
                  <a:latin typeface="Gill Sans Light" panose="020B0302020104020203" pitchFamily="34" charset="-79"/>
                  <a:cs typeface="Gill Sans Light" panose="020B0302020104020203" pitchFamily="34" charset="-79"/>
                </a:rPr>
                <a:t>…</a:t>
              </a:r>
            </a:p>
          </p:txBody>
        </p:sp>
        <p:sp>
          <p:nvSpPr>
            <p:cNvPr id="8" name="Rounded Rectangle 15">
              <a:extLst>
                <a:ext uri="{FF2B5EF4-FFF2-40B4-BE49-F238E27FC236}">
                  <a16:creationId xmlns:a16="http://schemas.microsoft.com/office/drawing/2014/main" id="{B182B7DD-E386-4D98-8B2F-AEDE6D4AA800}"/>
                </a:ext>
              </a:extLst>
            </p:cNvPr>
            <p:cNvSpPr/>
            <p:nvPr/>
          </p:nvSpPr>
          <p:spPr>
            <a:xfrm>
              <a:off x="3511420" y="4773850"/>
              <a:ext cx="1304976" cy="45515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r>
                <a:rPr lang="en-US" sz="1500" dirty="0">
                  <a:solidFill>
                    <a:schemeClr val="tx1"/>
                  </a:solidFill>
                  <a:latin typeface="Gill Sans Light" panose="020B0302020104020203" pitchFamily="34" charset="-79"/>
                  <a:cs typeface="Gill Sans Light" panose="020B0302020104020203" pitchFamily="34" charset="-79"/>
                </a:rPr>
                <a:t>CPU</a:t>
              </a:r>
            </a:p>
          </p:txBody>
        </p:sp>
        <p:sp>
          <p:nvSpPr>
            <p:cNvPr id="5" name="Rectangle 110">
              <a:extLst>
                <a:ext uri="{FF2B5EF4-FFF2-40B4-BE49-F238E27FC236}">
                  <a16:creationId xmlns:a16="http://schemas.microsoft.com/office/drawing/2014/main" id="{12F881AB-9743-4372-9B5B-6612D67D7626}"/>
                </a:ext>
              </a:extLst>
            </p:cNvPr>
            <p:cNvSpPr/>
            <p:nvPr/>
          </p:nvSpPr>
          <p:spPr>
            <a:xfrm>
              <a:off x="1825890" y="4773850"/>
              <a:ext cx="1174631" cy="350783"/>
            </a:xfrm>
            <a:prstGeom prst="rect">
              <a:avLst/>
            </a:prstGeom>
          </p:spPr>
          <p:txBody>
            <a:bodyPr wrap="square" lIns="0" tIns="0" rIns="0" bIns="0" anchor="ctr">
              <a:spAutoFit/>
            </a:bodyPr>
            <a:lstStyle/>
            <a:p>
              <a:pPr algn="ctr"/>
              <a:r>
                <a:rPr lang="en-US" sz="1500" dirty="0">
                  <a:solidFill>
                    <a:sysClr val="windowText" lastClr="000000"/>
                  </a:solidFill>
                  <a:latin typeface="Gill Sans Light" panose="020B0302020104020203" pitchFamily="34" charset="-79"/>
                  <a:cs typeface="Gill Sans Light" panose="020B0302020104020203" pitchFamily="34" charset="-79"/>
                </a:rPr>
                <a:t>Hardware</a:t>
              </a:r>
            </a:p>
          </p:txBody>
        </p:sp>
        <p:cxnSp>
          <p:nvCxnSpPr>
            <p:cNvPr id="20" name="直接连接符 19">
              <a:extLst>
                <a:ext uri="{FF2B5EF4-FFF2-40B4-BE49-F238E27FC236}">
                  <a16:creationId xmlns:a16="http://schemas.microsoft.com/office/drawing/2014/main" id="{145AB026-3D10-4B2D-B32D-825D8B6CB647}"/>
                </a:ext>
              </a:extLst>
            </p:cNvPr>
            <p:cNvCxnSpPr>
              <a:cxnSpLocks/>
            </p:cNvCxnSpPr>
            <p:nvPr/>
          </p:nvCxnSpPr>
          <p:spPr>
            <a:xfrm flipH="1">
              <a:off x="1415999" y="5229000"/>
              <a:ext cx="2043385"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24" name="组合 23">
            <a:extLst>
              <a:ext uri="{FF2B5EF4-FFF2-40B4-BE49-F238E27FC236}">
                <a16:creationId xmlns:a16="http://schemas.microsoft.com/office/drawing/2014/main" id="{47672110-9F88-472B-8DC9-B11918DC9F9C}"/>
              </a:ext>
            </a:extLst>
          </p:cNvPr>
          <p:cNvGrpSpPr/>
          <p:nvPr/>
        </p:nvGrpSpPr>
        <p:grpSpPr>
          <a:xfrm>
            <a:off x="66171" y="3524133"/>
            <a:ext cx="6466356" cy="791575"/>
            <a:chOff x="1415999" y="3494738"/>
            <a:chExt cx="9826565" cy="1202914"/>
          </a:xfrm>
        </p:grpSpPr>
        <p:cxnSp>
          <p:nvCxnSpPr>
            <p:cNvPr id="19" name="直接连接符 18">
              <a:extLst>
                <a:ext uri="{FF2B5EF4-FFF2-40B4-BE49-F238E27FC236}">
                  <a16:creationId xmlns:a16="http://schemas.microsoft.com/office/drawing/2014/main" id="{4F5A7FD5-927A-4D5D-A4F2-C0D1B1CDFDAF}"/>
                </a:ext>
              </a:extLst>
            </p:cNvPr>
            <p:cNvCxnSpPr>
              <a:cxnSpLocks/>
            </p:cNvCxnSpPr>
            <p:nvPr/>
          </p:nvCxnSpPr>
          <p:spPr>
            <a:xfrm flipH="1">
              <a:off x="1415999" y="4697652"/>
              <a:ext cx="2043385"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 name="Rectangle 110">
              <a:extLst>
                <a:ext uri="{FF2B5EF4-FFF2-40B4-BE49-F238E27FC236}">
                  <a16:creationId xmlns:a16="http://schemas.microsoft.com/office/drawing/2014/main" id="{E48541CA-9636-4F27-B573-F65FF97F2CC6}"/>
                </a:ext>
              </a:extLst>
            </p:cNvPr>
            <p:cNvSpPr/>
            <p:nvPr/>
          </p:nvSpPr>
          <p:spPr>
            <a:xfrm>
              <a:off x="1825890" y="3811375"/>
              <a:ext cx="1124656" cy="350783"/>
            </a:xfrm>
            <a:prstGeom prst="rect">
              <a:avLst/>
            </a:prstGeom>
          </p:spPr>
          <p:txBody>
            <a:bodyPr wrap="square" lIns="0" tIns="0" rIns="0" bIns="0" anchor="ctr">
              <a:spAutoFit/>
            </a:bodyPr>
            <a:lstStyle/>
            <a:p>
              <a:pPr algn="ctr"/>
              <a:r>
                <a:rPr lang="en-US" sz="1500" dirty="0">
                  <a:solidFill>
                    <a:sysClr val="windowText" lastClr="000000"/>
                  </a:solidFill>
                  <a:latin typeface="Gill Sans Light" panose="020B0302020104020203" pitchFamily="34" charset="-79"/>
                  <a:cs typeface="Gill Sans Light" panose="020B0302020104020203" pitchFamily="34" charset="-79"/>
                </a:rPr>
                <a:t>Low-level</a:t>
              </a:r>
            </a:p>
          </p:txBody>
        </p:sp>
        <p:sp>
          <p:nvSpPr>
            <p:cNvPr id="13" name="Rounded Rectangle 15">
              <a:extLst>
                <a:ext uri="{FF2B5EF4-FFF2-40B4-BE49-F238E27FC236}">
                  <a16:creationId xmlns:a16="http://schemas.microsoft.com/office/drawing/2014/main" id="{5E41A586-CB2F-498B-B927-20515C48D03C}"/>
                </a:ext>
              </a:extLst>
            </p:cNvPr>
            <p:cNvSpPr/>
            <p:nvPr/>
          </p:nvSpPr>
          <p:spPr>
            <a:xfrm>
              <a:off x="3511420" y="3494738"/>
              <a:ext cx="7731144" cy="1202907"/>
            </a:xfrm>
            <a:prstGeom prst="roundRect">
              <a:avLst>
                <a:gd name="adj" fmla="val 7484"/>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r>
                <a:rPr lang="en-US" sz="1500" dirty="0">
                  <a:solidFill>
                    <a:schemeClr val="tx1"/>
                  </a:solidFill>
                  <a:latin typeface="Gill Sans Light" panose="020B0302020104020203" pitchFamily="34" charset="-79"/>
                  <a:cs typeface="Gill Sans Light" panose="020B0302020104020203" pitchFamily="34" charset="-79"/>
                </a:rPr>
                <a:t>DL </a:t>
              </a:r>
              <a:r>
                <a:rPr lang="en-US" altLang="zh-CN" sz="1500" dirty="0">
                  <a:solidFill>
                    <a:schemeClr val="tx1"/>
                  </a:solidFill>
                  <a:latin typeface="Gill Sans Light" panose="020B0302020104020203" pitchFamily="34" charset="-79"/>
                  <a:cs typeface="Gill Sans Light" panose="020B0302020104020203" pitchFamily="34" charset="-79"/>
                </a:rPr>
                <a:t>Framework/</a:t>
              </a:r>
              <a:r>
                <a:rPr lang="en-US" sz="1500" dirty="0">
                  <a:solidFill>
                    <a:schemeClr val="tx1"/>
                  </a:solidFill>
                  <a:latin typeface="Gill Sans Light" panose="020B0302020104020203" pitchFamily="34" charset="-79"/>
                  <a:cs typeface="Gill Sans Light" panose="020B0302020104020203" pitchFamily="34" charset="-79"/>
                </a:rPr>
                <a:t>Compiler/Runtime</a:t>
              </a:r>
            </a:p>
          </p:txBody>
        </p:sp>
      </p:grpSp>
      <p:grpSp>
        <p:nvGrpSpPr>
          <p:cNvPr id="4" name="组合 3">
            <a:extLst>
              <a:ext uri="{FF2B5EF4-FFF2-40B4-BE49-F238E27FC236}">
                <a16:creationId xmlns:a16="http://schemas.microsoft.com/office/drawing/2014/main" id="{AFAD13BD-7195-48EF-9718-6992F790DA84}"/>
              </a:ext>
            </a:extLst>
          </p:cNvPr>
          <p:cNvGrpSpPr/>
          <p:nvPr/>
        </p:nvGrpSpPr>
        <p:grpSpPr>
          <a:xfrm>
            <a:off x="66171" y="2533285"/>
            <a:ext cx="6466356" cy="940707"/>
            <a:chOff x="1415999" y="1989000"/>
            <a:chExt cx="9826565" cy="1429541"/>
          </a:xfrm>
        </p:grpSpPr>
        <p:sp>
          <p:nvSpPr>
            <p:cNvPr id="14" name="Rectangle 110">
              <a:extLst>
                <a:ext uri="{FF2B5EF4-FFF2-40B4-BE49-F238E27FC236}">
                  <a16:creationId xmlns:a16="http://schemas.microsoft.com/office/drawing/2014/main" id="{045BAA4F-DF07-41B7-8C2D-AFE81D2B3DCF}"/>
                </a:ext>
              </a:extLst>
            </p:cNvPr>
            <p:cNvSpPr/>
            <p:nvPr/>
          </p:nvSpPr>
          <p:spPr>
            <a:xfrm>
              <a:off x="1800482" y="2278577"/>
              <a:ext cx="1225449" cy="762183"/>
            </a:xfrm>
            <a:prstGeom prst="rect">
              <a:avLst/>
            </a:prstGeom>
          </p:spPr>
          <p:txBody>
            <a:bodyPr wrap="square" lIns="0" tIns="0" rIns="0" bIns="0" anchor="ctr">
              <a:spAutoFit/>
            </a:bodyPr>
            <a:lstStyle/>
            <a:p>
              <a:pPr algn="ctr"/>
              <a:r>
                <a:rPr lang="en-US" sz="1500" dirty="0">
                  <a:solidFill>
                    <a:sysClr val="windowText" lastClr="000000"/>
                  </a:solidFill>
                  <a:latin typeface="Gill Sans Light" panose="020B0302020104020203" pitchFamily="34" charset="-79"/>
                  <a:cs typeface="Gill Sans Light" panose="020B0302020104020203" pitchFamily="34" charset="-79"/>
                </a:rPr>
                <a:t>High-level</a:t>
              </a:r>
            </a:p>
          </p:txBody>
        </p:sp>
        <p:sp>
          <p:nvSpPr>
            <p:cNvPr id="15" name="Rounded Rectangle 15">
              <a:extLst>
                <a:ext uri="{FF2B5EF4-FFF2-40B4-BE49-F238E27FC236}">
                  <a16:creationId xmlns:a16="http://schemas.microsoft.com/office/drawing/2014/main" id="{00A52598-BE26-49FF-BDF4-285E8192EB19}"/>
                </a:ext>
              </a:extLst>
            </p:cNvPr>
            <p:cNvSpPr/>
            <p:nvPr/>
          </p:nvSpPr>
          <p:spPr>
            <a:xfrm>
              <a:off x="7468893" y="1989000"/>
              <a:ext cx="3773671" cy="1420023"/>
            </a:xfrm>
            <a:prstGeom prst="roundRect">
              <a:avLst>
                <a:gd name="adj" fmla="val 7391"/>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r>
                <a:rPr lang="en-US" sz="1500" dirty="0">
                  <a:solidFill>
                    <a:schemeClr val="tx1"/>
                  </a:solidFill>
                  <a:latin typeface="Gill Sans Light" panose="020B0302020104020203" pitchFamily="34" charset="-79"/>
                  <a:cs typeface="Gill Sans Light" panose="020B0302020104020203" pitchFamily="34" charset="-79"/>
                </a:rPr>
                <a:t>Model Serving</a:t>
              </a:r>
            </a:p>
          </p:txBody>
        </p:sp>
        <p:sp>
          <p:nvSpPr>
            <p:cNvPr id="16" name="Rounded Rectangle 15">
              <a:extLst>
                <a:ext uri="{FF2B5EF4-FFF2-40B4-BE49-F238E27FC236}">
                  <a16:creationId xmlns:a16="http://schemas.microsoft.com/office/drawing/2014/main" id="{57F08E4A-D292-4E3E-9F9B-4C2A30DE72AD}"/>
                </a:ext>
              </a:extLst>
            </p:cNvPr>
            <p:cNvSpPr/>
            <p:nvPr/>
          </p:nvSpPr>
          <p:spPr>
            <a:xfrm>
              <a:off x="3516251" y="1989000"/>
              <a:ext cx="1991401" cy="796629"/>
            </a:xfrm>
            <a:prstGeom prst="roundRect">
              <a:avLst>
                <a:gd name="adj" fmla="val 1253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r>
                <a:rPr lang="en-US" sz="1500" dirty="0">
                  <a:solidFill>
                    <a:schemeClr val="tx1"/>
                  </a:solidFill>
                  <a:latin typeface="Gill Sans Light" panose="020B0302020104020203" pitchFamily="34" charset="-79"/>
                  <a:cs typeface="Gill Sans Light" panose="020B0302020104020203" pitchFamily="34" charset="-79"/>
                </a:rPr>
                <a:t>Hyperparameter Tuning</a:t>
              </a:r>
            </a:p>
          </p:txBody>
        </p:sp>
        <p:sp>
          <p:nvSpPr>
            <p:cNvPr id="17" name="Rounded Rectangle 15">
              <a:extLst>
                <a:ext uri="{FF2B5EF4-FFF2-40B4-BE49-F238E27FC236}">
                  <a16:creationId xmlns:a16="http://schemas.microsoft.com/office/drawing/2014/main" id="{08F91CDB-D04F-46CB-AB5B-8196DD1DFC61}"/>
                </a:ext>
              </a:extLst>
            </p:cNvPr>
            <p:cNvSpPr/>
            <p:nvPr/>
          </p:nvSpPr>
          <p:spPr>
            <a:xfrm>
              <a:off x="3516251" y="2873663"/>
              <a:ext cx="3865314" cy="544878"/>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r>
                <a:rPr lang="en-US" sz="1500" dirty="0">
                  <a:solidFill>
                    <a:schemeClr val="tx1"/>
                  </a:solidFill>
                  <a:latin typeface="Gill Sans Light" panose="020B0302020104020203" pitchFamily="34" charset="-79"/>
                  <a:cs typeface="Gill Sans Light" panose="020B0302020104020203" pitchFamily="34" charset="-79"/>
                </a:rPr>
                <a:t>Model Training</a:t>
              </a:r>
            </a:p>
          </p:txBody>
        </p:sp>
        <p:sp>
          <p:nvSpPr>
            <p:cNvPr id="18" name="Rounded Rectangle 15">
              <a:extLst>
                <a:ext uri="{FF2B5EF4-FFF2-40B4-BE49-F238E27FC236}">
                  <a16:creationId xmlns:a16="http://schemas.microsoft.com/office/drawing/2014/main" id="{D9E23309-A8DA-4BD0-82BF-F8304136B520}"/>
                </a:ext>
              </a:extLst>
            </p:cNvPr>
            <p:cNvSpPr/>
            <p:nvPr/>
          </p:nvSpPr>
          <p:spPr>
            <a:xfrm>
              <a:off x="5595575" y="1989000"/>
              <a:ext cx="1785989" cy="796629"/>
            </a:xfrm>
            <a:prstGeom prst="roundRect">
              <a:avLst>
                <a:gd name="adj" fmla="val 13047"/>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r>
                <a:rPr lang="en-US" sz="1500" dirty="0">
                  <a:solidFill>
                    <a:schemeClr val="tx1"/>
                  </a:solidFill>
                  <a:latin typeface="Gill Sans Light" panose="020B0302020104020203" pitchFamily="34" charset="-79"/>
                  <a:cs typeface="Gill Sans Light" panose="020B0302020104020203" pitchFamily="34" charset="-79"/>
                </a:rPr>
                <a:t>Data Preprocessing</a:t>
              </a:r>
            </a:p>
          </p:txBody>
        </p:sp>
        <p:cxnSp>
          <p:nvCxnSpPr>
            <p:cNvPr id="22" name="直接连接符 21">
              <a:extLst>
                <a:ext uri="{FF2B5EF4-FFF2-40B4-BE49-F238E27FC236}">
                  <a16:creationId xmlns:a16="http://schemas.microsoft.com/office/drawing/2014/main" id="{AB700B47-333B-4D84-83BD-2BEDA0DC1628}"/>
                </a:ext>
              </a:extLst>
            </p:cNvPr>
            <p:cNvCxnSpPr>
              <a:cxnSpLocks/>
            </p:cNvCxnSpPr>
            <p:nvPr/>
          </p:nvCxnSpPr>
          <p:spPr>
            <a:xfrm flipH="1">
              <a:off x="1415999" y="1989000"/>
              <a:ext cx="2043385"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DCC0EB2E-2F8A-484F-A0CA-A4EE89356C3A}"/>
                </a:ext>
              </a:extLst>
            </p:cNvPr>
            <p:cNvCxnSpPr>
              <a:cxnSpLocks/>
            </p:cNvCxnSpPr>
            <p:nvPr/>
          </p:nvCxnSpPr>
          <p:spPr>
            <a:xfrm flipH="1">
              <a:off x="1415999" y="3418541"/>
              <a:ext cx="2043385"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28" name="Slide Number Placeholder 4">
            <a:extLst>
              <a:ext uri="{FF2B5EF4-FFF2-40B4-BE49-F238E27FC236}">
                <a16:creationId xmlns:a16="http://schemas.microsoft.com/office/drawing/2014/main" id="{6A09CF2F-39A3-44D8-AB82-53669309C383}"/>
              </a:ext>
            </a:extLst>
          </p:cNvPr>
          <p:cNvSpPr>
            <a:spLocks noGrp="1"/>
          </p:cNvSpPr>
          <p:nvPr>
            <p:ph type="sldNum" sz="quarter" idx="12"/>
          </p:nvPr>
        </p:nvSpPr>
        <p:spPr>
          <a:xfrm>
            <a:off x="10558200" y="6426000"/>
            <a:ext cx="937800" cy="432000"/>
          </a:xfrm>
        </p:spPr>
        <p:txBody>
          <a:bodyPr/>
          <a:lstStyle/>
          <a:p>
            <a:fld id="{2E4BC627-AC99-AB40-AA77-AD4C10984B8E}" type="slidenum">
              <a:rPr lang="en-US" smtClean="0"/>
              <a:pPr/>
              <a:t>4</a:t>
            </a:fld>
            <a:endParaRPr lang="en-US"/>
          </a:p>
        </p:txBody>
      </p:sp>
      <p:sp>
        <p:nvSpPr>
          <p:cNvPr id="26" name="!!Mismatch1">
            <a:extLst>
              <a:ext uri="{FF2B5EF4-FFF2-40B4-BE49-F238E27FC236}">
                <a16:creationId xmlns:a16="http://schemas.microsoft.com/office/drawing/2014/main" id="{1697DB38-ABC4-4B3A-B938-A93ACDFBC4D2}"/>
              </a:ext>
            </a:extLst>
          </p:cNvPr>
          <p:cNvSpPr/>
          <p:nvPr/>
        </p:nvSpPr>
        <p:spPr>
          <a:xfrm>
            <a:off x="1451202" y="2522401"/>
            <a:ext cx="5081322" cy="1233165"/>
          </a:xfrm>
          <a:prstGeom prst="roundRect">
            <a:avLst>
              <a:gd name="adj" fmla="val 8585"/>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dirty="0">
                <a:latin typeface="Gill Sans" panose="020B0502020104020203" pitchFamily="34" charset="-79"/>
                <a:cs typeface="Gill Sans" panose="020B0502020104020203" pitchFamily="34" charset="-79"/>
              </a:rPr>
              <a:t>New applications beyond long-running batch processing jobs</a:t>
            </a:r>
          </a:p>
        </p:txBody>
      </p:sp>
      <p:sp>
        <p:nvSpPr>
          <p:cNvPr id="27" name="!!Mismatch2">
            <a:extLst>
              <a:ext uri="{FF2B5EF4-FFF2-40B4-BE49-F238E27FC236}">
                <a16:creationId xmlns:a16="http://schemas.microsoft.com/office/drawing/2014/main" id="{205C251F-9A74-4B77-947F-A965A6835D10}"/>
              </a:ext>
            </a:extLst>
          </p:cNvPr>
          <p:cNvSpPr/>
          <p:nvPr/>
        </p:nvSpPr>
        <p:spPr>
          <a:xfrm>
            <a:off x="1431009" y="3847912"/>
            <a:ext cx="5101515" cy="817444"/>
          </a:xfrm>
          <a:prstGeom prst="roundRect">
            <a:avLst>
              <a:gd name="adj" fmla="val 8585"/>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dirty="0">
                <a:latin typeface="Gill Sans" panose="020B0502020104020203" pitchFamily="34" charset="-79"/>
                <a:cs typeface="Gill Sans" panose="020B0502020104020203" pitchFamily="34" charset="-79"/>
              </a:rPr>
              <a:t>New types of hardware beyond CPU</a:t>
            </a:r>
            <a:endParaRPr lang="zh-CN" altLang="en-US" sz="2000" dirty="0">
              <a:latin typeface="Gill Sans" panose="020B0502020104020203" pitchFamily="34" charset="-79"/>
              <a:cs typeface="Gill Sans" panose="020B0502020104020203" pitchFamily="34" charset="-79"/>
            </a:endParaRPr>
          </a:p>
        </p:txBody>
      </p:sp>
      <p:sp>
        <p:nvSpPr>
          <p:cNvPr id="32" name="!!Mismatch3">
            <a:extLst>
              <a:ext uri="{FF2B5EF4-FFF2-40B4-BE49-F238E27FC236}">
                <a16:creationId xmlns:a16="http://schemas.microsoft.com/office/drawing/2014/main" id="{FF9AB80E-CAC8-4898-A8F2-90F2224C26E5}"/>
              </a:ext>
            </a:extLst>
          </p:cNvPr>
          <p:cNvSpPr/>
          <p:nvPr/>
        </p:nvSpPr>
        <p:spPr>
          <a:xfrm>
            <a:off x="6577699" y="2522401"/>
            <a:ext cx="2153752" cy="2142954"/>
          </a:xfrm>
          <a:prstGeom prst="roundRect">
            <a:avLst>
              <a:gd name="adj" fmla="val 3759"/>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dirty="0">
                <a:latin typeface="Gill Sans" panose="020B0502020104020203" pitchFamily="34" charset="-79"/>
                <a:cs typeface="Gill Sans" panose="020B0502020104020203" pitchFamily="34" charset="-79"/>
              </a:rPr>
              <a:t>New metrics beyond predictive accuracy</a:t>
            </a:r>
            <a:endParaRPr lang="zh-CN" altLang="en-US" sz="2000" dirty="0">
              <a:latin typeface="Gill Sans" panose="020B0502020104020203" pitchFamily="34" charset="-79"/>
              <a:cs typeface="Gill Sans" panose="020B0502020104020203" pitchFamily="34" charset="-79"/>
            </a:endParaRPr>
          </a:p>
        </p:txBody>
      </p:sp>
      <p:sp>
        <p:nvSpPr>
          <p:cNvPr id="31" name="矩形 30">
            <a:extLst>
              <a:ext uri="{FF2B5EF4-FFF2-40B4-BE49-F238E27FC236}">
                <a16:creationId xmlns:a16="http://schemas.microsoft.com/office/drawing/2014/main" id="{1B9BA260-9F39-4303-8F05-1C6214BACB0E}"/>
              </a:ext>
            </a:extLst>
          </p:cNvPr>
          <p:cNvSpPr/>
          <p:nvPr/>
        </p:nvSpPr>
        <p:spPr>
          <a:xfrm>
            <a:off x="6553228" y="2189822"/>
            <a:ext cx="2441142" cy="26271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Challenges">
            <a:extLst>
              <a:ext uri="{FF2B5EF4-FFF2-40B4-BE49-F238E27FC236}">
                <a16:creationId xmlns:a16="http://schemas.microsoft.com/office/drawing/2014/main" id="{BAA58D44-4A32-48E8-AE7D-56A48CA55834}"/>
              </a:ext>
            </a:extLst>
          </p:cNvPr>
          <p:cNvSpPr txBox="1">
            <a:spLocks/>
          </p:cNvSpPr>
          <p:nvPr/>
        </p:nvSpPr>
        <p:spPr>
          <a:xfrm>
            <a:off x="6855182" y="1458686"/>
            <a:ext cx="4765318" cy="4904014"/>
          </a:xfrm>
          <a:prstGeom prst="rect">
            <a:avLst/>
          </a:prstGeom>
          <a:solidFill>
            <a:schemeClr val="bg1"/>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ill Sans Light" panose="020B0302020104020203" pitchFamily="34" charset="-79"/>
                <a:ea typeface="+mn-ea"/>
                <a:cs typeface="Gill Sans Light" panose="020B0302020104020203" pitchFamily="34" charset="-79"/>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ill Sans Light" panose="020B0302020104020203" pitchFamily="34" charset="-79"/>
                <a:ea typeface="+mn-ea"/>
                <a:cs typeface="Gill Sans Light" panose="020B0302020104020203" pitchFamily="34" charset="-79"/>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ll Sans Light" panose="020B0302020104020203" pitchFamily="34" charset="-79"/>
                <a:ea typeface="+mn-ea"/>
                <a:cs typeface="Gill Sans Light" panose="020B0302020104020203" pitchFamily="34" charset="-79"/>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Light" panose="020B0302020104020203" pitchFamily="34" charset="-79"/>
                <a:ea typeface="+mn-ea"/>
                <a:cs typeface="Gill Sans Light" panose="020B0302020104020203" pitchFamily="34" charset="-79"/>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Light" panose="020B0302020104020203" pitchFamily="34" charset="-79"/>
                <a:ea typeface="+mn-ea"/>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b="1" dirty="0"/>
              <a:t>Challenges</a:t>
            </a:r>
            <a:endParaRPr lang="en-US" altLang="zh-CN" dirty="0"/>
          </a:p>
          <a:p>
            <a:pPr algn="ctr"/>
            <a:r>
              <a:rPr lang="en-US" altLang="zh-CN" dirty="0"/>
              <a:t>Scheduling with the cluster &amp; lower-level remains unchanged</a:t>
            </a:r>
          </a:p>
          <a:p>
            <a:pPr algn="ctr">
              <a:spcBef>
                <a:spcPts val="6600"/>
              </a:spcBef>
            </a:pPr>
            <a:r>
              <a:rPr lang="en-US" altLang="zh-CN" dirty="0"/>
              <a:t>Abstraction remains minimal in functionality and flexibility</a:t>
            </a:r>
          </a:p>
        </p:txBody>
      </p:sp>
      <p:graphicFrame>
        <p:nvGraphicFramePr>
          <p:cNvPr id="33" name="Table 32">
            <a:extLst>
              <a:ext uri="{FF2B5EF4-FFF2-40B4-BE49-F238E27FC236}">
                <a16:creationId xmlns:a16="http://schemas.microsoft.com/office/drawing/2014/main" id="{8712A75B-188A-417D-3D2A-8F27D191BEB2}"/>
              </a:ext>
            </a:extLst>
          </p:cNvPr>
          <p:cNvGraphicFramePr>
            <a:graphicFrameLocks noGrp="1"/>
          </p:cNvGraphicFramePr>
          <p:nvPr>
            <p:extLst>
              <p:ext uri="{D42A27DB-BD31-4B8C-83A1-F6EECF244321}">
                <p14:modId xmlns:p14="http://schemas.microsoft.com/office/powerpoint/2010/main" val="1633862113"/>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extLst>
      <p:ext uri="{BB962C8B-B14F-4D97-AF65-F5344CB8AC3E}">
        <p14:creationId xmlns:p14="http://schemas.microsoft.com/office/powerpoint/2010/main" val="3926896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25">
                                            <p:txEl>
                                              <p:pRg st="0" end="0"/>
                                            </p:txEl>
                                          </p:spTgt>
                                        </p:tgtEl>
                                        <p:attrNameLst>
                                          <p:attrName>style.visibility</p:attrName>
                                        </p:attrNameLst>
                                      </p:cBhvr>
                                      <p:to>
                                        <p:strVal val="visible"/>
                                      </p:to>
                                    </p:set>
                                    <p:animEffect transition="in" filter="fade">
                                      <p:cBhvr>
                                        <p:cTn id="17" dur="300"/>
                                        <p:tgtEl>
                                          <p:spTgt spid="25">
                                            <p:txEl>
                                              <p:pRg st="0" end="0"/>
                                            </p:txEl>
                                          </p:spTgt>
                                        </p:tgtEl>
                                      </p:cBhvr>
                                    </p:animEffect>
                                    <p:anim calcmode="lin" valueType="num">
                                      <p:cBhvr>
                                        <p:cTn id="18" dur="3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19" dur="300" fill="hold"/>
                                        <p:tgtEl>
                                          <p:spTgt spid="25">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100"/>
                                  </p:stCondLst>
                                  <p:childTnLst>
                                    <p:set>
                                      <p:cBhvr>
                                        <p:cTn id="21" dur="1" fill="hold">
                                          <p:stCondLst>
                                            <p:cond delay="0"/>
                                          </p:stCondLst>
                                        </p:cTn>
                                        <p:tgtEl>
                                          <p:spTgt spid="25">
                                            <p:txEl>
                                              <p:pRg st="1" end="1"/>
                                            </p:txEl>
                                          </p:spTgt>
                                        </p:tgtEl>
                                        <p:attrNameLst>
                                          <p:attrName>style.visibility</p:attrName>
                                        </p:attrNameLst>
                                      </p:cBhvr>
                                      <p:to>
                                        <p:strVal val="visible"/>
                                      </p:to>
                                    </p:set>
                                    <p:animEffect transition="in" filter="fade">
                                      <p:cBhvr>
                                        <p:cTn id="22" dur="300"/>
                                        <p:tgtEl>
                                          <p:spTgt spid="25">
                                            <p:txEl>
                                              <p:pRg st="1" end="1"/>
                                            </p:txEl>
                                          </p:spTgt>
                                        </p:tgtEl>
                                      </p:cBhvr>
                                    </p:animEffect>
                                    <p:anim calcmode="lin" valueType="num">
                                      <p:cBhvr>
                                        <p:cTn id="23" dur="300" fill="hold"/>
                                        <p:tgtEl>
                                          <p:spTgt spid="25">
                                            <p:txEl>
                                              <p:pRg st="1" end="1"/>
                                            </p:txEl>
                                          </p:spTgt>
                                        </p:tgtEl>
                                        <p:attrNameLst>
                                          <p:attrName>ppt_x</p:attrName>
                                        </p:attrNameLst>
                                      </p:cBhvr>
                                      <p:tavLst>
                                        <p:tav tm="0">
                                          <p:val>
                                            <p:strVal val="#ppt_x"/>
                                          </p:val>
                                        </p:tav>
                                        <p:tav tm="100000">
                                          <p:val>
                                            <p:strVal val="#ppt_x"/>
                                          </p:val>
                                        </p:tav>
                                      </p:tavLst>
                                    </p:anim>
                                    <p:anim calcmode="lin" valueType="num">
                                      <p:cBhvr>
                                        <p:cTn id="24" dur="300" fill="hold"/>
                                        <p:tgtEl>
                                          <p:spTgt spid="2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childTnLst>
                          </p:cTn>
                        </p:par>
                        <p:par>
                          <p:cTn id="30" fill="hold">
                            <p:stCondLst>
                              <p:cond delay="500"/>
                            </p:stCondLst>
                            <p:childTnLst>
                              <p:par>
                                <p:cTn id="31" presetID="42" presetClass="entr" presetSubtype="0" fill="hold" grpId="0" nodeType="afterEffect">
                                  <p:stCondLst>
                                    <p:cond delay="0"/>
                                  </p:stCondLst>
                                  <p:childTnLst>
                                    <p:set>
                                      <p:cBhvr>
                                        <p:cTn id="32" dur="1" fill="hold">
                                          <p:stCondLst>
                                            <p:cond delay="0"/>
                                          </p:stCondLst>
                                        </p:cTn>
                                        <p:tgtEl>
                                          <p:spTgt spid="25">
                                            <p:txEl>
                                              <p:pRg st="2" end="2"/>
                                            </p:txEl>
                                          </p:spTgt>
                                        </p:tgtEl>
                                        <p:attrNameLst>
                                          <p:attrName>style.visibility</p:attrName>
                                        </p:attrNameLst>
                                      </p:cBhvr>
                                      <p:to>
                                        <p:strVal val="visible"/>
                                      </p:to>
                                    </p:set>
                                    <p:animEffect transition="in" filter="fade">
                                      <p:cBhvr>
                                        <p:cTn id="33" dur="300"/>
                                        <p:tgtEl>
                                          <p:spTgt spid="25">
                                            <p:txEl>
                                              <p:pRg st="2" end="2"/>
                                            </p:txEl>
                                          </p:spTgt>
                                        </p:tgtEl>
                                      </p:cBhvr>
                                    </p:animEffect>
                                    <p:anim calcmode="lin" valueType="num">
                                      <p:cBhvr>
                                        <p:cTn id="34" dur="300" fill="hold"/>
                                        <p:tgtEl>
                                          <p:spTgt spid="25">
                                            <p:txEl>
                                              <p:pRg st="2" end="2"/>
                                            </p:txEl>
                                          </p:spTgt>
                                        </p:tgtEl>
                                        <p:attrNameLst>
                                          <p:attrName>ppt_x</p:attrName>
                                        </p:attrNameLst>
                                      </p:cBhvr>
                                      <p:tavLst>
                                        <p:tav tm="0">
                                          <p:val>
                                            <p:strVal val="#ppt_x"/>
                                          </p:val>
                                        </p:tav>
                                        <p:tav tm="100000">
                                          <p:val>
                                            <p:strVal val="#ppt_x"/>
                                          </p:val>
                                        </p:tav>
                                      </p:tavLst>
                                    </p:anim>
                                    <p:anim calcmode="lin" valueType="num">
                                      <p:cBhvr>
                                        <p:cTn id="35" dur="300" fill="hold"/>
                                        <p:tgtEl>
                                          <p:spTgt spid="2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32" grpId="0" animBg="1"/>
      <p:bldP spid="31" grpId="0" animBg="1"/>
      <p:bldP spid="25"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8F8F6CB-9C21-4267-8825-0B694B87A740}"/>
              </a:ext>
            </a:extLst>
          </p:cNvPr>
          <p:cNvSpPr>
            <a:spLocks noGrp="1"/>
          </p:cNvSpPr>
          <p:nvPr>
            <p:ph type="title"/>
          </p:nvPr>
        </p:nvSpPr>
        <p:spPr/>
        <p:txBody>
          <a:bodyPr/>
          <a:lstStyle/>
          <a:p>
            <a:r>
              <a:rPr lang="en-US" altLang="zh-CN" dirty="0"/>
              <a:t>Hyperparameter Tuning Today</a:t>
            </a:r>
            <a:endParaRPr lang="zh-CN" altLang="en-US" dirty="0"/>
          </a:p>
        </p:txBody>
      </p:sp>
      <p:sp>
        <p:nvSpPr>
          <p:cNvPr id="5" name="内容占位符 4">
            <a:extLst>
              <a:ext uri="{FF2B5EF4-FFF2-40B4-BE49-F238E27FC236}">
                <a16:creationId xmlns:a16="http://schemas.microsoft.com/office/drawing/2014/main" id="{C9E217AA-0660-404C-82C0-BE22FF3CA0D8}"/>
              </a:ext>
            </a:extLst>
          </p:cNvPr>
          <p:cNvSpPr>
            <a:spLocks noGrp="1"/>
          </p:cNvSpPr>
          <p:nvPr>
            <p:ph idx="1"/>
          </p:nvPr>
        </p:nvSpPr>
        <p:spPr>
          <a:xfrm>
            <a:off x="696000" y="5033525"/>
            <a:ext cx="10800000" cy="1143438"/>
          </a:xfrm>
        </p:spPr>
        <p:txBody>
          <a:bodyPr/>
          <a:lstStyle/>
          <a:p>
            <a:r>
              <a:rPr lang="en-US" altLang="zh-CN" b="1" dirty="0"/>
              <a:t>Direct</a:t>
            </a:r>
            <a:r>
              <a:rPr lang="en-US" altLang="zh-CN" dirty="0"/>
              <a:t> interaction with the cluster to execute </a:t>
            </a:r>
            <a:r>
              <a:rPr lang="en-US" altLang="zh-CN" b="1" dirty="0"/>
              <a:t>trials</a:t>
            </a:r>
          </a:p>
          <a:p>
            <a:r>
              <a:rPr lang="en-US" altLang="zh-CN" dirty="0"/>
              <a:t>Trials gets executed in FIFO order</a:t>
            </a:r>
            <a:endParaRPr lang="zh-CN" altLang="en-US" dirty="0"/>
          </a:p>
        </p:txBody>
      </p:sp>
      <p:sp>
        <p:nvSpPr>
          <p:cNvPr id="2" name="灯片编号占位符 1">
            <a:extLst>
              <a:ext uri="{FF2B5EF4-FFF2-40B4-BE49-F238E27FC236}">
                <a16:creationId xmlns:a16="http://schemas.microsoft.com/office/drawing/2014/main" id="{88652D2E-9651-4B56-B137-642B66567AFA}"/>
              </a:ext>
            </a:extLst>
          </p:cNvPr>
          <p:cNvSpPr>
            <a:spLocks noGrp="1"/>
          </p:cNvSpPr>
          <p:nvPr>
            <p:ph type="sldNum" sz="quarter" idx="12"/>
          </p:nvPr>
        </p:nvSpPr>
        <p:spPr/>
        <p:txBody>
          <a:bodyPr/>
          <a:lstStyle/>
          <a:p>
            <a:fld id="{AB784BE6-8AD8-2A49-BC7C-EB31A7D2B34C}" type="slidenum">
              <a:rPr lang="en-US" smtClean="0"/>
              <a:pPr/>
              <a:t>40</a:t>
            </a:fld>
            <a:endParaRPr lang="en-US"/>
          </a:p>
        </p:txBody>
      </p:sp>
      <p:sp>
        <p:nvSpPr>
          <p:cNvPr id="8" name="Rounded Rectangle 15">
            <a:extLst>
              <a:ext uri="{FF2B5EF4-FFF2-40B4-BE49-F238E27FC236}">
                <a16:creationId xmlns:a16="http://schemas.microsoft.com/office/drawing/2014/main" id="{24AF4457-6014-489E-B2AC-88EC5B272491}"/>
              </a:ext>
            </a:extLst>
          </p:cNvPr>
          <p:cNvSpPr/>
          <p:nvPr/>
        </p:nvSpPr>
        <p:spPr>
          <a:xfrm rot="16200000">
            <a:off x="7876234" y="2922487"/>
            <a:ext cx="2721562" cy="74371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eaVert" lIns="0" tIns="0" rIns="0" bIns="0" rtlCol="0" anchor="ctr"/>
          <a:lstStyle/>
          <a:p>
            <a:pPr algn="ctr"/>
            <a:endParaRPr lang="en-US" sz="4000" dirty="0">
              <a:solidFill>
                <a:schemeClr val="tx1"/>
              </a:solidFill>
              <a:latin typeface="Font Awesome 5 Pro Light" panose="02000303000000000000" pitchFamily="2" charset="0"/>
            </a:endParaRPr>
          </a:p>
        </p:txBody>
      </p:sp>
      <p:sp>
        <p:nvSpPr>
          <p:cNvPr id="12" name="Rounded Rectangle 3">
            <a:extLst>
              <a:ext uri="{FF2B5EF4-FFF2-40B4-BE49-F238E27FC236}">
                <a16:creationId xmlns:a16="http://schemas.microsoft.com/office/drawing/2014/main" id="{249C786A-FE48-49C0-8814-186DDE33AD53}"/>
              </a:ext>
            </a:extLst>
          </p:cNvPr>
          <p:cNvSpPr/>
          <p:nvPr/>
        </p:nvSpPr>
        <p:spPr>
          <a:xfrm>
            <a:off x="3241746" y="2432867"/>
            <a:ext cx="2765110" cy="453594"/>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000" dirty="0">
                <a:solidFill>
                  <a:sysClr val="windowText" lastClr="000000"/>
                </a:solidFill>
                <a:latin typeface="Gill Sans Light" panose="020B0302020104020203" pitchFamily="34" charset="-79"/>
                <a:cs typeface="Gill Sans Light" panose="020B0302020104020203" pitchFamily="34" charset="-79"/>
              </a:rPr>
              <a:t>Config Generation</a:t>
            </a:r>
          </a:p>
        </p:txBody>
      </p:sp>
      <p:sp>
        <p:nvSpPr>
          <p:cNvPr id="13" name="Rounded Rectangle 5">
            <a:extLst>
              <a:ext uri="{FF2B5EF4-FFF2-40B4-BE49-F238E27FC236}">
                <a16:creationId xmlns:a16="http://schemas.microsoft.com/office/drawing/2014/main" id="{5ADBDC03-BFCB-4D26-A51B-6659CC53472C}"/>
              </a:ext>
            </a:extLst>
          </p:cNvPr>
          <p:cNvSpPr/>
          <p:nvPr/>
        </p:nvSpPr>
        <p:spPr>
          <a:xfrm>
            <a:off x="2900643" y="3967974"/>
            <a:ext cx="3447316" cy="453594"/>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000" dirty="0">
              <a:solidFill>
                <a:sysClr val="windowText" lastClr="000000"/>
              </a:solidFill>
              <a:latin typeface="Gill Sans Light" panose="020B0302020104020203" pitchFamily="34" charset="-79"/>
              <a:cs typeface="Gill Sans Light" panose="020B0302020104020203" pitchFamily="34" charset="-79"/>
            </a:endParaRPr>
          </a:p>
        </p:txBody>
      </p:sp>
      <p:sp>
        <p:nvSpPr>
          <p:cNvPr id="14" name="Rounded Rectangle 16">
            <a:extLst>
              <a:ext uri="{FF2B5EF4-FFF2-40B4-BE49-F238E27FC236}">
                <a16:creationId xmlns:a16="http://schemas.microsoft.com/office/drawing/2014/main" id="{2C4B179E-7F5E-494E-9ABB-743F337346F3}"/>
              </a:ext>
            </a:extLst>
          </p:cNvPr>
          <p:cNvSpPr/>
          <p:nvPr/>
        </p:nvSpPr>
        <p:spPr>
          <a:xfrm>
            <a:off x="2583130" y="1933564"/>
            <a:ext cx="4082345" cy="2721562"/>
          </a:xfrm>
          <a:prstGeom prst="roundRect">
            <a:avLst>
              <a:gd name="adj" fmla="val 5855"/>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10">
            <a:extLst>
              <a:ext uri="{FF2B5EF4-FFF2-40B4-BE49-F238E27FC236}">
                <a16:creationId xmlns:a16="http://schemas.microsoft.com/office/drawing/2014/main" id="{1CC645C9-6B29-4F4E-A509-7BBFF0A9C81B}"/>
              </a:ext>
            </a:extLst>
          </p:cNvPr>
          <p:cNvSpPr/>
          <p:nvPr/>
        </p:nvSpPr>
        <p:spPr>
          <a:xfrm>
            <a:off x="2753225" y="1980503"/>
            <a:ext cx="3742152" cy="307776"/>
          </a:xfrm>
          <a:prstGeom prst="rect">
            <a:avLst/>
          </a:prstGeom>
        </p:spPr>
        <p:txBody>
          <a:bodyPr wrap="square" lIns="0" tIns="0" rIns="0" bIns="0" anchor="ctr">
            <a:spAutoFit/>
          </a:bodyPr>
          <a:lstStyle/>
          <a:p>
            <a:pPr algn="ctr"/>
            <a:r>
              <a:rPr lang="en-US" sz="2000" dirty="0">
                <a:solidFill>
                  <a:sysClr val="windowText" lastClr="000000"/>
                </a:solidFill>
                <a:latin typeface="Gill Sans Light" panose="020B0302020104020203" pitchFamily="34" charset="-79"/>
                <a:cs typeface="Gill Sans Light" panose="020B0302020104020203" pitchFamily="34" charset="-79"/>
              </a:rPr>
              <a:t>Hyperparameter Tuning Algorithm</a:t>
            </a:r>
          </a:p>
        </p:txBody>
      </p:sp>
      <p:grpSp>
        <p:nvGrpSpPr>
          <p:cNvPr id="18" name="组合 17">
            <a:extLst>
              <a:ext uri="{FF2B5EF4-FFF2-40B4-BE49-F238E27FC236}">
                <a16:creationId xmlns:a16="http://schemas.microsoft.com/office/drawing/2014/main" id="{7C239D86-C469-49D2-A2CD-76EE4FCEB973}"/>
              </a:ext>
            </a:extLst>
          </p:cNvPr>
          <p:cNvGrpSpPr/>
          <p:nvPr/>
        </p:nvGrpSpPr>
        <p:grpSpPr>
          <a:xfrm>
            <a:off x="3715013" y="2976228"/>
            <a:ext cx="567972" cy="901980"/>
            <a:chOff x="3715013" y="2976228"/>
            <a:chExt cx="567972" cy="901980"/>
          </a:xfrm>
        </p:grpSpPr>
        <p:cxnSp>
          <p:nvCxnSpPr>
            <p:cNvPr id="16" name="Straight Arrow Connector 33">
              <a:extLst>
                <a:ext uri="{FF2B5EF4-FFF2-40B4-BE49-F238E27FC236}">
                  <a16:creationId xmlns:a16="http://schemas.microsoft.com/office/drawing/2014/main" id="{C53E5CD2-DE6E-4EBE-A444-B57157065B13}"/>
                </a:ext>
              </a:extLst>
            </p:cNvPr>
            <p:cNvCxnSpPr>
              <a:cxnSpLocks/>
            </p:cNvCxnSpPr>
            <p:nvPr/>
          </p:nvCxnSpPr>
          <p:spPr>
            <a:xfrm>
              <a:off x="4282985" y="2976228"/>
              <a:ext cx="0" cy="901980"/>
            </a:xfrm>
            <a:prstGeom prst="straightConnector1">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22" name="Oval 9">
              <a:extLst>
                <a:ext uri="{FF2B5EF4-FFF2-40B4-BE49-F238E27FC236}">
                  <a16:creationId xmlns:a16="http://schemas.microsoft.com/office/drawing/2014/main" id="{2DC97D90-C425-4C6F-95FE-500566C61E9C}"/>
                </a:ext>
              </a:extLst>
            </p:cNvPr>
            <p:cNvSpPr>
              <a:spLocks noChangeAspect="1"/>
            </p:cNvSpPr>
            <p:nvPr/>
          </p:nvSpPr>
          <p:spPr>
            <a:xfrm>
              <a:off x="3715013" y="3264862"/>
              <a:ext cx="324712" cy="3247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2000" dirty="0">
                  <a:solidFill>
                    <a:sysClr val="windowText" lastClr="000000"/>
                  </a:solidFill>
                  <a:latin typeface="+mj-lt"/>
                  <a:cs typeface="Times New Roman" panose="02020603050405020304" pitchFamily="18" charset="0"/>
                </a:rPr>
                <a:t>1</a:t>
              </a:r>
            </a:p>
          </p:txBody>
        </p:sp>
      </p:grpSp>
      <p:grpSp>
        <p:nvGrpSpPr>
          <p:cNvPr id="37" name="组合 36">
            <a:extLst>
              <a:ext uri="{FF2B5EF4-FFF2-40B4-BE49-F238E27FC236}">
                <a16:creationId xmlns:a16="http://schemas.microsoft.com/office/drawing/2014/main" id="{B482A436-A968-426C-A6D5-412A727016B8}"/>
              </a:ext>
            </a:extLst>
          </p:cNvPr>
          <p:cNvGrpSpPr/>
          <p:nvPr/>
        </p:nvGrpSpPr>
        <p:grpSpPr>
          <a:xfrm>
            <a:off x="4963472" y="2976228"/>
            <a:ext cx="559659" cy="901980"/>
            <a:chOff x="4963472" y="2976228"/>
            <a:chExt cx="559659" cy="901980"/>
          </a:xfrm>
        </p:grpSpPr>
        <p:cxnSp>
          <p:nvCxnSpPr>
            <p:cNvPr id="15" name="Straight Arrow Connector 12">
              <a:extLst>
                <a:ext uri="{FF2B5EF4-FFF2-40B4-BE49-F238E27FC236}">
                  <a16:creationId xmlns:a16="http://schemas.microsoft.com/office/drawing/2014/main" id="{167DC070-A460-4290-844D-7ADFCEF35A1E}"/>
                </a:ext>
              </a:extLst>
            </p:cNvPr>
            <p:cNvCxnSpPr>
              <a:cxnSpLocks/>
            </p:cNvCxnSpPr>
            <p:nvPr/>
          </p:nvCxnSpPr>
          <p:spPr>
            <a:xfrm flipV="1">
              <a:off x="4963472" y="2976228"/>
              <a:ext cx="0" cy="901980"/>
            </a:xfrm>
            <a:prstGeom prst="straightConnector1">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25" name="Oval 9">
              <a:extLst>
                <a:ext uri="{FF2B5EF4-FFF2-40B4-BE49-F238E27FC236}">
                  <a16:creationId xmlns:a16="http://schemas.microsoft.com/office/drawing/2014/main" id="{6BD2B809-C2FF-482F-99C4-00444600F03E}"/>
                </a:ext>
              </a:extLst>
            </p:cNvPr>
            <p:cNvSpPr>
              <a:spLocks noChangeAspect="1"/>
            </p:cNvSpPr>
            <p:nvPr/>
          </p:nvSpPr>
          <p:spPr>
            <a:xfrm>
              <a:off x="5198419" y="3264862"/>
              <a:ext cx="324712" cy="3247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2000" dirty="0">
                  <a:solidFill>
                    <a:sysClr val="windowText" lastClr="000000"/>
                  </a:solidFill>
                  <a:latin typeface="+mj-lt"/>
                  <a:cs typeface="Times New Roman" panose="02020603050405020304" pitchFamily="18" charset="0"/>
                </a:rPr>
                <a:t>4</a:t>
              </a:r>
            </a:p>
          </p:txBody>
        </p:sp>
      </p:grpSp>
      <p:grpSp>
        <p:nvGrpSpPr>
          <p:cNvPr id="36" name="组合 35">
            <a:extLst>
              <a:ext uri="{FF2B5EF4-FFF2-40B4-BE49-F238E27FC236}">
                <a16:creationId xmlns:a16="http://schemas.microsoft.com/office/drawing/2014/main" id="{C4B12364-80A1-4EEC-8BEE-545B4DF6C019}"/>
              </a:ext>
            </a:extLst>
          </p:cNvPr>
          <p:cNvGrpSpPr/>
          <p:nvPr/>
        </p:nvGrpSpPr>
        <p:grpSpPr>
          <a:xfrm>
            <a:off x="6892274" y="2568635"/>
            <a:ext cx="1843407" cy="502000"/>
            <a:chOff x="6892274" y="2568635"/>
            <a:chExt cx="1843407" cy="502000"/>
          </a:xfrm>
        </p:grpSpPr>
        <p:cxnSp>
          <p:nvCxnSpPr>
            <p:cNvPr id="10" name="Straight Arrow Connector 19">
              <a:extLst>
                <a:ext uri="{FF2B5EF4-FFF2-40B4-BE49-F238E27FC236}">
                  <a16:creationId xmlns:a16="http://schemas.microsoft.com/office/drawing/2014/main" id="{F4856D8B-E6AF-4B9B-B496-3D63D886C05B}"/>
                </a:ext>
              </a:extLst>
            </p:cNvPr>
            <p:cNvCxnSpPr>
              <a:cxnSpLocks/>
            </p:cNvCxnSpPr>
            <p:nvPr/>
          </p:nvCxnSpPr>
          <p:spPr>
            <a:xfrm rot="16200000" flipV="1">
              <a:off x="7813978" y="2148931"/>
              <a:ext cx="0" cy="1843407"/>
            </a:xfrm>
            <a:prstGeom prst="straightConnector1">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1" name="Oval 9">
              <a:extLst>
                <a:ext uri="{FF2B5EF4-FFF2-40B4-BE49-F238E27FC236}">
                  <a16:creationId xmlns:a16="http://schemas.microsoft.com/office/drawing/2014/main" id="{ACEE01E8-945E-49C3-9EA4-6B4337836002}"/>
                </a:ext>
              </a:extLst>
            </p:cNvPr>
            <p:cNvSpPr>
              <a:spLocks noChangeAspect="1"/>
            </p:cNvSpPr>
            <p:nvPr/>
          </p:nvSpPr>
          <p:spPr>
            <a:xfrm>
              <a:off x="7651622" y="2568635"/>
              <a:ext cx="324712" cy="3247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2000" dirty="0">
                  <a:solidFill>
                    <a:sysClr val="windowText" lastClr="000000"/>
                  </a:solidFill>
                  <a:latin typeface="+mj-lt"/>
                  <a:cs typeface="Times New Roman" panose="02020603050405020304" pitchFamily="18" charset="0"/>
                </a:rPr>
                <a:t>3</a:t>
              </a:r>
            </a:p>
          </p:txBody>
        </p:sp>
      </p:grpSp>
      <p:grpSp>
        <p:nvGrpSpPr>
          <p:cNvPr id="35" name="组合 34">
            <a:extLst>
              <a:ext uri="{FF2B5EF4-FFF2-40B4-BE49-F238E27FC236}">
                <a16:creationId xmlns:a16="http://schemas.microsoft.com/office/drawing/2014/main" id="{A456E1D7-A1AE-43DA-92C0-FD7E49FA0BD9}"/>
              </a:ext>
            </a:extLst>
          </p:cNvPr>
          <p:cNvGrpSpPr/>
          <p:nvPr/>
        </p:nvGrpSpPr>
        <p:grpSpPr>
          <a:xfrm>
            <a:off x="6892274" y="3110455"/>
            <a:ext cx="1843407" cy="914229"/>
            <a:chOff x="6892274" y="3110455"/>
            <a:chExt cx="1843407" cy="914229"/>
          </a:xfrm>
        </p:grpSpPr>
        <p:cxnSp>
          <p:nvCxnSpPr>
            <p:cNvPr id="9" name="Straight Arrow Connector 14">
              <a:extLst>
                <a:ext uri="{FF2B5EF4-FFF2-40B4-BE49-F238E27FC236}">
                  <a16:creationId xmlns:a16="http://schemas.microsoft.com/office/drawing/2014/main" id="{20581CEC-A441-465A-B802-26ED9176F0B5}"/>
                </a:ext>
              </a:extLst>
            </p:cNvPr>
            <p:cNvCxnSpPr>
              <a:cxnSpLocks/>
            </p:cNvCxnSpPr>
            <p:nvPr/>
          </p:nvCxnSpPr>
          <p:spPr>
            <a:xfrm rot="16200000">
              <a:off x="7813978" y="2600980"/>
              <a:ext cx="0" cy="1843407"/>
            </a:xfrm>
            <a:prstGeom prst="straightConnector1">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3D9150B5-D127-4F64-ABD5-7508DD6DD83C}"/>
                </a:ext>
              </a:extLst>
            </p:cNvPr>
            <p:cNvSpPr txBox="1"/>
            <p:nvPr/>
          </p:nvSpPr>
          <p:spPr>
            <a:xfrm>
              <a:off x="7396546" y="3110455"/>
              <a:ext cx="833051" cy="400110"/>
            </a:xfrm>
            <a:prstGeom prst="rect">
              <a:avLst/>
            </a:prstGeom>
            <a:noFill/>
          </p:spPr>
          <p:txBody>
            <a:bodyPr wrap="square">
              <a:spAutoFit/>
            </a:bodyPr>
            <a:lstStyle/>
            <a:p>
              <a:pPr algn="ctr"/>
              <a:r>
                <a:rPr lang="en-US" altLang="zh-CN" sz="2000" b="1" dirty="0">
                  <a:cs typeface="Gill Sans" panose="020B0502020104020203" pitchFamily="34" charset="-79"/>
                </a:rPr>
                <a:t>trials</a:t>
              </a:r>
              <a:endParaRPr lang="zh-CN" altLang="en-US" sz="2000" dirty="0">
                <a:cs typeface="Gill Sans" panose="020B0502020104020203" pitchFamily="34" charset="-79"/>
              </a:endParaRPr>
            </a:p>
          </p:txBody>
        </p:sp>
        <p:sp>
          <p:nvSpPr>
            <p:cNvPr id="32" name="Oval 9">
              <a:extLst>
                <a:ext uri="{FF2B5EF4-FFF2-40B4-BE49-F238E27FC236}">
                  <a16:creationId xmlns:a16="http://schemas.microsoft.com/office/drawing/2014/main" id="{2164DFD2-0CE4-40C6-A6B1-DCC9475639B4}"/>
                </a:ext>
              </a:extLst>
            </p:cNvPr>
            <p:cNvSpPr>
              <a:spLocks noChangeAspect="1"/>
            </p:cNvSpPr>
            <p:nvPr/>
          </p:nvSpPr>
          <p:spPr>
            <a:xfrm>
              <a:off x="7651622" y="3699972"/>
              <a:ext cx="324712" cy="3247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2000" dirty="0">
                  <a:solidFill>
                    <a:sysClr val="windowText" lastClr="000000"/>
                  </a:solidFill>
                  <a:latin typeface="+mj-lt"/>
                  <a:cs typeface="Times New Roman" panose="02020603050405020304" pitchFamily="18" charset="0"/>
                </a:rPr>
                <a:t>2</a:t>
              </a:r>
            </a:p>
          </p:txBody>
        </p:sp>
      </p:grpSp>
      <p:sp>
        <p:nvSpPr>
          <p:cNvPr id="27" name="文本框 26">
            <a:extLst>
              <a:ext uri="{FF2B5EF4-FFF2-40B4-BE49-F238E27FC236}">
                <a16:creationId xmlns:a16="http://schemas.microsoft.com/office/drawing/2014/main" id="{C3AFF722-2EE5-4919-8FD8-942C10100027}"/>
              </a:ext>
            </a:extLst>
          </p:cNvPr>
          <p:cNvSpPr txBox="1"/>
          <p:nvPr/>
        </p:nvSpPr>
        <p:spPr>
          <a:xfrm>
            <a:off x="2900643" y="4003964"/>
            <a:ext cx="2169832" cy="400110"/>
          </a:xfrm>
          <a:prstGeom prst="rect">
            <a:avLst/>
          </a:prstGeom>
          <a:noFill/>
        </p:spPr>
        <p:txBody>
          <a:bodyPr wrap="square">
            <a:spAutoFit/>
          </a:bodyPr>
          <a:lstStyle/>
          <a:p>
            <a:pPr algn="ctr"/>
            <a:r>
              <a:rPr lang="en-US" altLang="zh-CN" sz="2000" dirty="0">
                <a:solidFill>
                  <a:sysClr val="windowText" lastClr="000000"/>
                </a:solidFill>
                <a:latin typeface="Gill Sans Light" panose="020B0302020104020203" pitchFamily="34" charset="-79"/>
                <a:cs typeface="Gill Sans Light" panose="020B0302020104020203" pitchFamily="34" charset="-79"/>
              </a:rPr>
              <a:t>Evaluation</a:t>
            </a:r>
            <a:endParaRPr lang="zh-CN" altLang="en-US" sz="2000" dirty="0"/>
          </a:p>
        </p:txBody>
      </p:sp>
      <p:sp>
        <p:nvSpPr>
          <p:cNvPr id="29" name="文本框 28">
            <a:extLst>
              <a:ext uri="{FF2B5EF4-FFF2-40B4-BE49-F238E27FC236}">
                <a16:creationId xmlns:a16="http://schemas.microsoft.com/office/drawing/2014/main" id="{E7B32B6D-1BBA-4144-A08B-2F7B54BFCFC5}"/>
              </a:ext>
            </a:extLst>
          </p:cNvPr>
          <p:cNvSpPr txBox="1"/>
          <p:nvPr/>
        </p:nvSpPr>
        <p:spPr>
          <a:xfrm>
            <a:off x="3975100" y="4002335"/>
            <a:ext cx="2372859" cy="400110"/>
          </a:xfrm>
          <a:prstGeom prst="rect">
            <a:avLst/>
          </a:prstGeom>
          <a:noFill/>
        </p:spPr>
        <p:txBody>
          <a:bodyPr wrap="square">
            <a:spAutoFit/>
          </a:bodyPr>
          <a:lstStyle/>
          <a:p>
            <a:pPr algn="ctr"/>
            <a:r>
              <a:rPr lang="en-US" altLang="zh-CN" sz="2000" dirty="0">
                <a:solidFill>
                  <a:sysClr val="windowText" lastClr="000000"/>
                </a:solidFill>
                <a:latin typeface="Gill Sans Light" panose="020B0302020104020203" pitchFamily="34" charset="-79"/>
                <a:cs typeface="Gill Sans Light" panose="020B0302020104020203" pitchFamily="34" charset="-79"/>
              </a:rPr>
              <a:t>&amp; </a:t>
            </a:r>
            <a:r>
              <a:rPr lang="en-US" altLang="zh-CN" sz="2000" b="1" dirty="0">
                <a:solidFill>
                  <a:srgbClr val="FF5700"/>
                </a:solidFill>
                <a:latin typeface="Gill Sans Light" panose="020B0302020104020203" pitchFamily="34" charset="-79"/>
                <a:cs typeface="Gill Sans Light" panose="020B0302020104020203" pitchFamily="34" charset="-79"/>
              </a:rPr>
              <a:t>Execution</a:t>
            </a:r>
            <a:endParaRPr lang="zh-CN" altLang="en-US" sz="2000" b="1" dirty="0">
              <a:solidFill>
                <a:srgbClr val="FF5700"/>
              </a:solidFill>
            </a:endParaRPr>
          </a:p>
        </p:txBody>
      </p:sp>
      <p:pic>
        <p:nvPicPr>
          <p:cNvPr id="26" name="图形 25" descr="处理器 纯色填充">
            <a:extLst>
              <a:ext uri="{FF2B5EF4-FFF2-40B4-BE49-F238E27FC236}">
                <a16:creationId xmlns:a16="http://schemas.microsoft.com/office/drawing/2014/main" id="{9A341170-733E-4513-A501-6917F23FC5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10907" y="2081871"/>
            <a:ext cx="646389" cy="646389"/>
          </a:xfrm>
          <a:prstGeom prst="rect">
            <a:avLst/>
          </a:prstGeom>
        </p:spPr>
      </p:pic>
      <p:pic>
        <p:nvPicPr>
          <p:cNvPr id="28" name="图形 27" descr="处理器 纯色填充">
            <a:extLst>
              <a:ext uri="{FF2B5EF4-FFF2-40B4-BE49-F238E27FC236}">
                <a16:creationId xmlns:a16="http://schemas.microsoft.com/office/drawing/2014/main" id="{652B25C2-5427-4822-AE12-58DA112F4A8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10907" y="2697368"/>
            <a:ext cx="646389" cy="646389"/>
          </a:xfrm>
          <a:prstGeom prst="rect">
            <a:avLst/>
          </a:prstGeom>
        </p:spPr>
      </p:pic>
      <p:pic>
        <p:nvPicPr>
          <p:cNvPr id="30" name="图形 29" descr="处理器 纯色填充">
            <a:extLst>
              <a:ext uri="{FF2B5EF4-FFF2-40B4-BE49-F238E27FC236}">
                <a16:creationId xmlns:a16="http://schemas.microsoft.com/office/drawing/2014/main" id="{FD7F80E8-E609-4FB0-8EAE-703CF093768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10907" y="3312865"/>
            <a:ext cx="646389" cy="646389"/>
          </a:xfrm>
          <a:prstGeom prst="rect">
            <a:avLst/>
          </a:prstGeom>
        </p:spPr>
      </p:pic>
      <p:pic>
        <p:nvPicPr>
          <p:cNvPr id="33" name="图形 32" descr="处理器 纯色填充">
            <a:extLst>
              <a:ext uri="{FF2B5EF4-FFF2-40B4-BE49-F238E27FC236}">
                <a16:creationId xmlns:a16="http://schemas.microsoft.com/office/drawing/2014/main" id="{1BAFF297-324D-49F6-8197-047DB534739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10907" y="3928361"/>
            <a:ext cx="646389" cy="646389"/>
          </a:xfrm>
          <a:prstGeom prst="rect">
            <a:avLst/>
          </a:prstGeom>
        </p:spPr>
      </p:pic>
      <p:graphicFrame>
        <p:nvGraphicFramePr>
          <p:cNvPr id="34" name="Table 33">
            <a:extLst>
              <a:ext uri="{FF2B5EF4-FFF2-40B4-BE49-F238E27FC236}">
                <a16:creationId xmlns:a16="http://schemas.microsoft.com/office/drawing/2014/main" id="{5005E0C4-A6B6-1660-BFAE-8330D8CF8839}"/>
              </a:ext>
            </a:extLst>
          </p:cNvPr>
          <p:cNvGraphicFramePr>
            <a:graphicFrameLocks noGrp="1"/>
          </p:cNvGraphicFramePr>
          <p:nvPr>
            <p:extLst>
              <p:ext uri="{D42A27DB-BD31-4B8C-83A1-F6EECF244321}">
                <p14:modId xmlns:p14="http://schemas.microsoft.com/office/powerpoint/2010/main" val="2970671420"/>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custDataLst>
      <p:tags r:id="rId1"/>
    </p:custDataLst>
    <p:extLst>
      <p:ext uri="{BB962C8B-B14F-4D97-AF65-F5344CB8AC3E}">
        <p14:creationId xmlns:p14="http://schemas.microsoft.com/office/powerpoint/2010/main" val="673272200"/>
      </p:ext>
    </p:extLst>
  </p:cSld>
  <p:clrMapOvr>
    <a:masterClrMapping/>
  </p:clrMapOvr>
  <mc:AlternateContent xmlns:mc="http://schemas.openxmlformats.org/markup-compatibility/2006" xmlns:p159="http://schemas.microsoft.com/office/powerpoint/2015/09/main">
    <mc:Choice Requires="p159">
      <p:transition advTm="21167">
        <p159:morph option="byObject"/>
      </p:transition>
    </mc:Choice>
    <mc:Fallback xmlns="">
      <p:transition advTm="2116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50"/>
                                        <p:tgtEl>
                                          <p:spTgt spid="5">
                                            <p:txEl>
                                              <p:pRg st="0" end="0"/>
                                            </p:txEl>
                                          </p:spTgt>
                                        </p:tgtEl>
                                      </p:cBhvr>
                                    </p:animEffect>
                                    <p:anim calcmode="lin" valueType="num">
                                      <p:cBhvr>
                                        <p:cTn id="8" dur="25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25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250"/>
                                        <p:tgtEl>
                                          <p:spTgt spid="5">
                                            <p:txEl>
                                              <p:pRg st="1" end="1"/>
                                            </p:txEl>
                                          </p:spTgt>
                                        </p:tgtEl>
                                      </p:cBhvr>
                                    </p:animEffect>
                                    <p:anim calcmode="lin" valueType="num">
                                      <p:cBhvr>
                                        <p:cTn id="15" dur="25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25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5A06F5D-AE7E-4E73-9B87-A73B939FA88A}"/>
              </a:ext>
            </a:extLst>
          </p:cNvPr>
          <p:cNvSpPr>
            <a:spLocks noGrp="1"/>
          </p:cNvSpPr>
          <p:nvPr>
            <p:ph type="title"/>
          </p:nvPr>
        </p:nvSpPr>
        <p:spPr/>
        <p:txBody>
          <a:bodyPr/>
          <a:lstStyle/>
          <a:p>
            <a:r>
              <a:rPr lang="en-US" altLang="zh-CN" dirty="0"/>
              <a:t>Trials Execution</a:t>
            </a:r>
            <a:endParaRPr lang="zh-CN" altLang="en-US" dirty="0"/>
          </a:p>
        </p:txBody>
      </p:sp>
      <p:sp>
        <p:nvSpPr>
          <p:cNvPr id="2" name="灯片编号占位符 1">
            <a:extLst>
              <a:ext uri="{FF2B5EF4-FFF2-40B4-BE49-F238E27FC236}">
                <a16:creationId xmlns:a16="http://schemas.microsoft.com/office/drawing/2014/main" id="{88652D2E-9651-4B56-B137-642B66567AFA}"/>
              </a:ext>
            </a:extLst>
          </p:cNvPr>
          <p:cNvSpPr>
            <a:spLocks noGrp="1"/>
          </p:cNvSpPr>
          <p:nvPr>
            <p:ph type="sldNum" sz="quarter" idx="12"/>
          </p:nvPr>
        </p:nvSpPr>
        <p:spPr/>
        <p:txBody>
          <a:bodyPr/>
          <a:lstStyle/>
          <a:p>
            <a:fld id="{AB784BE6-8AD8-2A49-BC7C-EB31A7D2B34C}" type="slidenum">
              <a:rPr lang="en-US" smtClean="0"/>
              <a:pPr/>
              <a:t>41</a:t>
            </a:fld>
            <a:endParaRPr lang="en-US"/>
          </a:p>
        </p:txBody>
      </p:sp>
      <p:pic>
        <p:nvPicPr>
          <p:cNvPr id="6" name="colorbar">
            <a:extLst>
              <a:ext uri="{FF2B5EF4-FFF2-40B4-BE49-F238E27FC236}">
                <a16:creationId xmlns:a16="http://schemas.microsoft.com/office/drawing/2014/main" id="{6956BE93-FCCC-449A-88EB-1EDEC65C3665}"/>
              </a:ext>
            </a:extLst>
          </p:cNvPr>
          <p:cNvPicPr>
            <a:picLocks noChangeAspect="1"/>
          </p:cNvPicPr>
          <p:nvPr/>
        </p:nvPicPr>
        <p:blipFill rotWithShape="1">
          <a:blip r:embed="rId4"/>
          <a:srcRect t="82251"/>
          <a:stretch/>
        </p:blipFill>
        <p:spPr>
          <a:xfrm>
            <a:off x="2948940" y="5584382"/>
            <a:ext cx="6294120" cy="821279"/>
          </a:xfrm>
          <a:prstGeom prst="rect">
            <a:avLst/>
          </a:prstGeom>
        </p:spPr>
      </p:pic>
      <p:pic>
        <p:nvPicPr>
          <p:cNvPr id="8" name="lower">
            <a:extLst>
              <a:ext uri="{FF2B5EF4-FFF2-40B4-BE49-F238E27FC236}">
                <a16:creationId xmlns:a16="http://schemas.microsoft.com/office/drawing/2014/main" id="{9B521F3F-587F-40BD-A55F-0360412BD2F4}"/>
              </a:ext>
            </a:extLst>
          </p:cNvPr>
          <p:cNvPicPr>
            <a:picLocks noChangeAspect="1"/>
          </p:cNvPicPr>
          <p:nvPr/>
        </p:nvPicPr>
        <p:blipFill rotWithShape="1">
          <a:blip r:embed="rId4"/>
          <a:srcRect l="4461" t="40705" b="18114"/>
          <a:stretch/>
        </p:blipFill>
        <p:spPr>
          <a:xfrm>
            <a:off x="6211019" y="2512769"/>
            <a:ext cx="6013349" cy="1905551"/>
          </a:xfrm>
          <a:prstGeom prst="rect">
            <a:avLst/>
          </a:prstGeom>
        </p:spPr>
      </p:pic>
      <p:pic>
        <p:nvPicPr>
          <p:cNvPr id="9" name="upper">
            <a:extLst>
              <a:ext uri="{FF2B5EF4-FFF2-40B4-BE49-F238E27FC236}">
                <a16:creationId xmlns:a16="http://schemas.microsoft.com/office/drawing/2014/main" id="{23F33208-9B06-4898-9AD6-2CB38B66A14B}"/>
              </a:ext>
            </a:extLst>
          </p:cNvPr>
          <p:cNvPicPr>
            <a:picLocks noChangeAspect="1"/>
          </p:cNvPicPr>
          <p:nvPr/>
        </p:nvPicPr>
        <p:blipFill rotWithShape="1">
          <a:blip r:embed="rId4"/>
          <a:srcRect b="58819"/>
          <a:stretch/>
        </p:blipFill>
        <p:spPr>
          <a:xfrm>
            <a:off x="-32368" y="2491503"/>
            <a:ext cx="6294120" cy="1905551"/>
          </a:xfrm>
          <a:prstGeom prst="rect">
            <a:avLst/>
          </a:prstGeom>
        </p:spPr>
      </p:pic>
      <p:grpSp>
        <p:nvGrpSpPr>
          <p:cNvPr id="14" name="组合 13">
            <a:extLst>
              <a:ext uri="{FF2B5EF4-FFF2-40B4-BE49-F238E27FC236}">
                <a16:creationId xmlns:a16="http://schemas.microsoft.com/office/drawing/2014/main" id="{FDAF72CA-5434-4BC9-8354-AF06A6D1C36D}"/>
              </a:ext>
            </a:extLst>
          </p:cNvPr>
          <p:cNvGrpSpPr/>
          <p:nvPr/>
        </p:nvGrpSpPr>
        <p:grpSpPr>
          <a:xfrm>
            <a:off x="355600" y="4470202"/>
            <a:ext cx="2759092" cy="347993"/>
            <a:chOff x="355600" y="3625702"/>
            <a:chExt cx="2759092" cy="347993"/>
          </a:xfrm>
        </p:grpSpPr>
        <p:sp>
          <p:nvSpPr>
            <p:cNvPr id="5" name="文本框 4">
              <a:extLst>
                <a:ext uri="{FF2B5EF4-FFF2-40B4-BE49-F238E27FC236}">
                  <a16:creationId xmlns:a16="http://schemas.microsoft.com/office/drawing/2014/main" id="{01943B20-A776-436B-BF03-B4C2A7E480B1}"/>
                </a:ext>
              </a:extLst>
            </p:cNvPr>
            <p:cNvSpPr txBox="1"/>
            <p:nvPr/>
          </p:nvSpPr>
          <p:spPr>
            <a:xfrm>
              <a:off x="1481954" y="3696696"/>
              <a:ext cx="506383" cy="276999"/>
            </a:xfrm>
            <a:prstGeom prst="rect">
              <a:avLst/>
            </a:prstGeom>
            <a:noFill/>
          </p:spPr>
          <p:txBody>
            <a:bodyPr wrap="square" lIns="0" tIns="0" rIns="0" bIns="0" anchor="ctr" anchorCtr="0">
              <a:spAutoFit/>
            </a:bodyPr>
            <a:lstStyle/>
            <a:p>
              <a:r>
                <a:rPr lang="en-US" altLang="zh-CN" dirty="0">
                  <a:latin typeface="Times New Roman" panose="02020603050405020304" pitchFamily="18" charset="0"/>
                  <a:cs typeface="Times New Roman" panose="02020603050405020304" pitchFamily="18" charset="0"/>
                </a:rPr>
                <a:t>Time</a:t>
              </a:r>
              <a:endParaRPr lang="zh-CN" altLang="en-US" dirty="0">
                <a:latin typeface="Times New Roman" panose="02020603050405020304" pitchFamily="18" charset="0"/>
                <a:cs typeface="Times New Roman" panose="02020603050405020304" pitchFamily="18" charset="0"/>
              </a:endParaRPr>
            </a:p>
          </p:txBody>
        </p:sp>
        <p:cxnSp>
          <p:nvCxnSpPr>
            <p:cNvPr id="11" name="直接箭头连接符 10">
              <a:extLst>
                <a:ext uri="{FF2B5EF4-FFF2-40B4-BE49-F238E27FC236}">
                  <a16:creationId xmlns:a16="http://schemas.microsoft.com/office/drawing/2014/main" id="{E23D2220-8A54-4A81-9064-32A8A817D60D}"/>
                </a:ext>
              </a:extLst>
            </p:cNvPr>
            <p:cNvCxnSpPr>
              <a:cxnSpLocks/>
            </p:cNvCxnSpPr>
            <p:nvPr/>
          </p:nvCxnSpPr>
          <p:spPr>
            <a:xfrm>
              <a:off x="355600" y="3625702"/>
              <a:ext cx="2759092" cy="0"/>
            </a:xfrm>
            <a:prstGeom prst="straightConnector1">
              <a:avLst/>
            </a:prstGeom>
            <a:ln w="25400">
              <a:solidFill>
                <a:srgbClr val="000000"/>
              </a:solidFill>
              <a:tailEnd type="triangle" w="lg" len="med"/>
            </a:ln>
          </p:spPr>
          <p:style>
            <a:lnRef idx="2">
              <a:schemeClr val="accent1"/>
            </a:lnRef>
            <a:fillRef idx="0">
              <a:schemeClr val="accent1"/>
            </a:fillRef>
            <a:effectRef idx="1">
              <a:schemeClr val="accent1"/>
            </a:effectRef>
            <a:fontRef idx="minor">
              <a:schemeClr val="tx1"/>
            </a:fontRef>
          </p:style>
        </p:cxnSp>
      </p:grpSp>
      <p:grpSp>
        <p:nvGrpSpPr>
          <p:cNvPr id="15" name="组合 14">
            <a:extLst>
              <a:ext uri="{FF2B5EF4-FFF2-40B4-BE49-F238E27FC236}">
                <a16:creationId xmlns:a16="http://schemas.microsoft.com/office/drawing/2014/main" id="{63F4394F-A4C4-4999-BE82-274281EB9859}"/>
              </a:ext>
            </a:extLst>
          </p:cNvPr>
          <p:cNvGrpSpPr/>
          <p:nvPr/>
        </p:nvGrpSpPr>
        <p:grpSpPr>
          <a:xfrm>
            <a:off x="3368658" y="4470202"/>
            <a:ext cx="2759092" cy="347993"/>
            <a:chOff x="355600" y="3625702"/>
            <a:chExt cx="2759092" cy="347993"/>
          </a:xfrm>
        </p:grpSpPr>
        <p:sp>
          <p:nvSpPr>
            <p:cNvPr id="16" name="文本框 15">
              <a:extLst>
                <a:ext uri="{FF2B5EF4-FFF2-40B4-BE49-F238E27FC236}">
                  <a16:creationId xmlns:a16="http://schemas.microsoft.com/office/drawing/2014/main" id="{F5DC75CE-B1EC-41ED-B176-0DF05C747AA3}"/>
                </a:ext>
              </a:extLst>
            </p:cNvPr>
            <p:cNvSpPr txBox="1"/>
            <p:nvPr/>
          </p:nvSpPr>
          <p:spPr>
            <a:xfrm>
              <a:off x="1481954" y="3696696"/>
              <a:ext cx="506383" cy="276999"/>
            </a:xfrm>
            <a:prstGeom prst="rect">
              <a:avLst/>
            </a:prstGeom>
            <a:noFill/>
          </p:spPr>
          <p:txBody>
            <a:bodyPr wrap="square" lIns="0" tIns="0" rIns="0" bIns="0" anchor="ctr" anchorCtr="0">
              <a:spAutoFit/>
            </a:bodyPr>
            <a:lstStyle/>
            <a:p>
              <a:r>
                <a:rPr lang="en-US" altLang="zh-CN" dirty="0">
                  <a:latin typeface="Times New Roman" panose="02020603050405020304" pitchFamily="18" charset="0"/>
                  <a:cs typeface="Times New Roman" panose="02020603050405020304" pitchFamily="18" charset="0"/>
                </a:rPr>
                <a:t>Time</a:t>
              </a:r>
              <a:endParaRPr lang="zh-CN" altLang="en-US" dirty="0">
                <a:latin typeface="Times New Roman" panose="02020603050405020304" pitchFamily="18" charset="0"/>
                <a:cs typeface="Times New Roman" panose="02020603050405020304" pitchFamily="18" charset="0"/>
              </a:endParaRPr>
            </a:p>
          </p:txBody>
        </p:sp>
        <p:cxnSp>
          <p:nvCxnSpPr>
            <p:cNvPr id="17" name="直接箭头连接符 16">
              <a:extLst>
                <a:ext uri="{FF2B5EF4-FFF2-40B4-BE49-F238E27FC236}">
                  <a16:creationId xmlns:a16="http://schemas.microsoft.com/office/drawing/2014/main" id="{025FBE77-104C-46E3-99AA-FBCB7A365324}"/>
                </a:ext>
              </a:extLst>
            </p:cNvPr>
            <p:cNvCxnSpPr>
              <a:cxnSpLocks/>
            </p:cNvCxnSpPr>
            <p:nvPr/>
          </p:nvCxnSpPr>
          <p:spPr>
            <a:xfrm>
              <a:off x="355600" y="3625702"/>
              <a:ext cx="2759092" cy="0"/>
            </a:xfrm>
            <a:prstGeom prst="straightConnector1">
              <a:avLst/>
            </a:prstGeom>
            <a:ln w="25400">
              <a:solidFill>
                <a:srgbClr val="000000"/>
              </a:solidFill>
              <a:tailEnd type="triangle" w="lg" len="med"/>
            </a:ln>
          </p:spPr>
          <p:style>
            <a:lnRef idx="2">
              <a:schemeClr val="accent1"/>
            </a:lnRef>
            <a:fillRef idx="0">
              <a:schemeClr val="accent1"/>
            </a:fillRef>
            <a:effectRef idx="1">
              <a:schemeClr val="accent1"/>
            </a:effectRef>
            <a:fontRef idx="minor">
              <a:schemeClr val="tx1"/>
            </a:fontRef>
          </p:style>
        </p:cxnSp>
      </p:grpSp>
      <p:grpSp>
        <p:nvGrpSpPr>
          <p:cNvPr id="18" name="组合 17">
            <a:extLst>
              <a:ext uri="{FF2B5EF4-FFF2-40B4-BE49-F238E27FC236}">
                <a16:creationId xmlns:a16="http://schemas.microsoft.com/office/drawing/2014/main" id="{8255FE38-C792-4F60-A2A5-BF1F64E505B2}"/>
              </a:ext>
            </a:extLst>
          </p:cNvPr>
          <p:cNvGrpSpPr/>
          <p:nvPr/>
        </p:nvGrpSpPr>
        <p:grpSpPr>
          <a:xfrm>
            <a:off x="6345922" y="4470202"/>
            <a:ext cx="2759092" cy="347993"/>
            <a:chOff x="355600" y="3625702"/>
            <a:chExt cx="2759092" cy="347993"/>
          </a:xfrm>
        </p:grpSpPr>
        <p:sp>
          <p:nvSpPr>
            <p:cNvPr id="19" name="文本框 18">
              <a:extLst>
                <a:ext uri="{FF2B5EF4-FFF2-40B4-BE49-F238E27FC236}">
                  <a16:creationId xmlns:a16="http://schemas.microsoft.com/office/drawing/2014/main" id="{136DB4A0-E954-49FC-9D56-9FE7E17F0E93}"/>
                </a:ext>
              </a:extLst>
            </p:cNvPr>
            <p:cNvSpPr txBox="1"/>
            <p:nvPr/>
          </p:nvSpPr>
          <p:spPr>
            <a:xfrm>
              <a:off x="1481954" y="3696696"/>
              <a:ext cx="506383" cy="276999"/>
            </a:xfrm>
            <a:prstGeom prst="rect">
              <a:avLst/>
            </a:prstGeom>
            <a:noFill/>
          </p:spPr>
          <p:txBody>
            <a:bodyPr wrap="square" lIns="0" tIns="0" rIns="0" bIns="0" anchor="ctr" anchorCtr="0">
              <a:spAutoFit/>
            </a:bodyPr>
            <a:lstStyle/>
            <a:p>
              <a:r>
                <a:rPr lang="en-US" altLang="zh-CN" dirty="0">
                  <a:latin typeface="Times New Roman" panose="02020603050405020304" pitchFamily="18" charset="0"/>
                  <a:cs typeface="Times New Roman" panose="02020603050405020304" pitchFamily="18" charset="0"/>
                </a:rPr>
                <a:t>Time</a:t>
              </a:r>
              <a:endParaRPr lang="zh-CN" altLang="en-US" dirty="0">
                <a:latin typeface="Times New Roman" panose="02020603050405020304" pitchFamily="18" charset="0"/>
                <a:cs typeface="Times New Roman" panose="02020603050405020304" pitchFamily="18" charset="0"/>
              </a:endParaRPr>
            </a:p>
          </p:txBody>
        </p:sp>
        <p:cxnSp>
          <p:nvCxnSpPr>
            <p:cNvPr id="20" name="直接箭头连接符 19">
              <a:extLst>
                <a:ext uri="{FF2B5EF4-FFF2-40B4-BE49-F238E27FC236}">
                  <a16:creationId xmlns:a16="http://schemas.microsoft.com/office/drawing/2014/main" id="{0C7A41B6-6434-4268-BDA6-D9820135E50E}"/>
                </a:ext>
              </a:extLst>
            </p:cNvPr>
            <p:cNvCxnSpPr>
              <a:cxnSpLocks/>
            </p:cNvCxnSpPr>
            <p:nvPr/>
          </p:nvCxnSpPr>
          <p:spPr>
            <a:xfrm>
              <a:off x="355600" y="3625702"/>
              <a:ext cx="2759092" cy="0"/>
            </a:xfrm>
            <a:prstGeom prst="straightConnector1">
              <a:avLst/>
            </a:prstGeom>
            <a:ln w="25400">
              <a:solidFill>
                <a:srgbClr val="000000"/>
              </a:solidFill>
              <a:tailEnd type="triangle" w="lg" len="med"/>
            </a:ln>
          </p:spPr>
          <p:style>
            <a:lnRef idx="2">
              <a:schemeClr val="accent1"/>
            </a:lnRef>
            <a:fillRef idx="0">
              <a:schemeClr val="accent1"/>
            </a:fillRef>
            <a:effectRef idx="1">
              <a:schemeClr val="accent1"/>
            </a:effectRef>
            <a:fontRef idx="minor">
              <a:schemeClr val="tx1"/>
            </a:fontRef>
          </p:style>
        </p:cxnSp>
      </p:grpSp>
      <p:grpSp>
        <p:nvGrpSpPr>
          <p:cNvPr id="21" name="组合 20">
            <a:extLst>
              <a:ext uri="{FF2B5EF4-FFF2-40B4-BE49-F238E27FC236}">
                <a16:creationId xmlns:a16="http://schemas.microsoft.com/office/drawing/2014/main" id="{2EDDDFE9-8703-4A3B-8B5B-E5DB71A20334}"/>
              </a:ext>
            </a:extLst>
          </p:cNvPr>
          <p:cNvGrpSpPr/>
          <p:nvPr/>
        </p:nvGrpSpPr>
        <p:grpSpPr>
          <a:xfrm>
            <a:off x="9330500" y="4470202"/>
            <a:ext cx="2759092" cy="347993"/>
            <a:chOff x="355600" y="3625702"/>
            <a:chExt cx="2759092" cy="347993"/>
          </a:xfrm>
        </p:grpSpPr>
        <p:sp>
          <p:nvSpPr>
            <p:cNvPr id="22" name="文本框 21">
              <a:extLst>
                <a:ext uri="{FF2B5EF4-FFF2-40B4-BE49-F238E27FC236}">
                  <a16:creationId xmlns:a16="http://schemas.microsoft.com/office/drawing/2014/main" id="{CBAA616F-6F61-4110-B4FA-0DA5F9652B63}"/>
                </a:ext>
              </a:extLst>
            </p:cNvPr>
            <p:cNvSpPr txBox="1"/>
            <p:nvPr/>
          </p:nvSpPr>
          <p:spPr>
            <a:xfrm>
              <a:off x="1481954" y="3696696"/>
              <a:ext cx="506383" cy="276999"/>
            </a:xfrm>
            <a:prstGeom prst="rect">
              <a:avLst/>
            </a:prstGeom>
            <a:noFill/>
          </p:spPr>
          <p:txBody>
            <a:bodyPr wrap="square" lIns="0" tIns="0" rIns="0" bIns="0" anchor="ctr" anchorCtr="0">
              <a:spAutoFit/>
            </a:bodyPr>
            <a:lstStyle/>
            <a:p>
              <a:r>
                <a:rPr lang="en-US" altLang="zh-CN" dirty="0">
                  <a:latin typeface="Times New Roman" panose="02020603050405020304" pitchFamily="18" charset="0"/>
                  <a:cs typeface="Times New Roman" panose="02020603050405020304" pitchFamily="18" charset="0"/>
                </a:rPr>
                <a:t>Time</a:t>
              </a:r>
              <a:endParaRPr lang="zh-CN" altLang="en-US" dirty="0">
                <a:latin typeface="Times New Roman" panose="02020603050405020304" pitchFamily="18" charset="0"/>
                <a:cs typeface="Times New Roman" panose="02020603050405020304" pitchFamily="18" charset="0"/>
              </a:endParaRPr>
            </a:p>
          </p:txBody>
        </p:sp>
        <p:cxnSp>
          <p:nvCxnSpPr>
            <p:cNvPr id="23" name="直接箭头连接符 22">
              <a:extLst>
                <a:ext uri="{FF2B5EF4-FFF2-40B4-BE49-F238E27FC236}">
                  <a16:creationId xmlns:a16="http://schemas.microsoft.com/office/drawing/2014/main" id="{2F5C3C83-7A50-4E4F-A306-7891081D2F25}"/>
                </a:ext>
              </a:extLst>
            </p:cNvPr>
            <p:cNvCxnSpPr>
              <a:cxnSpLocks/>
            </p:cNvCxnSpPr>
            <p:nvPr/>
          </p:nvCxnSpPr>
          <p:spPr>
            <a:xfrm>
              <a:off x="355600" y="3625702"/>
              <a:ext cx="2759092" cy="0"/>
            </a:xfrm>
            <a:prstGeom prst="straightConnector1">
              <a:avLst/>
            </a:prstGeom>
            <a:ln w="25400">
              <a:solidFill>
                <a:srgbClr val="000000"/>
              </a:solidFill>
              <a:tailEnd type="triangle" w="lg" len="med"/>
            </a:ln>
          </p:spPr>
          <p:style>
            <a:lnRef idx="2">
              <a:schemeClr val="accent1"/>
            </a:lnRef>
            <a:fillRef idx="0">
              <a:schemeClr val="accent1"/>
            </a:fillRef>
            <a:effectRef idx="1">
              <a:schemeClr val="accent1"/>
            </a:effectRef>
            <a:fontRef idx="minor">
              <a:schemeClr val="tx1"/>
            </a:fontRef>
          </p:style>
        </p:cxnSp>
      </p:grpSp>
      <p:sp>
        <p:nvSpPr>
          <p:cNvPr id="24" name="TextBox 23">
            <a:extLst>
              <a:ext uri="{FF2B5EF4-FFF2-40B4-BE49-F238E27FC236}">
                <a16:creationId xmlns:a16="http://schemas.microsoft.com/office/drawing/2014/main" id="{0CB13A2D-3CC8-40AA-B6E2-ED68912F77E8}"/>
              </a:ext>
            </a:extLst>
          </p:cNvPr>
          <p:cNvSpPr txBox="1"/>
          <p:nvPr/>
        </p:nvSpPr>
        <p:spPr>
          <a:xfrm>
            <a:off x="4138" y="1355231"/>
            <a:ext cx="12187861" cy="584775"/>
          </a:xfrm>
          <a:prstGeom prst="rect">
            <a:avLst/>
          </a:prstGeom>
          <a:noFill/>
        </p:spPr>
        <p:txBody>
          <a:bodyPr wrap="square">
            <a:spAutoFit/>
          </a:bodyPr>
          <a:lstStyle/>
          <a:p>
            <a:pPr indent="538163" algn="ctr"/>
            <a:r>
              <a:rPr lang="en-US" altLang="zh-CN" sz="3200" dirty="0">
                <a:latin typeface="Gill Sans Light" panose="020B0302020104020203" pitchFamily="34" charset="-79"/>
                <a:cs typeface="Gill Sans Light" panose="020B0302020104020203" pitchFamily="34" charset="-79"/>
              </a:rPr>
              <a:t>Resource utilization over time</a:t>
            </a:r>
          </a:p>
        </p:txBody>
      </p:sp>
      <p:graphicFrame>
        <p:nvGraphicFramePr>
          <p:cNvPr id="25" name="Table 24">
            <a:extLst>
              <a:ext uri="{FF2B5EF4-FFF2-40B4-BE49-F238E27FC236}">
                <a16:creationId xmlns:a16="http://schemas.microsoft.com/office/drawing/2014/main" id="{763ADA8E-42DF-71D7-7E9D-B0849EE16218}"/>
              </a:ext>
            </a:extLst>
          </p:cNvPr>
          <p:cNvGraphicFramePr>
            <a:graphicFrameLocks noGrp="1"/>
          </p:cNvGraphicFramePr>
          <p:nvPr>
            <p:extLst>
              <p:ext uri="{D42A27DB-BD31-4B8C-83A1-F6EECF244321}">
                <p14:modId xmlns:p14="http://schemas.microsoft.com/office/powerpoint/2010/main" val="2970671420"/>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custDataLst>
      <p:tags r:id="rId1"/>
    </p:custDataLst>
    <p:extLst>
      <p:ext uri="{BB962C8B-B14F-4D97-AF65-F5344CB8AC3E}">
        <p14:creationId xmlns:p14="http://schemas.microsoft.com/office/powerpoint/2010/main" val="2744954446"/>
      </p:ext>
    </p:extLst>
  </p:cSld>
  <p:clrMapOvr>
    <a:masterClrMapping/>
  </p:clrMapOvr>
  <mc:AlternateContent xmlns:mc="http://schemas.openxmlformats.org/markup-compatibility/2006" xmlns:p14="http://schemas.microsoft.com/office/powerpoint/2010/main">
    <mc:Choice Requires="p14">
      <p:transition spd="slow" p14:dur="2000" advTm="45382"/>
    </mc:Choice>
    <mc:Fallback xmlns="">
      <p:transition spd="slow" advTm="453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50"/>
                                        <p:tgtEl>
                                          <p:spTgt spid="9"/>
                                        </p:tgtEl>
                                      </p:cBhvr>
                                    </p:animEffect>
                                    <p:anim calcmode="lin" valueType="num">
                                      <p:cBhvr>
                                        <p:cTn id="13" dur="250" fill="hold"/>
                                        <p:tgtEl>
                                          <p:spTgt spid="9"/>
                                        </p:tgtEl>
                                        <p:attrNameLst>
                                          <p:attrName>ppt_x</p:attrName>
                                        </p:attrNameLst>
                                      </p:cBhvr>
                                      <p:tavLst>
                                        <p:tav tm="0">
                                          <p:val>
                                            <p:strVal val="#ppt_x"/>
                                          </p:val>
                                        </p:tav>
                                        <p:tav tm="100000">
                                          <p:val>
                                            <p:strVal val="#ppt_x"/>
                                          </p:val>
                                        </p:tav>
                                      </p:tavLst>
                                    </p:anim>
                                    <p:anim calcmode="lin" valueType="num">
                                      <p:cBhvr>
                                        <p:cTn id="14" dur="25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250"/>
                                        <p:tgtEl>
                                          <p:spTgt spid="14"/>
                                        </p:tgtEl>
                                      </p:cBhvr>
                                    </p:animEffect>
                                    <p:anim calcmode="lin" valueType="num">
                                      <p:cBhvr>
                                        <p:cTn id="18" dur="250" fill="hold"/>
                                        <p:tgtEl>
                                          <p:spTgt spid="14"/>
                                        </p:tgtEl>
                                        <p:attrNameLst>
                                          <p:attrName>ppt_x</p:attrName>
                                        </p:attrNameLst>
                                      </p:cBhvr>
                                      <p:tavLst>
                                        <p:tav tm="0">
                                          <p:val>
                                            <p:strVal val="#ppt_x"/>
                                          </p:val>
                                        </p:tav>
                                        <p:tav tm="100000">
                                          <p:val>
                                            <p:strVal val="#ppt_x"/>
                                          </p:val>
                                        </p:tav>
                                      </p:tavLst>
                                    </p:anim>
                                    <p:anim calcmode="lin" valueType="num">
                                      <p:cBhvr>
                                        <p:cTn id="19" dur="25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1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250"/>
                                        <p:tgtEl>
                                          <p:spTgt spid="15"/>
                                        </p:tgtEl>
                                      </p:cBhvr>
                                    </p:animEffect>
                                    <p:anim calcmode="lin" valueType="num">
                                      <p:cBhvr>
                                        <p:cTn id="23" dur="250" fill="hold"/>
                                        <p:tgtEl>
                                          <p:spTgt spid="15"/>
                                        </p:tgtEl>
                                        <p:attrNameLst>
                                          <p:attrName>ppt_x</p:attrName>
                                        </p:attrNameLst>
                                      </p:cBhvr>
                                      <p:tavLst>
                                        <p:tav tm="0">
                                          <p:val>
                                            <p:strVal val="#ppt_x"/>
                                          </p:val>
                                        </p:tav>
                                        <p:tav tm="100000">
                                          <p:val>
                                            <p:strVal val="#ppt_x"/>
                                          </p:val>
                                        </p:tav>
                                      </p:tavLst>
                                    </p:anim>
                                    <p:anim calcmode="lin" valueType="num">
                                      <p:cBhvr>
                                        <p:cTn id="24" dur="25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5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250"/>
                                        <p:tgtEl>
                                          <p:spTgt spid="18"/>
                                        </p:tgtEl>
                                      </p:cBhvr>
                                    </p:animEffect>
                                    <p:anim calcmode="lin" valueType="num">
                                      <p:cBhvr>
                                        <p:cTn id="28" dur="250" fill="hold"/>
                                        <p:tgtEl>
                                          <p:spTgt spid="18"/>
                                        </p:tgtEl>
                                        <p:attrNameLst>
                                          <p:attrName>ppt_x</p:attrName>
                                        </p:attrNameLst>
                                      </p:cBhvr>
                                      <p:tavLst>
                                        <p:tav tm="0">
                                          <p:val>
                                            <p:strVal val="#ppt_x"/>
                                          </p:val>
                                        </p:tav>
                                        <p:tav tm="100000">
                                          <p:val>
                                            <p:strVal val="#ppt_x"/>
                                          </p:val>
                                        </p:tav>
                                      </p:tavLst>
                                    </p:anim>
                                    <p:anim calcmode="lin" valueType="num">
                                      <p:cBhvr>
                                        <p:cTn id="29" dur="250" fill="hold"/>
                                        <p:tgtEl>
                                          <p:spTgt spid="1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250"/>
                                        <p:tgtEl>
                                          <p:spTgt spid="21"/>
                                        </p:tgtEl>
                                      </p:cBhvr>
                                    </p:animEffect>
                                    <p:anim calcmode="lin" valueType="num">
                                      <p:cBhvr>
                                        <p:cTn id="33" dur="250" fill="hold"/>
                                        <p:tgtEl>
                                          <p:spTgt spid="21"/>
                                        </p:tgtEl>
                                        <p:attrNameLst>
                                          <p:attrName>ppt_x</p:attrName>
                                        </p:attrNameLst>
                                      </p:cBhvr>
                                      <p:tavLst>
                                        <p:tav tm="0">
                                          <p:val>
                                            <p:strVal val="#ppt_x"/>
                                          </p:val>
                                        </p:tav>
                                        <p:tav tm="100000">
                                          <p:val>
                                            <p:strVal val="#ppt_x"/>
                                          </p:val>
                                        </p:tav>
                                      </p:tavLst>
                                    </p:anim>
                                    <p:anim calcmode="lin" valueType="num">
                                      <p:cBhvr>
                                        <p:cTn id="34" dur="250" fill="hold"/>
                                        <p:tgtEl>
                                          <p:spTgt spid="21"/>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10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250"/>
                                        <p:tgtEl>
                                          <p:spTgt spid="6"/>
                                        </p:tgtEl>
                                      </p:cBhvr>
                                    </p:animEffect>
                                    <p:anim calcmode="lin" valueType="num">
                                      <p:cBhvr>
                                        <p:cTn id="38" dur="250" fill="hold"/>
                                        <p:tgtEl>
                                          <p:spTgt spid="6"/>
                                        </p:tgtEl>
                                        <p:attrNameLst>
                                          <p:attrName>ppt_x</p:attrName>
                                        </p:attrNameLst>
                                      </p:cBhvr>
                                      <p:tavLst>
                                        <p:tav tm="0">
                                          <p:val>
                                            <p:strVal val="#ppt_x"/>
                                          </p:val>
                                        </p:tav>
                                        <p:tav tm="100000">
                                          <p:val>
                                            <p:strVal val="#ppt_x"/>
                                          </p:val>
                                        </p:tav>
                                      </p:tavLst>
                                    </p:anim>
                                    <p:anim calcmode="lin" valueType="num">
                                      <p:cBhvr>
                                        <p:cTn id="39" dur="2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AC8AE9-CAC9-4759-B36B-CEE779345687}"/>
              </a:ext>
            </a:extLst>
          </p:cNvPr>
          <p:cNvSpPr>
            <a:spLocks noGrp="1"/>
          </p:cNvSpPr>
          <p:nvPr>
            <p:ph type="title"/>
          </p:nvPr>
        </p:nvSpPr>
        <p:spPr/>
        <p:txBody>
          <a:bodyPr/>
          <a:lstStyle/>
          <a:p>
            <a:r>
              <a:rPr lang="en-US" altLang="zh-CN" dirty="0"/>
              <a:t>Trials Execution</a:t>
            </a:r>
            <a:endParaRPr lang="zh-CN" altLang="en-US" dirty="0"/>
          </a:p>
        </p:txBody>
      </p:sp>
      <p:sp>
        <p:nvSpPr>
          <p:cNvPr id="6" name="内容占位符 5">
            <a:extLst>
              <a:ext uri="{FF2B5EF4-FFF2-40B4-BE49-F238E27FC236}">
                <a16:creationId xmlns:a16="http://schemas.microsoft.com/office/drawing/2014/main" id="{D7FF7AEE-D3BD-4A7A-9DDF-7BC3D1E6D83B}"/>
              </a:ext>
            </a:extLst>
          </p:cNvPr>
          <p:cNvSpPr>
            <a:spLocks noGrp="1"/>
          </p:cNvSpPr>
          <p:nvPr>
            <p:ph idx="1"/>
          </p:nvPr>
        </p:nvSpPr>
        <p:spPr/>
        <p:txBody>
          <a:bodyPr/>
          <a:lstStyle/>
          <a:p>
            <a:r>
              <a:rPr lang="en-US" altLang="zh-CN" dirty="0"/>
              <a:t>Lack of elasticity reduces utilization</a:t>
            </a:r>
          </a:p>
          <a:p>
            <a:pPr lvl="1"/>
            <a:r>
              <a:rPr lang="en-US" altLang="zh-CN" dirty="0"/>
              <a:t>Existing trials can not easily use new idle workers</a:t>
            </a:r>
          </a:p>
          <a:p>
            <a:r>
              <a:rPr lang="en-US" altLang="zh-CN" dirty="0"/>
              <a:t>High utilization != useful work</a:t>
            </a:r>
          </a:p>
          <a:p>
            <a:pPr lvl="1"/>
            <a:r>
              <a:rPr lang="en-US" altLang="zh-CN" dirty="0"/>
              <a:t>Asynchronous Successive Halving (ASHA)</a:t>
            </a:r>
          </a:p>
          <a:p>
            <a:pPr lvl="2"/>
            <a:r>
              <a:rPr lang="en-US" altLang="zh-CN" sz="2400" dirty="0"/>
              <a:t>Trial concurrency == # of workers</a:t>
            </a:r>
          </a:p>
          <a:p>
            <a:pPr lvl="2"/>
            <a:r>
              <a:rPr lang="en-US" altLang="zh-CN" sz="2400" dirty="0"/>
              <a:t>Can not scale up beyond a certain # of workers</a:t>
            </a:r>
          </a:p>
          <a:p>
            <a:endParaRPr lang="en-US" altLang="zh-CN" sz="3200" dirty="0"/>
          </a:p>
          <a:p>
            <a:r>
              <a:rPr lang="en-US" altLang="zh-CN" b="1" i="1" dirty="0"/>
              <a:t>Yet another </a:t>
            </a:r>
            <a:r>
              <a:rPr lang="en-US" altLang="zh-CN" dirty="0"/>
              <a:t>hyperparameter tuning algorithm?</a:t>
            </a:r>
          </a:p>
          <a:p>
            <a:endParaRPr lang="zh-CN" altLang="en-US" dirty="0"/>
          </a:p>
          <a:p>
            <a:endParaRPr lang="zh-CN" altLang="en-US" dirty="0"/>
          </a:p>
        </p:txBody>
      </p:sp>
      <p:sp>
        <p:nvSpPr>
          <p:cNvPr id="2" name="灯片编号占位符 1">
            <a:extLst>
              <a:ext uri="{FF2B5EF4-FFF2-40B4-BE49-F238E27FC236}">
                <a16:creationId xmlns:a16="http://schemas.microsoft.com/office/drawing/2014/main" id="{88652D2E-9651-4B56-B137-642B66567AFA}"/>
              </a:ext>
            </a:extLst>
          </p:cNvPr>
          <p:cNvSpPr>
            <a:spLocks noGrp="1"/>
          </p:cNvSpPr>
          <p:nvPr>
            <p:ph type="sldNum" sz="quarter" idx="12"/>
          </p:nvPr>
        </p:nvSpPr>
        <p:spPr/>
        <p:txBody>
          <a:bodyPr/>
          <a:lstStyle/>
          <a:p>
            <a:fld id="{AB784BE6-8AD8-2A49-BC7C-EB31A7D2B34C}" type="slidenum">
              <a:rPr lang="en-US" smtClean="0"/>
              <a:pPr/>
              <a:t>42</a:t>
            </a:fld>
            <a:endParaRPr lang="en-US"/>
          </a:p>
        </p:txBody>
      </p:sp>
      <p:graphicFrame>
        <p:nvGraphicFramePr>
          <p:cNvPr id="5" name="Table 4">
            <a:extLst>
              <a:ext uri="{FF2B5EF4-FFF2-40B4-BE49-F238E27FC236}">
                <a16:creationId xmlns:a16="http://schemas.microsoft.com/office/drawing/2014/main" id="{7EE8B8CF-3426-F41A-03ED-7C3201D73CB7}"/>
              </a:ext>
            </a:extLst>
          </p:cNvPr>
          <p:cNvGraphicFramePr>
            <a:graphicFrameLocks noGrp="1"/>
          </p:cNvGraphicFramePr>
          <p:nvPr>
            <p:extLst>
              <p:ext uri="{D42A27DB-BD31-4B8C-83A1-F6EECF244321}">
                <p14:modId xmlns:p14="http://schemas.microsoft.com/office/powerpoint/2010/main" val="2970671420"/>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custDataLst>
      <p:tags r:id="rId1"/>
    </p:custDataLst>
    <p:extLst>
      <p:ext uri="{BB962C8B-B14F-4D97-AF65-F5344CB8AC3E}">
        <p14:creationId xmlns:p14="http://schemas.microsoft.com/office/powerpoint/2010/main" val="1633914774"/>
      </p:ext>
    </p:extLst>
  </p:cSld>
  <p:clrMapOvr>
    <a:masterClrMapping/>
  </p:clrMapOvr>
  <mc:AlternateContent xmlns:mc="http://schemas.openxmlformats.org/markup-compatibility/2006" xmlns:p14="http://schemas.microsoft.com/office/powerpoint/2010/main">
    <mc:Choice Requires="p14">
      <p:transition spd="slow" p14:dur="2000" advTm="70780"/>
    </mc:Choice>
    <mc:Fallback xmlns="">
      <p:transition spd="slow" advTm="707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50"/>
                                        <p:tgtEl>
                                          <p:spTgt spid="6">
                                            <p:txEl>
                                              <p:pRg st="0" end="0"/>
                                            </p:txEl>
                                          </p:spTgt>
                                        </p:tgtEl>
                                      </p:cBhvr>
                                    </p:animEffect>
                                    <p:anim calcmode="lin" valueType="num">
                                      <p:cBhvr>
                                        <p:cTn id="8" dur="25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25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250"/>
                                        <p:tgtEl>
                                          <p:spTgt spid="6">
                                            <p:txEl>
                                              <p:pRg st="1" end="1"/>
                                            </p:txEl>
                                          </p:spTgt>
                                        </p:tgtEl>
                                      </p:cBhvr>
                                    </p:animEffect>
                                    <p:anim calcmode="lin" valueType="num">
                                      <p:cBhvr>
                                        <p:cTn id="13" dur="25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25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250"/>
                                        <p:tgtEl>
                                          <p:spTgt spid="6">
                                            <p:txEl>
                                              <p:pRg st="2" end="2"/>
                                            </p:txEl>
                                          </p:spTgt>
                                        </p:tgtEl>
                                      </p:cBhvr>
                                    </p:animEffect>
                                    <p:anim calcmode="lin" valueType="num">
                                      <p:cBhvr>
                                        <p:cTn id="20" dur="25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1" dur="250" fill="hold"/>
                                        <p:tgtEl>
                                          <p:spTgt spid="6">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10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fade">
                                      <p:cBhvr>
                                        <p:cTn id="24" dur="250"/>
                                        <p:tgtEl>
                                          <p:spTgt spid="6">
                                            <p:txEl>
                                              <p:pRg st="3" end="3"/>
                                            </p:txEl>
                                          </p:spTgt>
                                        </p:tgtEl>
                                      </p:cBhvr>
                                    </p:animEffect>
                                    <p:anim calcmode="lin" valueType="num">
                                      <p:cBhvr>
                                        <p:cTn id="25" dur="25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6" dur="250" fill="hold"/>
                                        <p:tgtEl>
                                          <p:spTgt spid="6">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200"/>
                                  </p:stCondLst>
                                  <p:childTnLst>
                                    <p:set>
                                      <p:cBhvr>
                                        <p:cTn id="28" dur="1" fill="hold">
                                          <p:stCondLst>
                                            <p:cond delay="0"/>
                                          </p:stCondLst>
                                        </p:cTn>
                                        <p:tgtEl>
                                          <p:spTgt spid="6">
                                            <p:txEl>
                                              <p:pRg st="4" end="4"/>
                                            </p:txEl>
                                          </p:spTgt>
                                        </p:tgtEl>
                                        <p:attrNameLst>
                                          <p:attrName>style.visibility</p:attrName>
                                        </p:attrNameLst>
                                      </p:cBhvr>
                                      <p:to>
                                        <p:strVal val="visible"/>
                                      </p:to>
                                    </p:set>
                                    <p:animEffect transition="in" filter="fade">
                                      <p:cBhvr>
                                        <p:cTn id="29" dur="250"/>
                                        <p:tgtEl>
                                          <p:spTgt spid="6">
                                            <p:txEl>
                                              <p:pRg st="4" end="4"/>
                                            </p:txEl>
                                          </p:spTgt>
                                        </p:tgtEl>
                                      </p:cBhvr>
                                    </p:animEffect>
                                    <p:anim calcmode="lin" valueType="num">
                                      <p:cBhvr>
                                        <p:cTn id="30" dur="25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1" dur="250" fill="hold"/>
                                        <p:tgtEl>
                                          <p:spTgt spid="6">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300"/>
                                  </p:stCondLst>
                                  <p:childTnLst>
                                    <p:set>
                                      <p:cBhvr>
                                        <p:cTn id="33" dur="1" fill="hold">
                                          <p:stCondLst>
                                            <p:cond delay="0"/>
                                          </p:stCondLst>
                                        </p:cTn>
                                        <p:tgtEl>
                                          <p:spTgt spid="6">
                                            <p:txEl>
                                              <p:pRg st="5" end="5"/>
                                            </p:txEl>
                                          </p:spTgt>
                                        </p:tgtEl>
                                        <p:attrNameLst>
                                          <p:attrName>style.visibility</p:attrName>
                                        </p:attrNameLst>
                                      </p:cBhvr>
                                      <p:to>
                                        <p:strVal val="visible"/>
                                      </p:to>
                                    </p:set>
                                    <p:animEffect transition="in" filter="fade">
                                      <p:cBhvr>
                                        <p:cTn id="34" dur="250"/>
                                        <p:tgtEl>
                                          <p:spTgt spid="6">
                                            <p:txEl>
                                              <p:pRg st="5" end="5"/>
                                            </p:txEl>
                                          </p:spTgt>
                                        </p:tgtEl>
                                      </p:cBhvr>
                                    </p:animEffect>
                                    <p:anim calcmode="lin" valueType="num">
                                      <p:cBhvr>
                                        <p:cTn id="35" dur="25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6" dur="25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6">
                                            <p:txEl>
                                              <p:pRg st="7" end="7"/>
                                            </p:txEl>
                                          </p:spTgt>
                                        </p:tgtEl>
                                        <p:attrNameLst>
                                          <p:attrName>style.visibility</p:attrName>
                                        </p:attrNameLst>
                                      </p:cBhvr>
                                      <p:to>
                                        <p:strVal val="visible"/>
                                      </p:to>
                                    </p:set>
                                    <p:animEffect transition="in" filter="fade">
                                      <p:cBhvr>
                                        <p:cTn id="41" dur="250"/>
                                        <p:tgtEl>
                                          <p:spTgt spid="6">
                                            <p:txEl>
                                              <p:pRg st="7" end="7"/>
                                            </p:txEl>
                                          </p:spTgt>
                                        </p:tgtEl>
                                      </p:cBhvr>
                                    </p:animEffect>
                                    <p:anim calcmode="lin" valueType="num">
                                      <p:cBhvr>
                                        <p:cTn id="42" dur="25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43" dur="25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D3404B-5DBF-4AD1-9E45-86D684721517}"/>
              </a:ext>
            </a:extLst>
          </p:cNvPr>
          <p:cNvSpPr>
            <a:spLocks noGrp="1"/>
          </p:cNvSpPr>
          <p:nvPr>
            <p:ph type="title"/>
          </p:nvPr>
        </p:nvSpPr>
        <p:spPr/>
        <p:txBody>
          <a:bodyPr/>
          <a:lstStyle/>
          <a:p>
            <a:r>
              <a:rPr lang="en-US" altLang="zh-CN" dirty="0"/>
              <a:t>Trials Execution</a:t>
            </a:r>
            <a:endParaRPr lang="zh-CN" altLang="en-US" dirty="0"/>
          </a:p>
        </p:txBody>
      </p:sp>
      <p:sp>
        <p:nvSpPr>
          <p:cNvPr id="3" name="内容占位符 2">
            <a:extLst>
              <a:ext uri="{FF2B5EF4-FFF2-40B4-BE49-F238E27FC236}">
                <a16:creationId xmlns:a16="http://schemas.microsoft.com/office/drawing/2014/main" id="{E5067AE6-FF43-40AB-9311-5A5BA9BB55F2}"/>
              </a:ext>
            </a:extLst>
          </p:cNvPr>
          <p:cNvSpPr>
            <a:spLocks noGrp="1"/>
          </p:cNvSpPr>
          <p:nvPr>
            <p:ph idx="1"/>
          </p:nvPr>
        </p:nvSpPr>
        <p:spPr/>
        <p:txBody>
          <a:bodyPr/>
          <a:lstStyle/>
          <a:p>
            <a:r>
              <a:rPr lang="en-US" altLang="zh-CN" dirty="0"/>
              <a:t>What about existing algorithms?</a:t>
            </a:r>
          </a:p>
          <a:p>
            <a:pPr lvl="1"/>
            <a:r>
              <a:rPr lang="en-US" altLang="zh-CN" dirty="0"/>
              <a:t>Mostly still FIFO</a:t>
            </a:r>
          </a:p>
          <a:p>
            <a:r>
              <a:rPr lang="en-US" altLang="zh-CN" b="1" dirty="0"/>
              <a:t>Execution is tightly coupled with algorithm</a:t>
            </a:r>
          </a:p>
          <a:p>
            <a:pPr lvl="1"/>
            <a:r>
              <a:rPr lang="en-US" altLang="zh-CN" dirty="0"/>
              <a:t>Hard to apply to other algorithms</a:t>
            </a:r>
          </a:p>
          <a:p>
            <a:pPr lvl="1"/>
            <a:r>
              <a:rPr lang="en-US" altLang="zh-CN" dirty="0"/>
              <a:t>Hard to improve w/o deep knowledge of the algorithm itself</a:t>
            </a:r>
          </a:p>
          <a:p>
            <a:endParaRPr lang="zh-CN" altLang="en-US" dirty="0"/>
          </a:p>
        </p:txBody>
      </p:sp>
      <p:sp>
        <p:nvSpPr>
          <p:cNvPr id="7" name="灯片编号占位符 1">
            <a:extLst>
              <a:ext uri="{FF2B5EF4-FFF2-40B4-BE49-F238E27FC236}">
                <a16:creationId xmlns:a16="http://schemas.microsoft.com/office/drawing/2014/main" id="{7182880D-0DD8-42BC-B36E-A60C7099A940}"/>
              </a:ext>
            </a:extLst>
          </p:cNvPr>
          <p:cNvSpPr>
            <a:spLocks noGrp="1"/>
          </p:cNvSpPr>
          <p:nvPr>
            <p:ph type="sldNum" sz="quarter" idx="12"/>
          </p:nvPr>
        </p:nvSpPr>
        <p:spPr/>
        <p:txBody>
          <a:bodyPr/>
          <a:lstStyle/>
          <a:p>
            <a:fld id="{AB784BE6-8AD8-2A49-BC7C-EB31A7D2B34C}" type="slidenum">
              <a:rPr lang="en-US" smtClean="0"/>
              <a:pPr/>
              <a:t>43</a:t>
            </a:fld>
            <a:endParaRPr lang="en-US" dirty="0"/>
          </a:p>
        </p:txBody>
      </p:sp>
      <p:graphicFrame>
        <p:nvGraphicFramePr>
          <p:cNvPr id="5" name="Table 4">
            <a:extLst>
              <a:ext uri="{FF2B5EF4-FFF2-40B4-BE49-F238E27FC236}">
                <a16:creationId xmlns:a16="http://schemas.microsoft.com/office/drawing/2014/main" id="{53CAA588-4119-8680-592A-864FB5A6587E}"/>
              </a:ext>
            </a:extLst>
          </p:cNvPr>
          <p:cNvGraphicFramePr>
            <a:graphicFrameLocks noGrp="1"/>
          </p:cNvGraphicFramePr>
          <p:nvPr>
            <p:extLst>
              <p:ext uri="{D42A27DB-BD31-4B8C-83A1-F6EECF244321}">
                <p14:modId xmlns:p14="http://schemas.microsoft.com/office/powerpoint/2010/main" val="2970671420"/>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custDataLst>
      <p:tags r:id="rId1"/>
    </p:custDataLst>
    <p:extLst>
      <p:ext uri="{BB962C8B-B14F-4D97-AF65-F5344CB8AC3E}">
        <p14:creationId xmlns:p14="http://schemas.microsoft.com/office/powerpoint/2010/main" val="1642037660"/>
      </p:ext>
    </p:extLst>
  </p:cSld>
  <p:clrMapOvr>
    <a:masterClrMapping/>
  </p:clrMapOvr>
  <mc:AlternateContent xmlns:mc="http://schemas.openxmlformats.org/markup-compatibility/2006" xmlns:p14="http://schemas.microsoft.com/office/powerpoint/2010/main">
    <mc:Choice Requires="p14">
      <p:transition spd="slow" p14:dur="2000" advTm="32291"/>
    </mc:Choice>
    <mc:Fallback xmlns="">
      <p:transition spd="slow" advTm="322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anim calcmode="lin" valueType="num">
                                      <p:cBhvr>
                                        <p:cTn id="8"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25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50"/>
                                        <p:tgtEl>
                                          <p:spTgt spid="3">
                                            <p:txEl>
                                              <p:pRg st="1" end="1"/>
                                            </p:txEl>
                                          </p:spTgt>
                                        </p:tgtEl>
                                      </p:cBhvr>
                                    </p:animEffect>
                                    <p:anim calcmode="lin" valueType="num">
                                      <p:cBhvr>
                                        <p:cTn id="13"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25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250"/>
                                        <p:tgtEl>
                                          <p:spTgt spid="3">
                                            <p:txEl>
                                              <p:pRg st="2" end="2"/>
                                            </p:txEl>
                                          </p:spTgt>
                                        </p:tgtEl>
                                      </p:cBhvr>
                                    </p:animEffect>
                                    <p:anim calcmode="lin" valueType="num">
                                      <p:cBhvr>
                                        <p:cTn id="20"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25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10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250"/>
                                        <p:tgtEl>
                                          <p:spTgt spid="3">
                                            <p:txEl>
                                              <p:pRg st="3" end="3"/>
                                            </p:txEl>
                                          </p:spTgt>
                                        </p:tgtEl>
                                      </p:cBhvr>
                                    </p:animEffect>
                                    <p:anim calcmode="lin" valueType="num">
                                      <p:cBhvr>
                                        <p:cTn id="25"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25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20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250"/>
                                        <p:tgtEl>
                                          <p:spTgt spid="3">
                                            <p:txEl>
                                              <p:pRg st="4" end="4"/>
                                            </p:txEl>
                                          </p:spTgt>
                                        </p:tgtEl>
                                      </p:cBhvr>
                                    </p:animEffect>
                                    <p:anim calcmode="lin" valueType="num">
                                      <p:cBhvr>
                                        <p:cTn id="30" dur="25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25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advAuto="10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20563AD-AA07-4FE2-851C-ED0AA394D670}"/>
              </a:ext>
            </a:extLst>
          </p:cNvPr>
          <p:cNvSpPr>
            <a:spLocks noGrp="1"/>
          </p:cNvSpPr>
          <p:nvPr>
            <p:ph type="body" sz="quarter" idx="10"/>
          </p:nvPr>
        </p:nvSpPr>
        <p:spPr/>
        <p:txBody>
          <a:bodyPr>
            <a:normAutofit fontScale="85000" lnSpcReduction="10000"/>
          </a:bodyPr>
          <a:lstStyle/>
          <a:p>
            <a:r>
              <a:rPr lang="en-US" altLang="zh-CN" dirty="0"/>
              <a:t>All problems in computer science can be solved by another level of indirection</a:t>
            </a:r>
          </a:p>
          <a:p>
            <a:pPr algn="r"/>
            <a:r>
              <a:rPr lang="en-US" altLang="zh-CN" dirty="0"/>
              <a:t>--- Butler Lampson</a:t>
            </a:r>
            <a:endParaRPr lang="zh-CN" altLang="en-US" dirty="0"/>
          </a:p>
        </p:txBody>
      </p:sp>
    </p:spTree>
    <p:extLst>
      <p:ext uri="{BB962C8B-B14F-4D97-AF65-F5344CB8AC3E}">
        <p14:creationId xmlns:p14="http://schemas.microsoft.com/office/powerpoint/2010/main" val="2147576051"/>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E87A3D-FD18-4713-9FD1-C575250DBCC3}"/>
              </a:ext>
            </a:extLst>
          </p:cNvPr>
          <p:cNvSpPr>
            <a:spLocks noGrp="1"/>
          </p:cNvSpPr>
          <p:nvPr>
            <p:ph type="title"/>
          </p:nvPr>
        </p:nvSpPr>
        <p:spPr/>
        <p:txBody>
          <a:bodyPr/>
          <a:lstStyle/>
          <a:p>
            <a:r>
              <a:rPr lang="en-US" altLang="zh-CN" dirty="0"/>
              <a:t>Hyperparameter Execution Engine: Fluid</a:t>
            </a:r>
            <a:endParaRPr lang="zh-CN" altLang="en-US" dirty="0"/>
          </a:p>
        </p:txBody>
      </p:sp>
      <p:sp>
        <p:nvSpPr>
          <p:cNvPr id="53" name="灯片编号占位符 1">
            <a:extLst>
              <a:ext uri="{FF2B5EF4-FFF2-40B4-BE49-F238E27FC236}">
                <a16:creationId xmlns:a16="http://schemas.microsoft.com/office/drawing/2014/main" id="{83FC3DA9-F501-437D-A887-513011322E74}"/>
              </a:ext>
            </a:extLst>
          </p:cNvPr>
          <p:cNvSpPr>
            <a:spLocks noGrp="1"/>
          </p:cNvSpPr>
          <p:nvPr>
            <p:ph type="sldNum" sz="quarter" idx="12"/>
          </p:nvPr>
        </p:nvSpPr>
        <p:spPr/>
        <p:txBody>
          <a:bodyPr/>
          <a:lstStyle/>
          <a:p>
            <a:fld id="{AB784BE6-8AD8-2A49-BC7C-EB31A7D2B34C}" type="slidenum">
              <a:rPr lang="en-US" smtClean="0"/>
              <a:pPr/>
              <a:t>45</a:t>
            </a:fld>
            <a:endParaRPr lang="en-US" dirty="0"/>
          </a:p>
        </p:txBody>
      </p:sp>
      <p:sp>
        <p:nvSpPr>
          <p:cNvPr id="13" name="Rounded Rectangle 15">
            <a:extLst>
              <a:ext uri="{FF2B5EF4-FFF2-40B4-BE49-F238E27FC236}">
                <a16:creationId xmlns:a16="http://schemas.microsoft.com/office/drawing/2014/main" id="{4C655765-EF32-44FB-A12F-22BCA4F92D41}"/>
              </a:ext>
            </a:extLst>
          </p:cNvPr>
          <p:cNvSpPr/>
          <p:nvPr/>
        </p:nvSpPr>
        <p:spPr>
          <a:xfrm rot="16200000">
            <a:off x="7876233" y="2365287"/>
            <a:ext cx="2721562" cy="74371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eaVert" lIns="0" tIns="0" rIns="0" bIns="0" rtlCol="0" anchor="ctr"/>
          <a:lstStyle/>
          <a:p>
            <a:pPr algn="ctr"/>
            <a:r>
              <a:rPr lang="en-US" sz="4000" dirty="0">
                <a:solidFill>
                  <a:schemeClr val="tx1"/>
                </a:solidFill>
                <a:latin typeface="Font Awesome 5 Pro Light" panose="02000303000000000000" pitchFamily="2" charset="0"/>
              </a:rPr>
              <a:t></a:t>
            </a:r>
          </a:p>
          <a:p>
            <a:pPr algn="ctr"/>
            <a:r>
              <a:rPr lang="en-US" sz="4000" dirty="0">
                <a:solidFill>
                  <a:schemeClr val="tx1"/>
                </a:solidFill>
                <a:latin typeface="Font Awesome 5 Pro Light" panose="02000303000000000000" pitchFamily="2" charset="0"/>
              </a:rPr>
              <a:t></a:t>
            </a:r>
          </a:p>
          <a:p>
            <a:pPr algn="ctr"/>
            <a:r>
              <a:rPr lang="en-US" sz="4000" dirty="0">
                <a:solidFill>
                  <a:schemeClr val="tx1"/>
                </a:solidFill>
                <a:latin typeface="Font Awesome 5 Pro Light" panose="02000303000000000000" pitchFamily="2" charset="0"/>
              </a:rPr>
              <a:t></a:t>
            </a:r>
          </a:p>
          <a:p>
            <a:pPr algn="ctr"/>
            <a:r>
              <a:rPr lang="en-US" sz="4000" dirty="0">
                <a:solidFill>
                  <a:schemeClr val="tx1"/>
                </a:solidFill>
                <a:latin typeface="Font Awesome 5 Pro Light" panose="02000303000000000000" pitchFamily="2" charset="0"/>
              </a:rPr>
              <a:t></a:t>
            </a:r>
          </a:p>
        </p:txBody>
      </p:sp>
      <p:sp>
        <p:nvSpPr>
          <p:cNvPr id="14" name="Rounded Rectangle 3">
            <a:extLst>
              <a:ext uri="{FF2B5EF4-FFF2-40B4-BE49-F238E27FC236}">
                <a16:creationId xmlns:a16="http://schemas.microsoft.com/office/drawing/2014/main" id="{CA6725A7-8567-4C2D-A08B-66C29C373018}"/>
              </a:ext>
            </a:extLst>
          </p:cNvPr>
          <p:cNvSpPr/>
          <p:nvPr/>
        </p:nvSpPr>
        <p:spPr>
          <a:xfrm>
            <a:off x="3241745" y="1875667"/>
            <a:ext cx="2765110" cy="453594"/>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000" dirty="0">
                <a:solidFill>
                  <a:sysClr val="windowText" lastClr="000000"/>
                </a:solidFill>
                <a:latin typeface="Gill Sans Light" panose="020B0302020104020203" pitchFamily="34" charset="-79"/>
                <a:cs typeface="Gill Sans Light" panose="020B0302020104020203" pitchFamily="34" charset="-79"/>
              </a:rPr>
              <a:t>Config Generation</a:t>
            </a:r>
          </a:p>
        </p:txBody>
      </p:sp>
      <p:sp>
        <p:nvSpPr>
          <p:cNvPr id="15" name="Rounded Rectangle 16">
            <a:extLst>
              <a:ext uri="{FF2B5EF4-FFF2-40B4-BE49-F238E27FC236}">
                <a16:creationId xmlns:a16="http://schemas.microsoft.com/office/drawing/2014/main" id="{1B71D3E8-45F4-4220-9124-5DDF8CA8EB41}"/>
              </a:ext>
            </a:extLst>
          </p:cNvPr>
          <p:cNvSpPr/>
          <p:nvPr/>
        </p:nvSpPr>
        <p:spPr>
          <a:xfrm>
            <a:off x="2583129" y="1376364"/>
            <a:ext cx="4082345" cy="2721562"/>
          </a:xfrm>
          <a:prstGeom prst="roundRect">
            <a:avLst>
              <a:gd name="adj" fmla="val 5855"/>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10">
            <a:extLst>
              <a:ext uri="{FF2B5EF4-FFF2-40B4-BE49-F238E27FC236}">
                <a16:creationId xmlns:a16="http://schemas.microsoft.com/office/drawing/2014/main" id="{C8C50437-E0E3-4F31-B482-2C18E97BB006}"/>
              </a:ext>
            </a:extLst>
          </p:cNvPr>
          <p:cNvSpPr/>
          <p:nvPr/>
        </p:nvSpPr>
        <p:spPr>
          <a:xfrm>
            <a:off x="2753224" y="1423303"/>
            <a:ext cx="3742152" cy="307776"/>
          </a:xfrm>
          <a:prstGeom prst="rect">
            <a:avLst/>
          </a:prstGeom>
        </p:spPr>
        <p:txBody>
          <a:bodyPr wrap="square" lIns="0" tIns="0" rIns="0" bIns="0" anchor="ctr">
            <a:spAutoFit/>
          </a:bodyPr>
          <a:lstStyle/>
          <a:p>
            <a:pPr algn="ctr"/>
            <a:r>
              <a:rPr lang="en-US" sz="2000" dirty="0">
                <a:solidFill>
                  <a:sysClr val="windowText" lastClr="000000"/>
                </a:solidFill>
                <a:latin typeface="Gill Sans Light" panose="020B0302020104020203" pitchFamily="34" charset="-79"/>
                <a:cs typeface="Gill Sans Light" panose="020B0302020104020203" pitchFamily="34" charset="-79"/>
              </a:rPr>
              <a:t>Hyperparameter Tuning Algorithm</a:t>
            </a:r>
          </a:p>
        </p:txBody>
      </p:sp>
      <p:cxnSp>
        <p:nvCxnSpPr>
          <p:cNvPr id="18" name="!!arrow1">
            <a:extLst>
              <a:ext uri="{FF2B5EF4-FFF2-40B4-BE49-F238E27FC236}">
                <a16:creationId xmlns:a16="http://schemas.microsoft.com/office/drawing/2014/main" id="{0FB70D9D-B76D-4E03-8353-5FDF30DEE608}"/>
              </a:ext>
            </a:extLst>
          </p:cNvPr>
          <p:cNvCxnSpPr>
            <a:cxnSpLocks/>
          </p:cNvCxnSpPr>
          <p:nvPr/>
        </p:nvCxnSpPr>
        <p:spPr>
          <a:xfrm>
            <a:off x="4282984" y="2419028"/>
            <a:ext cx="0" cy="901980"/>
          </a:xfrm>
          <a:prstGeom prst="straightConnector1">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1" name="!!arrow2">
            <a:extLst>
              <a:ext uri="{FF2B5EF4-FFF2-40B4-BE49-F238E27FC236}">
                <a16:creationId xmlns:a16="http://schemas.microsoft.com/office/drawing/2014/main" id="{1411CADC-CC84-4C8E-B3FC-86047B933A16}"/>
              </a:ext>
            </a:extLst>
          </p:cNvPr>
          <p:cNvCxnSpPr>
            <a:cxnSpLocks/>
          </p:cNvCxnSpPr>
          <p:nvPr/>
        </p:nvCxnSpPr>
        <p:spPr>
          <a:xfrm flipV="1">
            <a:off x="4963471" y="2419028"/>
            <a:ext cx="0" cy="901980"/>
          </a:xfrm>
          <a:prstGeom prst="straightConnector1">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4" name="Straight Arrow Connector 19">
            <a:extLst>
              <a:ext uri="{FF2B5EF4-FFF2-40B4-BE49-F238E27FC236}">
                <a16:creationId xmlns:a16="http://schemas.microsoft.com/office/drawing/2014/main" id="{9CB85857-42E6-4A0C-83E3-B6FE5BC31E25}"/>
              </a:ext>
            </a:extLst>
          </p:cNvPr>
          <p:cNvCxnSpPr>
            <a:cxnSpLocks/>
          </p:cNvCxnSpPr>
          <p:nvPr/>
        </p:nvCxnSpPr>
        <p:spPr>
          <a:xfrm rot="16200000" flipV="1">
            <a:off x="7813977" y="1591731"/>
            <a:ext cx="0" cy="1843407"/>
          </a:xfrm>
          <a:prstGeom prst="straightConnector1">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7" name="Straight Arrow Connector 14">
            <a:extLst>
              <a:ext uri="{FF2B5EF4-FFF2-40B4-BE49-F238E27FC236}">
                <a16:creationId xmlns:a16="http://schemas.microsoft.com/office/drawing/2014/main" id="{5BECD1AF-3082-40BE-A4F0-E95E39397939}"/>
              </a:ext>
            </a:extLst>
          </p:cNvPr>
          <p:cNvCxnSpPr>
            <a:cxnSpLocks/>
          </p:cNvCxnSpPr>
          <p:nvPr/>
        </p:nvCxnSpPr>
        <p:spPr>
          <a:xfrm rot="16200000">
            <a:off x="7813977" y="2043780"/>
            <a:ext cx="0" cy="1843407"/>
          </a:xfrm>
          <a:prstGeom prst="straightConnector1">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A26C3DD2-D204-4FA6-9E57-C878A60CC6A9}"/>
              </a:ext>
            </a:extLst>
          </p:cNvPr>
          <p:cNvSpPr txBox="1"/>
          <p:nvPr/>
        </p:nvSpPr>
        <p:spPr>
          <a:xfrm>
            <a:off x="7439077" y="2553255"/>
            <a:ext cx="798989" cy="400110"/>
          </a:xfrm>
          <a:prstGeom prst="rect">
            <a:avLst/>
          </a:prstGeom>
          <a:noFill/>
        </p:spPr>
        <p:txBody>
          <a:bodyPr wrap="square">
            <a:spAutoFit/>
          </a:bodyPr>
          <a:lstStyle/>
          <a:p>
            <a:pPr algn="ctr"/>
            <a:r>
              <a:rPr lang="en-US" altLang="zh-CN" sz="2000" b="1" dirty="0">
                <a:cs typeface="Gill Sans" panose="020B0502020104020203" pitchFamily="34" charset="-79"/>
              </a:rPr>
              <a:t>trials</a:t>
            </a:r>
            <a:endParaRPr lang="zh-CN" altLang="en-US" sz="2000" dirty="0">
              <a:cs typeface="Gill Sans" panose="020B0502020104020203" pitchFamily="34" charset="-79"/>
            </a:endParaRPr>
          </a:p>
        </p:txBody>
      </p:sp>
      <p:sp>
        <p:nvSpPr>
          <p:cNvPr id="30" name="Rounded Rectangle 5">
            <a:extLst>
              <a:ext uri="{FF2B5EF4-FFF2-40B4-BE49-F238E27FC236}">
                <a16:creationId xmlns:a16="http://schemas.microsoft.com/office/drawing/2014/main" id="{D472BB7E-228A-4675-B5C5-FEE0C7F2336D}"/>
              </a:ext>
            </a:extLst>
          </p:cNvPr>
          <p:cNvSpPr/>
          <p:nvPr/>
        </p:nvSpPr>
        <p:spPr>
          <a:xfrm>
            <a:off x="2900642" y="3410774"/>
            <a:ext cx="3447316" cy="453594"/>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000" dirty="0">
              <a:solidFill>
                <a:sysClr val="windowText" lastClr="000000"/>
              </a:solidFill>
              <a:latin typeface="Gill Sans Light" panose="020B0302020104020203" pitchFamily="34" charset="-79"/>
              <a:cs typeface="Gill Sans Light" panose="020B0302020104020203" pitchFamily="34" charset="-79"/>
            </a:endParaRPr>
          </a:p>
        </p:txBody>
      </p:sp>
      <p:sp>
        <p:nvSpPr>
          <p:cNvPr id="31" name="text:eval">
            <a:extLst>
              <a:ext uri="{FF2B5EF4-FFF2-40B4-BE49-F238E27FC236}">
                <a16:creationId xmlns:a16="http://schemas.microsoft.com/office/drawing/2014/main" id="{41FD87F9-275E-4E02-8B8E-9D538459D839}"/>
              </a:ext>
            </a:extLst>
          </p:cNvPr>
          <p:cNvSpPr txBox="1"/>
          <p:nvPr/>
        </p:nvSpPr>
        <p:spPr>
          <a:xfrm>
            <a:off x="2900642" y="3446764"/>
            <a:ext cx="2166658" cy="400110"/>
          </a:xfrm>
          <a:prstGeom prst="rect">
            <a:avLst/>
          </a:prstGeom>
          <a:noFill/>
        </p:spPr>
        <p:txBody>
          <a:bodyPr wrap="square">
            <a:spAutoFit/>
          </a:bodyPr>
          <a:lstStyle/>
          <a:p>
            <a:pPr algn="ctr"/>
            <a:r>
              <a:rPr lang="en-US" altLang="zh-CN" sz="2000" dirty="0">
                <a:solidFill>
                  <a:sysClr val="windowText" lastClr="000000"/>
                </a:solidFill>
                <a:latin typeface="Gill Sans Light" panose="020B0302020104020203" pitchFamily="34" charset="-79"/>
                <a:cs typeface="Gill Sans Light" panose="020B0302020104020203" pitchFamily="34" charset="-79"/>
              </a:rPr>
              <a:t>Evaluation</a:t>
            </a:r>
            <a:endParaRPr lang="zh-CN" altLang="en-US" sz="2000" dirty="0"/>
          </a:p>
        </p:txBody>
      </p:sp>
      <p:sp>
        <p:nvSpPr>
          <p:cNvPr id="33" name="text:and">
            <a:extLst>
              <a:ext uri="{FF2B5EF4-FFF2-40B4-BE49-F238E27FC236}">
                <a16:creationId xmlns:a16="http://schemas.microsoft.com/office/drawing/2014/main" id="{68904E5A-0534-40E8-8FF0-C1FC9FE3302C}"/>
              </a:ext>
            </a:extLst>
          </p:cNvPr>
          <p:cNvSpPr txBox="1"/>
          <p:nvPr/>
        </p:nvSpPr>
        <p:spPr>
          <a:xfrm>
            <a:off x="2900642" y="3446842"/>
            <a:ext cx="3447316" cy="400110"/>
          </a:xfrm>
          <a:prstGeom prst="rect">
            <a:avLst/>
          </a:prstGeom>
          <a:noFill/>
        </p:spPr>
        <p:txBody>
          <a:bodyPr wrap="square">
            <a:spAutoFit/>
          </a:bodyPr>
          <a:lstStyle/>
          <a:p>
            <a:pPr algn="ctr"/>
            <a:r>
              <a:rPr lang="en-US" altLang="zh-CN" sz="2000" dirty="0">
                <a:solidFill>
                  <a:sysClr val="windowText" lastClr="000000"/>
                </a:solidFill>
                <a:latin typeface="Gill Sans Light" panose="020B0302020104020203" pitchFamily="34" charset="-79"/>
                <a:cs typeface="Gill Sans Light" panose="020B0302020104020203" pitchFamily="34" charset="-79"/>
              </a:rPr>
              <a:t>&amp;</a:t>
            </a:r>
            <a:endParaRPr lang="zh-CN" altLang="en-US" sz="2000" dirty="0"/>
          </a:p>
        </p:txBody>
      </p:sp>
      <p:sp>
        <p:nvSpPr>
          <p:cNvPr id="17" name="text:exec">
            <a:extLst>
              <a:ext uri="{FF2B5EF4-FFF2-40B4-BE49-F238E27FC236}">
                <a16:creationId xmlns:a16="http://schemas.microsoft.com/office/drawing/2014/main" id="{F104DC56-D183-44A5-9D86-D63DC26835F1}"/>
              </a:ext>
            </a:extLst>
          </p:cNvPr>
          <p:cNvSpPr txBox="1"/>
          <p:nvPr/>
        </p:nvSpPr>
        <p:spPr>
          <a:xfrm>
            <a:off x="4686299" y="3446764"/>
            <a:ext cx="1174825" cy="400110"/>
          </a:xfrm>
          <a:prstGeom prst="rect">
            <a:avLst/>
          </a:prstGeom>
          <a:noFill/>
        </p:spPr>
        <p:txBody>
          <a:bodyPr wrap="square">
            <a:spAutoFit/>
          </a:bodyPr>
          <a:lstStyle/>
          <a:p>
            <a:pPr algn="ctr"/>
            <a:r>
              <a:rPr lang="en-US" altLang="zh-CN" sz="2000" dirty="0">
                <a:solidFill>
                  <a:sysClr val="windowText" lastClr="000000"/>
                </a:solidFill>
                <a:latin typeface="Gill Sans Light" panose="020B0302020104020203" pitchFamily="34" charset="-79"/>
                <a:cs typeface="Gill Sans Light" panose="020B0302020104020203" pitchFamily="34" charset="-79"/>
              </a:rPr>
              <a:t>Execution</a:t>
            </a:r>
            <a:endParaRPr lang="zh-CN" altLang="en-US" sz="2000" dirty="0"/>
          </a:p>
        </p:txBody>
      </p:sp>
      <p:grpSp>
        <p:nvGrpSpPr>
          <p:cNvPr id="3" name="组合 2">
            <a:extLst>
              <a:ext uri="{FF2B5EF4-FFF2-40B4-BE49-F238E27FC236}">
                <a16:creationId xmlns:a16="http://schemas.microsoft.com/office/drawing/2014/main" id="{9EA88F0D-FB71-4DAA-AB01-42B86ECD8725}"/>
              </a:ext>
            </a:extLst>
          </p:cNvPr>
          <p:cNvGrpSpPr/>
          <p:nvPr/>
        </p:nvGrpSpPr>
        <p:grpSpPr>
          <a:xfrm>
            <a:off x="8913820" y="1490704"/>
            <a:ext cx="646389" cy="2492879"/>
            <a:chOff x="8948354" y="1564284"/>
            <a:chExt cx="646389" cy="2492879"/>
          </a:xfrm>
        </p:grpSpPr>
        <p:pic>
          <p:nvPicPr>
            <p:cNvPr id="19" name="图形 18" descr="处理器 纯色填充">
              <a:extLst>
                <a:ext uri="{FF2B5EF4-FFF2-40B4-BE49-F238E27FC236}">
                  <a16:creationId xmlns:a16="http://schemas.microsoft.com/office/drawing/2014/main" id="{F24708A2-B04A-47C4-B487-78D46431F66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48354" y="1564284"/>
              <a:ext cx="646389" cy="646389"/>
            </a:xfrm>
            <a:prstGeom prst="rect">
              <a:avLst/>
            </a:prstGeom>
          </p:spPr>
        </p:pic>
        <p:pic>
          <p:nvPicPr>
            <p:cNvPr id="20" name="图形 19" descr="处理器 纯色填充">
              <a:extLst>
                <a:ext uri="{FF2B5EF4-FFF2-40B4-BE49-F238E27FC236}">
                  <a16:creationId xmlns:a16="http://schemas.microsoft.com/office/drawing/2014/main" id="{270F4F00-AAC6-4C57-9CC8-766F24039A6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48354" y="2179781"/>
              <a:ext cx="646389" cy="646389"/>
            </a:xfrm>
            <a:prstGeom prst="rect">
              <a:avLst/>
            </a:prstGeom>
          </p:spPr>
        </p:pic>
        <p:pic>
          <p:nvPicPr>
            <p:cNvPr id="22" name="图形 21" descr="处理器 纯色填充">
              <a:extLst>
                <a:ext uri="{FF2B5EF4-FFF2-40B4-BE49-F238E27FC236}">
                  <a16:creationId xmlns:a16="http://schemas.microsoft.com/office/drawing/2014/main" id="{B7F1B2FC-3E85-4EF4-8D5B-EA3A655FC65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48354" y="2795278"/>
              <a:ext cx="646389" cy="646389"/>
            </a:xfrm>
            <a:prstGeom prst="rect">
              <a:avLst/>
            </a:prstGeom>
          </p:spPr>
        </p:pic>
        <p:pic>
          <p:nvPicPr>
            <p:cNvPr id="23" name="图形 22" descr="处理器 纯色填充">
              <a:extLst>
                <a:ext uri="{FF2B5EF4-FFF2-40B4-BE49-F238E27FC236}">
                  <a16:creationId xmlns:a16="http://schemas.microsoft.com/office/drawing/2014/main" id="{99E027DB-8440-49E9-BFD0-D03D1A766E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48354" y="3410774"/>
              <a:ext cx="646389" cy="646389"/>
            </a:xfrm>
            <a:prstGeom prst="rect">
              <a:avLst/>
            </a:prstGeom>
          </p:spPr>
        </p:pic>
      </p:grpSp>
      <p:graphicFrame>
        <p:nvGraphicFramePr>
          <p:cNvPr id="25" name="Table 24">
            <a:extLst>
              <a:ext uri="{FF2B5EF4-FFF2-40B4-BE49-F238E27FC236}">
                <a16:creationId xmlns:a16="http://schemas.microsoft.com/office/drawing/2014/main" id="{EB9F1C0B-716A-36B6-E7DE-665DF77C854A}"/>
              </a:ext>
            </a:extLst>
          </p:cNvPr>
          <p:cNvGraphicFramePr>
            <a:graphicFrameLocks noGrp="1"/>
          </p:cNvGraphicFramePr>
          <p:nvPr>
            <p:extLst>
              <p:ext uri="{D42A27DB-BD31-4B8C-83A1-F6EECF244321}">
                <p14:modId xmlns:p14="http://schemas.microsoft.com/office/powerpoint/2010/main" val="2970671420"/>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custDataLst>
      <p:tags r:id="rId1"/>
    </p:custDataLst>
    <p:extLst>
      <p:ext uri="{BB962C8B-B14F-4D97-AF65-F5344CB8AC3E}">
        <p14:creationId xmlns:p14="http://schemas.microsoft.com/office/powerpoint/2010/main" val="2087314630"/>
      </p:ext>
    </p:extLst>
  </p:cSld>
  <p:clrMapOvr>
    <a:masterClrMapping/>
  </p:clrMapOvr>
  <p:transition spd="slow" advTm="8582">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anim calcmode="lin" valueType="num">
                                      <p:cBhvr>
                                        <p:cTn id="8" dur="250" fill="hold"/>
                                        <p:tgtEl>
                                          <p:spTgt spid="13"/>
                                        </p:tgtEl>
                                        <p:attrNameLst>
                                          <p:attrName>ppt_x</p:attrName>
                                        </p:attrNameLst>
                                      </p:cBhvr>
                                      <p:tavLst>
                                        <p:tav tm="0">
                                          <p:val>
                                            <p:strVal val="#ppt_x"/>
                                          </p:val>
                                        </p:tav>
                                        <p:tav tm="100000">
                                          <p:val>
                                            <p:strVal val="#ppt_x"/>
                                          </p:val>
                                        </p:tav>
                                      </p:tavLst>
                                    </p:anim>
                                    <p:anim calcmode="lin" valueType="num">
                                      <p:cBhvr>
                                        <p:cTn id="9" dur="25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anim calcmode="lin" valueType="num">
                                      <p:cBhvr>
                                        <p:cTn id="13" dur="250" fill="hold"/>
                                        <p:tgtEl>
                                          <p:spTgt spid="14"/>
                                        </p:tgtEl>
                                        <p:attrNameLst>
                                          <p:attrName>ppt_x</p:attrName>
                                        </p:attrNameLst>
                                      </p:cBhvr>
                                      <p:tavLst>
                                        <p:tav tm="0">
                                          <p:val>
                                            <p:strVal val="#ppt_x"/>
                                          </p:val>
                                        </p:tav>
                                        <p:tav tm="100000">
                                          <p:val>
                                            <p:strVal val="#ppt_x"/>
                                          </p:val>
                                        </p:tav>
                                      </p:tavLst>
                                    </p:anim>
                                    <p:anim calcmode="lin" valueType="num">
                                      <p:cBhvr>
                                        <p:cTn id="14" dur="25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250"/>
                                        <p:tgtEl>
                                          <p:spTgt spid="15"/>
                                        </p:tgtEl>
                                      </p:cBhvr>
                                    </p:animEffect>
                                    <p:anim calcmode="lin" valueType="num">
                                      <p:cBhvr>
                                        <p:cTn id="18" dur="250" fill="hold"/>
                                        <p:tgtEl>
                                          <p:spTgt spid="15"/>
                                        </p:tgtEl>
                                        <p:attrNameLst>
                                          <p:attrName>ppt_x</p:attrName>
                                        </p:attrNameLst>
                                      </p:cBhvr>
                                      <p:tavLst>
                                        <p:tav tm="0">
                                          <p:val>
                                            <p:strVal val="#ppt_x"/>
                                          </p:val>
                                        </p:tav>
                                        <p:tav tm="100000">
                                          <p:val>
                                            <p:strVal val="#ppt_x"/>
                                          </p:val>
                                        </p:tav>
                                      </p:tavLst>
                                    </p:anim>
                                    <p:anim calcmode="lin" valueType="num">
                                      <p:cBhvr>
                                        <p:cTn id="19" dur="25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anim calcmode="lin" valueType="num">
                                      <p:cBhvr>
                                        <p:cTn id="23" dur="250" fill="hold"/>
                                        <p:tgtEl>
                                          <p:spTgt spid="16"/>
                                        </p:tgtEl>
                                        <p:attrNameLst>
                                          <p:attrName>ppt_x</p:attrName>
                                        </p:attrNameLst>
                                      </p:cBhvr>
                                      <p:tavLst>
                                        <p:tav tm="0">
                                          <p:val>
                                            <p:strVal val="#ppt_x"/>
                                          </p:val>
                                        </p:tav>
                                        <p:tav tm="100000">
                                          <p:val>
                                            <p:strVal val="#ppt_x"/>
                                          </p:val>
                                        </p:tav>
                                      </p:tavLst>
                                    </p:anim>
                                    <p:anim calcmode="lin" valueType="num">
                                      <p:cBhvr>
                                        <p:cTn id="24" dur="250" fill="hold"/>
                                        <p:tgtEl>
                                          <p:spTgt spid="1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250"/>
                                        <p:tgtEl>
                                          <p:spTgt spid="18"/>
                                        </p:tgtEl>
                                      </p:cBhvr>
                                    </p:animEffect>
                                    <p:anim calcmode="lin" valueType="num">
                                      <p:cBhvr>
                                        <p:cTn id="28" dur="250" fill="hold"/>
                                        <p:tgtEl>
                                          <p:spTgt spid="18"/>
                                        </p:tgtEl>
                                        <p:attrNameLst>
                                          <p:attrName>ppt_x</p:attrName>
                                        </p:attrNameLst>
                                      </p:cBhvr>
                                      <p:tavLst>
                                        <p:tav tm="0">
                                          <p:val>
                                            <p:strVal val="#ppt_x"/>
                                          </p:val>
                                        </p:tav>
                                        <p:tav tm="100000">
                                          <p:val>
                                            <p:strVal val="#ppt_x"/>
                                          </p:val>
                                        </p:tav>
                                      </p:tavLst>
                                    </p:anim>
                                    <p:anim calcmode="lin" valueType="num">
                                      <p:cBhvr>
                                        <p:cTn id="29" dur="250" fill="hold"/>
                                        <p:tgtEl>
                                          <p:spTgt spid="1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250"/>
                                        <p:tgtEl>
                                          <p:spTgt spid="21"/>
                                        </p:tgtEl>
                                      </p:cBhvr>
                                    </p:animEffect>
                                    <p:anim calcmode="lin" valueType="num">
                                      <p:cBhvr>
                                        <p:cTn id="33" dur="250" fill="hold"/>
                                        <p:tgtEl>
                                          <p:spTgt spid="21"/>
                                        </p:tgtEl>
                                        <p:attrNameLst>
                                          <p:attrName>ppt_x</p:attrName>
                                        </p:attrNameLst>
                                      </p:cBhvr>
                                      <p:tavLst>
                                        <p:tav tm="0">
                                          <p:val>
                                            <p:strVal val="#ppt_x"/>
                                          </p:val>
                                        </p:tav>
                                        <p:tav tm="100000">
                                          <p:val>
                                            <p:strVal val="#ppt_x"/>
                                          </p:val>
                                        </p:tav>
                                      </p:tavLst>
                                    </p:anim>
                                    <p:anim calcmode="lin" valueType="num">
                                      <p:cBhvr>
                                        <p:cTn id="34" dur="250" fill="hold"/>
                                        <p:tgtEl>
                                          <p:spTgt spid="21"/>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250"/>
                                        <p:tgtEl>
                                          <p:spTgt spid="24"/>
                                        </p:tgtEl>
                                      </p:cBhvr>
                                    </p:animEffect>
                                    <p:anim calcmode="lin" valueType="num">
                                      <p:cBhvr>
                                        <p:cTn id="38" dur="250" fill="hold"/>
                                        <p:tgtEl>
                                          <p:spTgt spid="24"/>
                                        </p:tgtEl>
                                        <p:attrNameLst>
                                          <p:attrName>ppt_x</p:attrName>
                                        </p:attrNameLst>
                                      </p:cBhvr>
                                      <p:tavLst>
                                        <p:tav tm="0">
                                          <p:val>
                                            <p:strVal val="#ppt_x"/>
                                          </p:val>
                                        </p:tav>
                                        <p:tav tm="100000">
                                          <p:val>
                                            <p:strVal val="#ppt_x"/>
                                          </p:val>
                                        </p:tav>
                                      </p:tavLst>
                                    </p:anim>
                                    <p:anim calcmode="lin" valueType="num">
                                      <p:cBhvr>
                                        <p:cTn id="39" dur="250" fill="hold"/>
                                        <p:tgtEl>
                                          <p:spTgt spid="24"/>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250"/>
                                        <p:tgtEl>
                                          <p:spTgt spid="27"/>
                                        </p:tgtEl>
                                      </p:cBhvr>
                                    </p:animEffect>
                                    <p:anim calcmode="lin" valueType="num">
                                      <p:cBhvr>
                                        <p:cTn id="43" dur="250" fill="hold"/>
                                        <p:tgtEl>
                                          <p:spTgt spid="27"/>
                                        </p:tgtEl>
                                        <p:attrNameLst>
                                          <p:attrName>ppt_x</p:attrName>
                                        </p:attrNameLst>
                                      </p:cBhvr>
                                      <p:tavLst>
                                        <p:tav tm="0">
                                          <p:val>
                                            <p:strVal val="#ppt_x"/>
                                          </p:val>
                                        </p:tav>
                                        <p:tav tm="100000">
                                          <p:val>
                                            <p:strVal val="#ppt_x"/>
                                          </p:val>
                                        </p:tav>
                                      </p:tavLst>
                                    </p:anim>
                                    <p:anim calcmode="lin" valueType="num">
                                      <p:cBhvr>
                                        <p:cTn id="44" dur="250" fill="hold"/>
                                        <p:tgtEl>
                                          <p:spTgt spid="27"/>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250"/>
                                        <p:tgtEl>
                                          <p:spTgt spid="28"/>
                                        </p:tgtEl>
                                      </p:cBhvr>
                                    </p:animEffect>
                                    <p:anim calcmode="lin" valueType="num">
                                      <p:cBhvr>
                                        <p:cTn id="48" dur="250" fill="hold"/>
                                        <p:tgtEl>
                                          <p:spTgt spid="28"/>
                                        </p:tgtEl>
                                        <p:attrNameLst>
                                          <p:attrName>ppt_x</p:attrName>
                                        </p:attrNameLst>
                                      </p:cBhvr>
                                      <p:tavLst>
                                        <p:tav tm="0">
                                          <p:val>
                                            <p:strVal val="#ppt_x"/>
                                          </p:val>
                                        </p:tav>
                                        <p:tav tm="100000">
                                          <p:val>
                                            <p:strVal val="#ppt_x"/>
                                          </p:val>
                                        </p:tav>
                                      </p:tavLst>
                                    </p:anim>
                                    <p:anim calcmode="lin" valueType="num">
                                      <p:cBhvr>
                                        <p:cTn id="49" dur="250" fill="hold"/>
                                        <p:tgtEl>
                                          <p:spTgt spid="28"/>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250"/>
                                        <p:tgtEl>
                                          <p:spTgt spid="30"/>
                                        </p:tgtEl>
                                      </p:cBhvr>
                                    </p:animEffect>
                                    <p:anim calcmode="lin" valueType="num">
                                      <p:cBhvr>
                                        <p:cTn id="53" dur="250" fill="hold"/>
                                        <p:tgtEl>
                                          <p:spTgt spid="30"/>
                                        </p:tgtEl>
                                        <p:attrNameLst>
                                          <p:attrName>ppt_x</p:attrName>
                                        </p:attrNameLst>
                                      </p:cBhvr>
                                      <p:tavLst>
                                        <p:tav tm="0">
                                          <p:val>
                                            <p:strVal val="#ppt_x"/>
                                          </p:val>
                                        </p:tav>
                                        <p:tav tm="100000">
                                          <p:val>
                                            <p:strVal val="#ppt_x"/>
                                          </p:val>
                                        </p:tav>
                                      </p:tavLst>
                                    </p:anim>
                                    <p:anim calcmode="lin" valueType="num">
                                      <p:cBhvr>
                                        <p:cTn id="54" dur="250" fill="hold"/>
                                        <p:tgtEl>
                                          <p:spTgt spid="30"/>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250"/>
                                        <p:tgtEl>
                                          <p:spTgt spid="31"/>
                                        </p:tgtEl>
                                      </p:cBhvr>
                                    </p:animEffect>
                                    <p:anim calcmode="lin" valueType="num">
                                      <p:cBhvr>
                                        <p:cTn id="58" dur="250" fill="hold"/>
                                        <p:tgtEl>
                                          <p:spTgt spid="31"/>
                                        </p:tgtEl>
                                        <p:attrNameLst>
                                          <p:attrName>ppt_x</p:attrName>
                                        </p:attrNameLst>
                                      </p:cBhvr>
                                      <p:tavLst>
                                        <p:tav tm="0">
                                          <p:val>
                                            <p:strVal val="#ppt_x"/>
                                          </p:val>
                                        </p:tav>
                                        <p:tav tm="100000">
                                          <p:val>
                                            <p:strVal val="#ppt_x"/>
                                          </p:val>
                                        </p:tav>
                                      </p:tavLst>
                                    </p:anim>
                                    <p:anim calcmode="lin" valueType="num">
                                      <p:cBhvr>
                                        <p:cTn id="59" dur="250" fill="hold"/>
                                        <p:tgtEl>
                                          <p:spTgt spid="31"/>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250"/>
                                        <p:tgtEl>
                                          <p:spTgt spid="33"/>
                                        </p:tgtEl>
                                      </p:cBhvr>
                                    </p:animEffect>
                                    <p:anim calcmode="lin" valueType="num">
                                      <p:cBhvr>
                                        <p:cTn id="63" dur="250" fill="hold"/>
                                        <p:tgtEl>
                                          <p:spTgt spid="33"/>
                                        </p:tgtEl>
                                        <p:attrNameLst>
                                          <p:attrName>ppt_x</p:attrName>
                                        </p:attrNameLst>
                                      </p:cBhvr>
                                      <p:tavLst>
                                        <p:tav tm="0">
                                          <p:val>
                                            <p:strVal val="#ppt_x"/>
                                          </p:val>
                                        </p:tav>
                                        <p:tav tm="100000">
                                          <p:val>
                                            <p:strVal val="#ppt_x"/>
                                          </p:val>
                                        </p:tav>
                                      </p:tavLst>
                                    </p:anim>
                                    <p:anim calcmode="lin" valueType="num">
                                      <p:cBhvr>
                                        <p:cTn id="64" dur="250" fill="hold"/>
                                        <p:tgtEl>
                                          <p:spTgt spid="33"/>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250"/>
                                        <p:tgtEl>
                                          <p:spTgt spid="17"/>
                                        </p:tgtEl>
                                      </p:cBhvr>
                                    </p:animEffect>
                                    <p:anim calcmode="lin" valueType="num">
                                      <p:cBhvr>
                                        <p:cTn id="68" dur="250" fill="hold"/>
                                        <p:tgtEl>
                                          <p:spTgt spid="17"/>
                                        </p:tgtEl>
                                        <p:attrNameLst>
                                          <p:attrName>ppt_x</p:attrName>
                                        </p:attrNameLst>
                                      </p:cBhvr>
                                      <p:tavLst>
                                        <p:tav tm="0">
                                          <p:val>
                                            <p:strVal val="#ppt_x"/>
                                          </p:val>
                                        </p:tav>
                                        <p:tav tm="100000">
                                          <p:val>
                                            <p:strVal val="#ppt_x"/>
                                          </p:val>
                                        </p:tav>
                                      </p:tavLst>
                                    </p:anim>
                                    <p:anim calcmode="lin" valueType="num">
                                      <p:cBhvr>
                                        <p:cTn id="69" dur="250" fill="hold"/>
                                        <p:tgtEl>
                                          <p:spTgt spid="17"/>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fade">
                                      <p:cBhvr>
                                        <p:cTn id="72" dur="250"/>
                                        <p:tgtEl>
                                          <p:spTgt spid="3"/>
                                        </p:tgtEl>
                                      </p:cBhvr>
                                    </p:animEffect>
                                    <p:anim calcmode="lin" valueType="num">
                                      <p:cBhvr>
                                        <p:cTn id="73" dur="250" fill="hold"/>
                                        <p:tgtEl>
                                          <p:spTgt spid="3"/>
                                        </p:tgtEl>
                                        <p:attrNameLst>
                                          <p:attrName>ppt_x</p:attrName>
                                        </p:attrNameLst>
                                      </p:cBhvr>
                                      <p:tavLst>
                                        <p:tav tm="0">
                                          <p:val>
                                            <p:strVal val="#ppt_x"/>
                                          </p:val>
                                        </p:tav>
                                        <p:tav tm="100000">
                                          <p:val>
                                            <p:strVal val="#ppt_x"/>
                                          </p:val>
                                        </p:tav>
                                      </p:tavLst>
                                    </p:anim>
                                    <p:anim calcmode="lin" valueType="num">
                                      <p:cBhvr>
                                        <p:cTn id="74"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p:bldP spid="28" grpId="0"/>
      <p:bldP spid="30" grpId="0" animBg="1"/>
      <p:bldP spid="31" grpId="0"/>
      <p:bldP spid="33" grpId="0"/>
      <p:bldP spid="1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6F1B9D-5351-4D7E-BB3A-FD92CCD81A24}"/>
              </a:ext>
            </a:extLst>
          </p:cNvPr>
          <p:cNvSpPr>
            <a:spLocks noGrp="1"/>
          </p:cNvSpPr>
          <p:nvPr>
            <p:ph type="title"/>
          </p:nvPr>
        </p:nvSpPr>
        <p:spPr/>
        <p:txBody>
          <a:bodyPr/>
          <a:lstStyle/>
          <a:p>
            <a:r>
              <a:rPr lang="en-US" altLang="zh-CN" dirty="0"/>
              <a:t>Hyperparameter Execution Engine: Fluid</a:t>
            </a:r>
            <a:endParaRPr lang="zh-CN" altLang="en-US" dirty="0"/>
          </a:p>
        </p:txBody>
      </p:sp>
      <p:sp>
        <p:nvSpPr>
          <p:cNvPr id="53" name="灯片编号占位符 1">
            <a:extLst>
              <a:ext uri="{FF2B5EF4-FFF2-40B4-BE49-F238E27FC236}">
                <a16:creationId xmlns:a16="http://schemas.microsoft.com/office/drawing/2014/main" id="{83FC3DA9-F501-437D-A887-513011322E74}"/>
              </a:ext>
            </a:extLst>
          </p:cNvPr>
          <p:cNvSpPr>
            <a:spLocks noGrp="1"/>
          </p:cNvSpPr>
          <p:nvPr>
            <p:ph type="sldNum" sz="quarter" idx="12"/>
          </p:nvPr>
        </p:nvSpPr>
        <p:spPr/>
        <p:txBody>
          <a:bodyPr/>
          <a:lstStyle/>
          <a:p>
            <a:fld id="{AB784BE6-8AD8-2A49-BC7C-EB31A7D2B34C}" type="slidenum">
              <a:rPr lang="en-US" smtClean="0"/>
              <a:pPr/>
              <a:t>46</a:t>
            </a:fld>
            <a:endParaRPr lang="en-US" dirty="0"/>
          </a:p>
        </p:txBody>
      </p:sp>
      <p:sp>
        <p:nvSpPr>
          <p:cNvPr id="13" name="Rounded Rectangle 15">
            <a:extLst>
              <a:ext uri="{FF2B5EF4-FFF2-40B4-BE49-F238E27FC236}">
                <a16:creationId xmlns:a16="http://schemas.microsoft.com/office/drawing/2014/main" id="{4C655765-EF32-44FB-A12F-22BCA4F92D41}"/>
              </a:ext>
            </a:extLst>
          </p:cNvPr>
          <p:cNvSpPr/>
          <p:nvPr/>
        </p:nvSpPr>
        <p:spPr>
          <a:xfrm rot="16200000">
            <a:off x="7876233" y="2365287"/>
            <a:ext cx="2721562" cy="74371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eaVert" lIns="0" tIns="0" rIns="0" bIns="0" rtlCol="0" anchor="ctr"/>
          <a:lstStyle/>
          <a:p>
            <a:pPr algn="ctr"/>
            <a:r>
              <a:rPr lang="en-US" sz="4000" dirty="0">
                <a:solidFill>
                  <a:schemeClr val="tx1"/>
                </a:solidFill>
                <a:latin typeface="Font Awesome 5 Pro Light" panose="02000303000000000000" pitchFamily="2" charset="0"/>
              </a:rPr>
              <a:t></a:t>
            </a:r>
          </a:p>
          <a:p>
            <a:pPr algn="ctr"/>
            <a:r>
              <a:rPr lang="en-US" sz="4000" dirty="0">
                <a:solidFill>
                  <a:schemeClr val="tx1"/>
                </a:solidFill>
                <a:latin typeface="Font Awesome 5 Pro Light" panose="02000303000000000000" pitchFamily="2" charset="0"/>
              </a:rPr>
              <a:t></a:t>
            </a:r>
          </a:p>
          <a:p>
            <a:pPr algn="ctr"/>
            <a:r>
              <a:rPr lang="en-US" sz="4000" dirty="0">
                <a:solidFill>
                  <a:schemeClr val="tx1"/>
                </a:solidFill>
                <a:latin typeface="Font Awesome 5 Pro Light" panose="02000303000000000000" pitchFamily="2" charset="0"/>
              </a:rPr>
              <a:t></a:t>
            </a:r>
          </a:p>
          <a:p>
            <a:pPr algn="ctr"/>
            <a:r>
              <a:rPr lang="en-US" sz="4000" dirty="0">
                <a:solidFill>
                  <a:schemeClr val="tx1"/>
                </a:solidFill>
                <a:latin typeface="Font Awesome 5 Pro Light" panose="02000303000000000000" pitchFamily="2" charset="0"/>
              </a:rPr>
              <a:t></a:t>
            </a:r>
          </a:p>
        </p:txBody>
      </p:sp>
      <p:sp>
        <p:nvSpPr>
          <p:cNvPr id="14" name="Rounded Rectangle 3">
            <a:extLst>
              <a:ext uri="{FF2B5EF4-FFF2-40B4-BE49-F238E27FC236}">
                <a16:creationId xmlns:a16="http://schemas.microsoft.com/office/drawing/2014/main" id="{CA6725A7-8567-4C2D-A08B-66C29C373018}"/>
              </a:ext>
            </a:extLst>
          </p:cNvPr>
          <p:cNvSpPr/>
          <p:nvPr/>
        </p:nvSpPr>
        <p:spPr>
          <a:xfrm>
            <a:off x="2761929" y="2147348"/>
            <a:ext cx="2539347" cy="453594"/>
          </a:xfrm>
          <a:prstGeom prst="round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000" dirty="0">
                <a:solidFill>
                  <a:schemeClr val="bg1">
                    <a:lumMod val="65000"/>
                  </a:schemeClr>
                </a:solidFill>
                <a:latin typeface="Gill Sans Light" panose="020B0302020104020203" pitchFamily="34" charset="-79"/>
                <a:cs typeface="Gill Sans Light" panose="020B0302020104020203" pitchFamily="34" charset="-79"/>
              </a:rPr>
              <a:t>Config Generation</a:t>
            </a:r>
          </a:p>
        </p:txBody>
      </p:sp>
      <p:sp>
        <p:nvSpPr>
          <p:cNvPr id="15" name="Rounded Rectangle 16">
            <a:extLst>
              <a:ext uri="{FF2B5EF4-FFF2-40B4-BE49-F238E27FC236}">
                <a16:creationId xmlns:a16="http://schemas.microsoft.com/office/drawing/2014/main" id="{1B71D3E8-45F4-4220-9124-5DDF8CA8EB41}"/>
              </a:ext>
            </a:extLst>
          </p:cNvPr>
          <p:cNvSpPr/>
          <p:nvPr/>
        </p:nvSpPr>
        <p:spPr>
          <a:xfrm>
            <a:off x="2583129" y="1376364"/>
            <a:ext cx="2931024" cy="2721562"/>
          </a:xfrm>
          <a:prstGeom prst="roundRect">
            <a:avLst>
              <a:gd name="adj" fmla="val 5855"/>
            </a:avLst>
          </a:prstGeom>
          <a:noFill/>
          <a:ln w="2857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10">
            <a:extLst>
              <a:ext uri="{FF2B5EF4-FFF2-40B4-BE49-F238E27FC236}">
                <a16:creationId xmlns:a16="http://schemas.microsoft.com/office/drawing/2014/main" id="{C8C50437-E0E3-4F31-B482-2C18E97BB006}"/>
              </a:ext>
            </a:extLst>
          </p:cNvPr>
          <p:cNvSpPr/>
          <p:nvPr/>
        </p:nvSpPr>
        <p:spPr>
          <a:xfrm>
            <a:off x="3121939" y="1409444"/>
            <a:ext cx="1853404" cy="639491"/>
          </a:xfrm>
          <a:prstGeom prst="rect">
            <a:avLst/>
          </a:prstGeom>
        </p:spPr>
        <p:txBody>
          <a:bodyPr wrap="square" lIns="0" tIns="0" rIns="0" bIns="0" anchor="ctr">
            <a:spAutoFit/>
          </a:bodyPr>
          <a:lstStyle/>
          <a:p>
            <a:pPr algn="ctr"/>
            <a:r>
              <a:rPr lang="en-US" sz="2000" dirty="0">
                <a:solidFill>
                  <a:schemeClr val="bg1">
                    <a:lumMod val="65000"/>
                  </a:schemeClr>
                </a:solidFill>
                <a:latin typeface="Gill Sans Light" panose="020B0302020104020203" pitchFamily="34" charset="-79"/>
                <a:cs typeface="Gill Sans Light" panose="020B0302020104020203" pitchFamily="34" charset="-79"/>
              </a:rPr>
              <a:t>Hyperparameter Tuning Algorithm</a:t>
            </a:r>
          </a:p>
        </p:txBody>
      </p:sp>
      <p:cxnSp>
        <p:nvCxnSpPr>
          <p:cNvPr id="18" name="!!arrow1">
            <a:extLst>
              <a:ext uri="{FF2B5EF4-FFF2-40B4-BE49-F238E27FC236}">
                <a16:creationId xmlns:a16="http://schemas.microsoft.com/office/drawing/2014/main" id="{0FB70D9D-B76D-4E03-8353-5FDF30DEE608}"/>
              </a:ext>
            </a:extLst>
          </p:cNvPr>
          <p:cNvCxnSpPr>
            <a:cxnSpLocks/>
          </p:cNvCxnSpPr>
          <p:nvPr/>
        </p:nvCxnSpPr>
        <p:spPr>
          <a:xfrm>
            <a:off x="3659674" y="2748274"/>
            <a:ext cx="0" cy="562649"/>
          </a:xfrm>
          <a:prstGeom prst="straightConnector1">
            <a:avLst/>
          </a:prstGeom>
          <a:ln w="50800">
            <a:solidFill>
              <a:schemeClr val="bg1">
                <a:lumMod val="6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1" name="!!arrow2">
            <a:extLst>
              <a:ext uri="{FF2B5EF4-FFF2-40B4-BE49-F238E27FC236}">
                <a16:creationId xmlns:a16="http://schemas.microsoft.com/office/drawing/2014/main" id="{1411CADC-CC84-4C8E-B3FC-86047B933A16}"/>
              </a:ext>
            </a:extLst>
          </p:cNvPr>
          <p:cNvCxnSpPr>
            <a:cxnSpLocks/>
          </p:cNvCxnSpPr>
          <p:nvPr/>
        </p:nvCxnSpPr>
        <p:spPr>
          <a:xfrm flipV="1">
            <a:off x="4437608" y="2748274"/>
            <a:ext cx="0" cy="562649"/>
          </a:xfrm>
          <a:prstGeom prst="straightConnector1">
            <a:avLst/>
          </a:prstGeom>
          <a:ln w="50800">
            <a:solidFill>
              <a:schemeClr val="bg1">
                <a:lumMod val="65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30" name="Rounded Rectangle 5">
            <a:extLst>
              <a:ext uri="{FF2B5EF4-FFF2-40B4-BE49-F238E27FC236}">
                <a16:creationId xmlns:a16="http://schemas.microsoft.com/office/drawing/2014/main" id="{D472BB7E-228A-4675-B5C5-FEE0C7F2336D}"/>
              </a:ext>
            </a:extLst>
          </p:cNvPr>
          <p:cNvSpPr/>
          <p:nvPr/>
        </p:nvSpPr>
        <p:spPr>
          <a:xfrm>
            <a:off x="2699950" y="3458256"/>
            <a:ext cx="2653122" cy="453594"/>
          </a:xfrm>
          <a:prstGeom prst="round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000" dirty="0">
              <a:solidFill>
                <a:sysClr val="windowText" lastClr="000000"/>
              </a:solidFill>
              <a:latin typeface="Gill Sans Light" panose="020B0302020104020203" pitchFamily="34" charset="-79"/>
              <a:cs typeface="Gill Sans Light" panose="020B0302020104020203" pitchFamily="34" charset="-79"/>
            </a:endParaRPr>
          </a:p>
        </p:txBody>
      </p:sp>
      <p:sp>
        <p:nvSpPr>
          <p:cNvPr id="43" name="text:eval">
            <a:extLst>
              <a:ext uri="{FF2B5EF4-FFF2-40B4-BE49-F238E27FC236}">
                <a16:creationId xmlns:a16="http://schemas.microsoft.com/office/drawing/2014/main" id="{27433C8E-ECDE-496D-AF14-3A1D66F654A2}"/>
              </a:ext>
            </a:extLst>
          </p:cNvPr>
          <p:cNvSpPr txBox="1"/>
          <p:nvPr/>
        </p:nvSpPr>
        <p:spPr>
          <a:xfrm>
            <a:off x="2699950" y="3484998"/>
            <a:ext cx="2653119" cy="400110"/>
          </a:xfrm>
          <a:prstGeom prst="rect">
            <a:avLst/>
          </a:prstGeom>
          <a:noFill/>
          <a:ln>
            <a:noFill/>
          </a:ln>
        </p:spPr>
        <p:txBody>
          <a:bodyPr wrap="square">
            <a:spAutoFit/>
          </a:bodyPr>
          <a:lstStyle/>
          <a:p>
            <a:pPr algn="ctr"/>
            <a:r>
              <a:rPr lang="en-US" altLang="zh-CN" sz="2000" dirty="0">
                <a:solidFill>
                  <a:schemeClr val="bg1">
                    <a:lumMod val="65000"/>
                  </a:schemeClr>
                </a:solidFill>
                <a:latin typeface="Gill Sans Light" panose="020B0302020104020203" pitchFamily="34" charset="-79"/>
                <a:cs typeface="Gill Sans Light" panose="020B0302020104020203" pitchFamily="34" charset="-79"/>
              </a:rPr>
              <a:t>Evaluation</a:t>
            </a:r>
            <a:endParaRPr lang="zh-CN" altLang="en-US" sz="2000" dirty="0">
              <a:solidFill>
                <a:schemeClr val="bg1">
                  <a:lumMod val="65000"/>
                </a:schemeClr>
              </a:solidFill>
            </a:endParaRPr>
          </a:p>
        </p:txBody>
      </p:sp>
      <p:sp>
        <p:nvSpPr>
          <p:cNvPr id="19" name="text:exec">
            <a:extLst>
              <a:ext uri="{FF2B5EF4-FFF2-40B4-BE49-F238E27FC236}">
                <a16:creationId xmlns:a16="http://schemas.microsoft.com/office/drawing/2014/main" id="{E28756B9-2A18-43C6-938A-30F9379E2C7A}"/>
              </a:ext>
            </a:extLst>
          </p:cNvPr>
          <p:cNvSpPr txBox="1"/>
          <p:nvPr/>
        </p:nvSpPr>
        <p:spPr>
          <a:xfrm>
            <a:off x="6590698" y="2537088"/>
            <a:ext cx="1181598" cy="400110"/>
          </a:xfrm>
          <a:prstGeom prst="rect">
            <a:avLst/>
          </a:prstGeom>
          <a:noFill/>
        </p:spPr>
        <p:txBody>
          <a:bodyPr wrap="square">
            <a:spAutoFit/>
          </a:bodyPr>
          <a:lstStyle/>
          <a:p>
            <a:pPr algn="ctr"/>
            <a:r>
              <a:rPr lang="en-US" altLang="zh-CN" sz="2000" dirty="0">
                <a:solidFill>
                  <a:sysClr val="windowText" lastClr="000000"/>
                </a:solidFill>
                <a:latin typeface="Gill Sans Light" panose="020B0302020104020203" pitchFamily="34" charset="-79"/>
                <a:cs typeface="Gill Sans Light" panose="020B0302020104020203" pitchFamily="34" charset="-79"/>
              </a:rPr>
              <a:t>Execution</a:t>
            </a:r>
            <a:endParaRPr lang="zh-CN" altLang="en-US" sz="2000" dirty="0"/>
          </a:p>
        </p:txBody>
      </p:sp>
      <p:grpSp>
        <p:nvGrpSpPr>
          <p:cNvPr id="17" name="组合 16">
            <a:extLst>
              <a:ext uri="{FF2B5EF4-FFF2-40B4-BE49-F238E27FC236}">
                <a16:creationId xmlns:a16="http://schemas.microsoft.com/office/drawing/2014/main" id="{EDAC9282-D25B-4812-92C2-8B0636CDEE59}"/>
              </a:ext>
            </a:extLst>
          </p:cNvPr>
          <p:cNvGrpSpPr/>
          <p:nvPr/>
        </p:nvGrpSpPr>
        <p:grpSpPr>
          <a:xfrm>
            <a:off x="8913820" y="1490704"/>
            <a:ext cx="646389" cy="2492879"/>
            <a:chOff x="8948354" y="1564284"/>
            <a:chExt cx="646389" cy="2492879"/>
          </a:xfrm>
        </p:grpSpPr>
        <p:pic>
          <p:nvPicPr>
            <p:cNvPr id="20" name="图形 19" descr="处理器 纯色填充">
              <a:extLst>
                <a:ext uri="{FF2B5EF4-FFF2-40B4-BE49-F238E27FC236}">
                  <a16:creationId xmlns:a16="http://schemas.microsoft.com/office/drawing/2014/main" id="{4408B0C0-B26C-4502-8761-543D3DE19B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48354" y="1564284"/>
              <a:ext cx="646389" cy="646389"/>
            </a:xfrm>
            <a:prstGeom prst="rect">
              <a:avLst/>
            </a:prstGeom>
          </p:spPr>
        </p:pic>
        <p:pic>
          <p:nvPicPr>
            <p:cNvPr id="22" name="图形 21" descr="处理器 纯色填充">
              <a:extLst>
                <a:ext uri="{FF2B5EF4-FFF2-40B4-BE49-F238E27FC236}">
                  <a16:creationId xmlns:a16="http://schemas.microsoft.com/office/drawing/2014/main" id="{71DE3AB1-51BE-485C-AA9A-623474D9D7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48354" y="2179781"/>
              <a:ext cx="646389" cy="646389"/>
            </a:xfrm>
            <a:prstGeom prst="rect">
              <a:avLst/>
            </a:prstGeom>
          </p:spPr>
        </p:pic>
        <p:pic>
          <p:nvPicPr>
            <p:cNvPr id="23" name="图形 22" descr="处理器 纯色填充">
              <a:extLst>
                <a:ext uri="{FF2B5EF4-FFF2-40B4-BE49-F238E27FC236}">
                  <a16:creationId xmlns:a16="http://schemas.microsoft.com/office/drawing/2014/main" id="{91F3655F-F6ED-4C1F-9ECE-564A68D6D6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48354" y="2795278"/>
              <a:ext cx="646389" cy="646389"/>
            </a:xfrm>
            <a:prstGeom prst="rect">
              <a:avLst/>
            </a:prstGeom>
          </p:spPr>
        </p:pic>
        <p:pic>
          <p:nvPicPr>
            <p:cNvPr id="24" name="图形 23" descr="处理器 纯色填充">
              <a:extLst>
                <a:ext uri="{FF2B5EF4-FFF2-40B4-BE49-F238E27FC236}">
                  <a16:creationId xmlns:a16="http://schemas.microsoft.com/office/drawing/2014/main" id="{455B0453-9F8A-4328-8AAB-7F47F095E6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48354" y="3410774"/>
              <a:ext cx="646389" cy="646389"/>
            </a:xfrm>
            <a:prstGeom prst="rect">
              <a:avLst/>
            </a:prstGeom>
          </p:spPr>
        </p:pic>
      </p:grpSp>
      <p:graphicFrame>
        <p:nvGraphicFramePr>
          <p:cNvPr id="25" name="Table 24">
            <a:extLst>
              <a:ext uri="{FF2B5EF4-FFF2-40B4-BE49-F238E27FC236}">
                <a16:creationId xmlns:a16="http://schemas.microsoft.com/office/drawing/2014/main" id="{188AD3C3-8DA7-7655-BDA7-FDDDC2170CF1}"/>
              </a:ext>
            </a:extLst>
          </p:cNvPr>
          <p:cNvGraphicFramePr>
            <a:graphicFrameLocks noGrp="1"/>
          </p:cNvGraphicFramePr>
          <p:nvPr>
            <p:extLst>
              <p:ext uri="{D42A27DB-BD31-4B8C-83A1-F6EECF244321}">
                <p14:modId xmlns:p14="http://schemas.microsoft.com/office/powerpoint/2010/main" val="2970671420"/>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extLst>
      <p:ext uri="{BB962C8B-B14F-4D97-AF65-F5344CB8AC3E}">
        <p14:creationId xmlns:p14="http://schemas.microsoft.com/office/powerpoint/2010/main" val="1010156825"/>
      </p:ext>
    </p:extLst>
  </p:cSld>
  <p:clrMapOvr>
    <a:masterClrMapping/>
  </p:clrMapOvr>
  <mc:AlternateContent xmlns:mc="http://schemas.openxmlformats.org/markup-compatibility/2006" xmlns:p159="http://schemas.microsoft.com/office/powerpoint/2015/09/main">
    <mc:Choice Requires="p159">
      <p:transition spd="slow" advTm="2722">
        <p159:morph option="byObject"/>
      </p:transition>
    </mc:Choice>
    <mc:Fallback xmlns="">
      <p:transition spd="slow" advTm="2722">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A2CB2-79C3-44E0-9746-1206AA80DD0A}"/>
              </a:ext>
            </a:extLst>
          </p:cNvPr>
          <p:cNvSpPr>
            <a:spLocks noGrp="1"/>
          </p:cNvSpPr>
          <p:nvPr>
            <p:ph type="title"/>
          </p:nvPr>
        </p:nvSpPr>
        <p:spPr/>
        <p:txBody>
          <a:bodyPr/>
          <a:lstStyle/>
          <a:p>
            <a:r>
              <a:rPr lang="en-US" altLang="zh-CN" dirty="0"/>
              <a:t>Hyperparameter Execution Engine: Fluid</a:t>
            </a:r>
            <a:endParaRPr lang="zh-CN" altLang="en-US" dirty="0"/>
          </a:p>
        </p:txBody>
      </p:sp>
      <p:sp>
        <p:nvSpPr>
          <p:cNvPr id="3" name="内容占位符 2">
            <a:extLst>
              <a:ext uri="{FF2B5EF4-FFF2-40B4-BE49-F238E27FC236}">
                <a16:creationId xmlns:a16="http://schemas.microsoft.com/office/drawing/2014/main" id="{E1AE81C3-548A-44CC-9879-D7F82168C197}"/>
              </a:ext>
            </a:extLst>
          </p:cNvPr>
          <p:cNvSpPr>
            <a:spLocks noGrp="1"/>
          </p:cNvSpPr>
          <p:nvPr>
            <p:ph sz="half" idx="1"/>
          </p:nvPr>
        </p:nvSpPr>
        <p:spPr>
          <a:xfrm>
            <a:off x="696000" y="4149728"/>
            <a:ext cx="5323800" cy="2027235"/>
          </a:xfrm>
        </p:spPr>
        <p:txBody>
          <a:bodyPr>
            <a:normAutofit/>
          </a:bodyPr>
          <a:lstStyle/>
          <a:p>
            <a:pPr>
              <a:spcBef>
                <a:spcPts val="800"/>
              </a:spcBef>
            </a:pPr>
            <a:r>
              <a:rPr lang="en-US" altLang="zh-CN" dirty="0"/>
              <a:t>Wide variety of tuning algorithms</a:t>
            </a:r>
          </a:p>
          <a:p>
            <a:pPr lvl="1">
              <a:spcBef>
                <a:spcPts val="800"/>
              </a:spcBef>
            </a:pPr>
            <a:r>
              <a:rPr lang="en-US" altLang="zh-CN" dirty="0"/>
              <a:t>Random/Iterative/Sequential</a:t>
            </a:r>
          </a:p>
          <a:p>
            <a:pPr lvl="1" indent="-284163">
              <a:spcBef>
                <a:spcPts val="800"/>
              </a:spcBef>
              <a:buFont typeface="Wingdings" panose="05000000000000000000" pitchFamily="2" charset="2"/>
              <a:buChar char="ü"/>
            </a:pPr>
            <a:r>
              <a:rPr lang="en-US" altLang="zh-CN" b="1" dirty="0"/>
              <a:t>TrialGroup</a:t>
            </a:r>
            <a:endParaRPr lang="en-US" altLang="zh-CN" dirty="0"/>
          </a:p>
          <a:p>
            <a:pPr>
              <a:spcBef>
                <a:spcPts val="800"/>
              </a:spcBef>
            </a:pPr>
            <a:endParaRPr lang="zh-CN" altLang="en-US" dirty="0"/>
          </a:p>
        </p:txBody>
      </p:sp>
      <p:sp>
        <p:nvSpPr>
          <p:cNvPr id="5" name="内容占位符 4">
            <a:extLst>
              <a:ext uri="{FF2B5EF4-FFF2-40B4-BE49-F238E27FC236}">
                <a16:creationId xmlns:a16="http://schemas.microsoft.com/office/drawing/2014/main" id="{A7C1CD57-0FA9-4CF4-B591-2A9E9073DBA6}"/>
              </a:ext>
            </a:extLst>
          </p:cNvPr>
          <p:cNvSpPr>
            <a:spLocks noGrp="1"/>
          </p:cNvSpPr>
          <p:nvPr>
            <p:ph sz="half" idx="2"/>
          </p:nvPr>
        </p:nvSpPr>
        <p:spPr>
          <a:xfrm>
            <a:off x="6172200" y="4142287"/>
            <a:ext cx="5323800" cy="2675792"/>
          </a:xfrm>
        </p:spPr>
        <p:txBody>
          <a:bodyPr>
            <a:normAutofit/>
          </a:bodyPr>
          <a:lstStyle/>
          <a:p>
            <a:pPr marL="284163" indent="-284163">
              <a:spcBef>
                <a:spcPts val="800"/>
              </a:spcBef>
            </a:pPr>
            <a:r>
              <a:rPr lang="en-US" altLang="zh-CN" dirty="0"/>
              <a:t>Heterogeneity &amp; dynamicity</a:t>
            </a:r>
          </a:p>
          <a:p>
            <a:pPr indent="-284163">
              <a:spcBef>
                <a:spcPts val="800"/>
              </a:spcBef>
              <a:buFont typeface="Wingdings" panose="05000000000000000000" pitchFamily="2" charset="2"/>
              <a:buChar char="ü"/>
            </a:pPr>
            <a:r>
              <a:rPr lang="en-US" altLang="zh-CN" dirty="0"/>
              <a:t>Multiple source of parallelism</a:t>
            </a:r>
          </a:p>
          <a:p>
            <a:pPr lvl="1">
              <a:spcBef>
                <a:spcPts val="800"/>
              </a:spcBef>
            </a:pPr>
            <a:r>
              <a:rPr lang="en-US" altLang="zh-CN" dirty="0"/>
              <a:t>Inter-GPU: elastic distributed training</a:t>
            </a:r>
          </a:p>
          <a:p>
            <a:pPr lvl="1">
              <a:spcBef>
                <a:spcPts val="800"/>
              </a:spcBef>
            </a:pPr>
            <a:r>
              <a:rPr lang="en-US" altLang="zh-CN" dirty="0"/>
              <a:t>Intra-GPU: Nvidia MPS</a:t>
            </a:r>
          </a:p>
          <a:p>
            <a:pPr indent="-284163">
              <a:spcBef>
                <a:spcPts val="800"/>
              </a:spcBef>
              <a:buFont typeface="Wingdings" panose="05000000000000000000" pitchFamily="2" charset="2"/>
              <a:buChar char="ü"/>
            </a:pPr>
            <a:r>
              <a:rPr lang="en-US" altLang="zh-CN" dirty="0">
                <a:latin typeface="Consolas" panose="020B0609020204030204" pitchFamily="49" charset="0"/>
              </a:rPr>
              <a:t>StaticFluid</a:t>
            </a:r>
            <a:r>
              <a:rPr lang="en-US" altLang="zh-CN" dirty="0"/>
              <a:t>/</a:t>
            </a:r>
            <a:r>
              <a:rPr lang="en-US" altLang="zh-CN" dirty="0">
                <a:latin typeface="Consolas" panose="020B0609020204030204" pitchFamily="49" charset="0"/>
              </a:rPr>
              <a:t>DynamicFluid</a:t>
            </a:r>
            <a:endParaRPr lang="zh-CN" altLang="en-US" dirty="0"/>
          </a:p>
        </p:txBody>
      </p:sp>
      <p:sp>
        <p:nvSpPr>
          <p:cNvPr id="53" name="灯片编号占位符 1">
            <a:extLst>
              <a:ext uri="{FF2B5EF4-FFF2-40B4-BE49-F238E27FC236}">
                <a16:creationId xmlns:a16="http://schemas.microsoft.com/office/drawing/2014/main" id="{83FC3DA9-F501-437D-A887-513011322E74}"/>
              </a:ext>
            </a:extLst>
          </p:cNvPr>
          <p:cNvSpPr>
            <a:spLocks noGrp="1"/>
          </p:cNvSpPr>
          <p:nvPr>
            <p:ph type="sldNum" sz="quarter" idx="12"/>
          </p:nvPr>
        </p:nvSpPr>
        <p:spPr/>
        <p:txBody>
          <a:bodyPr/>
          <a:lstStyle/>
          <a:p>
            <a:fld id="{AB784BE6-8AD8-2A49-BC7C-EB31A7D2B34C}" type="slidenum">
              <a:rPr lang="en-US" smtClean="0"/>
              <a:pPr/>
              <a:t>47</a:t>
            </a:fld>
            <a:endParaRPr lang="en-US" dirty="0"/>
          </a:p>
        </p:txBody>
      </p:sp>
      <p:sp>
        <p:nvSpPr>
          <p:cNvPr id="13" name="Rounded Rectangle 15">
            <a:extLst>
              <a:ext uri="{FF2B5EF4-FFF2-40B4-BE49-F238E27FC236}">
                <a16:creationId xmlns:a16="http://schemas.microsoft.com/office/drawing/2014/main" id="{4C655765-EF32-44FB-A12F-22BCA4F92D41}"/>
              </a:ext>
            </a:extLst>
          </p:cNvPr>
          <p:cNvSpPr/>
          <p:nvPr/>
        </p:nvSpPr>
        <p:spPr>
          <a:xfrm rot="16200000">
            <a:off x="7876233" y="2365287"/>
            <a:ext cx="2721562" cy="74371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eaVert" lIns="0" tIns="0" rIns="0" bIns="0" rtlCol="0" anchor="ctr"/>
          <a:lstStyle/>
          <a:p>
            <a:pPr algn="ctr"/>
            <a:endParaRPr lang="en-US" sz="4000" dirty="0">
              <a:solidFill>
                <a:schemeClr val="tx1"/>
              </a:solidFill>
              <a:latin typeface="Font Awesome 5 Pro Light" panose="02000303000000000000" pitchFamily="2" charset="0"/>
            </a:endParaRPr>
          </a:p>
        </p:txBody>
      </p:sp>
      <p:sp>
        <p:nvSpPr>
          <p:cNvPr id="14" name="Rounded Rectangle 3">
            <a:extLst>
              <a:ext uri="{FF2B5EF4-FFF2-40B4-BE49-F238E27FC236}">
                <a16:creationId xmlns:a16="http://schemas.microsoft.com/office/drawing/2014/main" id="{CA6725A7-8567-4C2D-A08B-66C29C373018}"/>
              </a:ext>
            </a:extLst>
          </p:cNvPr>
          <p:cNvSpPr/>
          <p:nvPr/>
        </p:nvSpPr>
        <p:spPr>
          <a:xfrm>
            <a:off x="2761929" y="2147348"/>
            <a:ext cx="2539347" cy="453594"/>
          </a:xfrm>
          <a:prstGeom prst="round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000" dirty="0">
                <a:solidFill>
                  <a:schemeClr val="bg1">
                    <a:lumMod val="65000"/>
                  </a:schemeClr>
                </a:solidFill>
                <a:latin typeface="Gill Sans Light" panose="020B0302020104020203" pitchFamily="34" charset="-79"/>
                <a:cs typeface="Gill Sans Light" panose="020B0302020104020203" pitchFamily="34" charset="-79"/>
              </a:rPr>
              <a:t>Config Generation</a:t>
            </a:r>
          </a:p>
        </p:txBody>
      </p:sp>
      <p:sp>
        <p:nvSpPr>
          <p:cNvPr id="15" name="Rounded Rectangle 16">
            <a:extLst>
              <a:ext uri="{FF2B5EF4-FFF2-40B4-BE49-F238E27FC236}">
                <a16:creationId xmlns:a16="http://schemas.microsoft.com/office/drawing/2014/main" id="{1B71D3E8-45F4-4220-9124-5DDF8CA8EB41}"/>
              </a:ext>
            </a:extLst>
          </p:cNvPr>
          <p:cNvSpPr/>
          <p:nvPr/>
        </p:nvSpPr>
        <p:spPr>
          <a:xfrm>
            <a:off x="2583129" y="1376364"/>
            <a:ext cx="2931024" cy="2721562"/>
          </a:xfrm>
          <a:prstGeom prst="roundRect">
            <a:avLst>
              <a:gd name="adj" fmla="val 5855"/>
            </a:avLst>
          </a:prstGeom>
          <a:noFill/>
          <a:ln w="2857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10">
            <a:extLst>
              <a:ext uri="{FF2B5EF4-FFF2-40B4-BE49-F238E27FC236}">
                <a16:creationId xmlns:a16="http://schemas.microsoft.com/office/drawing/2014/main" id="{C8C50437-E0E3-4F31-B482-2C18E97BB006}"/>
              </a:ext>
            </a:extLst>
          </p:cNvPr>
          <p:cNvSpPr/>
          <p:nvPr/>
        </p:nvSpPr>
        <p:spPr>
          <a:xfrm>
            <a:off x="3121939" y="1409444"/>
            <a:ext cx="1853404" cy="639491"/>
          </a:xfrm>
          <a:prstGeom prst="rect">
            <a:avLst/>
          </a:prstGeom>
        </p:spPr>
        <p:txBody>
          <a:bodyPr wrap="square" lIns="0" tIns="0" rIns="0" bIns="0" anchor="ctr">
            <a:spAutoFit/>
          </a:bodyPr>
          <a:lstStyle/>
          <a:p>
            <a:pPr algn="ctr"/>
            <a:r>
              <a:rPr lang="en-US" sz="2000" dirty="0">
                <a:solidFill>
                  <a:schemeClr val="bg1">
                    <a:lumMod val="65000"/>
                  </a:schemeClr>
                </a:solidFill>
                <a:latin typeface="Gill Sans Light" panose="020B0302020104020203" pitchFamily="34" charset="-79"/>
                <a:cs typeface="Gill Sans Light" panose="020B0302020104020203" pitchFamily="34" charset="-79"/>
              </a:rPr>
              <a:t>Hyperparameter Tuning Algorithm</a:t>
            </a:r>
          </a:p>
        </p:txBody>
      </p:sp>
      <p:cxnSp>
        <p:nvCxnSpPr>
          <p:cNvPr id="18" name="!!arrow1">
            <a:extLst>
              <a:ext uri="{FF2B5EF4-FFF2-40B4-BE49-F238E27FC236}">
                <a16:creationId xmlns:a16="http://schemas.microsoft.com/office/drawing/2014/main" id="{0FB70D9D-B76D-4E03-8353-5FDF30DEE608}"/>
              </a:ext>
            </a:extLst>
          </p:cNvPr>
          <p:cNvCxnSpPr>
            <a:cxnSpLocks/>
          </p:cNvCxnSpPr>
          <p:nvPr/>
        </p:nvCxnSpPr>
        <p:spPr>
          <a:xfrm>
            <a:off x="3659674" y="2748274"/>
            <a:ext cx="0" cy="562649"/>
          </a:xfrm>
          <a:prstGeom prst="straightConnector1">
            <a:avLst/>
          </a:prstGeom>
          <a:ln w="50800">
            <a:solidFill>
              <a:schemeClr val="bg1">
                <a:lumMod val="6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1" name="!!arrow2">
            <a:extLst>
              <a:ext uri="{FF2B5EF4-FFF2-40B4-BE49-F238E27FC236}">
                <a16:creationId xmlns:a16="http://schemas.microsoft.com/office/drawing/2014/main" id="{1411CADC-CC84-4C8E-B3FC-86047B933A16}"/>
              </a:ext>
            </a:extLst>
          </p:cNvPr>
          <p:cNvCxnSpPr>
            <a:cxnSpLocks/>
          </p:cNvCxnSpPr>
          <p:nvPr/>
        </p:nvCxnSpPr>
        <p:spPr>
          <a:xfrm flipV="1">
            <a:off x="4437608" y="2748274"/>
            <a:ext cx="0" cy="562649"/>
          </a:xfrm>
          <a:prstGeom prst="straightConnector1">
            <a:avLst/>
          </a:prstGeom>
          <a:ln w="50800">
            <a:solidFill>
              <a:schemeClr val="bg1">
                <a:lumMod val="65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30" name="Rounded Rectangle 5">
            <a:extLst>
              <a:ext uri="{FF2B5EF4-FFF2-40B4-BE49-F238E27FC236}">
                <a16:creationId xmlns:a16="http://schemas.microsoft.com/office/drawing/2014/main" id="{D472BB7E-228A-4675-B5C5-FEE0C7F2336D}"/>
              </a:ext>
            </a:extLst>
          </p:cNvPr>
          <p:cNvSpPr/>
          <p:nvPr/>
        </p:nvSpPr>
        <p:spPr>
          <a:xfrm>
            <a:off x="2699950" y="3458256"/>
            <a:ext cx="2653122" cy="453594"/>
          </a:xfrm>
          <a:prstGeom prst="round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000" dirty="0">
              <a:solidFill>
                <a:sysClr val="windowText" lastClr="000000"/>
              </a:solidFill>
              <a:latin typeface="Gill Sans Light" panose="020B0302020104020203" pitchFamily="34" charset="-79"/>
              <a:cs typeface="Gill Sans Light" panose="020B0302020104020203" pitchFamily="34" charset="-79"/>
            </a:endParaRPr>
          </a:p>
        </p:txBody>
      </p:sp>
      <p:sp>
        <p:nvSpPr>
          <p:cNvPr id="43" name="文本框 42">
            <a:extLst>
              <a:ext uri="{FF2B5EF4-FFF2-40B4-BE49-F238E27FC236}">
                <a16:creationId xmlns:a16="http://schemas.microsoft.com/office/drawing/2014/main" id="{27433C8E-ECDE-496D-AF14-3A1D66F654A2}"/>
              </a:ext>
            </a:extLst>
          </p:cNvPr>
          <p:cNvSpPr txBox="1"/>
          <p:nvPr/>
        </p:nvSpPr>
        <p:spPr>
          <a:xfrm>
            <a:off x="2699950" y="3484998"/>
            <a:ext cx="2653119" cy="400110"/>
          </a:xfrm>
          <a:prstGeom prst="rect">
            <a:avLst/>
          </a:prstGeom>
          <a:noFill/>
          <a:ln>
            <a:noFill/>
          </a:ln>
        </p:spPr>
        <p:txBody>
          <a:bodyPr wrap="square">
            <a:spAutoFit/>
          </a:bodyPr>
          <a:lstStyle/>
          <a:p>
            <a:pPr algn="ctr"/>
            <a:r>
              <a:rPr lang="en-US" altLang="zh-CN" sz="2000" dirty="0">
                <a:solidFill>
                  <a:schemeClr val="bg1">
                    <a:lumMod val="65000"/>
                  </a:schemeClr>
                </a:solidFill>
                <a:latin typeface="Gill Sans Light" panose="020B0302020104020203" pitchFamily="34" charset="-79"/>
                <a:cs typeface="Gill Sans Light" panose="020B0302020104020203" pitchFamily="34" charset="-79"/>
              </a:rPr>
              <a:t>Evaluation</a:t>
            </a:r>
            <a:endParaRPr lang="zh-CN" altLang="en-US" sz="2000" dirty="0">
              <a:solidFill>
                <a:schemeClr val="bg1">
                  <a:lumMod val="65000"/>
                </a:schemeClr>
              </a:solidFill>
            </a:endParaRPr>
          </a:p>
        </p:txBody>
      </p:sp>
      <p:sp>
        <p:nvSpPr>
          <p:cNvPr id="44" name="Rounded Rectangle 24">
            <a:extLst>
              <a:ext uri="{FF2B5EF4-FFF2-40B4-BE49-F238E27FC236}">
                <a16:creationId xmlns:a16="http://schemas.microsoft.com/office/drawing/2014/main" id="{9351541A-01A4-4067-86AE-1422D3B2A0FB}"/>
              </a:ext>
            </a:extLst>
          </p:cNvPr>
          <p:cNvSpPr/>
          <p:nvPr/>
        </p:nvSpPr>
        <p:spPr>
          <a:xfrm>
            <a:off x="6720927" y="1819381"/>
            <a:ext cx="924673" cy="1626263"/>
          </a:xfrm>
          <a:prstGeom prst="roundRect">
            <a:avLst/>
          </a:prstGeom>
          <a:solidFill>
            <a:schemeClr val="bg1">
              <a:lumMod val="85000"/>
            </a:schemeClr>
          </a:solidFill>
          <a:ln w="28575">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lang="en-US" sz="2000" dirty="0">
                <a:solidFill>
                  <a:sysClr val="windowText" lastClr="000000"/>
                </a:solidFill>
                <a:latin typeface="Gill Sans Light" panose="020B0302020104020203" pitchFamily="34" charset="-79"/>
                <a:cs typeface="Gill Sans Light" panose="020B0302020104020203" pitchFamily="34" charset="-79"/>
              </a:rPr>
              <a:t>Fluid</a:t>
            </a:r>
          </a:p>
        </p:txBody>
      </p:sp>
      <p:cxnSp>
        <p:nvCxnSpPr>
          <p:cNvPr id="45" name="Straight Arrow Connector 56">
            <a:extLst>
              <a:ext uri="{FF2B5EF4-FFF2-40B4-BE49-F238E27FC236}">
                <a16:creationId xmlns:a16="http://schemas.microsoft.com/office/drawing/2014/main" id="{671DD668-F0DE-4B1D-8280-9A21A938759B}"/>
              </a:ext>
            </a:extLst>
          </p:cNvPr>
          <p:cNvCxnSpPr>
            <a:cxnSpLocks/>
          </p:cNvCxnSpPr>
          <p:nvPr/>
        </p:nvCxnSpPr>
        <p:spPr>
          <a:xfrm rot="16200000">
            <a:off x="8248987" y="2481675"/>
            <a:ext cx="0" cy="924673"/>
          </a:xfrm>
          <a:prstGeom prst="straightConnector1">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46" name="Down Arrow 64">
            <a:extLst>
              <a:ext uri="{FF2B5EF4-FFF2-40B4-BE49-F238E27FC236}">
                <a16:creationId xmlns:a16="http://schemas.microsoft.com/office/drawing/2014/main" id="{B6BB52C3-360D-46C5-8BC6-ED81CBB1026D}"/>
              </a:ext>
            </a:extLst>
          </p:cNvPr>
          <p:cNvSpPr/>
          <p:nvPr/>
        </p:nvSpPr>
        <p:spPr>
          <a:xfrm rot="16200000" flipV="1">
            <a:off x="8079544" y="2075489"/>
            <a:ext cx="340569" cy="831617"/>
          </a:xfrm>
          <a:prstGeom prst="downArrow">
            <a:avLst>
              <a:gd name="adj1" fmla="val 50000"/>
              <a:gd name="adj2" fmla="val 64886"/>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47" name="Down Arrow 2">
            <a:extLst>
              <a:ext uri="{FF2B5EF4-FFF2-40B4-BE49-F238E27FC236}">
                <a16:creationId xmlns:a16="http://schemas.microsoft.com/office/drawing/2014/main" id="{4890533B-FDE3-4422-8F9E-D9442A5A9A48}"/>
              </a:ext>
            </a:extLst>
          </p:cNvPr>
          <p:cNvSpPr/>
          <p:nvPr/>
        </p:nvSpPr>
        <p:spPr>
          <a:xfrm rot="16200000">
            <a:off x="5948743" y="2523598"/>
            <a:ext cx="340569" cy="822925"/>
          </a:xfrm>
          <a:prstGeom prst="downArrow">
            <a:avLst>
              <a:gd name="adj1" fmla="val 50000"/>
              <a:gd name="adj2" fmla="val 64886"/>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48" name="Straight Arrow Connector 34">
            <a:extLst>
              <a:ext uri="{FF2B5EF4-FFF2-40B4-BE49-F238E27FC236}">
                <a16:creationId xmlns:a16="http://schemas.microsoft.com/office/drawing/2014/main" id="{8DE10633-2572-4191-852E-4B6CF1C00563}"/>
              </a:ext>
            </a:extLst>
          </p:cNvPr>
          <p:cNvCxnSpPr>
            <a:cxnSpLocks/>
          </p:cNvCxnSpPr>
          <p:nvPr/>
        </p:nvCxnSpPr>
        <p:spPr>
          <a:xfrm rot="16200000" flipV="1">
            <a:off x="6117538" y="2020005"/>
            <a:ext cx="3" cy="924673"/>
          </a:xfrm>
          <a:prstGeom prst="straightConnector1">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22" name="组合 21">
            <a:extLst>
              <a:ext uri="{FF2B5EF4-FFF2-40B4-BE49-F238E27FC236}">
                <a16:creationId xmlns:a16="http://schemas.microsoft.com/office/drawing/2014/main" id="{66025142-E80D-4EBB-B79E-3AE1E8DA484B}"/>
              </a:ext>
            </a:extLst>
          </p:cNvPr>
          <p:cNvGrpSpPr/>
          <p:nvPr/>
        </p:nvGrpSpPr>
        <p:grpSpPr>
          <a:xfrm>
            <a:off x="8913820" y="1490704"/>
            <a:ext cx="646389" cy="2492879"/>
            <a:chOff x="8948354" y="1564284"/>
            <a:chExt cx="646389" cy="2492879"/>
          </a:xfrm>
        </p:grpSpPr>
        <p:pic>
          <p:nvPicPr>
            <p:cNvPr id="23" name="图形 22" descr="处理器 纯色填充">
              <a:extLst>
                <a:ext uri="{FF2B5EF4-FFF2-40B4-BE49-F238E27FC236}">
                  <a16:creationId xmlns:a16="http://schemas.microsoft.com/office/drawing/2014/main" id="{9C698E68-BD8E-42BE-91C7-9717DCE0D32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48354" y="1564284"/>
              <a:ext cx="646389" cy="646389"/>
            </a:xfrm>
            <a:prstGeom prst="rect">
              <a:avLst/>
            </a:prstGeom>
          </p:spPr>
        </p:pic>
        <p:pic>
          <p:nvPicPr>
            <p:cNvPr id="25" name="图形 24" descr="处理器 纯色填充">
              <a:extLst>
                <a:ext uri="{FF2B5EF4-FFF2-40B4-BE49-F238E27FC236}">
                  <a16:creationId xmlns:a16="http://schemas.microsoft.com/office/drawing/2014/main" id="{0C0AAF57-FE56-404C-BE25-85AA63FE31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48354" y="2179781"/>
              <a:ext cx="646389" cy="646389"/>
            </a:xfrm>
            <a:prstGeom prst="rect">
              <a:avLst/>
            </a:prstGeom>
          </p:spPr>
        </p:pic>
        <p:pic>
          <p:nvPicPr>
            <p:cNvPr id="26" name="图形 25" descr="处理器 纯色填充">
              <a:extLst>
                <a:ext uri="{FF2B5EF4-FFF2-40B4-BE49-F238E27FC236}">
                  <a16:creationId xmlns:a16="http://schemas.microsoft.com/office/drawing/2014/main" id="{943DC428-6A9B-4444-A275-B533E794E0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48354" y="2795278"/>
              <a:ext cx="646389" cy="646389"/>
            </a:xfrm>
            <a:prstGeom prst="rect">
              <a:avLst/>
            </a:prstGeom>
          </p:spPr>
        </p:pic>
        <p:pic>
          <p:nvPicPr>
            <p:cNvPr id="27" name="图形 26" descr="处理器 纯色填充">
              <a:extLst>
                <a:ext uri="{FF2B5EF4-FFF2-40B4-BE49-F238E27FC236}">
                  <a16:creationId xmlns:a16="http://schemas.microsoft.com/office/drawing/2014/main" id="{FF7836EC-45F9-4CFB-AA0F-86D2B32EB3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48354" y="3410774"/>
              <a:ext cx="646389" cy="646389"/>
            </a:xfrm>
            <a:prstGeom prst="rect">
              <a:avLst/>
            </a:prstGeom>
          </p:spPr>
        </p:pic>
      </p:grpSp>
      <p:graphicFrame>
        <p:nvGraphicFramePr>
          <p:cNvPr id="24" name="Table 23">
            <a:extLst>
              <a:ext uri="{FF2B5EF4-FFF2-40B4-BE49-F238E27FC236}">
                <a16:creationId xmlns:a16="http://schemas.microsoft.com/office/drawing/2014/main" id="{FB5187E5-6EE4-DF74-16AA-C26C9FD83160}"/>
              </a:ext>
            </a:extLst>
          </p:cNvPr>
          <p:cNvGraphicFramePr>
            <a:graphicFrameLocks noGrp="1"/>
          </p:cNvGraphicFramePr>
          <p:nvPr>
            <p:extLst>
              <p:ext uri="{D42A27DB-BD31-4B8C-83A1-F6EECF244321}">
                <p14:modId xmlns:p14="http://schemas.microsoft.com/office/powerpoint/2010/main" val="2970671420"/>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custDataLst>
      <p:tags r:id="rId1"/>
    </p:custDataLst>
    <p:extLst>
      <p:ext uri="{BB962C8B-B14F-4D97-AF65-F5344CB8AC3E}">
        <p14:creationId xmlns:p14="http://schemas.microsoft.com/office/powerpoint/2010/main" val="1839070096"/>
      </p:ext>
    </p:extLst>
  </p:cSld>
  <p:clrMapOvr>
    <a:masterClrMapping/>
  </p:clrMapOvr>
  <mc:AlternateContent xmlns:mc="http://schemas.openxmlformats.org/markup-compatibility/2006" xmlns:p159="http://schemas.microsoft.com/office/powerpoint/2015/09/main">
    <mc:Choice Requires="p159">
      <p:transition advTm="83827">
        <p159:morph option="byObject"/>
      </p:transition>
    </mc:Choice>
    <mc:Fallback xmlns="">
      <p:transition advTm="8382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anim calcmode="lin" valueType="num">
                                      <p:cBhvr>
                                        <p:cTn id="8"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25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50"/>
                                        <p:tgtEl>
                                          <p:spTgt spid="3">
                                            <p:txEl>
                                              <p:pRg st="1" end="1"/>
                                            </p:txEl>
                                          </p:spTgt>
                                        </p:tgtEl>
                                      </p:cBhvr>
                                    </p:animEffect>
                                    <p:anim calcmode="lin" valueType="num">
                                      <p:cBhvr>
                                        <p:cTn id="13"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25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22" presetClass="entr" presetSubtype="8"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left)">
                                      <p:cBhvr>
                                        <p:cTn id="17" dur="250"/>
                                        <p:tgtEl>
                                          <p:spTgt spid="47"/>
                                        </p:tgtEl>
                                      </p:cBhvr>
                                    </p:animEffect>
                                  </p:childTnLst>
                                </p:cTn>
                              </p:par>
                              <p:par>
                                <p:cTn id="18" presetID="22" presetClass="entr" presetSubtype="2" fill="hold" nodeType="withEffect">
                                  <p:stCondLst>
                                    <p:cond delay="250"/>
                                  </p:stCondLst>
                                  <p:childTnLst>
                                    <p:set>
                                      <p:cBhvr>
                                        <p:cTn id="19" dur="1" fill="hold">
                                          <p:stCondLst>
                                            <p:cond delay="0"/>
                                          </p:stCondLst>
                                        </p:cTn>
                                        <p:tgtEl>
                                          <p:spTgt spid="48"/>
                                        </p:tgtEl>
                                        <p:attrNameLst>
                                          <p:attrName>style.visibility</p:attrName>
                                        </p:attrNameLst>
                                      </p:cBhvr>
                                      <p:to>
                                        <p:strVal val="visible"/>
                                      </p:to>
                                    </p:set>
                                    <p:animEffect transition="in" filter="wipe(right)">
                                      <p:cBhvr>
                                        <p:cTn id="20" dur="250"/>
                                        <p:tgtEl>
                                          <p:spTgt spid="48"/>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250"/>
                                        <p:tgtEl>
                                          <p:spTgt spid="3">
                                            <p:txEl>
                                              <p:pRg st="2" end="2"/>
                                            </p:txEl>
                                          </p:spTgt>
                                        </p:tgtEl>
                                      </p:cBhvr>
                                    </p:animEffect>
                                    <p:anim calcmode="lin" valueType="num">
                                      <p:cBhvr>
                                        <p:cTn id="26"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25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5">
                                            <p:txEl>
                                              <p:pRg st="0" end="0"/>
                                            </p:txEl>
                                          </p:spTgt>
                                        </p:tgtEl>
                                        <p:attrNameLst>
                                          <p:attrName>style.visibility</p:attrName>
                                        </p:attrNameLst>
                                      </p:cBhvr>
                                      <p:to>
                                        <p:strVal val="visible"/>
                                      </p:to>
                                    </p:set>
                                    <p:animEffect transition="in" filter="fade">
                                      <p:cBhvr>
                                        <p:cTn id="32" dur="250"/>
                                        <p:tgtEl>
                                          <p:spTgt spid="5">
                                            <p:txEl>
                                              <p:pRg st="0" end="0"/>
                                            </p:txEl>
                                          </p:spTgt>
                                        </p:tgtEl>
                                      </p:cBhvr>
                                    </p:animEffect>
                                    <p:anim calcmode="lin" valueType="num">
                                      <p:cBhvr>
                                        <p:cTn id="33" dur="25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34" dur="250" fill="hold"/>
                                        <p:tgtEl>
                                          <p:spTgt spid="5">
                                            <p:txEl>
                                              <p:pRg st="0" end="0"/>
                                            </p:txEl>
                                          </p:spTgt>
                                        </p:tgtEl>
                                        <p:attrNameLst>
                                          <p:attrName>ppt_y</p:attrName>
                                        </p:attrNameLst>
                                      </p:cBhvr>
                                      <p:tavLst>
                                        <p:tav tm="0">
                                          <p:val>
                                            <p:strVal val="#ppt_y+.1"/>
                                          </p:val>
                                        </p:tav>
                                        <p:tav tm="100000">
                                          <p:val>
                                            <p:strVal val="#ppt_y"/>
                                          </p:val>
                                        </p:tav>
                                      </p:tavLst>
                                    </p:anim>
                                  </p:childTnLst>
                                </p:cTn>
                              </p:par>
                              <p:par>
                                <p:cTn id="35" presetID="22" presetClass="entr" presetSubtype="8"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left)">
                                      <p:cBhvr>
                                        <p:cTn id="37" dur="250"/>
                                        <p:tgtEl>
                                          <p:spTgt spid="45"/>
                                        </p:tgtEl>
                                      </p:cBhvr>
                                    </p:animEffect>
                                  </p:childTnLst>
                                </p:cTn>
                              </p:par>
                              <p:par>
                                <p:cTn id="38" presetID="22" presetClass="entr" presetSubtype="2" fill="hold" grpId="0" nodeType="withEffect">
                                  <p:stCondLst>
                                    <p:cond delay="250"/>
                                  </p:stCondLst>
                                  <p:childTnLst>
                                    <p:set>
                                      <p:cBhvr>
                                        <p:cTn id="39" dur="1" fill="hold">
                                          <p:stCondLst>
                                            <p:cond delay="0"/>
                                          </p:stCondLst>
                                        </p:cTn>
                                        <p:tgtEl>
                                          <p:spTgt spid="46"/>
                                        </p:tgtEl>
                                        <p:attrNameLst>
                                          <p:attrName>style.visibility</p:attrName>
                                        </p:attrNameLst>
                                      </p:cBhvr>
                                      <p:to>
                                        <p:strVal val="visible"/>
                                      </p:to>
                                    </p:set>
                                    <p:animEffect transition="in" filter="wipe(right)">
                                      <p:cBhvr>
                                        <p:cTn id="40" dur="250"/>
                                        <p:tgtEl>
                                          <p:spTgt spid="46"/>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5">
                                            <p:txEl>
                                              <p:pRg st="1" end="1"/>
                                            </p:txEl>
                                          </p:spTgt>
                                        </p:tgtEl>
                                        <p:attrNameLst>
                                          <p:attrName>style.visibility</p:attrName>
                                        </p:attrNameLst>
                                      </p:cBhvr>
                                      <p:to>
                                        <p:strVal val="visible"/>
                                      </p:to>
                                    </p:set>
                                    <p:animEffect transition="in" filter="fade">
                                      <p:cBhvr>
                                        <p:cTn id="45" dur="250"/>
                                        <p:tgtEl>
                                          <p:spTgt spid="5">
                                            <p:txEl>
                                              <p:pRg st="1" end="1"/>
                                            </p:txEl>
                                          </p:spTgt>
                                        </p:tgtEl>
                                      </p:cBhvr>
                                    </p:animEffect>
                                    <p:anim calcmode="lin" valueType="num">
                                      <p:cBhvr>
                                        <p:cTn id="46" dur="25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47" dur="250" fill="hold"/>
                                        <p:tgtEl>
                                          <p:spTgt spid="5">
                                            <p:txEl>
                                              <p:pRg st="1" end="1"/>
                                            </p:txEl>
                                          </p:spTgt>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100"/>
                                  </p:stCondLst>
                                  <p:childTnLst>
                                    <p:set>
                                      <p:cBhvr>
                                        <p:cTn id="49" dur="1" fill="hold">
                                          <p:stCondLst>
                                            <p:cond delay="0"/>
                                          </p:stCondLst>
                                        </p:cTn>
                                        <p:tgtEl>
                                          <p:spTgt spid="5">
                                            <p:txEl>
                                              <p:pRg st="2" end="2"/>
                                            </p:txEl>
                                          </p:spTgt>
                                        </p:tgtEl>
                                        <p:attrNameLst>
                                          <p:attrName>style.visibility</p:attrName>
                                        </p:attrNameLst>
                                      </p:cBhvr>
                                      <p:to>
                                        <p:strVal val="visible"/>
                                      </p:to>
                                    </p:set>
                                    <p:animEffect transition="in" filter="fade">
                                      <p:cBhvr>
                                        <p:cTn id="50" dur="250"/>
                                        <p:tgtEl>
                                          <p:spTgt spid="5">
                                            <p:txEl>
                                              <p:pRg st="2" end="2"/>
                                            </p:txEl>
                                          </p:spTgt>
                                        </p:tgtEl>
                                      </p:cBhvr>
                                    </p:animEffect>
                                    <p:anim calcmode="lin" valueType="num">
                                      <p:cBhvr>
                                        <p:cTn id="51" dur="25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52" dur="250" fill="hold"/>
                                        <p:tgtEl>
                                          <p:spTgt spid="5">
                                            <p:txEl>
                                              <p:pRg st="2" end="2"/>
                                            </p:txEl>
                                          </p:spTgt>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200"/>
                                  </p:stCondLst>
                                  <p:childTnLst>
                                    <p:set>
                                      <p:cBhvr>
                                        <p:cTn id="54" dur="1" fill="hold">
                                          <p:stCondLst>
                                            <p:cond delay="0"/>
                                          </p:stCondLst>
                                        </p:cTn>
                                        <p:tgtEl>
                                          <p:spTgt spid="5">
                                            <p:txEl>
                                              <p:pRg st="3" end="3"/>
                                            </p:txEl>
                                          </p:spTgt>
                                        </p:tgtEl>
                                        <p:attrNameLst>
                                          <p:attrName>style.visibility</p:attrName>
                                        </p:attrNameLst>
                                      </p:cBhvr>
                                      <p:to>
                                        <p:strVal val="visible"/>
                                      </p:to>
                                    </p:set>
                                    <p:animEffect transition="in" filter="fade">
                                      <p:cBhvr>
                                        <p:cTn id="55" dur="250"/>
                                        <p:tgtEl>
                                          <p:spTgt spid="5">
                                            <p:txEl>
                                              <p:pRg st="3" end="3"/>
                                            </p:txEl>
                                          </p:spTgt>
                                        </p:tgtEl>
                                      </p:cBhvr>
                                    </p:animEffect>
                                    <p:anim calcmode="lin" valueType="num">
                                      <p:cBhvr>
                                        <p:cTn id="56" dur="25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57" dur="25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5">
                                            <p:txEl>
                                              <p:pRg st="4" end="4"/>
                                            </p:txEl>
                                          </p:spTgt>
                                        </p:tgtEl>
                                        <p:attrNameLst>
                                          <p:attrName>style.visibility</p:attrName>
                                        </p:attrNameLst>
                                      </p:cBhvr>
                                      <p:to>
                                        <p:strVal val="visible"/>
                                      </p:to>
                                    </p:set>
                                    <p:animEffect transition="in" filter="fade">
                                      <p:cBhvr>
                                        <p:cTn id="62" dur="250"/>
                                        <p:tgtEl>
                                          <p:spTgt spid="5">
                                            <p:txEl>
                                              <p:pRg st="4" end="4"/>
                                            </p:txEl>
                                          </p:spTgt>
                                        </p:tgtEl>
                                      </p:cBhvr>
                                    </p:animEffect>
                                    <p:anim calcmode="lin" valueType="num">
                                      <p:cBhvr>
                                        <p:cTn id="63" dur="25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64" dur="25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5" grpId="0" uiExpand="1" build="p" bldLvl="2"/>
      <p:bldP spid="46" grpId="0" animBg="1"/>
      <p:bldP spid="4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E63C7F-879B-4D0A-B8C4-6824AB678718}"/>
              </a:ext>
            </a:extLst>
          </p:cNvPr>
          <p:cNvSpPr>
            <a:spLocks noGrp="1"/>
          </p:cNvSpPr>
          <p:nvPr>
            <p:ph type="title"/>
          </p:nvPr>
        </p:nvSpPr>
        <p:spPr/>
        <p:txBody>
          <a:bodyPr/>
          <a:lstStyle/>
          <a:p>
            <a:r>
              <a:rPr lang="en-US" altLang="zh-CN" dirty="0"/>
              <a:t>The Interface: </a:t>
            </a:r>
            <a:r>
              <a:rPr lang="en-US" altLang="zh-CN" dirty="0">
                <a:latin typeface="Gill Sans" panose="020B0502020104020203" pitchFamily="34" charset="-79"/>
                <a:cs typeface="Gill Sans" panose="020B0502020104020203" pitchFamily="34" charset="-79"/>
              </a:rPr>
              <a:t>TrialGroup</a:t>
            </a:r>
            <a:endParaRPr lang="zh-CN" altLang="en-US" dirty="0"/>
          </a:p>
        </p:txBody>
      </p:sp>
      <p:sp>
        <p:nvSpPr>
          <p:cNvPr id="3" name="内容占位符 2">
            <a:extLst>
              <a:ext uri="{FF2B5EF4-FFF2-40B4-BE49-F238E27FC236}">
                <a16:creationId xmlns:a16="http://schemas.microsoft.com/office/drawing/2014/main" id="{7BDA86A2-57E4-4FE6-8CED-B09A1D1160F7}"/>
              </a:ext>
            </a:extLst>
          </p:cNvPr>
          <p:cNvSpPr>
            <a:spLocks noGrp="1"/>
          </p:cNvSpPr>
          <p:nvPr>
            <p:ph idx="1"/>
          </p:nvPr>
        </p:nvSpPr>
        <p:spPr/>
        <p:txBody>
          <a:bodyPr/>
          <a:lstStyle/>
          <a:p>
            <a:r>
              <a:rPr lang="en-US" altLang="zh-CN" dirty="0"/>
              <a:t>Definition</a:t>
            </a:r>
          </a:p>
          <a:p>
            <a:pPr marL="457200" lvl="1" indent="0">
              <a:spcBef>
                <a:spcPts val="1000"/>
              </a:spcBef>
              <a:buNone/>
            </a:pPr>
            <a:r>
              <a:rPr lang="en-US" altLang="zh-CN" dirty="0"/>
              <a:t>A group of training trials with a training budget associated to each trial.</a:t>
            </a:r>
          </a:p>
          <a:p>
            <a:r>
              <a:rPr lang="en-US" altLang="zh-CN" dirty="0"/>
              <a:t>Generalization</a:t>
            </a:r>
          </a:p>
          <a:p>
            <a:pPr lvl="1">
              <a:spcBef>
                <a:spcPts val="1000"/>
              </a:spcBef>
            </a:pPr>
            <a:r>
              <a:rPr lang="en-US" altLang="zh-CN" dirty="0"/>
              <a:t>All kinds of hyperparameter tuning algorithms could be expressed by </a:t>
            </a:r>
            <a:r>
              <a:rPr lang="en-US" altLang="zh-CN" b="1" dirty="0">
                <a:solidFill>
                  <a:srgbClr val="FF5700"/>
                </a:solidFill>
              </a:rPr>
              <a:t>a sequence of TrialGroup </a:t>
            </a:r>
            <a:r>
              <a:rPr lang="en-US" altLang="zh-CN" dirty="0"/>
              <a:t>and executed by Fluid.</a:t>
            </a:r>
          </a:p>
          <a:p>
            <a:endParaRPr lang="zh-CN" altLang="en-US" dirty="0"/>
          </a:p>
        </p:txBody>
      </p:sp>
      <p:sp>
        <p:nvSpPr>
          <p:cNvPr id="6" name="灯片编号占位符 1">
            <a:extLst>
              <a:ext uri="{FF2B5EF4-FFF2-40B4-BE49-F238E27FC236}">
                <a16:creationId xmlns:a16="http://schemas.microsoft.com/office/drawing/2014/main" id="{F6484045-0C3B-4B8B-92DD-87AD42A3BA83}"/>
              </a:ext>
            </a:extLst>
          </p:cNvPr>
          <p:cNvSpPr>
            <a:spLocks noGrp="1"/>
          </p:cNvSpPr>
          <p:nvPr>
            <p:ph type="sldNum" sz="quarter" idx="12"/>
          </p:nvPr>
        </p:nvSpPr>
        <p:spPr/>
        <p:txBody>
          <a:bodyPr/>
          <a:lstStyle/>
          <a:p>
            <a:fld id="{AB784BE6-8AD8-2A49-BC7C-EB31A7D2B34C}" type="slidenum">
              <a:rPr lang="en-US" smtClean="0"/>
              <a:pPr/>
              <a:t>48</a:t>
            </a:fld>
            <a:endParaRPr lang="en-US" dirty="0"/>
          </a:p>
        </p:txBody>
      </p:sp>
      <p:graphicFrame>
        <p:nvGraphicFramePr>
          <p:cNvPr id="5" name="Table 4">
            <a:extLst>
              <a:ext uri="{FF2B5EF4-FFF2-40B4-BE49-F238E27FC236}">
                <a16:creationId xmlns:a16="http://schemas.microsoft.com/office/drawing/2014/main" id="{06346F0B-3AE8-084A-905D-A66D25731E21}"/>
              </a:ext>
            </a:extLst>
          </p:cNvPr>
          <p:cNvGraphicFramePr>
            <a:graphicFrameLocks noGrp="1"/>
          </p:cNvGraphicFramePr>
          <p:nvPr>
            <p:extLst>
              <p:ext uri="{D42A27DB-BD31-4B8C-83A1-F6EECF244321}">
                <p14:modId xmlns:p14="http://schemas.microsoft.com/office/powerpoint/2010/main" val="2970671420"/>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extLst>
      <p:ext uri="{BB962C8B-B14F-4D97-AF65-F5344CB8AC3E}">
        <p14:creationId xmlns:p14="http://schemas.microsoft.com/office/powerpoint/2010/main" val="3336660686"/>
      </p:ext>
    </p:extLst>
  </p:cSld>
  <p:clrMapOvr>
    <a:masterClrMapping/>
  </p:clrMapOvr>
  <mc:AlternateContent xmlns:mc="http://schemas.openxmlformats.org/markup-compatibility/2006" xmlns:p14="http://schemas.microsoft.com/office/powerpoint/2010/main">
    <mc:Choice Requires="p14">
      <p:transition spd="slow" p14:dur="2000" advTm="19638"/>
    </mc:Choice>
    <mc:Fallback xmlns="">
      <p:transition spd="slow" advTm="19638"/>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内容占位符 2" hidden="1">
            <a:extLst>
              <a:ext uri="{FF2B5EF4-FFF2-40B4-BE49-F238E27FC236}">
                <a16:creationId xmlns:a16="http://schemas.microsoft.com/office/drawing/2014/main" id="{B3DD3881-4AB6-4425-A5D9-BDC3923636C0}"/>
              </a:ext>
            </a:extLst>
          </p:cNvPr>
          <p:cNvSpPr txBox="1">
            <a:spLocks/>
          </p:cNvSpPr>
          <p:nvPr/>
        </p:nvSpPr>
        <p:spPr>
          <a:xfrm>
            <a:off x="838200" y="1376363"/>
            <a:ext cx="10515600" cy="4800600"/>
          </a:xfrm>
          <a:prstGeom prst="rect">
            <a:avLst/>
          </a:prstGeom>
        </p:spPr>
        <p:txBody>
          <a:bodyPr/>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Gill Sans Light"/>
                <a:ea typeface="+mn-ea"/>
                <a:cs typeface="Gill Sans Light"/>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Gill Sans Light"/>
                <a:ea typeface="+mn-ea"/>
                <a:cs typeface="Gill Sans Light"/>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Gill Sans Light"/>
                <a:ea typeface="+mn-ea"/>
                <a:cs typeface="Gill Sans Light"/>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Definition</a:t>
            </a:r>
          </a:p>
          <a:p>
            <a:pPr marL="457200" lvl="1" indent="0">
              <a:buNone/>
            </a:pPr>
            <a:r>
              <a:rPr lang="en-US" altLang="zh-CN" dirty="0"/>
              <a:t>A group of training trials with a training budget associated to each trial.</a:t>
            </a:r>
          </a:p>
          <a:p>
            <a:r>
              <a:rPr lang="en-US" altLang="zh-CN" dirty="0"/>
              <a:t>Example</a:t>
            </a:r>
          </a:p>
          <a:p>
            <a:pPr lvl="1"/>
            <a:r>
              <a:rPr lang="en-US" altLang="zh-CN" dirty="0"/>
              <a:t>Given 5 trials to evaluate:</a:t>
            </a:r>
          </a:p>
          <a:p>
            <a:pPr lvl="1"/>
            <a:endParaRPr lang="en-US" altLang="zh-CN" dirty="0"/>
          </a:p>
          <a:p>
            <a:pPr lvl="1"/>
            <a:endParaRPr lang="en-US" altLang="zh-CN" dirty="0"/>
          </a:p>
          <a:p>
            <a:pPr lvl="1"/>
            <a:r>
              <a:rPr lang="en-US" altLang="zh-CN" dirty="0"/>
              <a:t>Grid/random search:</a:t>
            </a:r>
          </a:p>
          <a:p>
            <a:pPr lvl="1"/>
            <a:endParaRPr lang="en-US" altLang="zh-CN" dirty="0"/>
          </a:p>
          <a:p>
            <a:pPr lvl="1"/>
            <a:endParaRPr lang="en-US" altLang="zh-CN" dirty="0"/>
          </a:p>
          <a:p>
            <a:pPr lvl="1"/>
            <a:r>
              <a:rPr lang="en-US" altLang="zh-CN" dirty="0"/>
              <a:t>Sequential model-based algorithms:</a:t>
            </a:r>
          </a:p>
        </p:txBody>
      </p:sp>
      <p:sp>
        <p:nvSpPr>
          <p:cNvPr id="2" name="标题 1">
            <a:extLst>
              <a:ext uri="{FF2B5EF4-FFF2-40B4-BE49-F238E27FC236}">
                <a16:creationId xmlns:a16="http://schemas.microsoft.com/office/drawing/2014/main" id="{DD9C5274-C21A-4546-B8F5-6CB203CFD4A9}"/>
              </a:ext>
            </a:extLst>
          </p:cNvPr>
          <p:cNvSpPr>
            <a:spLocks noGrp="1"/>
          </p:cNvSpPr>
          <p:nvPr>
            <p:ph type="title"/>
          </p:nvPr>
        </p:nvSpPr>
        <p:spPr/>
        <p:txBody>
          <a:bodyPr/>
          <a:lstStyle/>
          <a:p>
            <a:r>
              <a:rPr lang="en-US" altLang="zh-CN" dirty="0"/>
              <a:t>The Interface: </a:t>
            </a:r>
            <a:r>
              <a:rPr lang="en-US" altLang="zh-CN" dirty="0">
                <a:latin typeface="Gill Sans" panose="020B0502020104020203" pitchFamily="34" charset="-79"/>
                <a:cs typeface="Gill Sans" panose="020B0502020104020203" pitchFamily="34" charset="-79"/>
              </a:rPr>
              <a:t>TrialGroup</a:t>
            </a:r>
            <a:endParaRPr lang="zh-CN" altLang="en-US" dirty="0">
              <a:latin typeface="Gill Sans" panose="020B0502020104020203" pitchFamily="34" charset="-79"/>
              <a:cs typeface="Gill Sans" panose="020B0502020104020203" pitchFamily="34" charset="-79"/>
            </a:endParaRPr>
          </a:p>
        </p:txBody>
      </p:sp>
      <p:sp>
        <p:nvSpPr>
          <p:cNvPr id="26" name="内容占位符 25">
            <a:extLst>
              <a:ext uri="{FF2B5EF4-FFF2-40B4-BE49-F238E27FC236}">
                <a16:creationId xmlns:a16="http://schemas.microsoft.com/office/drawing/2014/main" id="{8F69E03B-82B7-4386-BF08-38DF795DA262}"/>
              </a:ext>
            </a:extLst>
          </p:cNvPr>
          <p:cNvSpPr>
            <a:spLocks noGrp="1"/>
          </p:cNvSpPr>
          <p:nvPr>
            <p:ph idx="1"/>
          </p:nvPr>
        </p:nvSpPr>
        <p:spPr/>
        <p:txBody>
          <a:bodyPr/>
          <a:lstStyle/>
          <a:p>
            <a:r>
              <a:rPr lang="en-US" altLang="zh-CN" dirty="0"/>
              <a:t>Definition</a:t>
            </a:r>
          </a:p>
          <a:p>
            <a:pPr marL="457200" lvl="1" indent="0">
              <a:spcBef>
                <a:spcPts val="1000"/>
              </a:spcBef>
              <a:buNone/>
            </a:pPr>
            <a:r>
              <a:rPr lang="en-US" altLang="zh-CN" dirty="0"/>
              <a:t>A group of training trials with a training budget associated to each trial.</a:t>
            </a:r>
          </a:p>
          <a:p>
            <a:pPr>
              <a:spcBef>
                <a:spcPts val="3200"/>
              </a:spcBef>
            </a:pPr>
            <a:r>
              <a:rPr lang="en-US" altLang="zh-CN" dirty="0"/>
              <a:t>Example</a:t>
            </a:r>
          </a:p>
          <a:p>
            <a:pPr lvl="1">
              <a:spcBef>
                <a:spcPts val="1000"/>
              </a:spcBef>
            </a:pPr>
            <a:r>
              <a:rPr lang="en-US" altLang="zh-CN" dirty="0"/>
              <a:t>Given 5 trials to evaluate:</a:t>
            </a:r>
          </a:p>
          <a:p>
            <a:pPr lvl="1">
              <a:spcBef>
                <a:spcPts val="4000"/>
              </a:spcBef>
            </a:pPr>
            <a:r>
              <a:rPr lang="en-US" altLang="zh-CN" dirty="0"/>
              <a:t>Grid/random search:</a:t>
            </a:r>
          </a:p>
          <a:p>
            <a:pPr lvl="1">
              <a:spcBef>
                <a:spcPts val="8000"/>
              </a:spcBef>
            </a:pPr>
            <a:r>
              <a:rPr lang="en-US" altLang="zh-CN" dirty="0"/>
              <a:t>Sequential model-based algorithms:</a:t>
            </a:r>
          </a:p>
          <a:p>
            <a:endParaRPr lang="zh-CN" altLang="en-US" dirty="0"/>
          </a:p>
        </p:txBody>
      </p:sp>
      <p:sp>
        <p:nvSpPr>
          <p:cNvPr id="6" name="灯片编号占位符 1">
            <a:extLst>
              <a:ext uri="{FF2B5EF4-FFF2-40B4-BE49-F238E27FC236}">
                <a16:creationId xmlns:a16="http://schemas.microsoft.com/office/drawing/2014/main" id="{F6484045-0C3B-4B8B-92DD-87AD42A3BA83}"/>
              </a:ext>
            </a:extLst>
          </p:cNvPr>
          <p:cNvSpPr>
            <a:spLocks noGrp="1"/>
          </p:cNvSpPr>
          <p:nvPr>
            <p:ph type="sldNum" sz="quarter" idx="12"/>
          </p:nvPr>
        </p:nvSpPr>
        <p:spPr/>
        <p:txBody>
          <a:bodyPr/>
          <a:lstStyle/>
          <a:p>
            <a:fld id="{AB784BE6-8AD8-2A49-BC7C-EB31A7D2B34C}" type="slidenum">
              <a:rPr lang="en-US" smtClean="0"/>
              <a:pPr/>
              <a:t>49</a:t>
            </a:fld>
            <a:endParaRPr lang="en-US" dirty="0"/>
          </a:p>
        </p:txBody>
      </p:sp>
      <p:grpSp>
        <p:nvGrpSpPr>
          <p:cNvPr id="7" name="Group 6">
            <a:extLst>
              <a:ext uri="{FF2B5EF4-FFF2-40B4-BE49-F238E27FC236}">
                <a16:creationId xmlns:a16="http://schemas.microsoft.com/office/drawing/2014/main" id="{6D609837-44E0-4D2D-9404-9B85849B3FD3}"/>
              </a:ext>
            </a:extLst>
          </p:cNvPr>
          <p:cNvGrpSpPr/>
          <p:nvPr/>
        </p:nvGrpSpPr>
        <p:grpSpPr>
          <a:xfrm>
            <a:off x="6661440" y="5236959"/>
            <a:ext cx="2756667" cy="1025526"/>
            <a:chOff x="7175788" y="5653610"/>
            <a:chExt cx="2756667" cy="1025526"/>
          </a:xfrm>
        </p:grpSpPr>
        <p:sp>
          <p:nvSpPr>
            <p:cNvPr id="13" name="Rectangle: Rounded Corners 12">
              <a:extLst>
                <a:ext uri="{FF2B5EF4-FFF2-40B4-BE49-F238E27FC236}">
                  <a16:creationId xmlns:a16="http://schemas.microsoft.com/office/drawing/2014/main" id="{7B68F742-E5A0-4903-B8DF-154EACDE3B2D}"/>
                </a:ext>
              </a:extLst>
            </p:cNvPr>
            <p:cNvSpPr/>
            <p:nvPr/>
          </p:nvSpPr>
          <p:spPr>
            <a:xfrm>
              <a:off x="8736738" y="5659160"/>
              <a:ext cx="427567" cy="491066"/>
            </a:xfrm>
            <a:prstGeom prst="roundRect">
              <a:avLst/>
            </a:prstGeom>
            <a:solidFill>
              <a:schemeClr val="accent1">
                <a:lumMod val="40000"/>
                <a:lumOff val="60000"/>
              </a:schemeClr>
            </a:solid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480A6D66-D913-4026-8778-9203F7582567}"/>
                </a:ext>
              </a:extLst>
            </p:cNvPr>
            <p:cNvSpPr/>
            <p:nvPr/>
          </p:nvSpPr>
          <p:spPr>
            <a:xfrm>
              <a:off x="7175788" y="6188070"/>
              <a:ext cx="427567" cy="491066"/>
            </a:xfrm>
            <a:prstGeom prst="roundRect">
              <a:avLst/>
            </a:prstGeom>
            <a:solidFill>
              <a:schemeClr val="accent1">
                <a:lumMod val="40000"/>
                <a:lumOff val="60000"/>
              </a:schemeClr>
            </a:solid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F7662885-5419-4D3D-8BAF-901E0B841E14}"/>
                </a:ext>
              </a:extLst>
            </p:cNvPr>
            <p:cNvSpPr/>
            <p:nvPr/>
          </p:nvSpPr>
          <p:spPr>
            <a:xfrm>
              <a:off x="7175788" y="5658902"/>
              <a:ext cx="427567" cy="480483"/>
            </a:xfrm>
            <a:prstGeom prst="roundRect">
              <a:avLst/>
            </a:prstGeom>
            <a:solidFill>
              <a:schemeClr val="accent1">
                <a:lumMod val="40000"/>
                <a:lumOff val="60000"/>
              </a:schemeClr>
            </a:solid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CCBDB1BD-A892-4B3F-8D95-283694B9172A}"/>
                </a:ext>
              </a:extLst>
            </p:cNvPr>
            <p:cNvSpPr/>
            <p:nvPr/>
          </p:nvSpPr>
          <p:spPr>
            <a:xfrm>
              <a:off x="9504888" y="5653610"/>
              <a:ext cx="427567" cy="491066"/>
            </a:xfrm>
            <a:prstGeom prst="roundRect">
              <a:avLst/>
            </a:prstGeom>
            <a:solidFill>
              <a:schemeClr val="accent1">
                <a:lumMod val="40000"/>
                <a:lumOff val="60000"/>
              </a:schemeClr>
            </a:solid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Rounded Corners 16">
              <a:extLst>
                <a:ext uri="{FF2B5EF4-FFF2-40B4-BE49-F238E27FC236}">
                  <a16:creationId xmlns:a16="http://schemas.microsoft.com/office/drawing/2014/main" id="{2F90757D-FC64-4034-A88A-23C3E69FEE6F}"/>
                </a:ext>
              </a:extLst>
            </p:cNvPr>
            <p:cNvSpPr/>
            <p:nvPr/>
          </p:nvSpPr>
          <p:spPr>
            <a:xfrm>
              <a:off x="7962893" y="5662077"/>
              <a:ext cx="427567" cy="480483"/>
            </a:xfrm>
            <a:prstGeom prst="roundRect">
              <a:avLst/>
            </a:prstGeom>
            <a:solidFill>
              <a:schemeClr val="accent1">
                <a:lumMod val="40000"/>
                <a:lumOff val="60000"/>
              </a:schemeClr>
            </a:solid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5" name="Group 24">
            <a:extLst>
              <a:ext uri="{FF2B5EF4-FFF2-40B4-BE49-F238E27FC236}">
                <a16:creationId xmlns:a16="http://schemas.microsoft.com/office/drawing/2014/main" id="{A2A42785-89B4-4D84-B516-C44AF3315E9C}"/>
              </a:ext>
            </a:extLst>
          </p:cNvPr>
          <p:cNvGrpSpPr/>
          <p:nvPr/>
        </p:nvGrpSpPr>
        <p:grpSpPr>
          <a:xfrm>
            <a:off x="6661440" y="3809995"/>
            <a:ext cx="1422402" cy="1046688"/>
            <a:chOff x="7411505" y="4167714"/>
            <a:chExt cx="1422402" cy="1046688"/>
          </a:xfrm>
        </p:grpSpPr>
        <p:sp>
          <p:nvSpPr>
            <p:cNvPr id="18" name="Rectangle: Rounded Corners 17">
              <a:extLst>
                <a:ext uri="{FF2B5EF4-FFF2-40B4-BE49-F238E27FC236}">
                  <a16:creationId xmlns:a16="http://schemas.microsoft.com/office/drawing/2014/main" id="{2335F7C8-42EF-46B6-9BFF-C1A12ADA5E77}"/>
                </a:ext>
              </a:extLst>
            </p:cNvPr>
            <p:cNvSpPr/>
            <p:nvPr/>
          </p:nvSpPr>
          <p:spPr>
            <a:xfrm>
              <a:off x="8406340" y="4167714"/>
              <a:ext cx="427567" cy="480483"/>
            </a:xfrm>
            <a:prstGeom prst="roundRect">
              <a:avLst/>
            </a:prstGeom>
            <a:solidFill>
              <a:schemeClr val="accent1">
                <a:lumMod val="40000"/>
                <a:lumOff val="60000"/>
              </a:schemeClr>
            </a:solid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7A293821-A55B-470E-B02A-0FA38A6698B1}"/>
                </a:ext>
              </a:extLst>
            </p:cNvPr>
            <p:cNvSpPr/>
            <p:nvPr/>
          </p:nvSpPr>
          <p:spPr>
            <a:xfrm>
              <a:off x="7411505" y="4167714"/>
              <a:ext cx="427567" cy="480483"/>
            </a:xfrm>
            <a:prstGeom prst="roundRect">
              <a:avLst/>
            </a:prstGeom>
            <a:solidFill>
              <a:schemeClr val="accent1">
                <a:lumMod val="40000"/>
                <a:lumOff val="60000"/>
              </a:schemeClr>
            </a:solid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Rounded Corners 19">
              <a:extLst>
                <a:ext uri="{FF2B5EF4-FFF2-40B4-BE49-F238E27FC236}">
                  <a16:creationId xmlns:a16="http://schemas.microsoft.com/office/drawing/2014/main" id="{AF4788F1-603E-4230-8393-C129735B42D6}"/>
                </a:ext>
              </a:extLst>
            </p:cNvPr>
            <p:cNvSpPr/>
            <p:nvPr/>
          </p:nvSpPr>
          <p:spPr>
            <a:xfrm>
              <a:off x="7908923" y="4167714"/>
              <a:ext cx="427567" cy="480483"/>
            </a:xfrm>
            <a:prstGeom prst="roundRect">
              <a:avLst/>
            </a:prstGeom>
            <a:solidFill>
              <a:schemeClr val="accent1">
                <a:lumMod val="40000"/>
                <a:lumOff val="60000"/>
              </a:schemeClr>
            </a:solid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Rounded Corners 21">
              <a:extLst>
                <a:ext uri="{FF2B5EF4-FFF2-40B4-BE49-F238E27FC236}">
                  <a16:creationId xmlns:a16="http://schemas.microsoft.com/office/drawing/2014/main" id="{ABDBE114-0ACB-4B7B-B4AD-B931222980C4}"/>
                </a:ext>
              </a:extLst>
            </p:cNvPr>
            <p:cNvSpPr/>
            <p:nvPr/>
          </p:nvSpPr>
          <p:spPr>
            <a:xfrm>
              <a:off x="7411505" y="4733919"/>
              <a:ext cx="427567" cy="480483"/>
            </a:xfrm>
            <a:prstGeom prst="roundRect">
              <a:avLst/>
            </a:prstGeom>
            <a:solidFill>
              <a:schemeClr val="accent1">
                <a:lumMod val="40000"/>
                <a:lumOff val="60000"/>
              </a:schemeClr>
            </a:solid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Rounded Corners 22">
              <a:extLst>
                <a:ext uri="{FF2B5EF4-FFF2-40B4-BE49-F238E27FC236}">
                  <a16:creationId xmlns:a16="http://schemas.microsoft.com/office/drawing/2014/main" id="{E6CF0018-0591-4CE1-9141-5FB9E9115F78}"/>
                </a:ext>
              </a:extLst>
            </p:cNvPr>
            <p:cNvSpPr/>
            <p:nvPr/>
          </p:nvSpPr>
          <p:spPr>
            <a:xfrm>
              <a:off x="7908922" y="4733918"/>
              <a:ext cx="427567" cy="480483"/>
            </a:xfrm>
            <a:prstGeom prst="roundRect">
              <a:avLst/>
            </a:prstGeom>
            <a:solidFill>
              <a:schemeClr val="accent1">
                <a:lumMod val="40000"/>
                <a:lumOff val="60000"/>
              </a:schemeClr>
            </a:solid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3" name="Group 2">
            <a:extLst>
              <a:ext uri="{FF2B5EF4-FFF2-40B4-BE49-F238E27FC236}">
                <a16:creationId xmlns:a16="http://schemas.microsoft.com/office/drawing/2014/main" id="{B9765802-8E01-4221-B745-76FE2A460EF2}"/>
              </a:ext>
            </a:extLst>
          </p:cNvPr>
          <p:cNvGrpSpPr/>
          <p:nvPr/>
        </p:nvGrpSpPr>
        <p:grpSpPr>
          <a:xfrm>
            <a:off x="6557433" y="5174653"/>
            <a:ext cx="2963309" cy="1159342"/>
            <a:chOff x="7048500" y="5557770"/>
            <a:chExt cx="2963309" cy="1159342"/>
          </a:xfrm>
        </p:grpSpPr>
        <p:sp>
          <p:nvSpPr>
            <p:cNvPr id="28" name="Rectangle: Rounded Corners 27">
              <a:extLst>
                <a:ext uri="{FF2B5EF4-FFF2-40B4-BE49-F238E27FC236}">
                  <a16:creationId xmlns:a16="http://schemas.microsoft.com/office/drawing/2014/main" id="{5BB07D20-D8DD-4E78-A03B-08147EBEC35A}"/>
                </a:ext>
              </a:extLst>
            </p:cNvPr>
            <p:cNvSpPr/>
            <p:nvPr/>
          </p:nvSpPr>
          <p:spPr>
            <a:xfrm>
              <a:off x="7048500" y="5557770"/>
              <a:ext cx="617003" cy="1159342"/>
            </a:xfrm>
            <a:prstGeom prst="round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28DD6EA4-376F-40D8-8995-E66CB0DF04EE}"/>
                </a:ext>
              </a:extLst>
            </p:cNvPr>
            <p:cNvSpPr/>
            <p:nvPr/>
          </p:nvSpPr>
          <p:spPr>
            <a:xfrm>
              <a:off x="7771342" y="5557770"/>
              <a:ext cx="695325" cy="618238"/>
            </a:xfrm>
            <a:prstGeom prst="round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Rectangle: Rounded Corners 29">
              <a:extLst>
                <a:ext uri="{FF2B5EF4-FFF2-40B4-BE49-F238E27FC236}">
                  <a16:creationId xmlns:a16="http://schemas.microsoft.com/office/drawing/2014/main" id="{4B02EC90-AFF5-4431-8516-A6B6E1CD4BA6}"/>
                </a:ext>
              </a:extLst>
            </p:cNvPr>
            <p:cNvSpPr/>
            <p:nvPr/>
          </p:nvSpPr>
          <p:spPr>
            <a:xfrm>
              <a:off x="8543913" y="5557770"/>
              <a:ext cx="695325" cy="618238"/>
            </a:xfrm>
            <a:prstGeom prst="round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Rectangle: Rounded Corners 30">
              <a:extLst>
                <a:ext uri="{FF2B5EF4-FFF2-40B4-BE49-F238E27FC236}">
                  <a16:creationId xmlns:a16="http://schemas.microsoft.com/office/drawing/2014/main" id="{466EE5F0-AB9F-47C4-81E8-D39E0FE9B153}"/>
                </a:ext>
              </a:extLst>
            </p:cNvPr>
            <p:cNvSpPr/>
            <p:nvPr/>
          </p:nvSpPr>
          <p:spPr>
            <a:xfrm>
              <a:off x="9316484" y="5557770"/>
              <a:ext cx="695325" cy="618238"/>
            </a:xfrm>
            <a:prstGeom prst="round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B6A3AC84-62FF-432D-80F9-0026820A7730}"/>
              </a:ext>
            </a:extLst>
          </p:cNvPr>
          <p:cNvGrpSpPr/>
          <p:nvPr/>
        </p:nvGrpSpPr>
        <p:grpSpPr>
          <a:xfrm>
            <a:off x="8364007" y="3620557"/>
            <a:ext cx="1054100" cy="1464733"/>
            <a:chOff x="8855074" y="4035424"/>
            <a:chExt cx="1054100" cy="1464733"/>
          </a:xfrm>
        </p:grpSpPr>
        <p:cxnSp>
          <p:nvCxnSpPr>
            <p:cNvPr id="34" name="Straight Arrow Connector 33">
              <a:extLst>
                <a:ext uri="{FF2B5EF4-FFF2-40B4-BE49-F238E27FC236}">
                  <a16:creationId xmlns:a16="http://schemas.microsoft.com/office/drawing/2014/main" id="{AF4FA100-2340-462C-92EA-32E604A21B5B}"/>
                </a:ext>
              </a:extLst>
            </p:cNvPr>
            <p:cNvCxnSpPr>
              <a:cxnSpLocks/>
            </p:cNvCxnSpPr>
            <p:nvPr/>
          </p:nvCxnSpPr>
          <p:spPr>
            <a:xfrm flipH="1">
              <a:off x="9553573" y="4194173"/>
              <a:ext cx="355601" cy="1253067"/>
            </a:xfrm>
            <a:prstGeom prst="straightConnector1">
              <a:avLst/>
            </a:prstGeom>
            <a:ln w="25400">
              <a:solidFill>
                <a:srgbClr val="000000"/>
              </a:solidFill>
              <a:tailEnd type="triangle" w="lg" len="med"/>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F335C4E9-8C83-4C0B-8F8F-9371FBED5098}"/>
                </a:ext>
              </a:extLst>
            </p:cNvPr>
            <p:cNvCxnSpPr>
              <a:cxnSpLocks/>
            </p:cNvCxnSpPr>
            <p:nvPr/>
          </p:nvCxnSpPr>
          <p:spPr>
            <a:xfrm flipH="1">
              <a:off x="8855074" y="4035424"/>
              <a:ext cx="747184" cy="1464733"/>
            </a:xfrm>
            <a:prstGeom prst="straightConnector1">
              <a:avLst/>
            </a:prstGeom>
            <a:ln w="25400">
              <a:solidFill>
                <a:srgbClr val="000000"/>
              </a:solidFill>
              <a:tailEnd type="triangle" w="lg" len="med"/>
            </a:ln>
          </p:spPr>
          <p:style>
            <a:lnRef idx="2">
              <a:schemeClr val="accent1"/>
            </a:lnRef>
            <a:fillRef idx="0">
              <a:schemeClr val="accent1"/>
            </a:fillRef>
            <a:effectRef idx="1">
              <a:schemeClr val="accent1"/>
            </a:effectRef>
            <a:fontRef idx="minor">
              <a:schemeClr val="tx1"/>
            </a:fontRef>
          </p:style>
        </p:cxnSp>
      </p:grpSp>
      <p:grpSp>
        <p:nvGrpSpPr>
          <p:cNvPr id="8" name="Group 7">
            <a:extLst>
              <a:ext uri="{FF2B5EF4-FFF2-40B4-BE49-F238E27FC236}">
                <a16:creationId xmlns:a16="http://schemas.microsoft.com/office/drawing/2014/main" id="{B2540446-6B71-4D8D-980F-E9CD056E312B}"/>
              </a:ext>
            </a:extLst>
          </p:cNvPr>
          <p:cNvGrpSpPr/>
          <p:nvPr/>
        </p:nvGrpSpPr>
        <p:grpSpPr>
          <a:xfrm>
            <a:off x="6557433" y="3310629"/>
            <a:ext cx="4702174" cy="1620355"/>
            <a:chOff x="7048500" y="3674699"/>
            <a:chExt cx="4702174" cy="1620355"/>
          </a:xfrm>
        </p:grpSpPr>
        <p:sp>
          <p:nvSpPr>
            <p:cNvPr id="27" name="Rectangle: Rounded Corners 26">
              <a:extLst>
                <a:ext uri="{FF2B5EF4-FFF2-40B4-BE49-F238E27FC236}">
                  <a16:creationId xmlns:a16="http://schemas.microsoft.com/office/drawing/2014/main" id="{13E965FD-FCC5-4E88-8395-E7E52C1C2BF5}"/>
                </a:ext>
              </a:extLst>
            </p:cNvPr>
            <p:cNvSpPr/>
            <p:nvPr/>
          </p:nvSpPr>
          <p:spPr>
            <a:xfrm>
              <a:off x="7048500" y="4105574"/>
              <a:ext cx="1642051" cy="1189480"/>
            </a:xfrm>
            <a:prstGeom prst="roundRect">
              <a:avLst>
                <a:gd name="adj" fmla="val 10450"/>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3" name="Straight Arrow Connector 32">
              <a:extLst>
                <a:ext uri="{FF2B5EF4-FFF2-40B4-BE49-F238E27FC236}">
                  <a16:creationId xmlns:a16="http://schemas.microsoft.com/office/drawing/2014/main" id="{1435FABF-9EB8-4454-99E5-3FAFDC90F584}"/>
                </a:ext>
              </a:extLst>
            </p:cNvPr>
            <p:cNvCxnSpPr>
              <a:cxnSpLocks/>
            </p:cNvCxnSpPr>
            <p:nvPr/>
          </p:nvCxnSpPr>
          <p:spPr>
            <a:xfrm flipH="1">
              <a:off x="8855074" y="3802590"/>
              <a:ext cx="582661" cy="371475"/>
            </a:xfrm>
            <a:prstGeom prst="straightConnector1">
              <a:avLst/>
            </a:prstGeom>
            <a:ln w="25400">
              <a:solidFill>
                <a:srgbClr val="000000"/>
              </a:solidFill>
              <a:tailEnd type="triangle" w="lg" len="med"/>
            </a:ln>
          </p:spPr>
          <p:style>
            <a:lnRef idx="2">
              <a:schemeClr val="accent1"/>
            </a:lnRef>
            <a:fillRef idx="0">
              <a:schemeClr val="accent1"/>
            </a:fillRef>
            <a:effectRef idx="1">
              <a:schemeClr val="accent1"/>
            </a:effectRef>
            <a:fontRef idx="minor">
              <a:schemeClr val="tx1"/>
            </a:fontRef>
          </p:style>
        </p:cxnSp>
        <p:sp>
          <p:nvSpPr>
            <p:cNvPr id="37" name="内容占位符 2">
              <a:extLst>
                <a:ext uri="{FF2B5EF4-FFF2-40B4-BE49-F238E27FC236}">
                  <a16:creationId xmlns:a16="http://schemas.microsoft.com/office/drawing/2014/main" id="{ABBAFB4B-49CA-45D8-93F1-BDE18F953F8E}"/>
                </a:ext>
              </a:extLst>
            </p:cNvPr>
            <p:cNvSpPr txBox="1">
              <a:spLocks/>
            </p:cNvSpPr>
            <p:nvPr/>
          </p:nvSpPr>
          <p:spPr>
            <a:xfrm>
              <a:off x="9602258" y="3674699"/>
              <a:ext cx="2148416" cy="445758"/>
            </a:xfrm>
            <a:prstGeom prst="rect">
              <a:avLst/>
            </a:prstGeom>
          </p:spPr>
          <p:txBody>
            <a:bodyPr lIns="91440" tIns="45720" rIns="91440" bIns="45720" anchor="t"/>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Gill Sans Light"/>
                  <a:ea typeface="+mn-ea"/>
                  <a:cs typeface="Gill Sans Light"/>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Gill Sans Light"/>
                  <a:ea typeface="+mn-ea"/>
                  <a:cs typeface="Gill Sans Light"/>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Gill Sans Light"/>
                  <a:ea typeface="+mn-ea"/>
                  <a:cs typeface="Gill Sans Light"/>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One TrialGroup</a:t>
              </a:r>
            </a:p>
          </p:txBody>
        </p:sp>
      </p:grpSp>
      <p:grpSp>
        <p:nvGrpSpPr>
          <p:cNvPr id="11" name="Group 10">
            <a:extLst>
              <a:ext uri="{FF2B5EF4-FFF2-40B4-BE49-F238E27FC236}">
                <a16:creationId xmlns:a16="http://schemas.microsoft.com/office/drawing/2014/main" id="{C87556BA-E25F-47CA-BD36-338AC79D55B3}"/>
              </a:ext>
            </a:extLst>
          </p:cNvPr>
          <p:cNvGrpSpPr/>
          <p:nvPr/>
        </p:nvGrpSpPr>
        <p:grpSpPr>
          <a:xfrm>
            <a:off x="7085832" y="5482492"/>
            <a:ext cx="1900938" cy="7991"/>
            <a:chOff x="7613938" y="5903376"/>
            <a:chExt cx="1900938" cy="7991"/>
          </a:xfrm>
        </p:grpSpPr>
        <p:cxnSp>
          <p:nvCxnSpPr>
            <p:cNvPr id="10" name="Straight Arrow Connector 9">
              <a:extLst>
                <a:ext uri="{FF2B5EF4-FFF2-40B4-BE49-F238E27FC236}">
                  <a16:creationId xmlns:a16="http://schemas.microsoft.com/office/drawing/2014/main" id="{39DF9276-0109-4C07-849A-C82C131E53EF}"/>
                </a:ext>
              </a:extLst>
            </p:cNvPr>
            <p:cNvCxnSpPr>
              <a:cxnSpLocks/>
            </p:cNvCxnSpPr>
            <p:nvPr/>
          </p:nvCxnSpPr>
          <p:spPr>
            <a:xfrm>
              <a:off x="7613938" y="5905209"/>
              <a:ext cx="348672" cy="6158"/>
            </a:xfrm>
            <a:prstGeom prst="straightConnector1">
              <a:avLst/>
            </a:prstGeom>
            <a:ln w="25400">
              <a:solidFill>
                <a:srgbClr val="000000"/>
              </a:solidFill>
              <a:tailEnd type="triangle" w="lg" len="med"/>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30276B3D-13B0-4F1C-B926-89C8E466367E}"/>
                </a:ext>
              </a:extLst>
            </p:cNvPr>
            <p:cNvCxnSpPr>
              <a:cxnSpLocks/>
            </p:cNvCxnSpPr>
            <p:nvPr/>
          </p:nvCxnSpPr>
          <p:spPr>
            <a:xfrm>
              <a:off x="8390369" y="5905209"/>
              <a:ext cx="348672" cy="6158"/>
            </a:xfrm>
            <a:prstGeom prst="straightConnector1">
              <a:avLst/>
            </a:prstGeom>
            <a:ln w="25400">
              <a:solidFill>
                <a:srgbClr val="000000"/>
              </a:solidFill>
              <a:tailEnd type="triangle" w="lg" len="med"/>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5C4E129D-DB6B-42CC-8F99-E69763B2143E}"/>
                </a:ext>
              </a:extLst>
            </p:cNvPr>
            <p:cNvCxnSpPr>
              <a:cxnSpLocks/>
            </p:cNvCxnSpPr>
            <p:nvPr/>
          </p:nvCxnSpPr>
          <p:spPr>
            <a:xfrm>
              <a:off x="9166204" y="5903376"/>
              <a:ext cx="348672" cy="6158"/>
            </a:xfrm>
            <a:prstGeom prst="straightConnector1">
              <a:avLst/>
            </a:prstGeom>
            <a:ln w="25400">
              <a:solidFill>
                <a:srgbClr val="000000"/>
              </a:solidFill>
              <a:tailEnd type="triangle" w="lg" len="med"/>
            </a:ln>
          </p:spPr>
          <p:style>
            <a:lnRef idx="2">
              <a:schemeClr val="accent1"/>
            </a:lnRef>
            <a:fillRef idx="0">
              <a:schemeClr val="accent1"/>
            </a:fillRef>
            <a:effectRef idx="1">
              <a:schemeClr val="accent1"/>
            </a:effectRef>
            <a:fontRef idx="minor">
              <a:schemeClr val="tx1"/>
            </a:fontRef>
          </p:style>
        </p:cxnSp>
      </p:grpSp>
      <p:grpSp>
        <p:nvGrpSpPr>
          <p:cNvPr id="21" name="组合 20">
            <a:extLst>
              <a:ext uri="{FF2B5EF4-FFF2-40B4-BE49-F238E27FC236}">
                <a16:creationId xmlns:a16="http://schemas.microsoft.com/office/drawing/2014/main" id="{916A6152-4BCD-4AF7-9E41-A80E6B23337B}"/>
              </a:ext>
            </a:extLst>
          </p:cNvPr>
          <p:cNvGrpSpPr/>
          <p:nvPr/>
        </p:nvGrpSpPr>
        <p:grpSpPr>
          <a:xfrm>
            <a:off x="4974167" y="3341034"/>
            <a:ext cx="829736" cy="480483"/>
            <a:chOff x="4974167" y="3682993"/>
            <a:chExt cx="829736" cy="480483"/>
          </a:xfrm>
        </p:grpSpPr>
        <p:sp>
          <p:nvSpPr>
            <p:cNvPr id="24" name="Rectangle: Rounded Corners 23">
              <a:extLst>
                <a:ext uri="{FF2B5EF4-FFF2-40B4-BE49-F238E27FC236}">
                  <a16:creationId xmlns:a16="http://schemas.microsoft.com/office/drawing/2014/main" id="{36F79E22-515C-4109-B994-08BB51156FE6}"/>
                </a:ext>
              </a:extLst>
            </p:cNvPr>
            <p:cNvSpPr/>
            <p:nvPr/>
          </p:nvSpPr>
          <p:spPr>
            <a:xfrm>
              <a:off x="4974167" y="3682993"/>
              <a:ext cx="427567" cy="480483"/>
            </a:xfrm>
            <a:prstGeom prst="roundRect">
              <a:avLst/>
            </a:prstGeom>
            <a:solidFill>
              <a:schemeClr val="accent1">
                <a:lumMod val="40000"/>
                <a:lumOff val="60000"/>
              </a:schemeClr>
            </a:solid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文本框 11">
              <a:extLst>
                <a:ext uri="{FF2B5EF4-FFF2-40B4-BE49-F238E27FC236}">
                  <a16:creationId xmlns:a16="http://schemas.microsoft.com/office/drawing/2014/main" id="{5CA75584-C595-4BEF-90E6-061128562F40}"/>
                </a:ext>
              </a:extLst>
            </p:cNvPr>
            <p:cNvSpPr txBox="1"/>
            <p:nvPr/>
          </p:nvSpPr>
          <p:spPr>
            <a:xfrm>
              <a:off x="5471487" y="3738568"/>
              <a:ext cx="332416" cy="369332"/>
            </a:xfrm>
            <a:prstGeom prst="rect">
              <a:avLst/>
            </a:prstGeom>
            <a:noFill/>
          </p:spPr>
          <p:txBody>
            <a:bodyPr wrap="square" lIns="0" tIns="0" rIns="0" bIns="0" rtlCol="0" anchor="ctr" anchorCtr="0">
              <a:spAutoFit/>
            </a:bodyPr>
            <a:lstStyle/>
            <a:p>
              <a:r>
                <a:rPr lang="en-US" altLang="zh-CN" sz="2400" dirty="0">
                  <a:latin typeface="Gill Sans Light" panose="020B0302020104020203" pitchFamily="34" charset="-79"/>
                  <a:cs typeface="Gill Sans Light" panose="020B0302020104020203" pitchFamily="34" charset="-79"/>
                </a:rPr>
                <a:t>x5</a:t>
              </a:r>
              <a:endParaRPr lang="zh-CN" altLang="en-US" sz="2400" dirty="0">
                <a:latin typeface="Gill Sans Light" panose="020B0302020104020203" pitchFamily="34" charset="-79"/>
                <a:cs typeface="Gill Sans Light" panose="020B0302020104020203" pitchFamily="34" charset="-79"/>
              </a:endParaRPr>
            </a:p>
          </p:txBody>
        </p:sp>
      </p:grpSp>
      <p:graphicFrame>
        <p:nvGraphicFramePr>
          <p:cNvPr id="39" name="Table 38">
            <a:extLst>
              <a:ext uri="{FF2B5EF4-FFF2-40B4-BE49-F238E27FC236}">
                <a16:creationId xmlns:a16="http://schemas.microsoft.com/office/drawing/2014/main" id="{D3AC15A7-13FA-DC3B-7F8D-9A2925415433}"/>
              </a:ext>
            </a:extLst>
          </p:cNvPr>
          <p:cNvGraphicFramePr>
            <a:graphicFrameLocks noGrp="1"/>
          </p:cNvGraphicFramePr>
          <p:nvPr>
            <p:extLst>
              <p:ext uri="{D42A27DB-BD31-4B8C-83A1-F6EECF244321}">
                <p14:modId xmlns:p14="http://schemas.microsoft.com/office/powerpoint/2010/main" val="2970671420"/>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custDataLst>
      <p:tags r:id="rId1"/>
    </p:custDataLst>
    <p:extLst>
      <p:ext uri="{BB962C8B-B14F-4D97-AF65-F5344CB8AC3E}">
        <p14:creationId xmlns:p14="http://schemas.microsoft.com/office/powerpoint/2010/main" val="3676102081"/>
      </p:ext>
    </p:extLst>
  </p:cSld>
  <p:clrMapOvr>
    <a:masterClrMapping/>
  </p:clrMapOvr>
  <mc:AlternateContent xmlns:mc="http://schemas.openxmlformats.org/markup-compatibility/2006" xmlns:p14="http://schemas.microsoft.com/office/powerpoint/2010/main">
    <mc:Choice Requires="p14">
      <p:transition spd="slow" p14:dur="2000" advTm="64619"/>
    </mc:Choice>
    <mc:Fallback xmlns="">
      <p:transition spd="slow" advTm="646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8">
                                            <p:txEl>
                                              <p:pRg st="2" end="2"/>
                                            </p:txEl>
                                          </p:spTgt>
                                        </p:tgtEl>
                                        <p:attrNameLst>
                                          <p:attrName>style.visibility</p:attrName>
                                        </p:attrNameLst>
                                      </p:cBhvr>
                                      <p:to>
                                        <p:strVal val="visible"/>
                                      </p:to>
                                    </p:set>
                                    <p:animEffect transition="in" filter="fade">
                                      <p:cBhvr>
                                        <p:cTn id="7" dur="250"/>
                                        <p:tgtEl>
                                          <p:spTgt spid="38">
                                            <p:txEl>
                                              <p:pRg st="2" end="2"/>
                                            </p:txEl>
                                          </p:spTgt>
                                        </p:tgtEl>
                                      </p:cBhvr>
                                    </p:animEffect>
                                    <p:anim calcmode="lin" valueType="num">
                                      <p:cBhvr>
                                        <p:cTn id="8" dur="250" fill="hold"/>
                                        <p:tgtEl>
                                          <p:spTgt spid="38">
                                            <p:txEl>
                                              <p:pRg st="2" end="2"/>
                                            </p:txEl>
                                          </p:spTgt>
                                        </p:tgtEl>
                                        <p:attrNameLst>
                                          <p:attrName>ppt_x</p:attrName>
                                        </p:attrNameLst>
                                      </p:cBhvr>
                                      <p:tavLst>
                                        <p:tav tm="0">
                                          <p:val>
                                            <p:strVal val="#ppt_x"/>
                                          </p:val>
                                        </p:tav>
                                        <p:tav tm="100000">
                                          <p:val>
                                            <p:strVal val="#ppt_x"/>
                                          </p:val>
                                        </p:tav>
                                      </p:tavLst>
                                    </p:anim>
                                    <p:anim calcmode="lin" valueType="num">
                                      <p:cBhvr>
                                        <p:cTn id="9" dur="250" fill="hold"/>
                                        <p:tgtEl>
                                          <p:spTgt spid="38">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38">
                                            <p:txEl>
                                              <p:pRg st="3" end="3"/>
                                            </p:txEl>
                                          </p:spTgt>
                                        </p:tgtEl>
                                        <p:attrNameLst>
                                          <p:attrName>style.visibility</p:attrName>
                                        </p:attrNameLst>
                                      </p:cBhvr>
                                      <p:to>
                                        <p:strVal val="visible"/>
                                      </p:to>
                                    </p:set>
                                    <p:animEffect transition="in" filter="fade">
                                      <p:cBhvr>
                                        <p:cTn id="12" dur="250"/>
                                        <p:tgtEl>
                                          <p:spTgt spid="38">
                                            <p:txEl>
                                              <p:pRg st="3" end="3"/>
                                            </p:txEl>
                                          </p:spTgt>
                                        </p:tgtEl>
                                      </p:cBhvr>
                                    </p:animEffect>
                                    <p:anim calcmode="lin" valueType="num">
                                      <p:cBhvr>
                                        <p:cTn id="13" dur="250" fill="hold"/>
                                        <p:tgtEl>
                                          <p:spTgt spid="38">
                                            <p:txEl>
                                              <p:pRg st="3" end="3"/>
                                            </p:txEl>
                                          </p:spTgt>
                                        </p:tgtEl>
                                        <p:attrNameLst>
                                          <p:attrName>ppt_x</p:attrName>
                                        </p:attrNameLst>
                                      </p:cBhvr>
                                      <p:tavLst>
                                        <p:tav tm="0">
                                          <p:val>
                                            <p:strVal val="#ppt_x"/>
                                          </p:val>
                                        </p:tav>
                                        <p:tav tm="100000">
                                          <p:val>
                                            <p:strVal val="#ppt_x"/>
                                          </p:val>
                                        </p:tav>
                                      </p:tavLst>
                                    </p:anim>
                                    <p:anim calcmode="lin" valueType="num">
                                      <p:cBhvr>
                                        <p:cTn id="14" dur="250" fill="hold"/>
                                        <p:tgtEl>
                                          <p:spTgt spid="38">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0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250"/>
                                        <p:tgtEl>
                                          <p:spTgt spid="21"/>
                                        </p:tgtEl>
                                      </p:cBhvr>
                                    </p:animEffect>
                                    <p:anim calcmode="lin" valueType="num">
                                      <p:cBhvr>
                                        <p:cTn id="18" dur="250" fill="hold"/>
                                        <p:tgtEl>
                                          <p:spTgt spid="21"/>
                                        </p:tgtEl>
                                        <p:attrNameLst>
                                          <p:attrName>ppt_x</p:attrName>
                                        </p:attrNameLst>
                                      </p:cBhvr>
                                      <p:tavLst>
                                        <p:tav tm="0">
                                          <p:val>
                                            <p:strVal val="#ppt_x"/>
                                          </p:val>
                                        </p:tav>
                                        <p:tav tm="100000">
                                          <p:val>
                                            <p:strVal val="#ppt_x"/>
                                          </p:val>
                                        </p:tav>
                                      </p:tavLst>
                                    </p:anim>
                                    <p:anim calcmode="lin" valueType="num">
                                      <p:cBhvr>
                                        <p:cTn id="19" dur="25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8">
                                            <p:txEl>
                                              <p:pRg st="6" end="6"/>
                                            </p:txEl>
                                          </p:spTgt>
                                        </p:tgtEl>
                                        <p:attrNameLst>
                                          <p:attrName>style.visibility</p:attrName>
                                        </p:attrNameLst>
                                      </p:cBhvr>
                                      <p:to>
                                        <p:strVal val="visible"/>
                                      </p:to>
                                    </p:set>
                                    <p:animEffect transition="in" filter="fade">
                                      <p:cBhvr>
                                        <p:cTn id="24" dur="250"/>
                                        <p:tgtEl>
                                          <p:spTgt spid="38">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8">
                                            <p:txEl>
                                              <p:pRg st="9" end="9"/>
                                            </p:txEl>
                                          </p:spTgt>
                                        </p:tgtEl>
                                        <p:attrNameLst>
                                          <p:attrName>style.visibility</p:attrName>
                                        </p:attrNameLst>
                                      </p:cBhvr>
                                      <p:to>
                                        <p:strVal val="visible"/>
                                      </p:to>
                                    </p:set>
                                    <p:animEffect transition="in" filter="fade">
                                      <p:cBhvr>
                                        <p:cTn id="27" dur="250"/>
                                        <p:tgtEl>
                                          <p:spTgt spid="38">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uiExpand="1" build="p" bldLvl="2" advAuto="10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671E57-147F-4B6D-95D7-F7B9100CE47C}"/>
              </a:ext>
            </a:extLst>
          </p:cNvPr>
          <p:cNvSpPr>
            <a:spLocks noGrp="1"/>
          </p:cNvSpPr>
          <p:nvPr>
            <p:ph type="title"/>
          </p:nvPr>
        </p:nvSpPr>
        <p:spPr/>
        <p:txBody>
          <a:bodyPr/>
          <a:lstStyle/>
          <a:p>
            <a:r>
              <a:rPr lang="en-US" altLang="zh-CN" dirty="0"/>
              <a:t>Emerging Trends in DL Stack</a:t>
            </a:r>
            <a:endParaRPr lang="zh-CN" altLang="en-US" dirty="0"/>
          </a:p>
        </p:txBody>
      </p:sp>
      <p:sp>
        <p:nvSpPr>
          <p:cNvPr id="3" name="内容占位符 2" hidden="1">
            <a:extLst>
              <a:ext uri="{FF2B5EF4-FFF2-40B4-BE49-F238E27FC236}">
                <a16:creationId xmlns:a16="http://schemas.microsoft.com/office/drawing/2014/main" id="{4F64C2BC-E7EA-41DF-A4BE-594FC1B071F6}"/>
              </a:ext>
            </a:extLst>
          </p:cNvPr>
          <p:cNvSpPr>
            <a:spLocks noGrp="1"/>
          </p:cNvSpPr>
          <p:nvPr>
            <p:ph idx="1"/>
          </p:nvPr>
        </p:nvSpPr>
        <p:spPr/>
        <p:txBody>
          <a:bodyPr/>
          <a:lstStyle/>
          <a:p>
            <a:endParaRPr lang="zh-CN" altLang="en-US" dirty="0"/>
          </a:p>
        </p:txBody>
      </p:sp>
      <p:grpSp>
        <p:nvGrpSpPr>
          <p:cNvPr id="30" name="组合 29">
            <a:extLst>
              <a:ext uri="{FF2B5EF4-FFF2-40B4-BE49-F238E27FC236}">
                <a16:creationId xmlns:a16="http://schemas.microsoft.com/office/drawing/2014/main" id="{152B8597-D67B-496A-B8BC-B38332A5DF49}"/>
              </a:ext>
            </a:extLst>
          </p:cNvPr>
          <p:cNvGrpSpPr/>
          <p:nvPr/>
        </p:nvGrpSpPr>
        <p:grpSpPr>
          <a:xfrm>
            <a:off x="66171" y="4365847"/>
            <a:ext cx="6466353" cy="299510"/>
            <a:chOff x="1415999" y="4773850"/>
            <a:chExt cx="9826561" cy="455150"/>
          </a:xfrm>
        </p:grpSpPr>
        <p:sp>
          <p:nvSpPr>
            <p:cNvPr id="6" name="Rounded Rectangle 15">
              <a:extLst>
                <a:ext uri="{FF2B5EF4-FFF2-40B4-BE49-F238E27FC236}">
                  <a16:creationId xmlns:a16="http://schemas.microsoft.com/office/drawing/2014/main" id="{F5036AD3-C752-43AB-86BE-B6E4772BE2AF}"/>
                </a:ext>
              </a:extLst>
            </p:cNvPr>
            <p:cNvSpPr/>
            <p:nvPr/>
          </p:nvSpPr>
          <p:spPr>
            <a:xfrm>
              <a:off x="5117961" y="4773850"/>
              <a:ext cx="1304976" cy="45515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r>
                <a:rPr lang="en-US" sz="1500" dirty="0">
                  <a:solidFill>
                    <a:schemeClr val="tx1"/>
                  </a:solidFill>
                  <a:latin typeface="Gill Sans Light" panose="020B0302020104020203" pitchFamily="34" charset="-79"/>
                  <a:cs typeface="Gill Sans Light" panose="020B0302020104020203" pitchFamily="34" charset="-79"/>
                </a:rPr>
                <a:t>GPU</a:t>
              </a:r>
            </a:p>
          </p:txBody>
        </p:sp>
        <p:sp>
          <p:nvSpPr>
            <p:cNvPr id="7" name="Rounded Rectangle 15">
              <a:extLst>
                <a:ext uri="{FF2B5EF4-FFF2-40B4-BE49-F238E27FC236}">
                  <a16:creationId xmlns:a16="http://schemas.microsoft.com/office/drawing/2014/main" id="{7284E8D7-38E4-47B8-806C-08C482302D77}"/>
                </a:ext>
              </a:extLst>
            </p:cNvPr>
            <p:cNvSpPr/>
            <p:nvPr/>
          </p:nvSpPr>
          <p:spPr>
            <a:xfrm>
              <a:off x="6724502" y="4773850"/>
              <a:ext cx="1304976" cy="45515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r>
                <a:rPr lang="en-US" sz="1500" dirty="0">
                  <a:solidFill>
                    <a:schemeClr val="tx1"/>
                  </a:solidFill>
                  <a:latin typeface="Gill Sans Light" panose="020B0302020104020203" pitchFamily="34" charset="-79"/>
                  <a:cs typeface="Gill Sans Light" panose="020B0302020104020203" pitchFamily="34" charset="-79"/>
                </a:rPr>
                <a:t>TPU</a:t>
              </a:r>
            </a:p>
          </p:txBody>
        </p:sp>
        <p:sp>
          <p:nvSpPr>
            <p:cNvPr id="9" name="Rounded Rectangle 15">
              <a:extLst>
                <a:ext uri="{FF2B5EF4-FFF2-40B4-BE49-F238E27FC236}">
                  <a16:creationId xmlns:a16="http://schemas.microsoft.com/office/drawing/2014/main" id="{0784873B-09A3-4600-8A5F-7317D89238D2}"/>
                </a:ext>
              </a:extLst>
            </p:cNvPr>
            <p:cNvSpPr/>
            <p:nvPr/>
          </p:nvSpPr>
          <p:spPr>
            <a:xfrm>
              <a:off x="8331043" y="4773850"/>
              <a:ext cx="1304976" cy="45515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r>
                <a:rPr lang="en-US" sz="1500" dirty="0">
                  <a:solidFill>
                    <a:schemeClr val="tx1"/>
                  </a:solidFill>
                  <a:latin typeface="Gill Sans Light" panose="020B0302020104020203" pitchFamily="34" charset="-79"/>
                  <a:cs typeface="Gill Sans Light" panose="020B0302020104020203" pitchFamily="34" charset="-79"/>
                </a:rPr>
                <a:t>ASIC</a:t>
              </a:r>
            </a:p>
          </p:txBody>
        </p:sp>
        <p:sp>
          <p:nvSpPr>
            <p:cNvPr id="10" name="Rounded Rectangle 15">
              <a:extLst>
                <a:ext uri="{FF2B5EF4-FFF2-40B4-BE49-F238E27FC236}">
                  <a16:creationId xmlns:a16="http://schemas.microsoft.com/office/drawing/2014/main" id="{17AAB78E-B586-4320-90B1-FEB685E2E17D}"/>
                </a:ext>
              </a:extLst>
            </p:cNvPr>
            <p:cNvSpPr/>
            <p:nvPr/>
          </p:nvSpPr>
          <p:spPr>
            <a:xfrm>
              <a:off x="9937584" y="4773850"/>
              <a:ext cx="1304976" cy="45515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r>
                <a:rPr lang="en-US" sz="1500" dirty="0">
                  <a:solidFill>
                    <a:schemeClr val="tx1"/>
                  </a:solidFill>
                  <a:latin typeface="Gill Sans Light" panose="020B0302020104020203" pitchFamily="34" charset="-79"/>
                  <a:cs typeface="Gill Sans Light" panose="020B0302020104020203" pitchFamily="34" charset="-79"/>
                </a:rPr>
                <a:t>…</a:t>
              </a:r>
            </a:p>
          </p:txBody>
        </p:sp>
        <p:sp>
          <p:nvSpPr>
            <p:cNvPr id="8" name="Rounded Rectangle 15">
              <a:extLst>
                <a:ext uri="{FF2B5EF4-FFF2-40B4-BE49-F238E27FC236}">
                  <a16:creationId xmlns:a16="http://schemas.microsoft.com/office/drawing/2014/main" id="{B182B7DD-E386-4D98-8B2F-AEDE6D4AA800}"/>
                </a:ext>
              </a:extLst>
            </p:cNvPr>
            <p:cNvSpPr/>
            <p:nvPr/>
          </p:nvSpPr>
          <p:spPr>
            <a:xfrm>
              <a:off x="3511420" y="4773850"/>
              <a:ext cx="1304976" cy="45515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r>
                <a:rPr lang="en-US" sz="1500" dirty="0">
                  <a:solidFill>
                    <a:schemeClr val="tx1"/>
                  </a:solidFill>
                  <a:latin typeface="Gill Sans Light" panose="020B0302020104020203" pitchFamily="34" charset="-79"/>
                  <a:cs typeface="Gill Sans Light" panose="020B0302020104020203" pitchFamily="34" charset="-79"/>
                </a:rPr>
                <a:t>CPU</a:t>
              </a:r>
            </a:p>
          </p:txBody>
        </p:sp>
        <p:sp>
          <p:nvSpPr>
            <p:cNvPr id="5" name="Rectangle 110">
              <a:extLst>
                <a:ext uri="{FF2B5EF4-FFF2-40B4-BE49-F238E27FC236}">
                  <a16:creationId xmlns:a16="http://schemas.microsoft.com/office/drawing/2014/main" id="{12F881AB-9743-4372-9B5B-6612D67D7626}"/>
                </a:ext>
              </a:extLst>
            </p:cNvPr>
            <p:cNvSpPr/>
            <p:nvPr/>
          </p:nvSpPr>
          <p:spPr>
            <a:xfrm>
              <a:off x="1825890" y="4773850"/>
              <a:ext cx="1174631" cy="350783"/>
            </a:xfrm>
            <a:prstGeom prst="rect">
              <a:avLst/>
            </a:prstGeom>
          </p:spPr>
          <p:txBody>
            <a:bodyPr wrap="square" lIns="0" tIns="0" rIns="0" bIns="0" anchor="ctr">
              <a:spAutoFit/>
            </a:bodyPr>
            <a:lstStyle/>
            <a:p>
              <a:pPr algn="ctr"/>
              <a:r>
                <a:rPr lang="en-US" sz="1500" dirty="0">
                  <a:solidFill>
                    <a:sysClr val="windowText" lastClr="000000"/>
                  </a:solidFill>
                  <a:latin typeface="Gill Sans Light" panose="020B0302020104020203" pitchFamily="34" charset="-79"/>
                  <a:cs typeface="Gill Sans Light" panose="020B0302020104020203" pitchFamily="34" charset="-79"/>
                </a:rPr>
                <a:t>Hardware</a:t>
              </a:r>
            </a:p>
          </p:txBody>
        </p:sp>
        <p:cxnSp>
          <p:nvCxnSpPr>
            <p:cNvPr id="20" name="直接连接符 19">
              <a:extLst>
                <a:ext uri="{FF2B5EF4-FFF2-40B4-BE49-F238E27FC236}">
                  <a16:creationId xmlns:a16="http://schemas.microsoft.com/office/drawing/2014/main" id="{145AB026-3D10-4B2D-B32D-825D8B6CB647}"/>
                </a:ext>
              </a:extLst>
            </p:cNvPr>
            <p:cNvCxnSpPr>
              <a:cxnSpLocks/>
            </p:cNvCxnSpPr>
            <p:nvPr/>
          </p:nvCxnSpPr>
          <p:spPr>
            <a:xfrm flipH="1">
              <a:off x="1415999" y="5229000"/>
              <a:ext cx="2043385"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24" name="组合 23">
            <a:extLst>
              <a:ext uri="{FF2B5EF4-FFF2-40B4-BE49-F238E27FC236}">
                <a16:creationId xmlns:a16="http://schemas.microsoft.com/office/drawing/2014/main" id="{47672110-9F88-472B-8DC9-B11918DC9F9C}"/>
              </a:ext>
            </a:extLst>
          </p:cNvPr>
          <p:cNvGrpSpPr/>
          <p:nvPr/>
        </p:nvGrpSpPr>
        <p:grpSpPr>
          <a:xfrm>
            <a:off x="66171" y="3524135"/>
            <a:ext cx="6466356" cy="791575"/>
            <a:chOff x="1415999" y="3494738"/>
            <a:chExt cx="9826565" cy="1202914"/>
          </a:xfrm>
        </p:grpSpPr>
        <p:cxnSp>
          <p:nvCxnSpPr>
            <p:cNvPr id="19" name="直接连接符 18">
              <a:extLst>
                <a:ext uri="{FF2B5EF4-FFF2-40B4-BE49-F238E27FC236}">
                  <a16:creationId xmlns:a16="http://schemas.microsoft.com/office/drawing/2014/main" id="{4F5A7FD5-927A-4D5D-A4F2-C0D1B1CDFDAF}"/>
                </a:ext>
              </a:extLst>
            </p:cNvPr>
            <p:cNvCxnSpPr>
              <a:cxnSpLocks/>
            </p:cNvCxnSpPr>
            <p:nvPr/>
          </p:nvCxnSpPr>
          <p:spPr>
            <a:xfrm flipH="1">
              <a:off x="1415999" y="4697652"/>
              <a:ext cx="2043385"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 name="Rectangle 110">
              <a:extLst>
                <a:ext uri="{FF2B5EF4-FFF2-40B4-BE49-F238E27FC236}">
                  <a16:creationId xmlns:a16="http://schemas.microsoft.com/office/drawing/2014/main" id="{E48541CA-9636-4F27-B573-F65FF97F2CC6}"/>
                </a:ext>
              </a:extLst>
            </p:cNvPr>
            <p:cNvSpPr/>
            <p:nvPr/>
          </p:nvSpPr>
          <p:spPr>
            <a:xfrm>
              <a:off x="1825890" y="3811375"/>
              <a:ext cx="1124656" cy="350783"/>
            </a:xfrm>
            <a:prstGeom prst="rect">
              <a:avLst/>
            </a:prstGeom>
          </p:spPr>
          <p:txBody>
            <a:bodyPr wrap="square" lIns="0" tIns="0" rIns="0" bIns="0" anchor="ctr">
              <a:spAutoFit/>
            </a:bodyPr>
            <a:lstStyle/>
            <a:p>
              <a:pPr algn="ctr"/>
              <a:r>
                <a:rPr lang="en-US" sz="1500" dirty="0">
                  <a:solidFill>
                    <a:sysClr val="windowText" lastClr="000000"/>
                  </a:solidFill>
                  <a:latin typeface="Gill Sans Light" panose="020B0302020104020203" pitchFamily="34" charset="-79"/>
                  <a:cs typeface="Gill Sans Light" panose="020B0302020104020203" pitchFamily="34" charset="-79"/>
                </a:rPr>
                <a:t>Low-level</a:t>
              </a:r>
            </a:p>
          </p:txBody>
        </p:sp>
        <p:sp>
          <p:nvSpPr>
            <p:cNvPr id="13" name="Rounded Rectangle 15">
              <a:extLst>
                <a:ext uri="{FF2B5EF4-FFF2-40B4-BE49-F238E27FC236}">
                  <a16:creationId xmlns:a16="http://schemas.microsoft.com/office/drawing/2014/main" id="{5E41A586-CB2F-498B-B927-20515C48D03C}"/>
                </a:ext>
              </a:extLst>
            </p:cNvPr>
            <p:cNvSpPr/>
            <p:nvPr/>
          </p:nvSpPr>
          <p:spPr>
            <a:xfrm>
              <a:off x="3511420" y="3494738"/>
              <a:ext cx="7731144" cy="1202907"/>
            </a:xfrm>
            <a:prstGeom prst="roundRect">
              <a:avLst>
                <a:gd name="adj" fmla="val 7484"/>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r>
                <a:rPr lang="en-US" sz="1500" dirty="0">
                  <a:solidFill>
                    <a:schemeClr val="tx1"/>
                  </a:solidFill>
                  <a:latin typeface="Gill Sans Light" panose="020B0302020104020203" pitchFamily="34" charset="-79"/>
                  <a:cs typeface="Gill Sans Light" panose="020B0302020104020203" pitchFamily="34" charset="-79"/>
                </a:rPr>
                <a:t>DL </a:t>
              </a:r>
              <a:r>
                <a:rPr lang="en-US" altLang="zh-CN" sz="1500" dirty="0">
                  <a:solidFill>
                    <a:schemeClr val="tx1"/>
                  </a:solidFill>
                  <a:latin typeface="Gill Sans Light" panose="020B0302020104020203" pitchFamily="34" charset="-79"/>
                  <a:cs typeface="Gill Sans Light" panose="020B0302020104020203" pitchFamily="34" charset="-79"/>
                </a:rPr>
                <a:t>Framework/</a:t>
              </a:r>
              <a:r>
                <a:rPr lang="en-US" sz="1500" dirty="0">
                  <a:solidFill>
                    <a:schemeClr val="tx1"/>
                  </a:solidFill>
                  <a:latin typeface="Gill Sans Light" panose="020B0302020104020203" pitchFamily="34" charset="-79"/>
                  <a:cs typeface="Gill Sans Light" panose="020B0302020104020203" pitchFamily="34" charset="-79"/>
                </a:rPr>
                <a:t>Compiler/Runtime</a:t>
              </a:r>
            </a:p>
          </p:txBody>
        </p:sp>
      </p:grpSp>
      <p:grpSp>
        <p:nvGrpSpPr>
          <p:cNvPr id="4" name="组合 3">
            <a:extLst>
              <a:ext uri="{FF2B5EF4-FFF2-40B4-BE49-F238E27FC236}">
                <a16:creationId xmlns:a16="http://schemas.microsoft.com/office/drawing/2014/main" id="{AFAD13BD-7195-48EF-9718-6992F790DA84}"/>
              </a:ext>
            </a:extLst>
          </p:cNvPr>
          <p:cNvGrpSpPr/>
          <p:nvPr/>
        </p:nvGrpSpPr>
        <p:grpSpPr>
          <a:xfrm>
            <a:off x="66171" y="2533287"/>
            <a:ext cx="6466356" cy="940707"/>
            <a:chOff x="1415999" y="1989000"/>
            <a:chExt cx="9826565" cy="1429541"/>
          </a:xfrm>
        </p:grpSpPr>
        <p:sp>
          <p:nvSpPr>
            <p:cNvPr id="14" name="Rectangle 110">
              <a:extLst>
                <a:ext uri="{FF2B5EF4-FFF2-40B4-BE49-F238E27FC236}">
                  <a16:creationId xmlns:a16="http://schemas.microsoft.com/office/drawing/2014/main" id="{045BAA4F-DF07-41B7-8C2D-AFE81D2B3DCF}"/>
                </a:ext>
              </a:extLst>
            </p:cNvPr>
            <p:cNvSpPr/>
            <p:nvPr/>
          </p:nvSpPr>
          <p:spPr>
            <a:xfrm>
              <a:off x="1800482" y="2278577"/>
              <a:ext cx="1225449" cy="762183"/>
            </a:xfrm>
            <a:prstGeom prst="rect">
              <a:avLst/>
            </a:prstGeom>
          </p:spPr>
          <p:txBody>
            <a:bodyPr wrap="square" lIns="0" tIns="0" rIns="0" bIns="0" anchor="ctr">
              <a:spAutoFit/>
            </a:bodyPr>
            <a:lstStyle/>
            <a:p>
              <a:pPr algn="ctr"/>
              <a:r>
                <a:rPr lang="en-US" sz="1500" dirty="0">
                  <a:solidFill>
                    <a:sysClr val="windowText" lastClr="000000"/>
                  </a:solidFill>
                  <a:latin typeface="Gill Sans Light" panose="020B0302020104020203" pitchFamily="34" charset="-79"/>
                  <a:cs typeface="Gill Sans Light" panose="020B0302020104020203" pitchFamily="34" charset="-79"/>
                </a:rPr>
                <a:t>High-level</a:t>
              </a:r>
            </a:p>
          </p:txBody>
        </p:sp>
        <p:sp>
          <p:nvSpPr>
            <p:cNvPr id="15" name="Rounded Rectangle 15">
              <a:extLst>
                <a:ext uri="{FF2B5EF4-FFF2-40B4-BE49-F238E27FC236}">
                  <a16:creationId xmlns:a16="http://schemas.microsoft.com/office/drawing/2014/main" id="{00A52598-BE26-49FF-BDF4-285E8192EB19}"/>
                </a:ext>
              </a:extLst>
            </p:cNvPr>
            <p:cNvSpPr/>
            <p:nvPr/>
          </p:nvSpPr>
          <p:spPr>
            <a:xfrm>
              <a:off x="7468893" y="1989000"/>
              <a:ext cx="3773671" cy="1420023"/>
            </a:xfrm>
            <a:prstGeom prst="roundRect">
              <a:avLst>
                <a:gd name="adj" fmla="val 7391"/>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r>
                <a:rPr lang="en-US" sz="1500" dirty="0">
                  <a:solidFill>
                    <a:schemeClr val="tx1"/>
                  </a:solidFill>
                  <a:latin typeface="Gill Sans Light" panose="020B0302020104020203" pitchFamily="34" charset="-79"/>
                  <a:cs typeface="Gill Sans Light" panose="020B0302020104020203" pitchFamily="34" charset="-79"/>
                </a:rPr>
                <a:t>Model Serving</a:t>
              </a:r>
            </a:p>
          </p:txBody>
        </p:sp>
        <p:sp>
          <p:nvSpPr>
            <p:cNvPr id="16" name="Rounded Rectangle 15">
              <a:extLst>
                <a:ext uri="{FF2B5EF4-FFF2-40B4-BE49-F238E27FC236}">
                  <a16:creationId xmlns:a16="http://schemas.microsoft.com/office/drawing/2014/main" id="{57F08E4A-D292-4E3E-9F9B-4C2A30DE72AD}"/>
                </a:ext>
              </a:extLst>
            </p:cNvPr>
            <p:cNvSpPr/>
            <p:nvPr/>
          </p:nvSpPr>
          <p:spPr>
            <a:xfrm>
              <a:off x="3516251" y="1989000"/>
              <a:ext cx="1991401" cy="796629"/>
            </a:xfrm>
            <a:prstGeom prst="roundRect">
              <a:avLst>
                <a:gd name="adj" fmla="val 1253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r>
                <a:rPr lang="en-US" sz="1500" dirty="0">
                  <a:solidFill>
                    <a:schemeClr val="tx1"/>
                  </a:solidFill>
                  <a:latin typeface="Gill Sans Light" panose="020B0302020104020203" pitchFamily="34" charset="-79"/>
                  <a:cs typeface="Gill Sans Light" panose="020B0302020104020203" pitchFamily="34" charset="-79"/>
                </a:rPr>
                <a:t>Hyperparameter Tuning</a:t>
              </a:r>
            </a:p>
          </p:txBody>
        </p:sp>
        <p:sp>
          <p:nvSpPr>
            <p:cNvPr id="17" name="Rounded Rectangle 15">
              <a:extLst>
                <a:ext uri="{FF2B5EF4-FFF2-40B4-BE49-F238E27FC236}">
                  <a16:creationId xmlns:a16="http://schemas.microsoft.com/office/drawing/2014/main" id="{08F91CDB-D04F-46CB-AB5B-8196DD1DFC61}"/>
                </a:ext>
              </a:extLst>
            </p:cNvPr>
            <p:cNvSpPr/>
            <p:nvPr/>
          </p:nvSpPr>
          <p:spPr>
            <a:xfrm>
              <a:off x="3516251" y="2873663"/>
              <a:ext cx="3865314" cy="544878"/>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r>
                <a:rPr lang="en-US" sz="1500" dirty="0">
                  <a:solidFill>
                    <a:schemeClr val="tx1"/>
                  </a:solidFill>
                  <a:latin typeface="Gill Sans Light" panose="020B0302020104020203" pitchFamily="34" charset="-79"/>
                  <a:cs typeface="Gill Sans Light" panose="020B0302020104020203" pitchFamily="34" charset="-79"/>
                </a:rPr>
                <a:t>Model Training</a:t>
              </a:r>
            </a:p>
          </p:txBody>
        </p:sp>
        <p:sp>
          <p:nvSpPr>
            <p:cNvPr id="18" name="Rounded Rectangle 15">
              <a:extLst>
                <a:ext uri="{FF2B5EF4-FFF2-40B4-BE49-F238E27FC236}">
                  <a16:creationId xmlns:a16="http://schemas.microsoft.com/office/drawing/2014/main" id="{D9E23309-A8DA-4BD0-82BF-F8304136B520}"/>
                </a:ext>
              </a:extLst>
            </p:cNvPr>
            <p:cNvSpPr/>
            <p:nvPr/>
          </p:nvSpPr>
          <p:spPr>
            <a:xfrm>
              <a:off x="5595575" y="1989000"/>
              <a:ext cx="1785989" cy="796629"/>
            </a:xfrm>
            <a:prstGeom prst="roundRect">
              <a:avLst>
                <a:gd name="adj" fmla="val 13047"/>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r>
                <a:rPr lang="en-US" sz="1500" dirty="0">
                  <a:solidFill>
                    <a:schemeClr val="tx1"/>
                  </a:solidFill>
                  <a:latin typeface="Gill Sans Light" panose="020B0302020104020203" pitchFamily="34" charset="-79"/>
                  <a:cs typeface="Gill Sans Light" panose="020B0302020104020203" pitchFamily="34" charset="-79"/>
                </a:rPr>
                <a:t>Data Preprocessing</a:t>
              </a:r>
            </a:p>
          </p:txBody>
        </p:sp>
        <p:cxnSp>
          <p:nvCxnSpPr>
            <p:cNvPr id="22" name="直接连接符 21">
              <a:extLst>
                <a:ext uri="{FF2B5EF4-FFF2-40B4-BE49-F238E27FC236}">
                  <a16:creationId xmlns:a16="http://schemas.microsoft.com/office/drawing/2014/main" id="{AB700B47-333B-4D84-83BD-2BEDA0DC1628}"/>
                </a:ext>
              </a:extLst>
            </p:cNvPr>
            <p:cNvCxnSpPr>
              <a:cxnSpLocks/>
            </p:cNvCxnSpPr>
            <p:nvPr/>
          </p:nvCxnSpPr>
          <p:spPr>
            <a:xfrm flipH="1">
              <a:off x="1415999" y="1989000"/>
              <a:ext cx="2043385"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DCC0EB2E-2F8A-484F-A0CA-A4EE89356C3A}"/>
                </a:ext>
              </a:extLst>
            </p:cNvPr>
            <p:cNvCxnSpPr>
              <a:cxnSpLocks/>
            </p:cNvCxnSpPr>
            <p:nvPr/>
          </p:nvCxnSpPr>
          <p:spPr>
            <a:xfrm flipH="1">
              <a:off x="1415999" y="3418541"/>
              <a:ext cx="2043385"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28" name="Slide Number Placeholder 4">
            <a:extLst>
              <a:ext uri="{FF2B5EF4-FFF2-40B4-BE49-F238E27FC236}">
                <a16:creationId xmlns:a16="http://schemas.microsoft.com/office/drawing/2014/main" id="{6A09CF2F-39A3-44D8-AB82-53669309C383}"/>
              </a:ext>
            </a:extLst>
          </p:cNvPr>
          <p:cNvSpPr>
            <a:spLocks noGrp="1"/>
          </p:cNvSpPr>
          <p:nvPr>
            <p:ph type="sldNum" sz="quarter" idx="12"/>
          </p:nvPr>
        </p:nvSpPr>
        <p:spPr>
          <a:xfrm>
            <a:off x="10558200" y="6426000"/>
            <a:ext cx="937800" cy="432000"/>
          </a:xfrm>
        </p:spPr>
        <p:txBody>
          <a:bodyPr/>
          <a:lstStyle/>
          <a:p>
            <a:fld id="{2E4BC627-AC99-AB40-AA77-AD4C10984B8E}" type="slidenum">
              <a:rPr lang="en-US" smtClean="0"/>
              <a:pPr/>
              <a:t>5</a:t>
            </a:fld>
            <a:endParaRPr lang="en-US"/>
          </a:p>
        </p:txBody>
      </p:sp>
      <p:sp>
        <p:nvSpPr>
          <p:cNvPr id="26" name="!!Mismatch1">
            <a:extLst>
              <a:ext uri="{FF2B5EF4-FFF2-40B4-BE49-F238E27FC236}">
                <a16:creationId xmlns:a16="http://schemas.microsoft.com/office/drawing/2014/main" id="{1697DB38-ABC4-4B3A-B938-A93ACDFBC4D2}"/>
              </a:ext>
            </a:extLst>
          </p:cNvPr>
          <p:cNvSpPr/>
          <p:nvPr/>
        </p:nvSpPr>
        <p:spPr>
          <a:xfrm>
            <a:off x="1451202" y="2522403"/>
            <a:ext cx="2870104" cy="1233165"/>
          </a:xfrm>
          <a:prstGeom prst="roundRect">
            <a:avLst>
              <a:gd name="adj" fmla="val 8585"/>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dirty="0">
                <a:latin typeface="Gill Sans" panose="020B0502020104020203" pitchFamily="34" charset="-79"/>
                <a:cs typeface="Gill Sans" panose="020B0502020104020203" pitchFamily="34" charset="-79"/>
              </a:rPr>
              <a:t>New applications</a:t>
            </a:r>
          </a:p>
        </p:txBody>
      </p:sp>
      <p:sp>
        <p:nvSpPr>
          <p:cNvPr id="27" name="!!Mismatch2">
            <a:extLst>
              <a:ext uri="{FF2B5EF4-FFF2-40B4-BE49-F238E27FC236}">
                <a16:creationId xmlns:a16="http://schemas.microsoft.com/office/drawing/2014/main" id="{205C251F-9A74-4B77-947F-A965A6835D10}"/>
              </a:ext>
            </a:extLst>
          </p:cNvPr>
          <p:cNvSpPr/>
          <p:nvPr/>
        </p:nvSpPr>
        <p:spPr>
          <a:xfrm>
            <a:off x="1431010" y="3847914"/>
            <a:ext cx="2890296" cy="817444"/>
          </a:xfrm>
          <a:prstGeom prst="roundRect">
            <a:avLst>
              <a:gd name="adj" fmla="val 8585"/>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dirty="0">
                <a:latin typeface="Gill Sans" panose="020B0502020104020203" pitchFamily="34" charset="-79"/>
                <a:cs typeface="Gill Sans" panose="020B0502020104020203" pitchFamily="34" charset="-79"/>
              </a:rPr>
              <a:t>New types of hardware</a:t>
            </a:r>
            <a:endParaRPr lang="zh-CN" altLang="en-US" sz="2000" dirty="0">
              <a:latin typeface="Gill Sans" panose="020B0502020104020203" pitchFamily="34" charset="-79"/>
              <a:cs typeface="Gill Sans" panose="020B0502020104020203" pitchFamily="34" charset="-79"/>
            </a:endParaRPr>
          </a:p>
        </p:txBody>
      </p:sp>
      <p:sp>
        <p:nvSpPr>
          <p:cNvPr id="29" name="!!Mismatch3">
            <a:extLst>
              <a:ext uri="{FF2B5EF4-FFF2-40B4-BE49-F238E27FC236}">
                <a16:creationId xmlns:a16="http://schemas.microsoft.com/office/drawing/2014/main" id="{C1B97816-81FF-435E-BA4A-F447783A1415}"/>
              </a:ext>
            </a:extLst>
          </p:cNvPr>
          <p:cNvSpPr/>
          <p:nvPr/>
        </p:nvSpPr>
        <p:spPr>
          <a:xfrm>
            <a:off x="4378773" y="2522403"/>
            <a:ext cx="2153752" cy="2142954"/>
          </a:xfrm>
          <a:prstGeom prst="roundRect">
            <a:avLst>
              <a:gd name="adj" fmla="val 3759"/>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dirty="0">
                <a:latin typeface="Gill Sans" panose="020B0502020104020203" pitchFamily="34" charset="-79"/>
                <a:cs typeface="Gill Sans" panose="020B0502020104020203" pitchFamily="34" charset="-79"/>
              </a:rPr>
              <a:t>New metrics beyond predictive accuracy</a:t>
            </a:r>
            <a:endParaRPr lang="zh-CN" altLang="en-US" sz="2000" dirty="0">
              <a:latin typeface="Gill Sans" panose="020B0502020104020203" pitchFamily="34" charset="-79"/>
              <a:cs typeface="Gill Sans" panose="020B0502020104020203" pitchFamily="34" charset="-79"/>
            </a:endParaRPr>
          </a:p>
        </p:txBody>
      </p:sp>
      <p:sp>
        <p:nvSpPr>
          <p:cNvPr id="31" name="矩形 30" hidden="1">
            <a:extLst>
              <a:ext uri="{FF2B5EF4-FFF2-40B4-BE49-F238E27FC236}">
                <a16:creationId xmlns:a16="http://schemas.microsoft.com/office/drawing/2014/main" id="{1B9BA260-9F39-4303-8F05-1C6214BACB0E}"/>
              </a:ext>
            </a:extLst>
          </p:cNvPr>
          <p:cNvSpPr/>
          <p:nvPr/>
        </p:nvSpPr>
        <p:spPr>
          <a:xfrm>
            <a:off x="6553228" y="1656422"/>
            <a:ext cx="2441142" cy="26271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Challenges">
            <a:extLst>
              <a:ext uri="{FF2B5EF4-FFF2-40B4-BE49-F238E27FC236}">
                <a16:creationId xmlns:a16="http://schemas.microsoft.com/office/drawing/2014/main" id="{B39A7346-0C68-4748-BB40-576EA5AFB36D}"/>
              </a:ext>
            </a:extLst>
          </p:cNvPr>
          <p:cNvSpPr txBox="1">
            <a:spLocks/>
          </p:cNvSpPr>
          <p:nvPr/>
        </p:nvSpPr>
        <p:spPr>
          <a:xfrm>
            <a:off x="6855182" y="1458686"/>
            <a:ext cx="4765318" cy="4904014"/>
          </a:xfrm>
          <a:prstGeom prst="rect">
            <a:avLst/>
          </a:prstGeom>
          <a:solidFill>
            <a:schemeClr val="bg1"/>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ill Sans Light" panose="020B0302020104020203" pitchFamily="34" charset="-79"/>
                <a:ea typeface="+mn-ea"/>
                <a:cs typeface="Gill Sans Light" panose="020B0302020104020203" pitchFamily="34" charset="-79"/>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ill Sans Light" panose="020B0302020104020203" pitchFamily="34" charset="-79"/>
                <a:ea typeface="+mn-ea"/>
                <a:cs typeface="Gill Sans Light" panose="020B0302020104020203" pitchFamily="34" charset="-79"/>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ll Sans Light" panose="020B0302020104020203" pitchFamily="34" charset="-79"/>
                <a:ea typeface="+mn-ea"/>
                <a:cs typeface="Gill Sans Light" panose="020B0302020104020203" pitchFamily="34" charset="-79"/>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Light" panose="020B0302020104020203" pitchFamily="34" charset="-79"/>
                <a:ea typeface="+mn-ea"/>
                <a:cs typeface="Gill Sans Light" panose="020B0302020104020203" pitchFamily="34" charset="-79"/>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Light" panose="020B0302020104020203" pitchFamily="34" charset="-79"/>
                <a:ea typeface="+mn-ea"/>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b="1" dirty="0"/>
              <a:t>Challenges</a:t>
            </a:r>
            <a:endParaRPr lang="en-US" altLang="zh-CN" dirty="0"/>
          </a:p>
          <a:p>
            <a:pPr algn="ctr"/>
            <a:r>
              <a:rPr lang="en-US" altLang="zh-CN" dirty="0"/>
              <a:t>Scheduling with the cluster &amp; lower-level remains unchanged</a:t>
            </a:r>
          </a:p>
          <a:p>
            <a:pPr algn="ctr">
              <a:spcBef>
                <a:spcPts val="6600"/>
              </a:spcBef>
            </a:pPr>
            <a:r>
              <a:rPr lang="en-US" altLang="zh-CN" dirty="0"/>
              <a:t>Abstraction remains minimal in functionality and flexibility</a:t>
            </a:r>
          </a:p>
          <a:p>
            <a:pPr algn="ctr">
              <a:spcBef>
                <a:spcPts val="6600"/>
              </a:spcBef>
            </a:pPr>
            <a:r>
              <a:rPr lang="en-US" altLang="zh-CN" dirty="0"/>
              <a:t>Lack of app semantics at lower-level</a:t>
            </a:r>
            <a:endParaRPr lang="zh-CN" altLang="en-US" dirty="0"/>
          </a:p>
        </p:txBody>
      </p:sp>
      <p:graphicFrame>
        <p:nvGraphicFramePr>
          <p:cNvPr id="33" name="Table 32">
            <a:extLst>
              <a:ext uri="{FF2B5EF4-FFF2-40B4-BE49-F238E27FC236}">
                <a16:creationId xmlns:a16="http://schemas.microsoft.com/office/drawing/2014/main" id="{C7514968-F70D-D652-1F80-01AEB621F3E0}"/>
              </a:ext>
            </a:extLst>
          </p:cNvPr>
          <p:cNvGraphicFramePr>
            <a:graphicFrameLocks noGrp="1"/>
          </p:cNvGraphicFramePr>
          <p:nvPr>
            <p:extLst>
              <p:ext uri="{D42A27DB-BD31-4B8C-83A1-F6EECF244321}">
                <p14:modId xmlns:p14="http://schemas.microsoft.com/office/powerpoint/2010/main" val="1633862113"/>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extLst>
      <p:ext uri="{BB962C8B-B14F-4D97-AF65-F5344CB8AC3E}">
        <p14:creationId xmlns:p14="http://schemas.microsoft.com/office/powerpoint/2010/main" val="30861168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2">
                                            <p:txEl>
                                              <p:pRg st="3" end="3"/>
                                            </p:txEl>
                                          </p:spTgt>
                                        </p:tgtEl>
                                        <p:attrNameLst>
                                          <p:attrName>style.visibility</p:attrName>
                                        </p:attrNameLst>
                                      </p:cBhvr>
                                      <p:to>
                                        <p:strVal val="visible"/>
                                      </p:to>
                                    </p:set>
                                    <p:animEffect transition="in" filter="fade">
                                      <p:cBhvr>
                                        <p:cTn id="7" dur="300"/>
                                        <p:tgtEl>
                                          <p:spTgt spid="32">
                                            <p:txEl>
                                              <p:pRg st="3" end="3"/>
                                            </p:txEl>
                                          </p:spTgt>
                                        </p:tgtEl>
                                      </p:cBhvr>
                                    </p:animEffect>
                                    <p:anim calcmode="lin" valueType="num">
                                      <p:cBhvr>
                                        <p:cTn id="8" dur="300" fill="hold"/>
                                        <p:tgtEl>
                                          <p:spTgt spid="32">
                                            <p:txEl>
                                              <p:pRg st="3" end="3"/>
                                            </p:txEl>
                                          </p:spTgt>
                                        </p:tgtEl>
                                        <p:attrNameLst>
                                          <p:attrName>ppt_x</p:attrName>
                                        </p:attrNameLst>
                                      </p:cBhvr>
                                      <p:tavLst>
                                        <p:tav tm="0">
                                          <p:val>
                                            <p:strVal val="#ppt_x"/>
                                          </p:val>
                                        </p:tav>
                                        <p:tav tm="100000">
                                          <p:val>
                                            <p:strVal val="#ppt_x"/>
                                          </p:val>
                                        </p:tav>
                                      </p:tavLst>
                                    </p:anim>
                                    <p:anim calcmode="lin" valueType="num">
                                      <p:cBhvr>
                                        <p:cTn id="9" dur="300" fill="hold"/>
                                        <p:tgtEl>
                                          <p:spTgt spid="3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4C1AA53-F7AF-4F30-AB7B-62DC4AE32146}"/>
              </a:ext>
            </a:extLst>
          </p:cNvPr>
          <p:cNvSpPr>
            <a:spLocks noGrp="1"/>
          </p:cNvSpPr>
          <p:nvPr>
            <p:ph type="title"/>
          </p:nvPr>
        </p:nvSpPr>
        <p:spPr/>
        <p:txBody>
          <a:bodyPr/>
          <a:lstStyle/>
          <a:p>
            <a:r>
              <a:rPr lang="en-US" altLang="zh-CN" dirty="0"/>
              <a:t>Problem Definition: Strip Packing</a:t>
            </a:r>
            <a:endParaRPr lang="zh-CN" altLang="en-US" dirty="0"/>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04E3186D-1CDF-4991-9D83-C3BE297D8D8A}"/>
                  </a:ext>
                </a:extLst>
              </p:cNvPr>
              <p:cNvSpPr>
                <a:spLocks noGrp="1"/>
              </p:cNvSpPr>
              <p:nvPr>
                <p:ph idx="1"/>
              </p:nvPr>
            </p:nvSpPr>
            <p:spPr/>
            <p:txBody>
              <a:bodyPr/>
              <a:lstStyle/>
              <a:p>
                <a:r>
                  <a:rPr lang="en-US" altLang="zh-CN" dirty="0"/>
                  <a:t>Input: TrialGroup </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oMath>
                </a14:m>
                <a:r>
                  <a:rPr lang="en-US" altLang="zh-CN" dirty="0"/>
                  <a:t>, resources </a:t>
                </a:r>
                <a14:m>
                  <m:oMath xmlns:m="http://schemas.openxmlformats.org/officeDocument/2006/math">
                    <m:r>
                      <a:rPr lang="en-US" altLang="zh-CN" b="0" i="1" smtClean="0">
                        <a:latin typeface="Cambria Math" panose="02040503050406030204" pitchFamily="18" charset="0"/>
                      </a:rPr>
                      <m:t>𝑀</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oMath>
                </a14:m>
                <a:endParaRPr lang="en-US" altLang="zh-CN" dirty="0"/>
              </a:p>
              <a:p>
                <a:r>
                  <a:rPr lang="en-US" altLang="zh-CN" dirty="0"/>
                  <a:t>Output: resource allocation </a:t>
                </a:r>
                <a14:m>
                  <m:oMath xmlns:m="http://schemas.openxmlformats.org/officeDocument/2006/math">
                    <m:r>
                      <a:rPr lang="en-US" altLang="zh-CN" b="0" i="1" smtClean="0">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i="1">
                            <a:latin typeface="Cambria Math" panose="02040503050406030204" pitchFamily="18" charset="0"/>
                          </a:rPr>
                          <m:t>2</m:t>
                        </m:r>
                      </m:sub>
                    </m:sSub>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i="1">
                            <a:latin typeface="Cambria Math" panose="02040503050406030204" pitchFamily="18" charset="0"/>
                          </a:rPr>
                          <m:t>𝑛</m:t>
                        </m:r>
                      </m:sub>
                    </m:sSub>
                    <m:r>
                      <a:rPr lang="en-US" altLang="zh-CN" i="1">
                        <a:latin typeface="Cambria Math" panose="02040503050406030204" pitchFamily="18" charset="0"/>
                      </a:rPr>
                      <m:t>}</m:t>
                    </m:r>
                  </m:oMath>
                </a14:m>
                <a:endParaRPr lang="en-US" altLang="zh-CN" dirty="0"/>
              </a:p>
              <a:p>
                <a:r>
                  <a:rPr lang="en-US" altLang="zh-CN" dirty="0"/>
                  <a:t>Goal: minimize the length </a:t>
                </a:r>
                <a14:m>
                  <m:oMath xmlns:m="http://schemas.openxmlformats.org/officeDocument/2006/math">
                    <m:r>
                      <a:rPr lang="en-US" altLang="zh-CN" b="0" i="1" smtClean="0">
                        <a:latin typeface="Cambria Math" panose="02040503050406030204" pitchFamily="18" charset="0"/>
                      </a:rPr>
                      <m:t>𝐿</m:t>
                    </m:r>
                  </m:oMath>
                </a14:m>
                <a:r>
                  <a:rPr lang="en-US" altLang="zh-CN" dirty="0"/>
                  <a:t> of strips</a:t>
                </a:r>
              </a:p>
              <a:p>
                <a:endParaRPr lang="zh-CN" altLang="en-US" dirty="0"/>
              </a:p>
            </p:txBody>
          </p:sp>
        </mc:Choice>
        <mc:Fallback xmlns="">
          <p:sp>
            <p:nvSpPr>
              <p:cNvPr id="6" name="内容占位符 5">
                <a:extLst>
                  <a:ext uri="{FF2B5EF4-FFF2-40B4-BE49-F238E27FC236}">
                    <a16:creationId xmlns:a16="http://schemas.microsoft.com/office/drawing/2014/main" id="{04E3186D-1CDF-4991-9D83-C3BE297D8D8A}"/>
                  </a:ext>
                </a:extLst>
              </p:cNvPr>
              <p:cNvSpPr>
                <a:spLocks noGrp="1" noRot="1" noChangeAspect="1" noMove="1" noResize="1" noEditPoints="1" noAdjustHandles="1" noChangeArrowheads="1" noChangeShapeType="1" noTextEdit="1"/>
              </p:cNvSpPr>
              <p:nvPr>
                <p:ph idx="1"/>
              </p:nvPr>
            </p:nvSpPr>
            <p:spPr>
              <a:blipFill>
                <a:blip r:embed="rId4"/>
                <a:stretch>
                  <a:fillRect l="-1016" t="-2279"/>
                </a:stretch>
              </a:blipFill>
            </p:spPr>
            <p:txBody>
              <a:bodyPr/>
              <a:lstStyle/>
              <a:p>
                <a:r>
                  <a:rPr lang="zh-CN" altLang="en-US">
                    <a:noFill/>
                  </a:rPr>
                  <a:t> </a:t>
                </a:r>
              </a:p>
            </p:txBody>
          </p:sp>
        </mc:Fallback>
      </mc:AlternateContent>
      <p:sp>
        <p:nvSpPr>
          <p:cNvPr id="2" name="Slide Number Placeholder 1">
            <a:extLst>
              <a:ext uri="{FF2B5EF4-FFF2-40B4-BE49-F238E27FC236}">
                <a16:creationId xmlns:a16="http://schemas.microsoft.com/office/drawing/2014/main" id="{CCDBD5F0-63CF-4C6D-8760-273780ABB91D}"/>
              </a:ext>
            </a:extLst>
          </p:cNvPr>
          <p:cNvSpPr>
            <a:spLocks noGrp="1"/>
          </p:cNvSpPr>
          <p:nvPr>
            <p:ph type="sldNum" sz="quarter" idx="12"/>
          </p:nvPr>
        </p:nvSpPr>
        <p:spPr/>
        <p:txBody>
          <a:bodyPr/>
          <a:lstStyle/>
          <a:p>
            <a:fld id="{AB784BE6-8AD8-2A49-BC7C-EB31A7D2B34C}" type="slidenum">
              <a:rPr lang="en-US" smtClean="0"/>
              <a:pPr/>
              <a:t>50</a:t>
            </a:fld>
            <a:endParaRPr lang="en-US"/>
          </a:p>
        </p:txBody>
      </p:sp>
      <mc:AlternateContent xmlns:mc="http://schemas.openxmlformats.org/markup-compatibility/2006" xmlns:a14="http://schemas.microsoft.com/office/drawing/2010/main">
        <mc:Choice Requires="a14">
          <p:sp>
            <p:nvSpPr>
              <p:cNvPr id="33" name="内容占位符 2">
                <a:extLst>
                  <a:ext uri="{FF2B5EF4-FFF2-40B4-BE49-F238E27FC236}">
                    <a16:creationId xmlns:a16="http://schemas.microsoft.com/office/drawing/2014/main" id="{1E9D009D-A242-4FAC-9C52-FBAE59229E4D}"/>
                  </a:ext>
                </a:extLst>
              </p:cNvPr>
              <p:cNvSpPr txBox="1">
                <a:spLocks/>
              </p:cNvSpPr>
              <p:nvPr/>
            </p:nvSpPr>
            <p:spPr>
              <a:xfrm>
                <a:off x="722671" y="3659658"/>
                <a:ext cx="674330" cy="307777"/>
              </a:xfrm>
              <a:prstGeom prst="rect">
                <a:avLst/>
              </a:prstGeom>
            </p:spPr>
            <p:txBody>
              <a:bodyPr vert="horz" wrap="square" lIns="0" tIns="0" rIns="0" bIns="0"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gn="ctr">
                  <a:lnSpc>
                    <a:spcPct val="100000"/>
                  </a:lnSpc>
                  <a:spcBef>
                    <a:spcPts val="0"/>
                  </a:spcBef>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𝑤</m:t>
                      </m:r>
                      <m:r>
                        <a:rPr lang="en-US" sz="2000" b="0" i="1" smtClean="0">
                          <a:latin typeface="Cambria Math" panose="02040503050406030204" pitchFamily="18" charset="0"/>
                        </a:rPr>
                        <m:t>=1</m:t>
                      </m:r>
                    </m:oMath>
                  </m:oMathPara>
                </a14:m>
                <a:endParaRPr lang="en-US" sz="2000" dirty="0"/>
              </a:p>
            </p:txBody>
          </p:sp>
        </mc:Choice>
        <mc:Fallback xmlns="">
          <p:sp>
            <p:nvSpPr>
              <p:cNvPr id="33" name="内容占位符 2">
                <a:extLst>
                  <a:ext uri="{FF2B5EF4-FFF2-40B4-BE49-F238E27FC236}">
                    <a16:creationId xmlns:a16="http://schemas.microsoft.com/office/drawing/2014/main" id="{1E9D009D-A242-4FAC-9C52-FBAE59229E4D}"/>
                  </a:ext>
                </a:extLst>
              </p:cNvPr>
              <p:cNvSpPr txBox="1">
                <a:spLocks noRot="1" noChangeAspect="1" noMove="1" noResize="1" noEditPoints="1" noAdjustHandles="1" noChangeArrowheads="1" noChangeShapeType="1" noTextEdit="1"/>
              </p:cNvSpPr>
              <p:nvPr/>
            </p:nvSpPr>
            <p:spPr>
              <a:xfrm>
                <a:off x="722671" y="3659658"/>
                <a:ext cx="674330" cy="307777"/>
              </a:xfrm>
              <a:prstGeom prst="rect">
                <a:avLst/>
              </a:prstGeom>
              <a:blipFill>
                <a:blip r:embed="rId5"/>
                <a:stretch>
                  <a:fillRect l="-15455" r="-7273" b="-7843"/>
                </a:stretch>
              </a:blipFill>
            </p:spPr>
            <p:txBody>
              <a:bodyPr/>
              <a:lstStyle/>
              <a:p>
                <a:r>
                  <a:rPr lang="zh-CN" altLang="en-US">
                    <a:noFill/>
                  </a:rPr>
                  <a:t> </a:t>
                </a:r>
              </a:p>
            </p:txBody>
          </p:sp>
        </mc:Fallback>
      </mc:AlternateContent>
      <p:sp>
        <p:nvSpPr>
          <p:cNvPr id="39" name="圆角矩形 6">
            <a:extLst>
              <a:ext uri="{FF2B5EF4-FFF2-40B4-BE49-F238E27FC236}">
                <a16:creationId xmlns:a16="http://schemas.microsoft.com/office/drawing/2014/main" id="{A8A76D6D-625C-4EC2-9126-648E6A887092}"/>
              </a:ext>
            </a:extLst>
          </p:cNvPr>
          <p:cNvSpPr/>
          <p:nvPr/>
        </p:nvSpPr>
        <p:spPr>
          <a:xfrm>
            <a:off x="1655971" y="3573061"/>
            <a:ext cx="3534938" cy="480970"/>
          </a:xfrm>
          <a:prstGeom prst="roundRect">
            <a:avLst/>
          </a:prstGeom>
          <a:solidFill>
            <a:schemeClr val="accent1">
              <a:lumMod val="40000"/>
              <a:lumOff val="6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a:latin typeface="Times New Roman" panose="02020603050405020304" pitchFamily="18" charset="0"/>
              <a:cs typeface="Times New Roman" panose="02020603050405020304" pitchFamily="18" charset="0"/>
            </a:endParaRPr>
          </a:p>
        </p:txBody>
      </p:sp>
      <p:sp>
        <p:nvSpPr>
          <p:cNvPr id="44" name="圆角矩形 45">
            <a:extLst>
              <a:ext uri="{FF2B5EF4-FFF2-40B4-BE49-F238E27FC236}">
                <a16:creationId xmlns:a16="http://schemas.microsoft.com/office/drawing/2014/main" id="{2D0694C3-5EAE-4AD6-98DC-D85BED77927C}"/>
              </a:ext>
            </a:extLst>
          </p:cNvPr>
          <p:cNvSpPr/>
          <p:nvPr/>
        </p:nvSpPr>
        <p:spPr>
          <a:xfrm>
            <a:off x="3187726" y="5304818"/>
            <a:ext cx="471428" cy="497619"/>
          </a:xfrm>
          <a:prstGeom prst="roundRect">
            <a:avLst>
              <a:gd name="adj" fmla="val 17245"/>
            </a:avLst>
          </a:prstGeom>
          <a:solidFill>
            <a:srgbClr val="FF5700"/>
          </a:solidFill>
          <a:ln w="25400">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sz="280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5" name="内容占位符 2">
                <a:extLst>
                  <a:ext uri="{FF2B5EF4-FFF2-40B4-BE49-F238E27FC236}">
                    <a16:creationId xmlns:a16="http://schemas.microsoft.com/office/drawing/2014/main" id="{32C9D7B8-477A-444B-934C-468E9AA8A7C9}"/>
                  </a:ext>
                </a:extLst>
              </p:cNvPr>
              <p:cNvSpPr txBox="1">
                <a:spLocks/>
              </p:cNvSpPr>
              <p:nvPr/>
            </p:nvSpPr>
            <p:spPr>
              <a:xfrm>
                <a:off x="3041765" y="4258022"/>
                <a:ext cx="763351" cy="307777"/>
              </a:xfrm>
              <a:prstGeom prst="rect">
                <a:avLst/>
              </a:prstGeom>
            </p:spPr>
            <p:txBody>
              <a:bodyPr vert="horz" wrap="square" lIns="0" tIns="0" rIns="0" bIns="0"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gn="ctr">
                  <a:lnSpc>
                    <a:spcPct val="100000"/>
                  </a:lnSpc>
                  <a:spcBef>
                    <a:spcPts val="0"/>
                  </a:spcBef>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𝑙</m:t>
                      </m:r>
                      <m:r>
                        <a:rPr lang="en-US" sz="2000" b="0" i="1" smtClean="0">
                          <a:latin typeface="Cambria Math" panose="02040503050406030204" pitchFamily="18" charset="0"/>
                        </a:rPr>
                        <m:t>=30</m:t>
                      </m:r>
                    </m:oMath>
                  </m:oMathPara>
                </a14:m>
                <a:endParaRPr lang="en-US" sz="2000" dirty="0"/>
              </a:p>
            </p:txBody>
          </p:sp>
        </mc:Choice>
        <mc:Fallback xmlns="">
          <p:sp>
            <p:nvSpPr>
              <p:cNvPr id="55" name="内容占位符 2">
                <a:extLst>
                  <a:ext uri="{FF2B5EF4-FFF2-40B4-BE49-F238E27FC236}">
                    <a16:creationId xmlns:a16="http://schemas.microsoft.com/office/drawing/2014/main" id="{32C9D7B8-477A-444B-934C-468E9AA8A7C9}"/>
                  </a:ext>
                </a:extLst>
              </p:cNvPr>
              <p:cNvSpPr txBox="1">
                <a:spLocks noRot="1" noChangeAspect="1" noMove="1" noResize="1" noEditPoints="1" noAdjustHandles="1" noChangeArrowheads="1" noChangeShapeType="1" noTextEdit="1"/>
              </p:cNvSpPr>
              <p:nvPr/>
            </p:nvSpPr>
            <p:spPr>
              <a:xfrm>
                <a:off x="3041765" y="4258022"/>
                <a:ext cx="763351" cy="307777"/>
              </a:xfrm>
              <a:prstGeom prst="rect">
                <a:avLst/>
              </a:prstGeom>
              <a:blipFill>
                <a:blip r:embed="rId6"/>
                <a:stretch>
                  <a:fillRect l="-12800" r="-3200" b="-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内容占位符 2">
                <a:extLst>
                  <a:ext uri="{FF2B5EF4-FFF2-40B4-BE49-F238E27FC236}">
                    <a16:creationId xmlns:a16="http://schemas.microsoft.com/office/drawing/2014/main" id="{C5A779FA-C985-4B71-AFBE-0288CE7494CB}"/>
                  </a:ext>
                </a:extLst>
              </p:cNvPr>
              <p:cNvSpPr txBox="1">
                <a:spLocks/>
              </p:cNvSpPr>
              <p:nvPr/>
            </p:nvSpPr>
            <p:spPr>
              <a:xfrm>
                <a:off x="2301749" y="5399739"/>
                <a:ext cx="763351" cy="307777"/>
              </a:xfrm>
              <a:prstGeom prst="rect">
                <a:avLst/>
              </a:prstGeom>
            </p:spPr>
            <p:txBody>
              <a:bodyPr vert="horz" wrap="square" lIns="0" tIns="0" rIns="0" bIns="0"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gn="ctr">
                  <a:lnSpc>
                    <a:spcPct val="100000"/>
                  </a:lnSpc>
                  <a:spcBef>
                    <a:spcPts val="0"/>
                  </a:spcBef>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𝑤</m:t>
                      </m:r>
                      <m:r>
                        <a:rPr lang="en-US" sz="2000" b="0" i="1" smtClean="0">
                          <a:latin typeface="Cambria Math" panose="02040503050406030204" pitchFamily="18" charset="0"/>
                        </a:rPr>
                        <m:t>=1</m:t>
                      </m:r>
                    </m:oMath>
                  </m:oMathPara>
                </a14:m>
                <a:endParaRPr lang="en-US" sz="2000" dirty="0"/>
              </a:p>
            </p:txBody>
          </p:sp>
        </mc:Choice>
        <mc:Fallback xmlns="">
          <p:sp>
            <p:nvSpPr>
              <p:cNvPr id="57" name="内容占位符 2">
                <a:extLst>
                  <a:ext uri="{FF2B5EF4-FFF2-40B4-BE49-F238E27FC236}">
                    <a16:creationId xmlns:a16="http://schemas.microsoft.com/office/drawing/2014/main" id="{C5A779FA-C985-4B71-AFBE-0288CE7494CB}"/>
                  </a:ext>
                </a:extLst>
              </p:cNvPr>
              <p:cNvSpPr txBox="1">
                <a:spLocks noRot="1" noChangeAspect="1" noMove="1" noResize="1" noEditPoints="1" noAdjustHandles="1" noChangeArrowheads="1" noChangeShapeType="1" noTextEdit="1"/>
              </p:cNvSpPr>
              <p:nvPr/>
            </p:nvSpPr>
            <p:spPr>
              <a:xfrm>
                <a:off x="2301749" y="5399739"/>
                <a:ext cx="763351" cy="307777"/>
              </a:xfrm>
              <a:prstGeom prst="rect">
                <a:avLst/>
              </a:prstGeom>
              <a:blipFill>
                <a:blip r:embed="rId7"/>
                <a:stretch>
                  <a:fillRect l="-7200"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内容占位符 2">
                <a:extLst>
                  <a:ext uri="{FF2B5EF4-FFF2-40B4-BE49-F238E27FC236}">
                    <a16:creationId xmlns:a16="http://schemas.microsoft.com/office/drawing/2014/main" id="{9D2E0705-2A73-464F-AB06-7F8B72B38CE0}"/>
                  </a:ext>
                </a:extLst>
              </p:cNvPr>
              <p:cNvSpPr txBox="1">
                <a:spLocks/>
              </p:cNvSpPr>
              <p:nvPr/>
            </p:nvSpPr>
            <p:spPr>
              <a:xfrm>
                <a:off x="3114745" y="5966223"/>
                <a:ext cx="617390" cy="307777"/>
              </a:xfrm>
              <a:prstGeom prst="rect">
                <a:avLst/>
              </a:prstGeom>
            </p:spPr>
            <p:txBody>
              <a:bodyPr vert="horz" wrap="square" lIns="0" tIns="0" rIns="0" bIns="0"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gn="ctr">
                  <a:lnSpc>
                    <a:spcPct val="100000"/>
                  </a:lnSpc>
                  <a:spcBef>
                    <a:spcPts val="0"/>
                  </a:spcBef>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𝑙</m:t>
                      </m:r>
                      <m:r>
                        <a:rPr lang="en-US" sz="2000" b="0" i="1" smtClean="0">
                          <a:latin typeface="Cambria Math" panose="02040503050406030204" pitchFamily="18" charset="0"/>
                        </a:rPr>
                        <m:t>=1</m:t>
                      </m:r>
                    </m:oMath>
                  </m:oMathPara>
                </a14:m>
                <a:endParaRPr lang="en-US" sz="2000" dirty="0"/>
              </a:p>
            </p:txBody>
          </p:sp>
        </mc:Choice>
        <mc:Fallback xmlns="">
          <p:sp>
            <p:nvSpPr>
              <p:cNvPr id="60" name="内容占位符 2">
                <a:extLst>
                  <a:ext uri="{FF2B5EF4-FFF2-40B4-BE49-F238E27FC236}">
                    <a16:creationId xmlns:a16="http://schemas.microsoft.com/office/drawing/2014/main" id="{9D2E0705-2A73-464F-AB06-7F8B72B38CE0}"/>
                  </a:ext>
                </a:extLst>
              </p:cNvPr>
              <p:cNvSpPr txBox="1">
                <a:spLocks noRot="1" noChangeAspect="1" noMove="1" noResize="1" noEditPoints="1" noAdjustHandles="1" noChangeArrowheads="1" noChangeShapeType="1" noTextEdit="1"/>
              </p:cNvSpPr>
              <p:nvPr/>
            </p:nvSpPr>
            <p:spPr>
              <a:xfrm>
                <a:off x="3114745" y="5966223"/>
                <a:ext cx="617390" cy="307777"/>
              </a:xfrm>
              <a:prstGeom prst="rect">
                <a:avLst/>
              </a:prstGeom>
              <a:blipFill>
                <a:blip r:embed="rId8"/>
                <a:stretch>
                  <a:fillRect l="-16832" r="-3960" b="-10000"/>
                </a:stretch>
              </a:blipFill>
            </p:spPr>
            <p:txBody>
              <a:bodyPr/>
              <a:lstStyle/>
              <a:p>
                <a:r>
                  <a:rPr lang="zh-CN" altLang="en-US">
                    <a:noFill/>
                  </a:rPr>
                  <a:t> </a:t>
                </a:r>
              </a:p>
            </p:txBody>
          </p:sp>
        </mc:Fallback>
      </mc:AlternateContent>
      <p:sp>
        <p:nvSpPr>
          <p:cNvPr id="72" name="a4">
            <a:extLst>
              <a:ext uri="{FF2B5EF4-FFF2-40B4-BE49-F238E27FC236}">
                <a16:creationId xmlns:a16="http://schemas.microsoft.com/office/drawing/2014/main" id="{5803CE56-AA52-478B-960C-0E026914523E}"/>
              </a:ext>
            </a:extLst>
          </p:cNvPr>
          <p:cNvSpPr/>
          <p:nvPr/>
        </p:nvSpPr>
        <p:spPr>
          <a:xfrm>
            <a:off x="1655971" y="3573061"/>
            <a:ext cx="3534938" cy="480970"/>
          </a:xfrm>
          <a:prstGeom prst="roundRect">
            <a:avLst/>
          </a:prstGeom>
          <a:solidFill>
            <a:schemeClr val="accent1">
              <a:lumMod val="40000"/>
              <a:lumOff val="6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a:latin typeface="Times New Roman" panose="02020603050405020304" pitchFamily="18" charset="0"/>
              <a:cs typeface="Times New Roman" panose="02020603050405020304" pitchFamily="18" charset="0"/>
            </a:endParaRPr>
          </a:p>
        </p:txBody>
      </p:sp>
      <p:sp>
        <p:nvSpPr>
          <p:cNvPr id="77" name="a1">
            <a:extLst>
              <a:ext uri="{FF2B5EF4-FFF2-40B4-BE49-F238E27FC236}">
                <a16:creationId xmlns:a16="http://schemas.microsoft.com/office/drawing/2014/main" id="{90D90FF9-DEE7-4F12-84CF-94ACE7665E8E}"/>
              </a:ext>
            </a:extLst>
          </p:cNvPr>
          <p:cNvSpPr/>
          <p:nvPr/>
        </p:nvSpPr>
        <p:spPr>
          <a:xfrm>
            <a:off x="3187726" y="5304818"/>
            <a:ext cx="471428" cy="497619"/>
          </a:xfrm>
          <a:prstGeom prst="roundRect">
            <a:avLst>
              <a:gd name="adj" fmla="val 17245"/>
            </a:avLst>
          </a:prstGeom>
          <a:solidFill>
            <a:srgbClr val="FF5700"/>
          </a:solidFill>
          <a:ln w="28575">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sz="2800">
              <a:latin typeface="Times New Roman" panose="02020603050405020304" pitchFamily="18" charset="0"/>
              <a:cs typeface="Times New Roman" panose="02020603050405020304" pitchFamily="18" charset="0"/>
            </a:endParaRPr>
          </a:p>
        </p:txBody>
      </p:sp>
      <p:graphicFrame>
        <p:nvGraphicFramePr>
          <p:cNvPr id="13" name="Table 12">
            <a:extLst>
              <a:ext uri="{FF2B5EF4-FFF2-40B4-BE49-F238E27FC236}">
                <a16:creationId xmlns:a16="http://schemas.microsoft.com/office/drawing/2014/main" id="{0872D098-82BB-5BA4-5D7E-A884345C94E6}"/>
              </a:ext>
            </a:extLst>
          </p:cNvPr>
          <p:cNvGraphicFramePr>
            <a:graphicFrameLocks noGrp="1"/>
          </p:cNvGraphicFramePr>
          <p:nvPr>
            <p:extLst>
              <p:ext uri="{D42A27DB-BD31-4B8C-83A1-F6EECF244321}">
                <p14:modId xmlns:p14="http://schemas.microsoft.com/office/powerpoint/2010/main" val="2970671420"/>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custDataLst>
      <p:tags r:id="rId1"/>
    </p:custDataLst>
    <p:extLst>
      <p:ext uri="{BB962C8B-B14F-4D97-AF65-F5344CB8AC3E}">
        <p14:creationId xmlns:p14="http://schemas.microsoft.com/office/powerpoint/2010/main" val="2825931063"/>
      </p:ext>
    </p:extLst>
  </p:cSld>
  <p:clrMapOvr>
    <a:masterClrMapping/>
  </p:clrMapOvr>
  <mc:AlternateContent xmlns:mc="http://schemas.openxmlformats.org/markup-compatibility/2006" xmlns:p14="http://schemas.microsoft.com/office/powerpoint/2010/main">
    <mc:Choice Requires="p14">
      <p:transition spd="slow" p14:dur="2000" advTm="23595"/>
    </mc:Choice>
    <mc:Fallback xmlns="">
      <p:transition spd="slow" advTm="235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250"/>
                                        <p:tgtEl>
                                          <p:spTgt spid="39"/>
                                        </p:tgtEl>
                                      </p:cBhvr>
                                    </p:animEffect>
                                    <p:anim calcmode="lin" valueType="num">
                                      <p:cBhvr>
                                        <p:cTn id="8" dur="250" fill="hold"/>
                                        <p:tgtEl>
                                          <p:spTgt spid="39"/>
                                        </p:tgtEl>
                                        <p:attrNameLst>
                                          <p:attrName>ppt_x</p:attrName>
                                        </p:attrNameLst>
                                      </p:cBhvr>
                                      <p:tavLst>
                                        <p:tav tm="0">
                                          <p:val>
                                            <p:strVal val="#ppt_x"/>
                                          </p:val>
                                        </p:tav>
                                        <p:tav tm="100000">
                                          <p:val>
                                            <p:strVal val="#ppt_x"/>
                                          </p:val>
                                        </p:tav>
                                      </p:tavLst>
                                    </p:anim>
                                    <p:anim calcmode="lin" valueType="num">
                                      <p:cBhvr>
                                        <p:cTn id="9" dur="250" fill="hold"/>
                                        <p:tgtEl>
                                          <p:spTgt spid="3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fade">
                                      <p:cBhvr>
                                        <p:cTn id="12" dur="250"/>
                                        <p:tgtEl>
                                          <p:spTgt spid="72"/>
                                        </p:tgtEl>
                                      </p:cBhvr>
                                    </p:animEffect>
                                    <p:anim calcmode="lin" valueType="num">
                                      <p:cBhvr>
                                        <p:cTn id="13" dur="250" fill="hold"/>
                                        <p:tgtEl>
                                          <p:spTgt spid="72"/>
                                        </p:tgtEl>
                                        <p:attrNameLst>
                                          <p:attrName>ppt_x</p:attrName>
                                        </p:attrNameLst>
                                      </p:cBhvr>
                                      <p:tavLst>
                                        <p:tav tm="0">
                                          <p:val>
                                            <p:strVal val="#ppt_x"/>
                                          </p:val>
                                        </p:tav>
                                        <p:tav tm="100000">
                                          <p:val>
                                            <p:strVal val="#ppt_x"/>
                                          </p:val>
                                        </p:tav>
                                      </p:tavLst>
                                    </p:anim>
                                    <p:anim calcmode="lin" valueType="num">
                                      <p:cBhvr>
                                        <p:cTn id="14" dur="250" fill="hold"/>
                                        <p:tgtEl>
                                          <p:spTgt spid="7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250"/>
                                        <p:tgtEl>
                                          <p:spTgt spid="44"/>
                                        </p:tgtEl>
                                      </p:cBhvr>
                                    </p:animEffect>
                                    <p:anim calcmode="lin" valueType="num">
                                      <p:cBhvr>
                                        <p:cTn id="18" dur="250" fill="hold"/>
                                        <p:tgtEl>
                                          <p:spTgt spid="44"/>
                                        </p:tgtEl>
                                        <p:attrNameLst>
                                          <p:attrName>ppt_x</p:attrName>
                                        </p:attrNameLst>
                                      </p:cBhvr>
                                      <p:tavLst>
                                        <p:tav tm="0">
                                          <p:val>
                                            <p:strVal val="#ppt_x"/>
                                          </p:val>
                                        </p:tav>
                                        <p:tav tm="100000">
                                          <p:val>
                                            <p:strVal val="#ppt_x"/>
                                          </p:val>
                                        </p:tav>
                                      </p:tavLst>
                                    </p:anim>
                                    <p:anim calcmode="lin" valueType="num">
                                      <p:cBhvr>
                                        <p:cTn id="19" dur="250" fill="hold"/>
                                        <p:tgtEl>
                                          <p:spTgt spid="4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50"/>
                                  </p:stCondLst>
                                  <p:childTnLst>
                                    <p:set>
                                      <p:cBhvr>
                                        <p:cTn id="21" dur="1" fill="hold">
                                          <p:stCondLst>
                                            <p:cond delay="0"/>
                                          </p:stCondLst>
                                        </p:cTn>
                                        <p:tgtEl>
                                          <p:spTgt spid="77"/>
                                        </p:tgtEl>
                                        <p:attrNameLst>
                                          <p:attrName>style.visibility</p:attrName>
                                        </p:attrNameLst>
                                      </p:cBhvr>
                                      <p:to>
                                        <p:strVal val="visible"/>
                                      </p:to>
                                    </p:set>
                                    <p:animEffect transition="in" filter="fade">
                                      <p:cBhvr>
                                        <p:cTn id="22" dur="250"/>
                                        <p:tgtEl>
                                          <p:spTgt spid="77"/>
                                        </p:tgtEl>
                                      </p:cBhvr>
                                    </p:animEffect>
                                    <p:anim calcmode="lin" valueType="num">
                                      <p:cBhvr>
                                        <p:cTn id="23" dur="250" fill="hold"/>
                                        <p:tgtEl>
                                          <p:spTgt spid="77"/>
                                        </p:tgtEl>
                                        <p:attrNameLst>
                                          <p:attrName>ppt_x</p:attrName>
                                        </p:attrNameLst>
                                      </p:cBhvr>
                                      <p:tavLst>
                                        <p:tav tm="0">
                                          <p:val>
                                            <p:strVal val="#ppt_x"/>
                                          </p:val>
                                        </p:tav>
                                        <p:tav tm="100000">
                                          <p:val>
                                            <p:strVal val="#ppt_x"/>
                                          </p:val>
                                        </p:tav>
                                      </p:tavLst>
                                    </p:anim>
                                    <p:anim calcmode="lin" valueType="num">
                                      <p:cBhvr>
                                        <p:cTn id="24" dur="250" fill="hold"/>
                                        <p:tgtEl>
                                          <p:spTgt spid="7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0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250"/>
                                        <p:tgtEl>
                                          <p:spTgt spid="33"/>
                                        </p:tgtEl>
                                      </p:cBhvr>
                                    </p:animEffect>
                                    <p:anim calcmode="lin" valueType="num">
                                      <p:cBhvr>
                                        <p:cTn id="28" dur="250" fill="hold"/>
                                        <p:tgtEl>
                                          <p:spTgt spid="33"/>
                                        </p:tgtEl>
                                        <p:attrNameLst>
                                          <p:attrName>ppt_x</p:attrName>
                                        </p:attrNameLst>
                                      </p:cBhvr>
                                      <p:tavLst>
                                        <p:tav tm="0">
                                          <p:val>
                                            <p:strVal val="#ppt_x"/>
                                          </p:val>
                                        </p:tav>
                                        <p:tav tm="100000">
                                          <p:val>
                                            <p:strVal val="#ppt_x"/>
                                          </p:val>
                                        </p:tav>
                                      </p:tavLst>
                                    </p:anim>
                                    <p:anim calcmode="lin" valueType="num">
                                      <p:cBhvr>
                                        <p:cTn id="29" dur="250" fill="hold"/>
                                        <p:tgtEl>
                                          <p:spTgt spid="3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15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250"/>
                                        <p:tgtEl>
                                          <p:spTgt spid="57"/>
                                        </p:tgtEl>
                                      </p:cBhvr>
                                    </p:animEffect>
                                    <p:anim calcmode="lin" valueType="num">
                                      <p:cBhvr>
                                        <p:cTn id="33" dur="250" fill="hold"/>
                                        <p:tgtEl>
                                          <p:spTgt spid="57"/>
                                        </p:tgtEl>
                                        <p:attrNameLst>
                                          <p:attrName>ppt_x</p:attrName>
                                        </p:attrNameLst>
                                      </p:cBhvr>
                                      <p:tavLst>
                                        <p:tav tm="0">
                                          <p:val>
                                            <p:strVal val="#ppt_x"/>
                                          </p:val>
                                        </p:tav>
                                        <p:tav tm="100000">
                                          <p:val>
                                            <p:strVal val="#ppt_x"/>
                                          </p:val>
                                        </p:tav>
                                      </p:tavLst>
                                    </p:anim>
                                    <p:anim calcmode="lin" valueType="num">
                                      <p:cBhvr>
                                        <p:cTn id="34" dur="250" fill="hold"/>
                                        <p:tgtEl>
                                          <p:spTgt spid="5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20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250"/>
                                        <p:tgtEl>
                                          <p:spTgt spid="55"/>
                                        </p:tgtEl>
                                      </p:cBhvr>
                                    </p:animEffect>
                                    <p:anim calcmode="lin" valueType="num">
                                      <p:cBhvr>
                                        <p:cTn id="38" dur="250" fill="hold"/>
                                        <p:tgtEl>
                                          <p:spTgt spid="55"/>
                                        </p:tgtEl>
                                        <p:attrNameLst>
                                          <p:attrName>ppt_x</p:attrName>
                                        </p:attrNameLst>
                                      </p:cBhvr>
                                      <p:tavLst>
                                        <p:tav tm="0">
                                          <p:val>
                                            <p:strVal val="#ppt_x"/>
                                          </p:val>
                                        </p:tav>
                                        <p:tav tm="100000">
                                          <p:val>
                                            <p:strVal val="#ppt_x"/>
                                          </p:val>
                                        </p:tav>
                                      </p:tavLst>
                                    </p:anim>
                                    <p:anim calcmode="lin" valueType="num">
                                      <p:cBhvr>
                                        <p:cTn id="39" dur="250" fill="hold"/>
                                        <p:tgtEl>
                                          <p:spTgt spid="55"/>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250"/>
                                  </p:stCondLst>
                                  <p:childTnLst>
                                    <p:set>
                                      <p:cBhvr>
                                        <p:cTn id="41" dur="1" fill="hold">
                                          <p:stCondLst>
                                            <p:cond delay="0"/>
                                          </p:stCondLst>
                                        </p:cTn>
                                        <p:tgtEl>
                                          <p:spTgt spid="60"/>
                                        </p:tgtEl>
                                        <p:attrNameLst>
                                          <p:attrName>style.visibility</p:attrName>
                                        </p:attrNameLst>
                                      </p:cBhvr>
                                      <p:to>
                                        <p:strVal val="visible"/>
                                      </p:to>
                                    </p:set>
                                    <p:animEffect transition="in" filter="fade">
                                      <p:cBhvr>
                                        <p:cTn id="42" dur="250"/>
                                        <p:tgtEl>
                                          <p:spTgt spid="60"/>
                                        </p:tgtEl>
                                      </p:cBhvr>
                                    </p:animEffect>
                                    <p:anim calcmode="lin" valueType="num">
                                      <p:cBhvr>
                                        <p:cTn id="43" dur="250" fill="hold"/>
                                        <p:tgtEl>
                                          <p:spTgt spid="60"/>
                                        </p:tgtEl>
                                        <p:attrNameLst>
                                          <p:attrName>ppt_x</p:attrName>
                                        </p:attrNameLst>
                                      </p:cBhvr>
                                      <p:tavLst>
                                        <p:tav tm="0">
                                          <p:val>
                                            <p:strVal val="#ppt_x"/>
                                          </p:val>
                                        </p:tav>
                                        <p:tav tm="100000">
                                          <p:val>
                                            <p:strVal val="#ppt_x"/>
                                          </p:val>
                                        </p:tav>
                                      </p:tavLst>
                                    </p:anim>
                                    <p:anim calcmode="lin" valueType="num">
                                      <p:cBhvr>
                                        <p:cTn id="44" dur="25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9" grpId="0" animBg="1"/>
      <p:bldP spid="44" grpId="0" animBg="1"/>
      <p:bldP spid="55" grpId="0"/>
      <p:bldP spid="57" grpId="0"/>
      <p:bldP spid="60" grpId="0"/>
      <p:bldP spid="72" grpId="0" animBg="1"/>
      <p:bldP spid="7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9C3187E-D138-480F-9037-724668ABDA53}"/>
              </a:ext>
            </a:extLst>
          </p:cNvPr>
          <p:cNvSpPr>
            <a:spLocks noGrp="1"/>
          </p:cNvSpPr>
          <p:nvPr>
            <p:ph type="title"/>
          </p:nvPr>
        </p:nvSpPr>
        <p:spPr/>
        <p:txBody>
          <a:bodyPr/>
          <a:lstStyle/>
          <a:p>
            <a:r>
              <a:rPr lang="en-US" altLang="zh-CN" dirty="0"/>
              <a:t>Problem Definition: Strip Packing</a:t>
            </a:r>
            <a:endParaRPr lang="zh-CN" altLang="en-US"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05D90097-2D40-4A6E-9C94-0959A0F9C772}"/>
                  </a:ext>
                </a:extLst>
              </p:cNvPr>
              <p:cNvSpPr>
                <a:spLocks noGrp="1"/>
              </p:cNvSpPr>
              <p:nvPr>
                <p:ph idx="1"/>
              </p:nvPr>
            </p:nvSpPr>
            <p:spPr/>
            <p:txBody>
              <a:bodyPr/>
              <a:lstStyle/>
              <a:p>
                <a:r>
                  <a:rPr lang="en-US" altLang="zh-CN" dirty="0"/>
                  <a:t>Input: TrialGroup </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oMath>
                </a14:m>
                <a:r>
                  <a:rPr lang="en-US" altLang="zh-CN" dirty="0"/>
                  <a:t>, resources </a:t>
                </a:r>
                <a14:m>
                  <m:oMath xmlns:m="http://schemas.openxmlformats.org/officeDocument/2006/math">
                    <m:r>
                      <a:rPr lang="en-US" altLang="zh-CN" b="0" i="1" smtClean="0">
                        <a:latin typeface="Cambria Math" panose="02040503050406030204" pitchFamily="18" charset="0"/>
                      </a:rPr>
                      <m:t>𝑀</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oMath>
                </a14:m>
                <a:endParaRPr lang="en-US" altLang="zh-CN" dirty="0"/>
              </a:p>
              <a:p>
                <a:r>
                  <a:rPr lang="en-US" altLang="zh-CN" dirty="0"/>
                  <a:t>Output: resource allocation </a:t>
                </a:r>
                <a14:m>
                  <m:oMath xmlns:m="http://schemas.openxmlformats.org/officeDocument/2006/math">
                    <m:r>
                      <a:rPr lang="en-US" altLang="zh-CN" b="0" i="1" smtClean="0">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i="1">
                            <a:latin typeface="Cambria Math" panose="02040503050406030204" pitchFamily="18" charset="0"/>
                          </a:rPr>
                          <m:t>2</m:t>
                        </m:r>
                      </m:sub>
                    </m:sSub>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i="1">
                            <a:latin typeface="Cambria Math" panose="02040503050406030204" pitchFamily="18" charset="0"/>
                          </a:rPr>
                          <m:t>𝑛</m:t>
                        </m:r>
                      </m:sub>
                    </m:sSub>
                    <m:r>
                      <a:rPr lang="en-US" altLang="zh-CN" i="1">
                        <a:latin typeface="Cambria Math" panose="02040503050406030204" pitchFamily="18" charset="0"/>
                      </a:rPr>
                      <m:t>}</m:t>
                    </m:r>
                  </m:oMath>
                </a14:m>
                <a:endParaRPr lang="en-US" altLang="zh-CN" dirty="0"/>
              </a:p>
              <a:p>
                <a:r>
                  <a:rPr lang="en-US" altLang="zh-CN" dirty="0"/>
                  <a:t>Goal: minimize the length </a:t>
                </a:r>
                <a14:m>
                  <m:oMath xmlns:m="http://schemas.openxmlformats.org/officeDocument/2006/math">
                    <m:r>
                      <a:rPr lang="en-US" altLang="zh-CN" b="0" i="1" smtClean="0">
                        <a:latin typeface="Cambria Math" panose="02040503050406030204" pitchFamily="18" charset="0"/>
                      </a:rPr>
                      <m:t>𝐿</m:t>
                    </m:r>
                  </m:oMath>
                </a14:m>
                <a:r>
                  <a:rPr lang="en-US" altLang="zh-CN" dirty="0"/>
                  <a:t> of strips</a:t>
                </a:r>
              </a:p>
            </p:txBody>
          </p:sp>
        </mc:Choice>
        <mc:Fallback xmlns="">
          <p:sp>
            <p:nvSpPr>
              <p:cNvPr id="4" name="内容占位符 3">
                <a:extLst>
                  <a:ext uri="{FF2B5EF4-FFF2-40B4-BE49-F238E27FC236}">
                    <a16:creationId xmlns:a16="http://schemas.microsoft.com/office/drawing/2014/main" id="{05D90097-2D40-4A6E-9C94-0959A0F9C772}"/>
                  </a:ext>
                </a:extLst>
              </p:cNvPr>
              <p:cNvSpPr>
                <a:spLocks noGrp="1" noRot="1" noChangeAspect="1" noMove="1" noResize="1" noEditPoints="1" noAdjustHandles="1" noChangeArrowheads="1" noChangeShapeType="1" noTextEdit="1"/>
              </p:cNvSpPr>
              <p:nvPr>
                <p:ph idx="1"/>
              </p:nvPr>
            </p:nvSpPr>
            <p:spPr>
              <a:blipFill>
                <a:blip r:embed="rId3"/>
                <a:stretch>
                  <a:fillRect l="-1016" t="-2279"/>
                </a:stretch>
              </a:blipFill>
            </p:spPr>
            <p:txBody>
              <a:bodyPr/>
              <a:lstStyle/>
              <a:p>
                <a:r>
                  <a:rPr lang="zh-CN" altLang="en-US">
                    <a:noFill/>
                  </a:rPr>
                  <a:t> </a:t>
                </a:r>
              </a:p>
            </p:txBody>
          </p:sp>
        </mc:Fallback>
      </mc:AlternateContent>
      <p:sp>
        <p:nvSpPr>
          <p:cNvPr id="2" name="Slide Number Placeholder 1">
            <a:extLst>
              <a:ext uri="{FF2B5EF4-FFF2-40B4-BE49-F238E27FC236}">
                <a16:creationId xmlns:a16="http://schemas.microsoft.com/office/drawing/2014/main" id="{CCDBD5F0-63CF-4C6D-8760-273780ABB91D}"/>
              </a:ext>
            </a:extLst>
          </p:cNvPr>
          <p:cNvSpPr>
            <a:spLocks noGrp="1"/>
          </p:cNvSpPr>
          <p:nvPr>
            <p:ph type="sldNum" sz="quarter" idx="12"/>
          </p:nvPr>
        </p:nvSpPr>
        <p:spPr/>
        <p:txBody>
          <a:bodyPr/>
          <a:lstStyle/>
          <a:p>
            <a:fld id="{AB784BE6-8AD8-2A49-BC7C-EB31A7D2B34C}" type="slidenum">
              <a:rPr lang="en-US" smtClean="0"/>
              <a:pPr/>
              <a:t>51</a:t>
            </a:fld>
            <a:endParaRPr lang="en-US"/>
          </a:p>
        </p:txBody>
      </p:sp>
      <mc:AlternateContent xmlns:mc="http://schemas.openxmlformats.org/markup-compatibility/2006" xmlns:a14="http://schemas.microsoft.com/office/drawing/2010/main">
        <mc:Choice Requires="a14">
          <p:sp>
            <p:nvSpPr>
              <p:cNvPr id="33" name="内容占位符 2">
                <a:extLst>
                  <a:ext uri="{FF2B5EF4-FFF2-40B4-BE49-F238E27FC236}">
                    <a16:creationId xmlns:a16="http://schemas.microsoft.com/office/drawing/2014/main" id="{1E9D009D-A242-4FAC-9C52-FBAE59229E4D}"/>
                  </a:ext>
                </a:extLst>
              </p:cNvPr>
              <p:cNvSpPr txBox="1">
                <a:spLocks/>
              </p:cNvSpPr>
              <p:nvPr/>
            </p:nvSpPr>
            <p:spPr>
              <a:xfrm>
                <a:off x="722671" y="3659658"/>
                <a:ext cx="674330" cy="307777"/>
              </a:xfrm>
              <a:prstGeom prst="rect">
                <a:avLst/>
              </a:prstGeom>
            </p:spPr>
            <p:txBody>
              <a:bodyPr vert="horz" wrap="square" lIns="0" tIns="0" rIns="0" bIns="0"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gn="ctr">
                  <a:lnSpc>
                    <a:spcPct val="100000"/>
                  </a:lnSpc>
                  <a:spcBef>
                    <a:spcPts val="0"/>
                  </a:spcBef>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𝑤</m:t>
                      </m:r>
                      <m:r>
                        <a:rPr lang="en-US" sz="2000" b="0" i="1" smtClean="0">
                          <a:latin typeface="Cambria Math" panose="02040503050406030204" pitchFamily="18" charset="0"/>
                        </a:rPr>
                        <m:t>=1</m:t>
                      </m:r>
                    </m:oMath>
                  </m:oMathPara>
                </a14:m>
                <a:endParaRPr lang="en-US" sz="2000" dirty="0"/>
              </a:p>
            </p:txBody>
          </p:sp>
        </mc:Choice>
        <mc:Fallback xmlns="">
          <p:sp>
            <p:nvSpPr>
              <p:cNvPr id="33" name="内容占位符 2">
                <a:extLst>
                  <a:ext uri="{FF2B5EF4-FFF2-40B4-BE49-F238E27FC236}">
                    <a16:creationId xmlns:a16="http://schemas.microsoft.com/office/drawing/2014/main" id="{1E9D009D-A242-4FAC-9C52-FBAE59229E4D}"/>
                  </a:ext>
                </a:extLst>
              </p:cNvPr>
              <p:cNvSpPr txBox="1">
                <a:spLocks noRot="1" noChangeAspect="1" noMove="1" noResize="1" noEditPoints="1" noAdjustHandles="1" noChangeArrowheads="1" noChangeShapeType="1" noTextEdit="1"/>
              </p:cNvSpPr>
              <p:nvPr/>
            </p:nvSpPr>
            <p:spPr>
              <a:xfrm>
                <a:off x="722671" y="3659658"/>
                <a:ext cx="674330" cy="307777"/>
              </a:xfrm>
              <a:prstGeom prst="rect">
                <a:avLst/>
              </a:prstGeom>
              <a:blipFill>
                <a:blip r:embed="rId4"/>
                <a:stretch>
                  <a:fillRect l="-15455" r="-7273" b="-9804"/>
                </a:stretch>
              </a:blipFill>
            </p:spPr>
            <p:txBody>
              <a:bodyPr/>
              <a:lstStyle/>
              <a:p>
                <a:r>
                  <a:rPr lang="zh-CN" altLang="en-US">
                    <a:noFill/>
                  </a:rPr>
                  <a:t> </a:t>
                </a:r>
              </a:p>
            </p:txBody>
          </p:sp>
        </mc:Fallback>
      </mc:AlternateContent>
      <p:sp>
        <p:nvSpPr>
          <p:cNvPr id="42" name="内容占位符 2">
            <a:extLst>
              <a:ext uri="{FF2B5EF4-FFF2-40B4-BE49-F238E27FC236}">
                <a16:creationId xmlns:a16="http://schemas.microsoft.com/office/drawing/2014/main" id="{14ACD9B4-148B-44D9-81F3-706145001A67}"/>
              </a:ext>
            </a:extLst>
          </p:cNvPr>
          <p:cNvSpPr txBox="1">
            <a:spLocks/>
          </p:cNvSpPr>
          <p:nvPr/>
        </p:nvSpPr>
        <p:spPr>
          <a:xfrm>
            <a:off x="9909890" y="3628880"/>
            <a:ext cx="1456005" cy="369332"/>
          </a:xfrm>
          <a:prstGeom prst="rect">
            <a:avLst/>
          </a:prstGeom>
        </p:spPr>
        <p:txBody>
          <a:bodyPr vert="horz" wrap="square" lIns="0" tIns="0" rIns="0" bIns="0"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gn="ctr">
              <a:lnSpc>
                <a:spcPct val="100000"/>
              </a:lnSpc>
              <a:spcBef>
                <a:spcPts val="0"/>
              </a:spcBef>
              <a:buNone/>
            </a:pPr>
            <a:r>
              <a:rPr lang="en-US" altLang="zh-CN" sz="2400" dirty="0">
                <a:latin typeface="Gill Sans Light" panose="020B0302020104020203" pitchFamily="34" charset="-79"/>
                <a:cs typeface="Gill Sans Light" panose="020B0302020104020203" pitchFamily="34" charset="-79"/>
              </a:rPr>
              <a:t>Inter-GPU</a:t>
            </a:r>
          </a:p>
        </p:txBody>
      </p:sp>
      <p:sp>
        <p:nvSpPr>
          <p:cNvPr id="49" name="Down Arrow 2">
            <a:extLst>
              <a:ext uri="{FF2B5EF4-FFF2-40B4-BE49-F238E27FC236}">
                <a16:creationId xmlns:a16="http://schemas.microsoft.com/office/drawing/2014/main" id="{62539C95-B89F-4DFF-B529-A05EFEAAC920}"/>
              </a:ext>
            </a:extLst>
          </p:cNvPr>
          <p:cNvSpPr/>
          <p:nvPr/>
        </p:nvSpPr>
        <p:spPr>
          <a:xfrm rot="16200000">
            <a:off x="5933235" y="3402084"/>
            <a:ext cx="340569" cy="822925"/>
          </a:xfrm>
          <a:prstGeom prst="downArrow">
            <a:avLst>
              <a:gd name="adj1" fmla="val 50000"/>
              <a:gd name="adj2" fmla="val 64886"/>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0" name="Down Arrow 2">
            <a:extLst>
              <a:ext uri="{FF2B5EF4-FFF2-40B4-BE49-F238E27FC236}">
                <a16:creationId xmlns:a16="http://schemas.microsoft.com/office/drawing/2014/main" id="{78DEFC4B-DE0E-4587-8856-932B34295A6F}"/>
              </a:ext>
            </a:extLst>
          </p:cNvPr>
          <p:cNvSpPr/>
          <p:nvPr/>
        </p:nvSpPr>
        <p:spPr>
          <a:xfrm rot="16200000">
            <a:off x="5933235" y="5143212"/>
            <a:ext cx="340569" cy="822925"/>
          </a:xfrm>
          <a:prstGeom prst="downArrow">
            <a:avLst>
              <a:gd name="adj1" fmla="val 50000"/>
              <a:gd name="adj2" fmla="val 64886"/>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9" name="圆角矩形 6">
            <a:extLst>
              <a:ext uri="{FF2B5EF4-FFF2-40B4-BE49-F238E27FC236}">
                <a16:creationId xmlns:a16="http://schemas.microsoft.com/office/drawing/2014/main" id="{A8A76D6D-625C-4EC2-9126-648E6A887092}"/>
              </a:ext>
            </a:extLst>
          </p:cNvPr>
          <p:cNvSpPr/>
          <p:nvPr/>
        </p:nvSpPr>
        <p:spPr>
          <a:xfrm>
            <a:off x="1655971" y="3573061"/>
            <a:ext cx="3534938" cy="480970"/>
          </a:xfrm>
          <a:prstGeom prst="roundRect">
            <a:avLst/>
          </a:prstGeom>
          <a:solidFill>
            <a:schemeClr val="accent1">
              <a:lumMod val="40000"/>
              <a:lumOff val="6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a:latin typeface="Times New Roman" panose="02020603050405020304" pitchFamily="18" charset="0"/>
              <a:cs typeface="Times New Roman" panose="02020603050405020304" pitchFamily="18" charset="0"/>
            </a:endParaRPr>
          </a:p>
        </p:txBody>
      </p:sp>
      <p:sp>
        <p:nvSpPr>
          <p:cNvPr id="44" name="圆角矩形 45">
            <a:extLst>
              <a:ext uri="{FF2B5EF4-FFF2-40B4-BE49-F238E27FC236}">
                <a16:creationId xmlns:a16="http://schemas.microsoft.com/office/drawing/2014/main" id="{2D0694C3-5EAE-4AD6-98DC-D85BED77927C}"/>
              </a:ext>
            </a:extLst>
          </p:cNvPr>
          <p:cNvSpPr/>
          <p:nvPr/>
        </p:nvSpPr>
        <p:spPr>
          <a:xfrm>
            <a:off x="3187726" y="5305865"/>
            <a:ext cx="471428" cy="497619"/>
          </a:xfrm>
          <a:prstGeom prst="roundRect">
            <a:avLst>
              <a:gd name="adj" fmla="val 17245"/>
            </a:avLst>
          </a:prstGeom>
          <a:solidFill>
            <a:srgbClr val="FF5700"/>
          </a:solidFill>
          <a:ln w="28575">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sz="280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5" name="内容占位符 2">
                <a:extLst>
                  <a:ext uri="{FF2B5EF4-FFF2-40B4-BE49-F238E27FC236}">
                    <a16:creationId xmlns:a16="http://schemas.microsoft.com/office/drawing/2014/main" id="{32C9D7B8-477A-444B-934C-468E9AA8A7C9}"/>
                  </a:ext>
                </a:extLst>
              </p:cNvPr>
              <p:cNvSpPr txBox="1">
                <a:spLocks/>
              </p:cNvSpPr>
              <p:nvPr/>
            </p:nvSpPr>
            <p:spPr>
              <a:xfrm>
                <a:off x="3041765" y="4258022"/>
                <a:ext cx="763351" cy="307777"/>
              </a:xfrm>
              <a:prstGeom prst="rect">
                <a:avLst/>
              </a:prstGeom>
            </p:spPr>
            <p:txBody>
              <a:bodyPr vert="horz" wrap="square" lIns="0" tIns="0" rIns="0" bIns="0"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gn="ctr">
                  <a:lnSpc>
                    <a:spcPct val="100000"/>
                  </a:lnSpc>
                  <a:spcBef>
                    <a:spcPts val="0"/>
                  </a:spcBef>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𝑙</m:t>
                      </m:r>
                      <m:r>
                        <a:rPr lang="en-US" sz="2000" b="0" i="1" smtClean="0">
                          <a:latin typeface="Cambria Math" panose="02040503050406030204" pitchFamily="18" charset="0"/>
                        </a:rPr>
                        <m:t>=30</m:t>
                      </m:r>
                    </m:oMath>
                  </m:oMathPara>
                </a14:m>
                <a:endParaRPr lang="en-US" sz="2000" dirty="0"/>
              </a:p>
            </p:txBody>
          </p:sp>
        </mc:Choice>
        <mc:Fallback xmlns="">
          <p:sp>
            <p:nvSpPr>
              <p:cNvPr id="55" name="内容占位符 2">
                <a:extLst>
                  <a:ext uri="{FF2B5EF4-FFF2-40B4-BE49-F238E27FC236}">
                    <a16:creationId xmlns:a16="http://schemas.microsoft.com/office/drawing/2014/main" id="{32C9D7B8-477A-444B-934C-468E9AA8A7C9}"/>
                  </a:ext>
                </a:extLst>
              </p:cNvPr>
              <p:cNvSpPr txBox="1">
                <a:spLocks noRot="1" noChangeAspect="1" noMove="1" noResize="1" noEditPoints="1" noAdjustHandles="1" noChangeArrowheads="1" noChangeShapeType="1" noTextEdit="1"/>
              </p:cNvSpPr>
              <p:nvPr/>
            </p:nvSpPr>
            <p:spPr>
              <a:xfrm>
                <a:off x="3041765" y="4258022"/>
                <a:ext cx="763351" cy="307777"/>
              </a:xfrm>
              <a:prstGeom prst="rect">
                <a:avLst/>
              </a:prstGeom>
              <a:blipFill>
                <a:blip r:embed="rId5"/>
                <a:stretch>
                  <a:fillRect l="-12800" r="-3200" b="-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内容占位符 2">
                <a:extLst>
                  <a:ext uri="{FF2B5EF4-FFF2-40B4-BE49-F238E27FC236}">
                    <a16:creationId xmlns:a16="http://schemas.microsoft.com/office/drawing/2014/main" id="{C5A779FA-C985-4B71-AFBE-0288CE7494CB}"/>
                  </a:ext>
                </a:extLst>
              </p:cNvPr>
              <p:cNvSpPr txBox="1">
                <a:spLocks/>
              </p:cNvSpPr>
              <p:nvPr/>
            </p:nvSpPr>
            <p:spPr>
              <a:xfrm>
                <a:off x="2301749" y="5400786"/>
                <a:ext cx="763351" cy="307777"/>
              </a:xfrm>
              <a:prstGeom prst="rect">
                <a:avLst/>
              </a:prstGeom>
            </p:spPr>
            <p:txBody>
              <a:bodyPr vert="horz" wrap="square" lIns="0" tIns="0" rIns="0" bIns="0"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gn="ctr">
                  <a:lnSpc>
                    <a:spcPct val="100000"/>
                  </a:lnSpc>
                  <a:spcBef>
                    <a:spcPts val="0"/>
                  </a:spcBef>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𝑤</m:t>
                      </m:r>
                      <m:r>
                        <a:rPr lang="en-US" sz="2000" b="0" i="1" smtClean="0">
                          <a:latin typeface="Cambria Math" panose="02040503050406030204" pitchFamily="18" charset="0"/>
                        </a:rPr>
                        <m:t>=1</m:t>
                      </m:r>
                    </m:oMath>
                  </m:oMathPara>
                </a14:m>
                <a:endParaRPr lang="en-US" sz="2000" dirty="0"/>
              </a:p>
            </p:txBody>
          </p:sp>
        </mc:Choice>
        <mc:Fallback xmlns="">
          <p:sp>
            <p:nvSpPr>
              <p:cNvPr id="57" name="内容占位符 2">
                <a:extLst>
                  <a:ext uri="{FF2B5EF4-FFF2-40B4-BE49-F238E27FC236}">
                    <a16:creationId xmlns:a16="http://schemas.microsoft.com/office/drawing/2014/main" id="{C5A779FA-C985-4B71-AFBE-0288CE7494CB}"/>
                  </a:ext>
                </a:extLst>
              </p:cNvPr>
              <p:cNvSpPr txBox="1">
                <a:spLocks noRot="1" noChangeAspect="1" noMove="1" noResize="1" noEditPoints="1" noAdjustHandles="1" noChangeArrowheads="1" noChangeShapeType="1" noTextEdit="1"/>
              </p:cNvSpPr>
              <p:nvPr/>
            </p:nvSpPr>
            <p:spPr>
              <a:xfrm>
                <a:off x="2301749" y="5400786"/>
                <a:ext cx="763351" cy="307777"/>
              </a:xfrm>
              <a:prstGeom prst="rect">
                <a:avLst/>
              </a:prstGeom>
              <a:blipFill>
                <a:blip r:embed="rId6"/>
                <a:stretch>
                  <a:fillRect l="-7200"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内容占位符 2">
                <a:extLst>
                  <a:ext uri="{FF2B5EF4-FFF2-40B4-BE49-F238E27FC236}">
                    <a16:creationId xmlns:a16="http://schemas.microsoft.com/office/drawing/2014/main" id="{9D2E0705-2A73-464F-AB06-7F8B72B38CE0}"/>
                  </a:ext>
                </a:extLst>
              </p:cNvPr>
              <p:cNvSpPr txBox="1">
                <a:spLocks/>
              </p:cNvSpPr>
              <p:nvPr/>
            </p:nvSpPr>
            <p:spPr>
              <a:xfrm>
                <a:off x="3114745" y="5967270"/>
                <a:ext cx="617390" cy="307777"/>
              </a:xfrm>
              <a:prstGeom prst="rect">
                <a:avLst/>
              </a:prstGeom>
            </p:spPr>
            <p:txBody>
              <a:bodyPr vert="horz" wrap="square" lIns="0" tIns="0" rIns="0" bIns="0"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gn="ctr">
                  <a:lnSpc>
                    <a:spcPct val="100000"/>
                  </a:lnSpc>
                  <a:spcBef>
                    <a:spcPts val="0"/>
                  </a:spcBef>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𝑙</m:t>
                      </m:r>
                      <m:r>
                        <a:rPr lang="en-US" sz="2000" b="0" i="1" smtClean="0">
                          <a:latin typeface="Cambria Math" panose="02040503050406030204" pitchFamily="18" charset="0"/>
                        </a:rPr>
                        <m:t>=1</m:t>
                      </m:r>
                    </m:oMath>
                  </m:oMathPara>
                </a14:m>
                <a:endParaRPr lang="en-US" sz="2000" dirty="0"/>
              </a:p>
            </p:txBody>
          </p:sp>
        </mc:Choice>
        <mc:Fallback xmlns="">
          <p:sp>
            <p:nvSpPr>
              <p:cNvPr id="60" name="内容占位符 2">
                <a:extLst>
                  <a:ext uri="{FF2B5EF4-FFF2-40B4-BE49-F238E27FC236}">
                    <a16:creationId xmlns:a16="http://schemas.microsoft.com/office/drawing/2014/main" id="{9D2E0705-2A73-464F-AB06-7F8B72B38CE0}"/>
                  </a:ext>
                </a:extLst>
              </p:cNvPr>
              <p:cNvSpPr txBox="1">
                <a:spLocks noRot="1" noChangeAspect="1" noMove="1" noResize="1" noEditPoints="1" noAdjustHandles="1" noChangeArrowheads="1" noChangeShapeType="1" noTextEdit="1"/>
              </p:cNvSpPr>
              <p:nvPr/>
            </p:nvSpPr>
            <p:spPr>
              <a:xfrm>
                <a:off x="3114745" y="5967270"/>
                <a:ext cx="617390" cy="307777"/>
              </a:xfrm>
              <a:prstGeom prst="rect">
                <a:avLst/>
              </a:prstGeom>
              <a:blipFill>
                <a:blip r:embed="rId7"/>
                <a:stretch>
                  <a:fillRect l="-16832" r="-3960"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内容占位符 2">
                <a:extLst>
                  <a:ext uri="{FF2B5EF4-FFF2-40B4-BE49-F238E27FC236}">
                    <a16:creationId xmlns:a16="http://schemas.microsoft.com/office/drawing/2014/main" id="{89EF3BCD-0A2C-43FF-8BE5-247E435AD9CE}"/>
                  </a:ext>
                </a:extLst>
              </p:cNvPr>
              <p:cNvSpPr txBox="1">
                <a:spLocks/>
              </p:cNvSpPr>
              <p:nvPr/>
            </p:nvSpPr>
            <p:spPr>
              <a:xfrm>
                <a:off x="8367125" y="5859035"/>
                <a:ext cx="576331" cy="307777"/>
              </a:xfrm>
              <a:prstGeom prst="rect">
                <a:avLst/>
              </a:prstGeom>
            </p:spPr>
            <p:txBody>
              <a:bodyPr vert="horz" wrap="square" lIns="0" tIns="0" rIns="0" bIns="0"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gn="ctr">
                  <a:lnSpc>
                    <a:spcPct val="100000"/>
                  </a:lnSpc>
                  <a:spcBef>
                    <a:spcPts val="0"/>
                  </a:spcBef>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𝑙</m:t>
                      </m:r>
                      <m:r>
                        <a:rPr lang="en-US" sz="2000" b="0" i="1" smtClean="0">
                          <a:latin typeface="Cambria Math" panose="02040503050406030204" pitchFamily="18" charset="0"/>
                        </a:rPr>
                        <m:t>=2</m:t>
                      </m:r>
                    </m:oMath>
                  </m:oMathPara>
                </a14:m>
                <a:endParaRPr lang="en-US" sz="2000" dirty="0"/>
              </a:p>
            </p:txBody>
          </p:sp>
        </mc:Choice>
        <mc:Fallback xmlns="">
          <p:sp>
            <p:nvSpPr>
              <p:cNvPr id="61" name="内容占位符 2">
                <a:extLst>
                  <a:ext uri="{FF2B5EF4-FFF2-40B4-BE49-F238E27FC236}">
                    <a16:creationId xmlns:a16="http://schemas.microsoft.com/office/drawing/2014/main" id="{89EF3BCD-0A2C-43FF-8BE5-247E435AD9CE}"/>
                  </a:ext>
                </a:extLst>
              </p:cNvPr>
              <p:cNvSpPr txBox="1">
                <a:spLocks noRot="1" noChangeAspect="1" noMove="1" noResize="1" noEditPoints="1" noAdjustHandles="1" noChangeArrowheads="1" noChangeShapeType="1" noTextEdit="1"/>
              </p:cNvSpPr>
              <p:nvPr/>
            </p:nvSpPr>
            <p:spPr>
              <a:xfrm>
                <a:off x="8367125" y="5859035"/>
                <a:ext cx="576331" cy="307777"/>
              </a:xfrm>
              <a:prstGeom prst="rect">
                <a:avLst/>
              </a:prstGeom>
              <a:blipFill>
                <a:blip r:embed="rId8"/>
                <a:stretch>
                  <a:fillRect l="-21277" r="-7447" b="-78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内容占位符 2">
                <a:extLst>
                  <a:ext uri="{FF2B5EF4-FFF2-40B4-BE49-F238E27FC236}">
                    <a16:creationId xmlns:a16="http://schemas.microsoft.com/office/drawing/2014/main" id="{649049DE-A0CB-4B3C-885B-B5740655AE0E}"/>
                  </a:ext>
                </a:extLst>
              </p:cNvPr>
              <p:cNvSpPr txBox="1">
                <a:spLocks/>
              </p:cNvSpPr>
              <p:nvPr/>
            </p:nvSpPr>
            <p:spPr>
              <a:xfrm>
                <a:off x="7265854" y="5400786"/>
                <a:ext cx="877527" cy="307777"/>
              </a:xfrm>
              <a:prstGeom prst="rect">
                <a:avLst/>
              </a:prstGeom>
            </p:spPr>
            <p:txBody>
              <a:bodyPr vert="horz" wrap="square" lIns="0" tIns="0" rIns="0" bIns="0"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gn="ctr">
                  <a:lnSpc>
                    <a:spcPct val="100000"/>
                  </a:lnSpc>
                  <a:spcBef>
                    <a:spcPts val="0"/>
                  </a:spcBef>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𝑤</m:t>
                      </m:r>
                      <m:r>
                        <a:rPr lang="en-US" sz="2000" b="0" i="1" smtClean="0">
                          <a:latin typeface="Cambria Math" panose="02040503050406030204" pitchFamily="18" charset="0"/>
                        </a:rPr>
                        <m:t>=0.5</m:t>
                      </m:r>
                    </m:oMath>
                  </m:oMathPara>
                </a14:m>
                <a:endParaRPr lang="en-US" sz="2000" dirty="0"/>
              </a:p>
            </p:txBody>
          </p:sp>
        </mc:Choice>
        <mc:Fallback xmlns="">
          <p:sp>
            <p:nvSpPr>
              <p:cNvPr id="62" name="内容占位符 2">
                <a:extLst>
                  <a:ext uri="{FF2B5EF4-FFF2-40B4-BE49-F238E27FC236}">
                    <a16:creationId xmlns:a16="http://schemas.microsoft.com/office/drawing/2014/main" id="{649049DE-A0CB-4B3C-885B-B5740655AE0E}"/>
                  </a:ext>
                </a:extLst>
              </p:cNvPr>
              <p:cNvSpPr txBox="1">
                <a:spLocks noRot="1" noChangeAspect="1" noMove="1" noResize="1" noEditPoints="1" noAdjustHandles="1" noChangeArrowheads="1" noChangeShapeType="1" noTextEdit="1"/>
              </p:cNvSpPr>
              <p:nvPr/>
            </p:nvSpPr>
            <p:spPr>
              <a:xfrm>
                <a:off x="7265854" y="5400786"/>
                <a:ext cx="877527" cy="307777"/>
              </a:xfrm>
              <a:prstGeom prst="rect">
                <a:avLst/>
              </a:prstGeom>
              <a:blipFill>
                <a:blip r:embed="rId9"/>
                <a:stretch>
                  <a:fillRect l="-10417" r="-5556"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内容占位符 2">
                <a:extLst>
                  <a:ext uri="{FF2B5EF4-FFF2-40B4-BE49-F238E27FC236}">
                    <a16:creationId xmlns:a16="http://schemas.microsoft.com/office/drawing/2014/main" id="{D57DB3D7-E8C8-48D5-8734-DCEB36F3B107}"/>
                  </a:ext>
                </a:extLst>
              </p:cNvPr>
              <p:cNvSpPr txBox="1">
                <a:spLocks/>
              </p:cNvSpPr>
              <p:nvPr/>
            </p:nvSpPr>
            <p:spPr>
              <a:xfrm>
                <a:off x="7141348" y="3659658"/>
                <a:ext cx="763351" cy="307777"/>
              </a:xfrm>
              <a:prstGeom prst="rect">
                <a:avLst/>
              </a:prstGeom>
            </p:spPr>
            <p:txBody>
              <a:bodyPr vert="horz" wrap="square" lIns="0" tIns="0" rIns="0" bIns="0"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gn="ctr">
                  <a:lnSpc>
                    <a:spcPct val="100000"/>
                  </a:lnSpc>
                  <a:spcBef>
                    <a:spcPts val="0"/>
                  </a:spcBef>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𝑤</m:t>
                      </m:r>
                      <m:r>
                        <a:rPr lang="en-US" sz="2000" b="0" i="1" smtClean="0">
                          <a:latin typeface="Cambria Math" panose="02040503050406030204" pitchFamily="18" charset="0"/>
                        </a:rPr>
                        <m:t>=3</m:t>
                      </m:r>
                    </m:oMath>
                  </m:oMathPara>
                </a14:m>
                <a:endParaRPr lang="en-US" sz="2000" dirty="0"/>
              </a:p>
            </p:txBody>
          </p:sp>
        </mc:Choice>
        <mc:Fallback xmlns="">
          <p:sp>
            <p:nvSpPr>
              <p:cNvPr id="63" name="内容占位符 2">
                <a:extLst>
                  <a:ext uri="{FF2B5EF4-FFF2-40B4-BE49-F238E27FC236}">
                    <a16:creationId xmlns:a16="http://schemas.microsoft.com/office/drawing/2014/main" id="{D57DB3D7-E8C8-48D5-8734-DCEB36F3B107}"/>
                  </a:ext>
                </a:extLst>
              </p:cNvPr>
              <p:cNvSpPr txBox="1">
                <a:spLocks noRot="1" noChangeAspect="1" noMove="1" noResize="1" noEditPoints="1" noAdjustHandles="1" noChangeArrowheads="1" noChangeShapeType="1" noTextEdit="1"/>
              </p:cNvSpPr>
              <p:nvPr/>
            </p:nvSpPr>
            <p:spPr>
              <a:xfrm>
                <a:off x="7141348" y="3659658"/>
                <a:ext cx="763351" cy="307777"/>
              </a:xfrm>
              <a:prstGeom prst="rect">
                <a:avLst/>
              </a:prstGeom>
              <a:blipFill>
                <a:blip r:embed="rId10"/>
                <a:stretch>
                  <a:fillRect l="-6349" b="-9804"/>
                </a:stretch>
              </a:blipFill>
            </p:spPr>
            <p:txBody>
              <a:bodyPr/>
              <a:lstStyle/>
              <a:p>
                <a:r>
                  <a:rPr lang="zh-CN" altLang="en-US">
                    <a:noFill/>
                  </a:rPr>
                  <a:t> </a:t>
                </a:r>
              </a:p>
            </p:txBody>
          </p:sp>
        </mc:Fallback>
      </mc:AlternateContent>
      <p:sp>
        <p:nvSpPr>
          <p:cNvPr id="43" name="a4">
            <a:extLst>
              <a:ext uri="{FF2B5EF4-FFF2-40B4-BE49-F238E27FC236}">
                <a16:creationId xmlns:a16="http://schemas.microsoft.com/office/drawing/2014/main" id="{12FA5B71-31FD-43DB-86D2-433F8EC1A2E4}"/>
              </a:ext>
            </a:extLst>
          </p:cNvPr>
          <p:cNvSpPr/>
          <p:nvPr/>
        </p:nvSpPr>
        <p:spPr>
          <a:xfrm>
            <a:off x="8066005" y="3074393"/>
            <a:ext cx="1178570" cy="1478306"/>
          </a:xfrm>
          <a:prstGeom prst="roundRect">
            <a:avLst>
              <a:gd name="adj" fmla="val 8582"/>
            </a:avLst>
          </a:prstGeom>
          <a:solidFill>
            <a:schemeClr val="accent1">
              <a:lumMod val="40000"/>
              <a:lumOff val="6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a:latin typeface="Times New Roman" panose="02020603050405020304" pitchFamily="18" charset="0"/>
              <a:cs typeface="Times New Roman" panose="02020603050405020304" pitchFamily="18" charset="0"/>
            </a:endParaRPr>
          </a:p>
        </p:txBody>
      </p:sp>
      <p:sp>
        <p:nvSpPr>
          <p:cNvPr id="45" name="a1">
            <a:extLst>
              <a:ext uri="{FF2B5EF4-FFF2-40B4-BE49-F238E27FC236}">
                <a16:creationId xmlns:a16="http://schemas.microsoft.com/office/drawing/2014/main" id="{5719180A-94CE-45E9-9839-3007FB00112E}"/>
              </a:ext>
            </a:extLst>
          </p:cNvPr>
          <p:cNvSpPr/>
          <p:nvPr/>
        </p:nvSpPr>
        <p:spPr>
          <a:xfrm>
            <a:off x="8305202" y="5430270"/>
            <a:ext cx="700177" cy="248809"/>
          </a:xfrm>
          <a:prstGeom prst="roundRect">
            <a:avLst/>
          </a:prstGeom>
          <a:solidFill>
            <a:srgbClr val="FF5700"/>
          </a:solidFill>
          <a:ln w="28575">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sz="280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4" name="内容占位符 2">
                <a:extLst>
                  <a:ext uri="{FF2B5EF4-FFF2-40B4-BE49-F238E27FC236}">
                    <a16:creationId xmlns:a16="http://schemas.microsoft.com/office/drawing/2014/main" id="{2F4CBCF8-15D2-47B9-AF9A-AFB336B918D6}"/>
                  </a:ext>
                </a:extLst>
              </p:cNvPr>
              <p:cNvSpPr txBox="1">
                <a:spLocks/>
              </p:cNvSpPr>
              <p:nvPr/>
            </p:nvSpPr>
            <p:spPr>
              <a:xfrm>
                <a:off x="8273615" y="4757261"/>
                <a:ext cx="763351" cy="307777"/>
              </a:xfrm>
              <a:prstGeom prst="rect">
                <a:avLst/>
              </a:prstGeom>
            </p:spPr>
            <p:txBody>
              <a:bodyPr vert="horz" wrap="square" lIns="0" tIns="0" rIns="0" bIns="0"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gn="ctr">
                  <a:lnSpc>
                    <a:spcPct val="100000"/>
                  </a:lnSpc>
                  <a:spcBef>
                    <a:spcPts val="0"/>
                  </a:spcBef>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𝑙</m:t>
                      </m:r>
                      <m:r>
                        <a:rPr lang="en-US" sz="2000" b="0" i="1" smtClean="0">
                          <a:latin typeface="Cambria Math" panose="02040503050406030204" pitchFamily="18" charset="0"/>
                        </a:rPr>
                        <m:t>=10</m:t>
                      </m:r>
                    </m:oMath>
                  </m:oMathPara>
                </a14:m>
                <a:endParaRPr lang="en-US" sz="2000" dirty="0"/>
              </a:p>
            </p:txBody>
          </p:sp>
        </mc:Choice>
        <mc:Fallback xmlns="">
          <p:sp>
            <p:nvSpPr>
              <p:cNvPr id="64" name="内容占位符 2">
                <a:extLst>
                  <a:ext uri="{FF2B5EF4-FFF2-40B4-BE49-F238E27FC236}">
                    <a16:creationId xmlns:a16="http://schemas.microsoft.com/office/drawing/2014/main" id="{2F4CBCF8-15D2-47B9-AF9A-AFB336B918D6}"/>
                  </a:ext>
                </a:extLst>
              </p:cNvPr>
              <p:cNvSpPr txBox="1">
                <a:spLocks noRot="1" noChangeAspect="1" noMove="1" noResize="1" noEditPoints="1" noAdjustHandles="1" noChangeArrowheads="1" noChangeShapeType="1" noTextEdit="1"/>
              </p:cNvSpPr>
              <p:nvPr/>
            </p:nvSpPr>
            <p:spPr>
              <a:xfrm>
                <a:off x="8273615" y="4757261"/>
                <a:ext cx="763351" cy="307777"/>
              </a:xfrm>
              <a:prstGeom prst="rect">
                <a:avLst/>
              </a:prstGeom>
              <a:blipFill>
                <a:blip r:embed="rId11"/>
                <a:stretch>
                  <a:fillRect l="-12000" r="-3200" b="-11765"/>
                </a:stretch>
              </a:blipFill>
            </p:spPr>
            <p:txBody>
              <a:bodyPr/>
              <a:lstStyle/>
              <a:p>
                <a:r>
                  <a:rPr lang="zh-CN" altLang="en-US">
                    <a:noFill/>
                  </a:rPr>
                  <a:t> </a:t>
                </a:r>
              </a:p>
            </p:txBody>
          </p:sp>
        </mc:Fallback>
      </mc:AlternateContent>
      <p:sp>
        <p:nvSpPr>
          <p:cNvPr id="69" name="内容占位符 2">
            <a:extLst>
              <a:ext uri="{FF2B5EF4-FFF2-40B4-BE49-F238E27FC236}">
                <a16:creationId xmlns:a16="http://schemas.microsoft.com/office/drawing/2014/main" id="{9B9C0C0A-85FE-480F-9494-5C567B225327}"/>
              </a:ext>
            </a:extLst>
          </p:cNvPr>
          <p:cNvSpPr txBox="1">
            <a:spLocks/>
          </p:cNvSpPr>
          <p:nvPr/>
        </p:nvSpPr>
        <p:spPr>
          <a:xfrm>
            <a:off x="9923602" y="5370008"/>
            <a:ext cx="1456005" cy="369332"/>
          </a:xfrm>
          <a:prstGeom prst="rect">
            <a:avLst/>
          </a:prstGeom>
        </p:spPr>
        <p:txBody>
          <a:bodyPr vert="horz" wrap="square" lIns="0" tIns="0" rIns="0" bIns="0"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gn="ctr">
              <a:lnSpc>
                <a:spcPct val="100000"/>
              </a:lnSpc>
              <a:spcBef>
                <a:spcPts val="0"/>
              </a:spcBef>
              <a:buNone/>
            </a:pPr>
            <a:r>
              <a:rPr lang="en-US" altLang="zh-CN" sz="2400" dirty="0">
                <a:latin typeface="Gill Sans Light" panose="020B0302020104020203" pitchFamily="34" charset="-79"/>
                <a:cs typeface="Gill Sans Light" panose="020B0302020104020203" pitchFamily="34" charset="-79"/>
              </a:rPr>
              <a:t>Intra-GPU</a:t>
            </a:r>
          </a:p>
        </p:txBody>
      </p:sp>
      <p:graphicFrame>
        <p:nvGraphicFramePr>
          <p:cNvPr id="21" name="Table 20">
            <a:extLst>
              <a:ext uri="{FF2B5EF4-FFF2-40B4-BE49-F238E27FC236}">
                <a16:creationId xmlns:a16="http://schemas.microsoft.com/office/drawing/2014/main" id="{91754EA1-F8C1-78D1-7D03-BA62EF178A12}"/>
              </a:ext>
            </a:extLst>
          </p:cNvPr>
          <p:cNvGraphicFramePr>
            <a:graphicFrameLocks noGrp="1"/>
          </p:cNvGraphicFramePr>
          <p:nvPr>
            <p:extLst>
              <p:ext uri="{D42A27DB-BD31-4B8C-83A1-F6EECF244321}">
                <p14:modId xmlns:p14="http://schemas.microsoft.com/office/powerpoint/2010/main" val="2970671420"/>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extLst>
      <p:ext uri="{BB962C8B-B14F-4D97-AF65-F5344CB8AC3E}">
        <p14:creationId xmlns:p14="http://schemas.microsoft.com/office/powerpoint/2010/main" val="3869655835"/>
      </p:ext>
    </p:extLst>
  </p:cSld>
  <p:clrMapOvr>
    <a:masterClrMapping/>
  </p:clrMapOvr>
  <mc:AlternateContent xmlns:mc="http://schemas.openxmlformats.org/markup-compatibility/2006" xmlns:p159="http://schemas.microsoft.com/office/powerpoint/2015/09/main">
    <mc:Choice Requires="p159">
      <p:transition spd="slow" advTm="44064">
        <p159:morph option="byObject"/>
      </p:transition>
    </mc:Choice>
    <mc:Fallback xmlns="">
      <p:transition spd="slow" advTm="4406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250"/>
                                        <p:tgtEl>
                                          <p:spTgt spid="49"/>
                                        </p:tgtEl>
                                      </p:cBhvr>
                                    </p:animEffect>
                                  </p:childTnLst>
                                </p:cTn>
                              </p:par>
                              <p:par>
                                <p:cTn id="8" presetID="22" presetClass="entr" presetSubtype="8" fill="hold" grpId="0" nodeType="withEffect">
                                  <p:stCondLst>
                                    <p:cond delay="50"/>
                                  </p:stCondLst>
                                  <p:childTnLst>
                                    <p:set>
                                      <p:cBhvr>
                                        <p:cTn id="9" dur="1" fill="hold">
                                          <p:stCondLst>
                                            <p:cond delay="0"/>
                                          </p:stCondLst>
                                        </p:cTn>
                                        <p:tgtEl>
                                          <p:spTgt spid="50"/>
                                        </p:tgtEl>
                                        <p:attrNameLst>
                                          <p:attrName>style.visibility</p:attrName>
                                        </p:attrNameLst>
                                      </p:cBhvr>
                                      <p:to>
                                        <p:strVal val="visible"/>
                                      </p:to>
                                    </p:set>
                                    <p:animEffect transition="in" filter="wipe(left)">
                                      <p:cBhvr>
                                        <p:cTn id="10" dur="250"/>
                                        <p:tgtEl>
                                          <p:spTgt spid="50"/>
                                        </p:tgtEl>
                                      </p:cBhvr>
                                    </p:animEffect>
                                  </p:childTnLst>
                                </p:cTn>
                              </p:par>
                            </p:childTnLst>
                          </p:cTn>
                        </p:par>
                        <p:par>
                          <p:cTn id="11" fill="hold">
                            <p:stCondLst>
                              <p:cond delay="300"/>
                            </p:stCondLst>
                            <p:childTnLst>
                              <p:par>
                                <p:cTn id="12" presetID="42" presetClass="entr" presetSubtype="0" fill="hold" grpId="0" nodeType="after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fade">
                                      <p:cBhvr>
                                        <p:cTn id="14" dur="250"/>
                                        <p:tgtEl>
                                          <p:spTgt spid="63"/>
                                        </p:tgtEl>
                                      </p:cBhvr>
                                    </p:animEffect>
                                    <p:anim calcmode="lin" valueType="num">
                                      <p:cBhvr>
                                        <p:cTn id="15" dur="250" fill="hold"/>
                                        <p:tgtEl>
                                          <p:spTgt spid="63"/>
                                        </p:tgtEl>
                                        <p:attrNameLst>
                                          <p:attrName>ppt_x</p:attrName>
                                        </p:attrNameLst>
                                      </p:cBhvr>
                                      <p:tavLst>
                                        <p:tav tm="0">
                                          <p:val>
                                            <p:strVal val="#ppt_x"/>
                                          </p:val>
                                        </p:tav>
                                        <p:tav tm="100000">
                                          <p:val>
                                            <p:strVal val="#ppt_x"/>
                                          </p:val>
                                        </p:tav>
                                      </p:tavLst>
                                    </p:anim>
                                    <p:anim calcmode="lin" valueType="num">
                                      <p:cBhvr>
                                        <p:cTn id="16" dur="250" fill="hold"/>
                                        <p:tgtEl>
                                          <p:spTgt spid="63"/>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5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250"/>
                                        <p:tgtEl>
                                          <p:spTgt spid="62"/>
                                        </p:tgtEl>
                                      </p:cBhvr>
                                    </p:animEffect>
                                    <p:anim calcmode="lin" valueType="num">
                                      <p:cBhvr>
                                        <p:cTn id="20" dur="250" fill="hold"/>
                                        <p:tgtEl>
                                          <p:spTgt spid="62"/>
                                        </p:tgtEl>
                                        <p:attrNameLst>
                                          <p:attrName>ppt_x</p:attrName>
                                        </p:attrNameLst>
                                      </p:cBhvr>
                                      <p:tavLst>
                                        <p:tav tm="0">
                                          <p:val>
                                            <p:strVal val="#ppt_x"/>
                                          </p:val>
                                        </p:tav>
                                        <p:tav tm="100000">
                                          <p:val>
                                            <p:strVal val="#ppt_x"/>
                                          </p:val>
                                        </p:tav>
                                      </p:tavLst>
                                    </p:anim>
                                    <p:anim calcmode="lin" valueType="num">
                                      <p:cBhvr>
                                        <p:cTn id="21" dur="250" fill="hold"/>
                                        <p:tgtEl>
                                          <p:spTgt spid="6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100"/>
                                  </p:stCondLst>
                                  <p:childTnLst>
                                    <p:set>
                                      <p:cBhvr>
                                        <p:cTn id="23" dur="1" fill="hold">
                                          <p:stCondLst>
                                            <p:cond delay="0"/>
                                          </p:stCondLst>
                                        </p:cTn>
                                        <p:tgtEl>
                                          <p:spTgt spid="64"/>
                                        </p:tgtEl>
                                        <p:attrNameLst>
                                          <p:attrName>style.visibility</p:attrName>
                                        </p:attrNameLst>
                                      </p:cBhvr>
                                      <p:to>
                                        <p:strVal val="visible"/>
                                      </p:to>
                                    </p:set>
                                    <p:animEffect transition="in" filter="fade">
                                      <p:cBhvr>
                                        <p:cTn id="24" dur="250"/>
                                        <p:tgtEl>
                                          <p:spTgt spid="64"/>
                                        </p:tgtEl>
                                      </p:cBhvr>
                                    </p:animEffect>
                                    <p:anim calcmode="lin" valueType="num">
                                      <p:cBhvr>
                                        <p:cTn id="25" dur="250" fill="hold"/>
                                        <p:tgtEl>
                                          <p:spTgt spid="64"/>
                                        </p:tgtEl>
                                        <p:attrNameLst>
                                          <p:attrName>ppt_x</p:attrName>
                                        </p:attrNameLst>
                                      </p:cBhvr>
                                      <p:tavLst>
                                        <p:tav tm="0">
                                          <p:val>
                                            <p:strVal val="#ppt_x"/>
                                          </p:val>
                                        </p:tav>
                                        <p:tav tm="100000">
                                          <p:val>
                                            <p:strVal val="#ppt_x"/>
                                          </p:val>
                                        </p:tav>
                                      </p:tavLst>
                                    </p:anim>
                                    <p:anim calcmode="lin" valueType="num">
                                      <p:cBhvr>
                                        <p:cTn id="26" dur="250" fill="hold"/>
                                        <p:tgtEl>
                                          <p:spTgt spid="6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150"/>
                                  </p:stCondLst>
                                  <p:childTnLst>
                                    <p:set>
                                      <p:cBhvr>
                                        <p:cTn id="28" dur="1" fill="hold">
                                          <p:stCondLst>
                                            <p:cond delay="0"/>
                                          </p:stCondLst>
                                        </p:cTn>
                                        <p:tgtEl>
                                          <p:spTgt spid="61"/>
                                        </p:tgtEl>
                                        <p:attrNameLst>
                                          <p:attrName>style.visibility</p:attrName>
                                        </p:attrNameLst>
                                      </p:cBhvr>
                                      <p:to>
                                        <p:strVal val="visible"/>
                                      </p:to>
                                    </p:set>
                                    <p:animEffect transition="in" filter="fade">
                                      <p:cBhvr>
                                        <p:cTn id="29" dur="250"/>
                                        <p:tgtEl>
                                          <p:spTgt spid="61"/>
                                        </p:tgtEl>
                                      </p:cBhvr>
                                    </p:animEffect>
                                    <p:anim calcmode="lin" valueType="num">
                                      <p:cBhvr>
                                        <p:cTn id="30" dur="250" fill="hold"/>
                                        <p:tgtEl>
                                          <p:spTgt spid="61"/>
                                        </p:tgtEl>
                                        <p:attrNameLst>
                                          <p:attrName>ppt_x</p:attrName>
                                        </p:attrNameLst>
                                      </p:cBhvr>
                                      <p:tavLst>
                                        <p:tav tm="0">
                                          <p:val>
                                            <p:strVal val="#ppt_x"/>
                                          </p:val>
                                        </p:tav>
                                        <p:tav tm="100000">
                                          <p:val>
                                            <p:strVal val="#ppt_x"/>
                                          </p:val>
                                        </p:tav>
                                      </p:tavLst>
                                    </p:anim>
                                    <p:anim calcmode="lin" valueType="num">
                                      <p:cBhvr>
                                        <p:cTn id="31" dur="250" fill="hold"/>
                                        <p:tgtEl>
                                          <p:spTgt spid="61"/>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20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250"/>
                                        <p:tgtEl>
                                          <p:spTgt spid="42"/>
                                        </p:tgtEl>
                                      </p:cBhvr>
                                    </p:animEffect>
                                    <p:anim calcmode="lin" valueType="num">
                                      <p:cBhvr>
                                        <p:cTn id="35" dur="250" fill="hold"/>
                                        <p:tgtEl>
                                          <p:spTgt spid="42"/>
                                        </p:tgtEl>
                                        <p:attrNameLst>
                                          <p:attrName>ppt_x</p:attrName>
                                        </p:attrNameLst>
                                      </p:cBhvr>
                                      <p:tavLst>
                                        <p:tav tm="0">
                                          <p:val>
                                            <p:strVal val="#ppt_x"/>
                                          </p:val>
                                        </p:tav>
                                        <p:tav tm="100000">
                                          <p:val>
                                            <p:strVal val="#ppt_x"/>
                                          </p:val>
                                        </p:tav>
                                      </p:tavLst>
                                    </p:anim>
                                    <p:anim calcmode="lin" valueType="num">
                                      <p:cBhvr>
                                        <p:cTn id="36" dur="250" fill="hold"/>
                                        <p:tgtEl>
                                          <p:spTgt spid="42"/>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250"/>
                                  </p:stCondLst>
                                  <p:childTnLst>
                                    <p:set>
                                      <p:cBhvr>
                                        <p:cTn id="38" dur="1" fill="hold">
                                          <p:stCondLst>
                                            <p:cond delay="0"/>
                                          </p:stCondLst>
                                        </p:cTn>
                                        <p:tgtEl>
                                          <p:spTgt spid="69"/>
                                        </p:tgtEl>
                                        <p:attrNameLst>
                                          <p:attrName>style.visibility</p:attrName>
                                        </p:attrNameLst>
                                      </p:cBhvr>
                                      <p:to>
                                        <p:strVal val="visible"/>
                                      </p:to>
                                    </p:set>
                                    <p:animEffect transition="in" filter="fade">
                                      <p:cBhvr>
                                        <p:cTn id="39" dur="250"/>
                                        <p:tgtEl>
                                          <p:spTgt spid="69"/>
                                        </p:tgtEl>
                                      </p:cBhvr>
                                    </p:animEffect>
                                    <p:anim calcmode="lin" valueType="num">
                                      <p:cBhvr>
                                        <p:cTn id="40" dur="250" fill="hold"/>
                                        <p:tgtEl>
                                          <p:spTgt spid="69"/>
                                        </p:tgtEl>
                                        <p:attrNameLst>
                                          <p:attrName>ppt_x</p:attrName>
                                        </p:attrNameLst>
                                      </p:cBhvr>
                                      <p:tavLst>
                                        <p:tav tm="0">
                                          <p:val>
                                            <p:strVal val="#ppt_x"/>
                                          </p:val>
                                        </p:tav>
                                        <p:tav tm="100000">
                                          <p:val>
                                            <p:strVal val="#ppt_x"/>
                                          </p:val>
                                        </p:tav>
                                      </p:tavLst>
                                    </p:anim>
                                    <p:anim calcmode="lin" valueType="num">
                                      <p:cBhvr>
                                        <p:cTn id="41" dur="250" fill="hold"/>
                                        <p:tgtEl>
                                          <p:spTgt spid="6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9" grpId="0" animBg="1"/>
      <p:bldP spid="50" grpId="0" animBg="1"/>
      <p:bldP spid="61" grpId="0"/>
      <p:bldP spid="62" grpId="0"/>
      <p:bldP spid="63" grpId="0"/>
      <p:bldP spid="64" grpId="0"/>
      <p:bldP spid="6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34AD7641-C8CF-D646-87E8-BE0177A83088}"/>
              </a:ext>
            </a:extLst>
          </p:cNvPr>
          <p:cNvGrpSpPr/>
          <p:nvPr/>
        </p:nvGrpSpPr>
        <p:grpSpPr>
          <a:xfrm>
            <a:off x="2018789" y="2707152"/>
            <a:ext cx="9166664" cy="1947704"/>
            <a:chOff x="2018789" y="1654735"/>
            <a:chExt cx="9166664" cy="1947704"/>
          </a:xfrm>
        </p:grpSpPr>
        <p:grpSp>
          <p:nvGrpSpPr>
            <p:cNvPr id="11" name="组合 10">
              <a:extLst>
                <a:ext uri="{FF2B5EF4-FFF2-40B4-BE49-F238E27FC236}">
                  <a16:creationId xmlns:a16="http://schemas.microsoft.com/office/drawing/2014/main" id="{27F1D427-E514-4FEC-A1B1-F653E129E55B}"/>
                </a:ext>
              </a:extLst>
            </p:cNvPr>
            <p:cNvGrpSpPr/>
            <p:nvPr/>
          </p:nvGrpSpPr>
          <p:grpSpPr>
            <a:xfrm>
              <a:off x="2018789" y="1654735"/>
              <a:ext cx="9166664" cy="1487123"/>
              <a:chOff x="314325" y="897585"/>
              <a:chExt cx="2520000" cy="408824"/>
            </a:xfrm>
          </p:grpSpPr>
          <p:cxnSp>
            <p:nvCxnSpPr>
              <p:cNvPr id="12" name="直线连接符 47">
                <a:extLst>
                  <a:ext uri="{FF2B5EF4-FFF2-40B4-BE49-F238E27FC236}">
                    <a16:creationId xmlns:a16="http://schemas.microsoft.com/office/drawing/2014/main" id="{BED8250B-FBD0-4146-9D73-DED734F9671B}"/>
                  </a:ext>
                </a:extLst>
              </p:cNvPr>
              <p:cNvCxnSpPr>
                <a:cxnSpLocks/>
              </p:cNvCxnSpPr>
              <p:nvPr/>
            </p:nvCxnSpPr>
            <p:spPr>
              <a:xfrm flipV="1">
                <a:off x="314325" y="897585"/>
                <a:ext cx="2520000" cy="0"/>
              </a:xfrm>
              <a:prstGeom prst="line">
                <a:avLst/>
              </a:prstGeom>
              <a:ln w="28575">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3" name="直线连接符 55">
                <a:extLst>
                  <a:ext uri="{FF2B5EF4-FFF2-40B4-BE49-F238E27FC236}">
                    <a16:creationId xmlns:a16="http://schemas.microsoft.com/office/drawing/2014/main" id="{00A83394-2EE6-4647-8210-71C50546DBF0}"/>
                  </a:ext>
                </a:extLst>
              </p:cNvPr>
              <p:cNvCxnSpPr>
                <a:cxnSpLocks/>
              </p:cNvCxnSpPr>
              <p:nvPr/>
            </p:nvCxnSpPr>
            <p:spPr>
              <a:xfrm flipV="1">
                <a:off x="314325" y="1170362"/>
                <a:ext cx="2520000" cy="0"/>
              </a:xfrm>
              <a:prstGeom prst="line">
                <a:avLst/>
              </a:prstGeom>
              <a:ln w="28575">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4" name="直线连接符 56">
                <a:extLst>
                  <a:ext uri="{FF2B5EF4-FFF2-40B4-BE49-F238E27FC236}">
                    <a16:creationId xmlns:a16="http://schemas.microsoft.com/office/drawing/2014/main" id="{6E6A12F4-BC6F-4300-803B-70A9369A196B}"/>
                  </a:ext>
                </a:extLst>
              </p:cNvPr>
              <p:cNvCxnSpPr>
                <a:cxnSpLocks/>
              </p:cNvCxnSpPr>
              <p:nvPr/>
            </p:nvCxnSpPr>
            <p:spPr>
              <a:xfrm flipV="1">
                <a:off x="314325" y="1306409"/>
                <a:ext cx="2520000" cy="0"/>
              </a:xfrm>
              <a:prstGeom prst="line">
                <a:avLst/>
              </a:prstGeom>
              <a:ln w="28575">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5" name="直线连接符 48">
                <a:extLst>
                  <a:ext uri="{FF2B5EF4-FFF2-40B4-BE49-F238E27FC236}">
                    <a16:creationId xmlns:a16="http://schemas.microsoft.com/office/drawing/2014/main" id="{36C08559-1E88-4E0F-98C4-8099EBBA8967}"/>
                  </a:ext>
                </a:extLst>
              </p:cNvPr>
              <p:cNvCxnSpPr>
                <a:cxnSpLocks/>
              </p:cNvCxnSpPr>
              <p:nvPr/>
            </p:nvCxnSpPr>
            <p:spPr>
              <a:xfrm flipV="1">
                <a:off x="314325" y="1033949"/>
                <a:ext cx="2520000" cy="0"/>
              </a:xfrm>
              <a:prstGeom prst="line">
                <a:avLst/>
              </a:prstGeom>
              <a:ln w="28575">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grpSp>
        <p:cxnSp>
          <p:nvCxnSpPr>
            <p:cNvPr id="65" name="直线连接符 56">
              <a:extLst>
                <a:ext uri="{FF2B5EF4-FFF2-40B4-BE49-F238E27FC236}">
                  <a16:creationId xmlns:a16="http://schemas.microsoft.com/office/drawing/2014/main" id="{6C4C76BF-857B-934A-9499-FFA2B597E9F0}"/>
                </a:ext>
              </a:extLst>
            </p:cNvPr>
            <p:cNvCxnSpPr>
              <a:cxnSpLocks/>
            </p:cNvCxnSpPr>
            <p:nvPr/>
          </p:nvCxnSpPr>
          <p:spPr>
            <a:xfrm flipV="1">
              <a:off x="2018789" y="3602439"/>
              <a:ext cx="9166664" cy="0"/>
            </a:xfrm>
            <a:prstGeom prst="line">
              <a:avLst/>
            </a:prstGeom>
            <a:ln w="28575">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grpSp>
      <p:sp>
        <p:nvSpPr>
          <p:cNvPr id="24" name="标题 23">
            <a:extLst>
              <a:ext uri="{FF2B5EF4-FFF2-40B4-BE49-F238E27FC236}">
                <a16:creationId xmlns:a16="http://schemas.microsoft.com/office/drawing/2014/main" id="{3C1D468A-9922-4998-AF9B-2F042D588F02}"/>
              </a:ext>
            </a:extLst>
          </p:cNvPr>
          <p:cNvSpPr>
            <a:spLocks noGrp="1"/>
          </p:cNvSpPr>
          <p:nvPr>
            <p:ph type="title"/>
          </p:nvPr>
        </p:nvSpPr>
        <p:spPr/>
        <p:txBody>
          <a:bodyPr/>
          <a:lstStyle/>
          <a:p>
            <a:r>
              <a:rPr lang="en-US" altLang="zh-CN" dirty="0"/>
              <a:t>Toy Example</a:t>
            </a:r>
            <a:endParaRPr lang="zh-CN" altLang="en-US" dirty="0"/>
          </a:p>
        </p:txBody>
      </p:sp>
      <p:sp>
        <p:nvSpPr>
          <p:cNvPr id="2" name="Slide Number Placeholder 1">
            <a:extLst>
              <a:ext uri="{FF2B5EF4-FFF2-40B4-BE49-F238E27FC236}">
                <a16:creationId xmlns:a16="http://schemas.microsoft.com/office/drawing/2014/main" id="{CCDBD5F0-63CF-4C6D-8760-273780ABB91D}"/>
              </a:ext>
            </a:extLst>
          </p:cNvPr>
          <p:cNvSpPr>
            <a:spLocks noGrp="1"/>
          </p:cNvSpPr>
          <p:nvPr>
            <p:ph type="sldNum" sz="quarter" idx="12"/>
          </p:nvPr>
        </p:nvSpPr>
        <p:spPr/>
        <p:txBody>
          <a:bodyPr/>
          <a:lstStyle/>
          <a:p>
            <a:fld id="{AB784BE6-8AD8-2A49-BC7C-EB31A7D2B34C}" type="slidenum">
              <a:rPr lang="en-US" smtClean="0"/>
              <a:pPr/>
              <a:t>52</a:t>
            </a:fld>
            <a:endParaRPr lang="en-US" dirty="0"/>
          </a:p>
        </p:txBody>
      </p:sp>
      <p:sp>
        <p:nvSpPr>
          <p:cNvPr id="6" name="TextBox 5">
            <a:extLst>
              <a:ext uri="{FF2B5EF4-FFF2-40B4-BE49-F238E27FC236}">
                <a16:creationId xmlns:a16="http://schemas.microsoft.com/office/drawing/2014/main" id="{0BC7756F-B29C-44AC-AFDE-9B2A17407ADD}"/>
              </a:ext>
            </a:extLst>
          </p:cNvPr>
          <p:cNvSpPr txBox="1"/>
          <p:nvPr/>
        </p:nvSpPr>
        <p:spPr>
          <a:xfrm>
            <a:off x="196506" y="1600467"/>
            <a:ext cx="11798988" cy="523220"/>
          </a:xfrm>
          <a:prstGeom prst="rect">
            <a:avLst/>
          </a:prstGeom>
          <a:noFill/>
        </p:spPr>
        <p:txBody>
          <a:bodyPr wrap="square" lIns="91440" tIns="45720" rIns="91440" bIns="45720" rtlCol="0" anchor="ctr">
            <a:spAutoFit/>
          </a:bodyPr>
          <a:lstStyle>
            <a:defPPr>
              <a:defRPr lang="en-US"/>
            </a:defPPr>
            <a:lvl1pPr algn="ctr">
              <a:defRPr sz="2800">
                <a:latin typeface="Gill Sans Light"/>
                <a:cs typeface="Gill Sans Light"/>
              </a:defRPr>
            </a:lvl1pPr>
          </a:lstStyle>
          <a:p>
            <a:pPr lvl="1" algn="ctr"/>
            <a:r>
              <a:rPr lang="en" sz="2800" dirty="0">
                <a:solidFill>
                  <a:schemeClr val="tx1">
                    <a:lumMod val="65000"/>
                    <a:lumOff val="35000"/>
                  </a:schemeClr>
                </a:solidFill>
                <a:latin typeface="Gill Sans Light" panose="020B0302020104020203" pitchFamily="34" charset="-79"/>
                <a:ea typeface="+mn-lt"/>
                <a:cs typeface="Gill Sans Light"/>
              </a:rPr>
              <a:t> 4 trials (1 TrialGroup) scheduled on 5 workers</a:t>
            </a:r>
            <a:endParaRPr lang="en" sz="3200" dirty="0">
              <a:solidFill>
                <a:srgbClr val="FF5700"/>
              </a:solidFill>
              <a:latin typeface="Gill Sans Light" panose="020B0302020104020203" pitchFamily="34" charset="-79"/>
              <a:cs typeface="Gill Sans Light" panose="020B0302020104020203" pitchFamily="34" charset="-79"/>
            </a:endParaRPr>
          </a:p>
        </p:txBody>
      </p:sp>
      <p:sp>
        <p:nvSpPr>
          <p:cNvPr id="7" name="TextBox 6">
            <a:extLst>
              <a:ext uri="{FF2B5EF4-FFF2-40B4-BE49-F238E27FC236}">
                <a16:creationId xmlns:a16="http://schemas.microsoft.com/office/drawing/2014/main" id="{026692C4-6B1D-46E5-8046-EDFB31405968}"/>
              </a:ext>
            </a:extLst>
          </p:cNvPr>
          <p:cNvSpPr txBox="1"/>
          <p:nvPr/>
        </p:nvSpPr>
        <p:spPr>
          <a:xfrm>
            <a:off x="1694862" y="5723384"/>
            <a:ext cx="8802276" cy="569580"/>
          </a:xfrm>
          <a:prstGeom prst="rect">
            <a:avLst/>
          </a:prstGeom>
          <a:noFill/>
        </p:spPr>
        <p:txBody>
          <a:bodyPr wrap="square" lIns="91440" tIns="45720" rIns="91440" bIns="45720" rtlCol="0" anchor="ctr">
            <a:spAutoFit/>
          </a:bodyPr>
          <a:lstStyle>
            <a:defPPr>
              <a:defRPr lang="en-US"/>
            </a:defPPr>
            <a:lvl1pPr algn="ctr">
              <a:defRPr sz="2800">
                <a:latin typeface="Gill Sans Light"/>
                <a:cs typeface="Gill Sans Light"/>
              </a:defRPr>
            </a:lvl1pPr>
          </a:lstStyle>
          <a:p>
            <a:pPr marL="0" lvl="1">
              <a:lnSpc>
                <a:spcPct val="120000"/>
              </a:lnSpc>
            </a:pPr>
            <a:r>
              <a:rPr lang="en" sz="2800" dirty="0">
                <a:latin typeface="Gill Sans Light" panose="020B0302020104020203" pitchFamily="34" charset="-79"/>
                <a:cs typeface="Gill Sans Light"/>
              </a:rPr>
              <a:t>Improves</a:t>
            </a:r>
            <a:r>
              <a:rPr lang="en" sz="2800" dirty="0">
                <a:solidFill>
                  <a:srgbClr val="FF5700"/>
                </a:solidFill>
                <a:latin typeface="Gill Sans Light" panose="020B0302020104020203" pitchFamily="34" charset="-79"/>
                <a:cs typeface="Gill Sans Light"/>
              </a:rPr>
              <a:t> the resources utilization </a:t>
            </a:r>
            <a:r>
              <a:rPr lang="en" sz="2800" dirty="0">
                <a:latin typeface="Gill Sans Light" panose="020B0302020104020203" pitchFamily="34" charset="-79"/>
                <a:cs typeface="Gill Sans Light"/>
              </a:rPr>
              <a:t>and mitigates</a:t>
            </a:r>
            <a:r>
              <a:rPr lang="en" sz="2800" dirty="0">
                <a:solidFill>
                  <a:srgbClr val="FF5700"/>
                </a:solidFill>
                <a:latin typeface="Gill Sans Light" panose="020B0302020104020203" pitchFamily="34" charset="-79"/>
                <a:cs typeface="Gill Sans Light"/>
              </a:rPr>
              <a:t> the straggler</a:t>
            </a:r>
            <a:endParaRPr lang="en" sz="2800" dirty="0">
              <a:solidFill>
                <a:srgbClr val="FF5700"/>
              </a:solidFill>
              <a:latin typeface="Gill Sans Light" panose="020B0302020104020203" pitchFamily="34" charset="-79"/>
              <a:cs typeface="Gill Sans Light" panose="020B0302020104020203" pitchFamily="34" charset="-79"/>
            </a:endParaRPr>
          </a:p>
        </p:txBody>
      </p:sp>
      <p:grpSp>
        <p:nvGrpSpPr>
          <p:cNvPr id="10" name="组合 9">
            <a:extLst>
              <a:ext uri="{FF2B5EF4-FFF2-40B4-BE49-F238E27FC236}">
                <a16:creationId xmlns:a16="http://schemas.microsoft.com/office/drawing/2014/main" id="{C986B271-7D09-482E-B6D4-79D3169845AD}"/>
              </a:ext>
            </a:extLst>
          </p:cNvPr>
          <p:cNvGrpSpPr/>
          <p:nvPr/>
        </p:nvGrpSpPr>
        <p:grpSpPr>
          <a:xfrm>
            <a:off x="1006546" y="2540264"/>
            <a:ext cx="1016758" cy="2780740"/>
            <a:chOff x="36050" y="719862"/>
            <a:chExt cx="279516" cy="764451"/>
          </a:xfrm>
        </p:grpSpPr>
        <p:sp>
          <p:nvSpPr>
            <p:cNvPr id="16" name="内容占位符 2">
              <a:extLst>
                <a:ext uri="{FF2B5EF4-FFF2-40B4-BE49-F238E27FC236}">
                  <a16:creationId xmlns:a16="http://schemas.microsoft.com/office/drawing/2014/main" id="{0651CE83-B538-4CF4-85CA-67052CF15E20}"/>
                </a:ext>
              </a:extLst>
            </p:cNvPr>
            <p:cNvSpPr txBox="1">
              <a:spLocks/>
            </p:cNvSpPr>
            <p:nvPr/>
          </p:nvSpPr>
          <p:spPr>
            <a:xfrm rot="16200000">
              <a:off x="-71314" y="1031832"/>
              <a:ext cx="355237" cy="140510"/>
            </a:xfrm>
            <a:prstGeom prst="rect">
              <a:avLst/>
            </a:prstGeom>
          </p:spPr>
          <p:txBody>
            <a:bodyPr vert="horz" lIns="0" tIns="0" rIns="0" bIns="0" rtlCol="0" anchor="ctr" anchorCtr="0">
              <a:noAutofit/>
            </a:bodyPr>
            <a:lstStyle>
              <a:lvl1pPr marL="71986" indent="-71986" algn="l" defTabSz="287945" rtl="0" eaLnBrk="1" latinLnBrk="0" hangingPunct="1">
                <a:lnSpc>
                  <a:spcPct val="90000"/>
                </a:lnSpc>
                <a:spcBef>
                  <a:spcPts val="315"/>
                </a:spcBef>
                <a:buFont typeface="Arial" panose="020B0604020202020204" pitchFamily="34" charset="0"/>
                <a:buChar char="•"/>
                <a:defRPr sz="882" kern="1200">
                  <a:solidFill>
                    <a:schemeClr val="tx1"/>
                  </a:solidFill>
                  <a:latin typeface="+mn-lt"/>
                  <a:ea typeface="+mn-ea"/>
                  <a:cs typeface="+mn-cs"/>
                </a:defRPr>
              </a:lvl1pPr>
              <a:lvl2pPr marL="215958" indent="-71986" algn="l" defTabSz="287945" rtl="0" eaLnBrk="1" latinLnBrk="0" hangingPunct="1">
                <a:lnSpc>
                  <a:spcPct val="90000"/>
                </a:lnSpc>
                <a:spcBef>
                  <a:spcPts val="157"/>
                </a:spcBef>
                <a:buFont typeface="Arial" panose="020B0604020202020204" pitchFamily="34" charset="0"/>
                <a:buChar char="•"/>
                <a:defRPr sz="756" kern="1200">
                  <a:solidFill>
                    <a:schemeClr val="tx1"/>
                  </a:solidFill>
                  <a:latin typeface="+mn-lt"/>
                  <a:ea typeface="+mn-ea"/>
                  <a:cs typeface="+mn-cs"/>
                </a:defRPr>
              </a:lvl2pPr>
              <a:lvl3pPr marL="359931" indent="-71986" algn="l" defTabSz="287945" rtl="0" eaLnBrk="1" latinLnBrk="0" hangingPunct="1">
                <a:lnSpc>
                  <a:spcPct val="90000"/>
                </a:lnSpc>
                <a:spcBef>
                  <a:spcPts val="157"/>
                </a:spcBef>
                <a:buFont typeface="Arial" panose="020B0604020202020204" pitchFamily="34" charset="0"/>
                <a:buChar char="•"/>
                <a:defRPr sz="630" kern="1200">
                  <a:solidFill>
                    <a:schemeClr val="tx1"/>
                  </a:solidFill>
                  <a:latin typeface="+mn-lt"/>
                  <a:ea typeface="+mn-ea"/>
                  <a:cs typeface="+mn-cs"/>
                </a:defRPr>
              </a:lvl3pPr>
              <a:lvl4pPr marL="503903"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4pPr>
              <a:lvl5pPr marL="647875"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5pPr>
              <a:lvl6pPr marL="791848"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6pPr>
              <a:lvl7pPr marL="935820"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7pPr>
              <a:lvl8pPr marL="1079792"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8pPr>
              <a:lvl9pPr marL="1223764"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kumimoji="1" lang="en-US" altLang="zh-CN" sz="2400" dirty="0">
                  <a:latin typeface="Times New Roman" panose="02020603050405020304" pitchFamily="18" charset="0"/>
                  <a:cs typeface="Times New Roman" panose="02020603050405020304" pitchFamily="18" charset="0"/>
                </a:rPr>
                <a:t>Worker</a:t>
              </a:r>
            </a:p>
          </p:txBody>
        </p:sp>
        <p:grpSp>
          <p:nvGrpSpPr>
            <p:cNvPr id="17" name="组合 16">
              <a:extLst>
                <a:ext uri="{FF2B5EF4-FFF2-40B4-BE49-F238E27FC236}">
                  <a16:creationId xmlns:a16="http://schemas.microsoft.com/office/drawing/2014/main" id="{156A429F-4023-410A-91B9-1AC330CF53D7}"/>
                </a:ext>
              </a:extLst>
            </p:cNvPr>
            <p:cNvGrpSpPr/>
            <p:nvPr/>
          </p:nvGrpSpPr>
          <p:grpSpPr>
            <a:xfrm>
              <a:off x="176357" y="763687"/>
              <a:ext cx="139209" cy="676800"/>
              <a:chOff x="176357" y="763062"/>
              <a:chExt cx="139209" cy="676800"/>
            </a:xfrm>
          </p:grpSpPr>
          <p:sp>
            <p:nvSpPr>
              <p:cNvPr id="19" name="内容占位符 2">
                <a:extLst>
                  <a:ext uri="{FF2B5EF4-FFF2-40B4-BE49-F238E27FC236}">
                    <a16:creationId xmlns:a16="http://schemas.microsoft.com/office/drawing/2014/main" id="{15418088-587E-4216-9319-61B95D4301A8}"/>
                  </a:ext>
                </a:extLst>
              </p:cNvPr>
              <p:cNvSpPr txBox="1">
                <a:spLocks/>
              </p:cNvSpPr>
              <p:nvPr/>
            </p:nvSpPr>
            <p:spPr>
              <a:xfrm>
                <a:off x="178766" y="763062"/>
                <a:ext cx="136800" cy="136800"/>
              </a:xfrm>
              <a:prstGeom prst="rect">
                <a:avLst/>
              </a:prstGeom>
            </p:spPr>
            <p:txBody>
              <a:bodyPr vert="horz" lIns="0" tIns="0" rIns="0" bIns="0" rtlCol="0" anchor="ctr">
                <a:noAutofit/>
              </a:bodyPr>
              <a:lstStyle>
                <a:lvl1pPr marL="71986" indent="-71986" algn="l" defTabSz="287945" rtl="0" eaLnBrk="1" latinLnBrk="0" hangingPunct="1">
                  <a:lnSpc>
                    <a:spcPct val="90000"/>
                  </a:lnSpc>
                  <a:spcBef>
                    <a:spcPts val="315"/>
                  </a:spcBef>
                  <a:buFont typeface="Arial" panose="020B0604020202020204" pitchFamily="34" charset="0"/>
                  <a:buChar char="•"/>
                  <a:defRPr sz="882" kern="1200">
                    <a:solidFill>
                      <a:schemeClr val="tx1"/>
                    </a:solidFill>
                    <a:latin typeface="+mn-lt"/>
                    <a:ea typeface="+mn-ea"/>
                    <a:cs typeface="+mn-cs"/>
                  </a:defRPr>
                </a:lvl1pPr>
                <a:lvl2pPr marL="215958" indent="-71986" algn="l" defTabSz="287945" rtl="0" eaLnBrk="1" latinLnBrk="0" hangingPunct="1">
                  <a:lnSpc>
                    <a:spcPct val="90000"/>
                  </a:lnSpc>
                  <a:spcBef>
                    <a:spcPts val="157"/>
                  </a:spcBef>
                  <a:buFont typeface="Arial" panose="020B0604020202020204" pitchFamily="34" charset="0"/>
                  <a:buChar char="•"/>
                  <a:defRPr sz="756" kern="1200">
                    <a:solidFill>
                      <a:schemeClr val="tx1"/>
                    </a:solidFill>
                    <a:latin typeface="+mn-lt"/>
                    <a:ea typeface="+mn-ea"/>
                    <a:cs typeface="+mn-cs"/>
                  </a:defRPr>
                </a:lvl2pPr>
                <a:lvl3pPr marL="359931" indent="-71986" algn="l" defTabSz="287945" rtl="0" eaLnBrk="1" latinLnBrk="0" hangingPunct="1">
                  <a:lnSpc>
                    <a:spcPct val="90000"/>
                  </a:lnSpc>
                  <a:spcBef>
                    <a:spcPts val="157"/>
                  </a:spcBef>
                  <a:buFont typeface="Arial" panose="020B0604020202020204" pitchFamily="34" charset="0"/>
                  <a:buChar char="•"/>
                  <a:defRPr sz="630" kern="1200">
                    <a:solidFill>
                      <a:schemeClr val="tx1"/>
                    </a:solidFill>
                    <a:latin typeface="+mn-lt"/>
                    <a:ea typeface="+mn-ea"/>
                    <a:cs typeface="+mn-cs"/>
                  </a:defRPr>
                </a:lvl3pPr>
                <a:lvl4pPr marL="503903"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4pPr>
                <a:lvl5pPr marL="647875"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5pPr>
                <a:lvl6pPr marL="791848"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6pPr>
                <a:lvl7pPr marL="935820"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7pPr>
                <a:lvl8pPr marL="1079792"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8pPr>
                <a:lvl9pPr marL="1223764"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kumimoji="1" lang="en-US" altLang="zh-CN" sz="2400" dirty="0">
                    <a:latin typeface="Times New Roman" panose="02020603050405020304" pitchFamily="18" charset="0"/>
                    <a:cs typeface="Times New Roman" panose="02020603050405020304" pitchFamily="18" charset="0"/>
                  </a:rPr>
                  <a:t>1</a:t>
                </a:r>
                <a:endParaRPr kumimoji="1" lang="zh-CN" altLang="en-US" sz="2400" dirty="0">
                  <a:latin typeface="Times New Roman" panose="02020603050405020304" pitchFamily="18" charset="0"/>
                  <a:cs typeface="Times New Roman" panose="02020603050405020304" pitchFamily="18" charset="0"/>
                </a:endParaRPr>
              </a:p>
            </p:txBody>
          </p:sp>
          <p:sp>
            <p:nvSpPr>
              <p:cNvPr id="20" name="内容占位符 2">
                <a:extLst>
                  <a:ext uri="{FF2B5EF4-FFF2-40B4-BE49-F238E27FC236}">
                    <a16:creationId xmlns:a16="http://schemas.microsoft.com/office/drawing/2014/main" id="{1C804CAF-B325-4E9B-937A-CAF21935A6A3}"/>
                  </a:ext>
                </a:extLst>
              </p:cNvPr>
              <p:cNvSpPr txBox="1">
                <a:spLocks/>
              </p:cNvSpPr>
              <p:nvPr/>
            </p:nvSpPr>
            <p:spPr>
              <a:xfrm>
                <a:off x="176357" y="903064"/>
                <a:ext cx="136800" cy="131505"/>
              </a:xfrm>
              <a:prstGeom prst="rect">
                <a:avLst/>
              </a:prstGeom>
            </p:spPr>
            <p:txBody>
              <a:bodyPr vert="horz" lIns="0" tIns="0" rIns="0" bIns="0" rtlCol="0" anchor="ctr">
                <a:noAutofit/>
              </a:bodyPr>
              <a:lstStyle>
                <a:lvl1pPr marL="71986" indent="-71986" algn="l" defTabSz="287945" rtl="0" eaLnBrk="1" latinLnBrk="0" hangingPunct="1">
                  <a:lnSpc>
                    <a:spcPct val="90000"/>
                  </a:lnSpc>
                  <a:spcBef>
                    <a:spcPts val="315"/>
                  </a:spcBef>
                  <a:buFont typeface="Arial" panose="020B0604020202020204" pitchFamily="34" charset="0"/>
                  <a:buChar char="•"/>
                  <a:defRPr sz="882" kern="1200">
                    <a:solidFill>
                      <a:schemeClr val="tx1"/>
                    </a:solidFill>
                    <a:latin typeface="+mn-lt"/>
                    <a:ea typeface="+mn-ea"/>
                    <a:cs typeface="+mn-cs"/>
                  </a:defRPr>
                </a:lvl1pPr>
                <a:lvl2pPr marL="215958" indent="-71986" algn="l" defTabSz="287945" rtl="0" eaLnBrk="1" latinLnBrk="0" hangingPunct="1">
                  <a:lnSpc>
                    <a:spcPct val="90000"/>
                  </a:lnSpc>
                  <a:spcBef>
                    <a:spcPts val="157"/>
                  </a:spcBef>
                  <a:buFont typeface="Arial" panose="020B0604020202020204" pitchFamily="34" charset="0"/>
                  <a:buChar char="•"/>
                  <a:defRPr sz="756" kern="1200">
                    <a:solidFill>
                      <a:schemeClr val="tx1"/>
                    </a:solidFill>
                    <a:latin typeface="+mn-lt"/>
                    <a:ea typeface="+mn-ea"/>
                    <a:cs typeface="+mn-cs"/>
                  </a:defRPr>
                </a:lvl2pPr>
                <a:lvl3pPr marL="359931" indent="-71986" algn="l" defTabSz="287945" rtl="0" eaLnBrk="1" latinLnBrk="0" hangingPunct="1">
                  <a:lnSpc>
                    <a:spcPct val="90000"/>
                  </a:lnSpc>
                  <a:spcBef>
                    <a:spcPts val="157"/>
                  </a:spcBef>
                  <a:buFont typeface="Arial" panose="020B0604020202020204" pitchFamily="34" charset="0"/>
                  <a:buChar char="•"/>
                  <a:defRPr sz="630" kern="1200">
                    <a:solidFill>
                      <a:schemeClr val="tx1"/>
                    </a:solidFill>
                    <a:latin typeface="+mn-lt"/>
                    <a:ea typeface="+mn-ea"/>
                    <a:cs typeface="+mn-cs"/>
                  </a:defRPr>
                </a:lvl3pPr>
                <a:lvl4pPr marL="503903"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4pPr>
                <a:lvl5pPr marL="647875"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5pPr>
                <a:lvl6pPr marL="791848"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6pPr>
                <a:lvl7pPr marL="935820"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7pPr>
                <a:lvl8pPr marL="1079792"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8pPr>
                <a:lvl9pPr marL="1223764"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kumimoji="1" lang="en-US" altLang="zh-CN" sz="2400" dirty="0">
                    <a:latin typeface="Times New Roman" panose="02020603050405020304" pitchFamily="18" charset="0"/>
                    <a:cs typeface="Times New Roman" panose="02020603050405020304" pitchFamily="18" charset="0"/>
                  </a:rPr>
                  <a:t>2</a:t>
                </a:r>
                <a:endParaRPr kumimoji="1" lang="zh-CN" altLang="en-US" sz="2400" dirty="0">
                  <a:latin typeface="Times New Roman" panose="02020603050405020304" pitchFamily="18" charset="0"/>
                  <a:cs typeface="Times New Roman" panose="02020603050405020304" pitchFamily="18" charset="0"/>
                </a:endParaRPr>
              </a:p>
            </p:txBody>
          </p:sp>
          <p:sp>
            <p:nvSpPr>
              <p:cNvPr id="21" name="内容占位符 2">
                <a:extLst>
                  <a:ext uri="{FF2B5EF4-FFF2-40B4-BE49-F238E27FC236}">
                    <a16:creationId xmlns:a16="http://schemas.microsoft.com/office/drawing/2014/main" id="{6AAFCB30-3F8A-4C41-B940-9D18B2F66607}"/>
                  </a:ext>
                </a:extLst>
              </p:cNvPr>
              <p:cNvSpPr txBox="1">
                <a:spLocks/>
              </p:cNvSpPr>
              <p:nvPr/>
            </p:nvSpPr>
            <p:spPr>
              <a:xfrm>
                <a:off x="178550" y="1036206"/>
                <a:ext cx="136800" cy="135230"/>
              </a:xfrm>
              <a:prstGeom prst="rect">
                <a:avLst/>
              </a:prstGeom>
            </p:spPr>
            <p:txBody>
              <a:bodyPr vert="horz" lIns="0" tIns="0" rIns="0" bIns="0" rtlCol="0" anchor="ctr">
                <a:noAutofit/>
              </a:bodyPr>
              <a:lstStyle>
                <a:lvl1pPr marL="71986" indent="-71986" algn="l" defTabSz="287945" rtl="0" eaLnBrk="1" latinLnBrk="0" hangingPunct="1">
                  <a:lnSpc>
                    <a:spcPct val="90000"/>
                  </a:lnSpc>
                  <a:spcBef>
                    <a:spcPts val="315"/>
                  </a:spcBef>
                  <a:buFont typeface="Arial" panose="020B0604020202020204" pitchFamily="34" charset="0"/>
                  <a:buChar char="•"/>
                  <a:defRPr sz="882" kern="1200">
                    <a:solidFill>
                      <a:schemeClr val="tx1"/>
                    </a:solidFill>
                    <a:latin typeface="+mn-lt"/>
                    <a:ea typeface="+mn-ea"/>
                    <a:cs typeface="+mn-cs"/>
                  </a:defRPr>
                </a:lvl1pPr>
                <a:lvl2pPr marL="215958" indent="-71986" algn="l" defTabSz="287945" rtl="0" eaLnBrk="1" latinLnBrk="0" hangingPunct="1">
                  <a:lnSpc>
                    <a:spcPct val="90000"/>
                  </a:lnSpc>
                  <a:spcBef>
                    <a:spcPts val="157"/>
                  </a:spcBef>
                  <a:buFont typeface="Arial" panose="020B0604020202020204" pitchFamily="34" charset="0"/>
                  <a:buChar char="•"/>
                  <a:defRPr sz="756" kern="1200">
                    <a:solidFill>
                      <a:schemeClr val="tx1"/>
                    </a:solidFill>
                    <a:latin typeface="+mn-lt"/>
                    <a:ea typeface="+mn-ea"/>
                    <a:cs typeface="+mn-cs"/>
                  </a:defRPr>
                </a:lvl2pPr>
                <a:lvl3pPr marL="359931" indent="-71986" algn="l" defTabSz="287945" rtl="0" eaLnBrk="1" latinLnBrk="0" hangingPunct="1">
                  <a:lnSpc>
                    <a:spcPct val="90000"/>
                  </a:lnSpc>
                  <a:spcBef>
                    <a:spcPts val="157"/>
                  </a:spcBef>
                  <a:buFont typeface="Arial" panose="020B0604020202020204" pitchFamily="34" charset="0"/>
                  <a:buChar char="•"/>
                  <a:defRPr sz="630" kern="1200">
                    <a:solidFill>
                      <a:schemeClr val="tx1"/>
                    </a:solidFill>
                    <a:latin typeface="+mn-lt"/>
                    <a:ea typeface="+mn-ea"/>
                    <a:cs typeface="+mn-cs"/>
                  </a:defRPr>
                </a:lvl3pPr>
                <a:lvl4pPr marL="503903"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4pPr>
                <a:lvl5pPr marL="647875"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5pPr>
                <a:lvl6pPr marL="791848"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6pPr>
                <a:lvl7pPr marL="935820"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7pPr>
                <a:lvl8pPr marL="1079792"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8pPr>
                <a:lvl9pPr marL="1223764"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kumimoji="1" lang="en-US" altLang="zh-CN" sz="2400" dirty="0">
                    <a:latin typeface="Times New Roman" panose="02020603050405020304" pitchFamily="18" charset="0"/>
                    <a:cs typeface="Times New Roman" panose="02020603050405020304" pitchFamily="18" charset="0"/>
                  </a:rPr>
                  <a:t>3</a:t>
                </a:r>
                <a:endParaRPr kumimoji="1" lang="zh-CN" altLang="en-US" sz="2400" dirty="0">
                  <a:latin typeface="Times New Roman" panose="02020603050405020304" pitchFamily="18" charset="0"/>
                  <a:cs typeface="Times New Roman" panose="02020603050405020304" pitchFamily="18" charset="0"/>
                </a:endParaRPr>
              </a:p>
            </p:txBody>
          </p:sp>
          <p:sp>
            <p:nvSpPr>
              <p:cNvPr id="22" name="内容占位符 2">
                <a:extLst>
                  <a:ext uri="{FF2B5EF4-FFF2-40B4-BE49-F238E27FC236}">
                    <a16:creationId xmlns:a16="http://schemas.microsoft.com/office/drawing/2014/main" id="{F0A6456A-BA55-4F5B-97C3-8F54257B6EB5}"/>
                  </a:ext>
                </a:extLst>
              </p:cNvPr>
              <p:cNvSpPr txBox="1">
                <a:spLocks/>
              </p:cNvSpPr>
              <p:nvPr/>
            </p:nvSpPr>
            <p:spPr>
              <a:xfrm>
                <a:off x="178766" y="1169811"/>
                <a:ext cx="136800" cy="136800"/>
              </a:xfrm>
              <a:prstGeom prst="rect">
                <a:avLst/>
              </a:prstGeom>
            </p:spPr>
            <p:txBody>
              <a:bodyPr vert="horz" lIns="0" tIns="0" rIns="0" bIns="0" rtlCol="0" anchor="ctr">
                <a:noAutofit/>
              </a:bodyPr>
              <a:lstStyle>
                <a:lvl1pPr marL="71986" indent="-71986" algn="l" defTabSz="287945" rtl="0" eaLnBrk="1" latinLnBrk="0" hangingPunct="1">
                  <a:lnSpc>
                    <a:spcPct val="90000"/>
                  </a:lnSpc>
                  <a:spcBef>
                    <a:spcPts val="315"/>
                  </a:spcBef>
                  <a:buFont typeface="Arial" panose="020B0604020202020204" pitchFamily="34" charset="0"/>
                  <a:buChar char="•"/>
                  <a:defRPr sz="882" kern="1200">
                    <a:solidFill>
                      <a:schemeClr val="tx1"/>
                    </a:solidFill>
                    <a:latin typeface="+mn-lt"/>
                    <a:ea typeface="+mn-ea"/>
                    <a:cs typeface="+mn-cs"/>
                  </a:defRPr>
                </a:lvl1pPr>
                <a:lvl2pPr marL="215958" indent="-71986" algn="l" defTabSz="287945" rtl="0" eaLnBrk="1" latinLnBrk="0" hangingPunct="1">
                  <a:lnSpc>
                    <a:spcPct val="90000"/>
                  </a:lnSpc>
                  <a:spcBef>
                    <a:spcPts val="157"/>
                  </a:spcBef>
                  <a:buFont typeface="Arial" panose="020B0604020202020204" pitchFamily="34" charset="0"/>
                  <a:buChar char="•"/>
                  <a:defRPr sz="756" kern="1200">
                    <a:solidFill>
                      <a:schemeClr val="tx1"/>
                    </a:solidFill>
                    <a:latin typeface="+mn-lt"/>
                    <a:ea typeface="+mn-ea"/>
                    <a:cs typeface="+mn-cs"/>
                  </a:defRPr>
                </a:lvl2pPr>
                <a:lvl3pPr marL="359931" indent="-71986" algn="l" defTabSz="287945" rtl="0" eaLnBrk="1" latinLnBrk="0" hangingPunct="1">
                  <a:lnSpc>
                    <a:spcPct val="90000"/>
                  </a:lnSpc>
                  <a:spcBef>
                    <a:spcPts val="157"/>
                  </a:spcBef>
                  <a:buFont typeface="Arial" panose="020B0604020202020204" pitchFamily="34" charset="0"/>
                  <a:buChar char="•"/>
                  <a:defRPr sz="630" kern="1200">
                    <a:solidFill>
                      <a:schemeClr val="tx1"/>
                    </a:solidFill>
                    <a:latin typeface="+mn-lt"/>
                    <a:ea typeface="+mn-ea"/>
                    <a:cs typeface="+mn-cs"/>
                  </a:defRPr>
                </a:lvl3pPr>
                <a:lvl4pPr marL="503903"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4pPr>
                <a:lvl5pPr marL="647875"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5pPr>
                <a:lvl6pPr marL="791848"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6pPr>
                <a:lvl7pPr marL="935820"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7pPr>
                <a:lvl8pPr marL="1079792"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8pPr>
                <a:lvl9pPr marL="1223764"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kumimoji="1" lang="en-US" altLang="zh-CN" sz="2400" dirty="0">
                    <a:latin typeface="Times New Roman" panose="02020603050405020304" pitchFamily="18" charset="0"/>
                    <a:cs typeface="Times New Roman" panose="02020603050405020304" pitchFamily="18" charset="0"/>
                  </a:rPr>
                  <a:t>4</a:t>
                </a:r>
                <a:endParaRPr kumimoji="1" lang="zh-CN" altLang="en-US" sz="2400" dirty="0">
                  <a:latin typeface="Times New Roman" panose="02020603050405020304" pitchFamily="18" charset="0"/>
                  <a:cs typeface="Times New Roman" panose="02020603050405020304" pitchFamily="18" charset="0"/>
                </a:endParaRPr>
              </a:p>
            </p:txBody>
          </p:sp>
          <p:sp>
            <p:nvSpPr>
              <p:cNvPr id="23" name="内容占位符 2">
                <a:extLst>
                  <a:ext uri="{FF2B5EF4-FFF2-40B4-BE49-F238E27FC236}">
                    <a16:creationId xmlns:a16="http://schemas.microsoft.com/office/drawing/2014/main" id="{79899BD8-8ACE-42D4-A560-65D5FE90F333}"/>
                  </a:ext>
                </a:extLst>
              </p:cNvPr>
              <p:cNvSpPr txBox="1">
                <a:spLocks/>
              </p:cNvSpPr>
              <p:nvPr/>
            </p:nvSpPr>
            <p:spPr>
              <a:xfrm>
                <a:off x="178766" y="1303062"/>
                <a:ext cx="136800" cy="136800"/>
              </a:xfrm>
              <a:prstGeom prst="rect">
                <a:avLst/>
              </a:prstGeom>
            </p:spPr>
            <p:txBody>
              <a:bodyPr vert="horz" lIns="0" tIns="0" rIns="0" bIns="0" rtlCol="0" anchor="ctr">
                <a:noAutofit/>
              </a:bodyPr>
              <a:lstStyle>
                <a:lvl1pPr marL="71986" indent="-71986" algn="l" defTabSz="287945" rtl="0" eaLnBrk="1" latinLnBrk="0" hangingPunct="1">
                  <a:lnSpc>
                    <a:spcPct val="90000"/>
                  </a:lnSpc>
                  <a:spcBef>
                    <a:spcPts val="315"/>
                  </a:spcBef>
                  <a:buFont typeface="Arial" panose="020B0604020202020204" pitchFamily="34" charset="0"/>
                  <a:buChar char="•"/>
                  <a:defRPr sz="882" kern="1200">
                    <a:solidFill>
                      <a:schemeClr val="tx1"/>
                    </a:solidFill>
                    <a:latin typeface="+mn-lt"/>
                    <a:ea typeface="+mn-ea"/>
                    <a:cs typeface="+mn-cs"/>
                  </a:defRPr>
                </a:lvl1pPr>
                <a:lvl2pPr marL="215958" indent="-71986" algn="l" defTabSz="287945" rtl="0" eaLnBrk="1" latinLnBrk="0" hangingPunct="1">
                  <a:lnSpc>
                    <a:spcPct val="90000"/>
                  </a:lnSpc>
                  <a:spcBef>
                    <a:spcPts val="157"/>
                  </a:spcBef>
                  <a:buFont typeface="Arial" panose="020B0604020202020204" pitchFamily="34" charset="0"/>
                  <a:buChar char="•"/>
                  <a:defRPr sz="756" kern="1200">
                    <a:solidFill>
                      <a:schemeClr val="tx1"/>
                    </a:solidFill>
                    <a:latin typeface="+mn-lt"/>
                    <a:ea typeface="+mn-ea"/>
                    <a:cs typeface="+mn-cs"/>
                  </a:defRPr>
                </a:lvl2pPr>
                <a:lvl3pPr marL="359931" indent="-71986" algn="l" defTabSz="287945" rtl="0" eaLnBrk="1" latinLnBrk="0" hangingPunct="1">
                  <a:lnSpc>
                    <a:spcPct val="90000"/>
                  </a:lnSpc>
                  <a:spcBef>
                    <a:spcPts val="157"/>
                  </a:spcBef>
                  <a:buFont typeface="Arial" panose="020B0604020202020204" pitchFamily="34" charset="0"/>
                  <a:buChar char="•"/>
                  <a:defRPr sz="630" kern="1200">
                    <a:solidFill>
                      <a:schemeClr val="tx1"/>
                    </a:solidFill>
                    <a:latin typeface="+mn-lt"/>
                    <a:ea typeface="+mn-ea"/>
                    <a:cs typeface="+mn-cs"/>
                  </a:defRPr>
                </a:lvl3pPr>
                <a:lvl4pPr marL="503903"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4pPr>
                <a:lvl5pPr marL="647875"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5pPr>
                <a:lvl6pPr marL="791848"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6pPr>
                <a:lvl7pPr marL="935820"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7pPr>
                <a:lvl8pPr marL="1079792"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8pPr>
                <a:lvl9pPr marL="1223764"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kumimoji="1" lang="en-US" altLang="zh-CN" sz="2400" dirty="0">
                    <a:latin typeface="Times New Roman" panose="02020603050405020304" pitchFamily="18" charset="0"/>
                    <a:cs typeface="Times New Roman" panose="02020603050405020304" pitchFamily="18" charset="0"/>
                  </a:rPr>
                  <a:t>5</a:t>
                </a:r>
                <a:endParaRPr kumimoji="1" lang="zh-CN" altLang="en-US" sz="2400" dirty="0">
                  <a:latin typeface="Times New Roman" panose="02020603050405020304" pitchFamily="18" charset="0"/>
                  <a:cs typeface="Times New Roman" panose="02020603050405020304" pitchFamily="18" charset="0"/>
                </a:endParaRPr>
              </a:p>
            </p:txBody>
          </p:sp>
        </p:grpSp>
        <p:cxnSp>
          <p:nvCxnSpPr>
            <p:cNvPr id="18" name="直线连接符 9">
              <a:extLst>
                <a:ext uri="{FF2B5EF4-FFF2-40B4-BE49-F238E27FC236}">
                  <a16:creationId xmlns:a16="http://schemas.microsoft.com/office/drawing/2014/main" id="{A68C58B9-E352-436C-952F-2A52078C44F3}"/>
                </a:ext>
              </a:extLst>
            </p:cNvPr>
            <p:cNvCxnSpPr>
              <a:cxnSpLocks/>
            </p:cNvCxnSpPr>
            <p:nvPr/>
          </p:nvCxnSpPr>
          <p:spPr>
            <a:xfrm>
              <a:off x="314862" y="719862"/>
              <a:ext cx="704" cy="7644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0" name="内容占位符 2">
            <a:extLst>
              <a:ext uri="{FF2B5EF4-FFF2-40B4-BE49-F238E27FC236}">
                <a16:creationId xmlns:a16="http://schemas.microsoft.com/office/drawing/2014/main" id="{FCDD67BB-C89B-402C-A35A-2B0BB2D07B8B}"/>
              </a:ext>
            </a:extLst>
          </p:cNvPr>
          <p:cNvSpPr txBox="1">
            <a:spLocks/>
          </p:cNvSpPr>
          <p:nvPr/>
        </p:nvSpPr>
        <p:spPr>
          <a:xfrm>
            <a:off x="2496990" y="2698797"/>
            <a:ext cx="497619" cy="497619"/>
          </a:xfrm>
          <a:prstGeom prst="rect">
            <a:avLst/>
          </a:prstGeom>
        </p:spPr>
        <p:txBody>
          <a:bodyPr vert="horz" lIns="0" tIns="0" rIns="0" bIns="0" rtlCol="0" anchor="ctr">
            <a:noAutofit/>
          </a:bodyPr>
          <a:lstStyle>
            <a:lvl1pPr marL="71986" indent="-71986" algn="l" defTabSz="287945" rtl="0" eaLnBrk="1" latinLnBrk="0" hangingPunct="1">
              <a:lnSpc>
                <a:spcPct val="90000"/>
              </a:lnSpc>
              <a:spcBef>
                <a:spcPts val="315"/>
              </a:spcBef>
              <a:buFont typeface="Arial" panose="020B0604020202020204" pitchFamily="34" charset="0"/>
              <a:buChar char="•"/>
              <a:defRPr sz="882" kern="1200">
                <a:solidFill>
                  <a:schemeClr val="tx1"/>
                </a:solidFill>
                <a:latin typeface="+mn-lt"/>
                <a:ea typeface="+mn-ea"/>
                <a:cs typeface="+mn-cs"/>
              </a:defRPr>
            </a:lvl1pPr>
            <a:lvl2pPr marL="215958" indent="-71986" algn="l" defTabSz="287945" rtl="0" eaLnBrk="1" latinLnBrk="0" hangingPunct="1">
              <a:lnSpc>
                <a:spcPct val="90000"/>
              </a:lnSpc>
              <a:spcBef>
                <a:spcPts val="157"/>
              </a:spcBef>
              <a:buFont typeface="Arial" panose="020B0604020202020204" pitchFamily="34" charset="0"/>
              <a:buChar char="•"/>
              <a:defRPr sz="756" kern="1200">
                <a:solidFill>
                  <a:schemeClr val="tx1"/>
                </a:solidFill>
                <a:latin typeface="+mn-lt"/>
                <a:ea typeface="+mn-ea"/>
                <a:cs typeface="+mn-cs"/>
              </a:defRPr>
            </a:lvl2pPr>
            <a:lvl3pPr marL="359931" indent="-71986" algn="l" defTabSz="287945" rtl="0" eaLnBrk="1" latinLnBrk="0" hangingPunct="1">
              <a:lnSpc>
                <a:spcPct val="90000"/>
              </a:lnSpc>
              <a:spcBef>
                <a:spcPts val="157"/>
              </a:spcBef>
              <a:buFont typeface="Arial" panose="020B0604020202020204" pitchFamily="34" charset="0"/>
              <a:buChar char="•"/>
              <a:defRPr sz="630" kern="1200">
                <a:solidFill>
                  <a:schemeClr val="tx1"/>
                </a:solidFill>
                <a:latin typeface="+mn-lt"/>
                <a:ea typeface="+mn-ea"/>
                <a:cs typeface="+mn-cs"/>
              </a:defRPr>
            </a:lvl3pPr>
            <a:lvl4pPr marL="503903"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4pPr>
            <a:lvl5pPr marL="647875"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5pPr>
            <a:lvl6pPr marL="791848"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6pPr>
            <a:lvl7pPr marL="935820"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7pPr>
            <a:lvl8pPr marL="1079792"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8pPr>
            <a:lvl9pPr marL="1223764"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kumimoji="1" lang="en-US" altLang="zh-CN" sz="2400" dirty="0">
                <a:latin typeface="Times New Roman" panose="02020603050405020304" pitchFamily="18" charset="0"/>
                <a:cs typeface="Times New Roman" panose="02020603050405020304" pitchFamily="18" charset="0"/>
              </a:rPr>
              <a:t>4</a:t>
            </a:r>
            <a:endParaRPr kumimoji="1" lang="zh-CN" altLang="en-US" sz="2400" dirty="0">
              <a:latin typeface="Times New Roman" panose="02020603050405020304" pitchFamily="18" charset="0"/>
              <a:cs typeface="Times New Roman" panose="02020603050405020304" pitchFamily="18" charset="0"/>
            </a:endParaRPr>
          </a:p>
        </p:txBody>
      </p:sp>
      <p:sp>
        <p:nvSpPr>
          <p:cNvPr id="38" name="内容占位符 2">
            <a:extLst>
              <a:ext uri="{FF2B5EF4-FFF2-40B4-BE49-F238E27FC236}">
                <a16:creationId xmlns:a16="http://schemas.microsoft.com/office/drawing/2014/main" id="{8675CCC2-9E3F-432A-B260-E63AD6A0ECE3}"/>
              </a:ext>
            </a:extLst>
          </p:cNvPr>
          <p:cNvSpPr txBox="1">
            <a:spLocks/>
          </p:cNvSpPr>
          <p:nvPr/>
        </p:nvSpPr>
        <p:spPr>
          <a:xfrm>
            <a:off x="3454128" y="3689681"/>
            <a:ext cx="497619" cy="497619"/>
          </a:xfrm>
          <a:prstGeom prst="rect">
            <a:avLst/>
          </a:prstGeom>
        </p:spPr>
        <p:txBody>
          <a:bodyPr vert="horz" lIns="0" tIns="0" rIns="0" bIns="0" rtlCol="0" anchor="ctr">
            <a:normAutofit/>
          </a:bodyPr>
          <a:lstStyle>
            <a:lvl1pPr marL="71986" indent="-71986" algn="l" defTabSz="287945" rtl="0" eaLnBrk="1" latinLnBrk="0" hangingPunct="1">
              <a:lnSpc>
                <a:spcPct val="90000"/>
              </a:lnSpc>
              <a:spcBef>
                <a:spcPts val="315"/>
              </a:spcBef>
              <a:buFont typeface="Arial" panose="020B0604020202020204" pitchFamily="34" charset="0"/>
              <a:buChar char="•"/>
              <a:defRPr sz="882" kern="1200">
                <a:solidFill>
                  <a:schemeClr val="tx1"/>
                </a:solidFill>
                <a:latin typeface="+mn-lt"/>
                <a:ea typeface="+mn-ea"/>
                <a:cs typeface="+mn-cs"/>
              </a:defRPr>
            </a:lvl1pPr>
            <a:lvl2pPr marL="215958" indent="-71986" algn="l" defTabSz="287945" rtl="0" eaLnBrk="1" latinLnBrk="0" hangingPunct="1">
              <a:lnSpc>
                <a:spcPct val="90000"/>
              </a:lnSpc>
              <a:spcBef>
                <a:spcPts val="157"/>
              </a:spcBef>
              <a:buFont typeface="Arial" panose="020B0604020202020204" pitchFamily="34" charset="0"/>
              <a:buChar char="•"/>
              <a:defRPr sz="756" kern="1200">
                <a:solidFill>
                  <a:schemeClr val="tx1"/>
                </a:solidFill>
                <a:latin typeface="+mn-lt"/>
                <a:ea typeface="+mn-ea"/>
                <a:cs typeface="+mn-cs"/>
              </a:defRPr>
            </a:lvl2pPr>
            <a:lvl3pPr marL="359931" indent="-71986" algn="l" defTabSz="287945" rtl="0" eaLnBrk="1" latinLnBrk="0" hangingPunct="1">
              <a:lnSpc>
                <a:spcPct val="90000"/>
              </a:lnSpc>
              <a:spcBef>
                <a:spcPts val="157"/>
              </a:spcBef>
              <a:buFont typeface="Arial" panose="020B0604020202020204" pitchFamily="34" charset="0"/>
              <a:buChar char="•"/>
              <a:defRPr sz="630" kern="1200">
                <a:solidFill>
                  <a:schemeClr val="tx1"/>
                </a:solidFill>
                <a:latin typeface="+mn-lt"/>
                <a:ea typeface="+mn-ea"/>
                <a:cs typeface="+mn-cs"/>
              </a:defRPr>
            </a:lvl3pPr>
            <a:lvl4pPr marL="503903"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4pPr>
            <a:lvl5pPr marL="647875"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5pPr>
            <a:lvl6pPr marL="791848"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6pPr>
            <a:lvl7pPr marL="935820"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7pPr>
            <a:lvl8pPr marL="1079792"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8pPr>
            <a:lvl9pPr marL="1223764"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kumimoji="1" lang="en-US" altLang="zh-CN" sz="2400" dirty="0">
                <a:latin typeface="Times New Roman" panose="02020603050405020304" pitchFamily="18" charset="0"/>
                <a:cs typeface="Times New Roman" panose="02020603050405020304" pitchFamily="18" charset="0"/>
              </a:rPr>
              <a:t>12</a:t>
            </a:r>
            <a:endParaRPr kumimoji="1" lang="zh-CN" altLang="en-US" sz="2400" dirty="0">
              <a:latin typeface="Times New Roman" panose="02020603050405020304" pitchFamily="18" charset="0"/>
              <a:cs typeface="Times New Roman" panose="02020603050405020304" pitchFamily="18" charset="0"/>
            </a:endParaRPr>
          </a:p>
        </p:txBody>
      </p:sp>
      <p:sp>
        <p:nvSpPr>
          <p:cNvPr id="35" name="内容占位符 2">
            <a:extLst>
              <a:ext uri="{FF2B5EF4-FFF2-40B4-BE49-F238E27FC236}">
                <a16:creationId xmlns:a16="http://schemas.microsoft.com/office/drawing/2014/main" id="{4B5410A0-888F-4226-840E-6CD890720117}"/>
              </a:ext>
            </a:extLst>
          </p:cNvPr>
          <p:cNvSpPr txBox="1">
            <a:spLocks/>
          </p:cNvSpPr>
          <p:nvPr/>
        </p:nvSpPr>
        <p:spPr>
          <a:xfrm>
            <a:off x="2486012" y="3179429"/>
            <a:ext cx="497619" cy="497619"/>
          </a:xfrm>
          <a:prstGeom prst="rect">
            <a:avLst/>
          </a:prstGeom>
        </p:spPr>
        <p:txBody>
          <a:bodyPr vert="horz" lIns="0" tIns="0" rIns="0" bIns="0" rtlCol="0" anchor="ctr">
            <a:noAutofit/>
          </a:bodyPr>
          <a:lstStyle>
            <a:lvl1pPr marL="71986" indent="-71986" algn="l" defTabSz="287945" rtl="0" eaLnBrk="1" latinLnBrk="0" hangingPunct="1">
              <a:lnSpc>
                <a:spcPct val="90000"/>
              </a:lnSpc>
              <a:spcBef>
                <a:spcPts val="315"/>
              </a:spcBef>
              <a:buFont typeface="Arial" panose="020B0604020202020204" pitchFamily="34" charset="0"/>
              <a:buChar char="•"/>
              <a:defRPr sz="882" kern="1200">
                <a:solidFill>
                  <a:schemeClr val="tx1"/>
                </a:solidFill>
                <a:latin typeface="+mn-lt"/>
                <a:ea typeface="+mn-ea"/>
                <a:cs typeface="+mn-cs"/>
              </a:defRPr>
            </a:lvl1pPr>
            <a:lvl2pPr marL="215958" indent="-71986" algn="l" defTabSz="287945" rtl="0" eaLnBrk="1" latinLnBrk="0" hangingPunct="1">
              <a:lnSpc>
                <a:spcPct val="90000"/>
              </a:lnSpc>
              <a:spcBef>
                <a:spcPts val="157"/>
              </a:spcBef>
              <a:buFont typeface="Arial" panose="020B0604020202020204" pitchFamily="34" charset="0"/>
              <a:buChar char="•"/>
              <a:defRPr sz="756" kern="1200">
                <a:solidFill>
                  <a:schemeClr val="tx1"/>
                </a:solidFill>
                <a:latin typeface="+mn-lt"/>
                <a:ea typeface="+mn-ea"/>
                <a:cs typeface="+mn-cs"/>
              </a:defRPr>
            </a:lvl2pPr>
            <a:lvl3pPr marL="359931" indent="-71986" algn="l" defTabSz="287945" rtl="0" eaLnBrk="1" latinLnBrk="0" hangingPunct="1">
              <a:lnSpc>
                <a:spcPct val="90000"/>
              </a:lnSpc>
              <a:spcBef>
                <a:spcPts val="157"/>
              </a:spcBef>
              <a:buFont typeface="Arial" panose="020B0604020202020204" pitchFamily="34" charset="0"/>
              <a:buChar char="•"/>
              <a:defRPr sz="630" kern="1200">
                <a:solidFill>
                  <a:schemeClr val="tx1"/>
                </a:solidFill>
                <a:latin typeface="+mn-lt"/>
                <a:ea typeface="+mn-ea"/>
                <a:cs typeface="+mn-cs"/>
              </a:defRPr>
            </a:lvl3pPr>
            <a:lvl4pPr marL="503903"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4pPr>
            <a:lvl5pPr marL="647875"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5pPr>
            <a:lvl6pPr marL="791848"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6pPr>
            <a:lvl7pPr marL="935820"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7pPr>
            <a:lvl8pPr marL="1079792"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8pPr>
            <a:lvl9pPr marL="1223764"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kumimoji="1" lang="en-US" altLang="zh-CN" sz="2400" dirty="0">
                <a:latin typeface="Times New Roman" panose="02020603050405020304" pitchFamily="18" charset="0"/>
                <a:cs typeface="Times New Roman" panose="02020603050405020304" pitchFamily="18" charset="0"/>
              </a:rPr>
              <a:t>4</a:t>
            </a:r>
            <a:endParaRPr kumimoji="1" lang="zh-CN" altLang="en-US" sz="2400" dirty="0">
              <a:latin typeface="Times New Roman" panose="02020603050405020304" pitchFamily="18" charset="0"/>
              <a:cs typeface="Times New Roman" panose="02020603050405020304" pitchFamily="18" charset="0"/>
            </a:endParaRPr>
          </a:p>
        </p:txBody>
      </p:sp>
      <p:sp>
        <p:nvSpPr>
          <p:cNvPr id="34" name="内容占位符 2">
            <a:extLst>
              <a:ext uri="{FF2B5EF4-FFF2-40B4-BE49-F238E27FC236}">
                <a16:creationId xmlns:a16="http://schemas.microsoft.com/office/drawing/2014/main" id="{9599CD3F-BC88-4221-9B2C-F71356F44A0A}"/>
              </a:ext>
            </a:extLst>
          </p:cNvPr>
          <p:cNvSpPr txBox="1">
            <a:spLocks/>
          </p:cNvSpPr>
          <p:nvPr/>
        </p:nvSpPr>
        <p:spPr>
          <a:xfrm>
            <a:off x="5562530" y="4170851"/>
            <a:ext cx="497619" cy="497619"/>
          </a:xfrm>
          <a:prstGeom prst="rect">
            <a:avLst/>
          </a:prstGeom>
        </p:spPr>
        <p:txBody>
          <a:bodyPr vert="horz" lIns="0" tIns="0" rIns="0" bIns="0" rtlCol="0" anchor="ctr">
            <a:normAutofit/>
          </a:bodyPr>
          <a:lstStyle>
            <a:lvl1pPr marL="71986" indent="-71986" algn="l" defTabSz="287945" rtl="0" eaLnBrk="1" latinLnBrk="0" hangingPunct="1">
              <a:lnSpc>
                <a:spcPct val="90000"/>
              </a:lnSpc>
              <a:spcBef>
                <a:spcPts val="315"/>
              </a:spcBef>
              <a:buFont typeface="Arial" panose="020B0604020202020204" pitchFamily="34" charset="0"/>
              <a:buChar char="•"/>
              <a:defRPr sz="882" kern="1200">
                <a:solidFill>
                  <a:schemeClr val="tx1"/>
                </a:solidFill>
                <a:latin typeface="+mn-lt"/>
                <a:ea typeface="+mn-ea"/>
                <a:cs typeface="+mn-cs"/>
              </a:defRPr>
            </a:lvl1pPr>
            <a:lvl2pPr marL="215958" indent="-71986" algn="l" defTabSz="287945" rtl="0" eaLnBrk="1" latinLnBrk="0" hangingPunct="1">
              <a:lnSpc>
                <a:spcPct val="90000"/>
              </a:lnSpc>
              <a:spcBef>
                <a:spcPts val="157"/>
              </a:spcBef>
              <a:buFont typeface="Arial" panose="020B0604020202020204" pitchFamily="34" charset="0"/>
              <a:buChar char="•"/>
              <a:defRPr sz="756" kern="1200">
                <a:solidFill>
                  <a:schemeClr val="tx1"/>
                </a:solidFill>
                <a:latin typeface="+mn-lt"/>
                <a:ea typeface="+mn-ea"/>
                <a:cs typeface="+mn-cs"/>
              </a:defRPr>
            </a:lvl2pPr>
            <a:lvl3pPr marL="359931" indent="-71986" algn="l" defTabSz="287945" rtl="0" eaLnBrk="1" latinLnBrk="0" hangingPunct="1">
              <a:lnSpc>
                <a:spcPct val="90000"/>
              </a:lnSpc>
              <a:spcBef>
                <a:spcPts val="157"/>
              </a:spcBef>
              <a:buFont typeface="Arial" panose="020B0604020202020204" pitchFamily="34" charset="0"/>
              <a:buChar char="•"/>
              <a:defRPr sz="630" kern="1200">
                <a:solidFill>
                  <a:schemeClr val="tx1"/>
                </a:solidFill>
                <a:latin typeface="+mn-lt"/>
                <a:ea typeface="+mn-ea"/>
                <a:cs typeface="+mn-cs"/>
              </a:defRPr>
            </a:lvl3pPr>
            <a:lvl4pPr marL="503903"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4pPr>
            <a:lvl5pPr marL="647875"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5pPr>
            <a:lvl6pPr marL="791848"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6pPr>
            <a:lvl7pPr marL="935820"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7pPr>
            <a:lvl8pPr marL="1079792"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8pPr>
            <a:lvl9pPr marL="1223764"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kumimoji="1" lang="en-US" altLang="zh-CN" sz="2400" dirty="0">
                <a:latin typeface="Times New Roman" panose="02020603050405020304" pitchFamily="18" charset="0"/>
                <a:cs typeface="Times New Roman" panose="02020603050405020304" pitchFamily="18" charset="0"/>
              </a:rPr>
              <a:t>30</a:t>
            </a:r>
            <a:endParaRPr kumimoji="1" lang="zh-CN" altLang="en-US" sz="2400" dirty="0">
              <a:latin typeface="Times New Roman" panose="02020603050405020304" pitchFamily="18" charset="0"/>
              <a:cs typeface="Times New Roman" panose="02020603050405020304" pitchFamily="18" charset="0"/>
            </a:endParaRPr>
          </a:p>
        </p:txBody>
      </p:sp>
      <p:sp>
        <p:nvSpPr>
          <p:cNvPr id="51" name="内容占位符 2">
            <a:extLst>
              <a:ext uri="{FF2B5EF4-FFF2-40B4-BE49-F238E27FC236}">
                <a16:creationId xmlns:a16="http://schemas.microsoft.com/office/drawing/2014/main" id="{0809D5E1-5F81-422D-8FD1-1FE429FA009B}"/>
              </a:ext>
            </a:extLst>
          </p:cNvPr>
          <p:cNvSpPr txBox="1">
            <a:spLocks/>
          </p:cNvSpPr>
          <p:nvPr/>
        </p:nvSpPr>
        <p:spPr>
          <a:xfrm>
            <a:off x="10072964" y="4149206"/>
            <a:ext cx="497619" cy="497619"/>
          </a:xfrm>
          <a:prstGeom prst="rect">
            <a:avLst/>
          </a:prstGeom>
        </p:spPr>
        <p:txBody>
          <a:bodyPr vert="horz" lIns="0" tIns="0" rIns="0" bIns="0" rtlCol="0" anchor="ctr">
            <a:normAutofit/>
          </a:bodyPr>
          <a:lstStyle>
            <a:lvl1pPr marL="71986" indent="-71986" algn="l" defTabSz="287945" rtl="0" eaLnBrk="1" latinLnBrk="0" hangingPunct="1">
              <a:lnSpc>
                <a:spcPct val="90000"/>
              </a:lnSpc>
              <a:spcBef>
                <a:spcPts val="315"/>
              </a:spcBef>
              <a:buFont typeface="Arial" panose="020B0604020202020204" pitchFamily="34" charset="0"/>
              <a:buChar char="•"/>
              <a:defRPr sz="882" kern="1200">
                <a:solidFill>
                  <a:schemeClr val="tx1"/>
                </a:solidFill>
                <a:latin typeface="+mn-lt"/>
                <a:ea typeface="+mn-ea"/>
                <a:cs typeface="+mn-cs"/>
              </a:defRPr>
            </a:lvl1pPr>
            <a:lvl2pPr marL="215958" indent="-71986" algn="l" defTabSz="287945" rtl="0" eaLnBrk="1" latinLnBrk="0" hangingPunct="1">
              <a:lnSpc>
                <a:spcPct val="90000"/>
              </a:lnSpc>
              <a:spcBef>
                <a:spcPts val="157"/>
              </a:spcBef>
              <a:buFont typeface="Arial" panose="020B0604020202020204" pitchFamily="34" charset="0"/>
              <a:buChar char="•"/>
              <a:defRPr sz="756" kern="1200">
                <a:solidFill>
                  <a:schemeClr val="tx1"/>
                </a:solidFill>
                <a:latin typeface="+mn-lt"/>
                <a:ea typeface="+mn-ea"/>
                <a:cs typeface="+mn-cs"/>
              </a:defRPr>
            </a:lvl2pPr>
            <a:lvl3pPr marL="359931" indent="-71986" algn="l" defTabSz="287945" rtl="0" eaLnBrk="1" latinLnBrk="0" hangingPunct="1">
              <a:lnSpc>
                <a:spcPct val="90000"/>
              </a:lnSpc>
              <a:spcBef>
                <a:spcPts val="157"/>
              </a:spcBef>
              <a:buFont typeface="Arial" panose="020B0604020202020204" pitchFamily="34" charset="0"/>
              <a:buChar char="•"/>
              <a:defRPr sz="630" kern="1200">
                <a:solidFill>
                  <a:schemeClr val="tx1"/>
                </a:solidFill>
                <a:latin typeface="+mn-lt"/>
                <a:ea typeface="+mn-ea"/>
                <a:cs typeface="+mn-cs"/>
              </a:defRPr>
            </a:lvl3pPr>
            <a:lvl4pPr marL="503903"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4pPr>
            <a:lvl5pPr marL="647875"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5pPr>
            <a:lvl6pPr marL="791848"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6pPr>
            <a:lvl7pPr marL="935820"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7pPr>
            <a:lvl8pPr marL="1079792"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8pPr>
            <a:lvl9pPr marL="1223764"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kumimoji="1" lang="en-US" altLang="zh-CN" sz="2400" dirty="0">
                <a:latin typeface="Times New Roman" panose="02020603050405020304" pitchFamily="18" charset="0"/>
                <a:cs typeface="Times New Roman" panose="02020603050405020304" pitchFamily="18" charset="0"/>
              </a:rPr>
              <a:t>10</a:t>
            </a:r>
            <a:endParaRPr kumimoji="1" lang="zh-CN" altLang="en-US" sz="2400" dirty="0">
              <a:latin typeface="Times New Roman" panose="02020603050405020304" pitchFamily="18" charset="0"/>
              <a:cs typeface="Times New Roman" panose="02020603050405020304" pitchFamily="18" charset="0"/>
            </a:endParaRPr>
          </a:p>
        </p:txBody>
      </p:sp>
      <p:sp>
        <p:nvSpPr>
          <p:cNvPr id="61" name="内容占位符 2">
            <a:extLst>
              <a:ext uri="{FF2B5EF4-FFF2-40B4-BE49-F238E27FC236}">
                <a16:creationId xmlns:a16="http://schemas.microsoft.com/office/drawing/2014/main" id="{188063C0-E97B-4313-A89B-3A35873B24CC}"/>
              </a:ext>
            </a:extLst>
          </p:cNvPr>
          <p:cNvSpPr txBox="1">
            <a:spLocks/>
          </p:cNvSpPr>
          <p:nvPr/>
        </p:nvSpPr>
        <p:spPr>
          <a:xfrm>
            <a:off x="7796996" y="3218903"/>
            <a:ext cx="497619" cy="497618"/>
          </a:xfrm>
          <a:prstGeom prst="rect">
            <a:avLst/>
          </a:prstGeom>
        </p:spPr>
        <p:txBody>
          <a:bodyPr vert="horz" lIns="0" tIns="0" rIns="0" bIns="0" rtlCol="0" anchor="ctr">
            <a:normAutofit/>
          </a:bodyPr>
          <a:lstStyle>
            <a:lvl1pPr marL="71986" indent="-71986" algn="l" defTabSz="287945" rtl="0" eaLnBrk="1" latinLnBrk="0" hangingPunct="1">
              <a:lnSpc>
                <a:spcPct val="90000"/>
              </a:lnSpc>
              <a:spcBef>
                <a:spcPts val="315"/>
              </a:spcBef>
              <a:buFont typeface="Arial" panose="020B0604020202020204" pitchFamily="34" charset="0"/>
              <a:buChar char="•"/>
              <a:defRPr sz="882" kern="1200">
                <a:solidFill>
                  <a:schemeClr val="tx1"/>
                </a:solidFill>
                <a:latin typeface="+mn-lt"/>
                <a:ea typeface="+mn-ea"/>
                <a:cs typeface="+mn-cs"/>
              </a:defRPr>
            </a:lvl1pPr>
            <a:lvl2pPr marL="215958" indent="-71986" algn="l" defTabSz="287945" rtl="0" eaLnBrk="1" latinLnBrk="0" hangingPunct="1">
              <a:lnSpc>
                <a:spcPct val="90000"/>
              </a:lnSpc>
              <a:spcBef>
                <a:spcPts val="157"/>
              </a:spcBef>
              <a:buFont typeface="Arial" panose="020B0604020202020204" pitchFamily="34" charset="0"/>
              <a:buChar char="•"/>
              <a:defRPr sz="756" kern="1200">
                <a:solidFill>
                  <a:schemeClr val="tx1"/>
                </a:solidFill>
                <a:latin typeface="+mn-lt"/>
                <a:ea typeface="+mn-ea"/>
                <a:cs typeface="+mn-cs"/>
              </a:defRPr>
            </a:lvl2pPr>
            <a:lvl3pPr marL="359931" indent="-71986" algn="l" defTabSz="287945" rtl="0" eaLnBrk="1" latinLnBrk="0" hangingPunct="1">
              <a:lnSpc>
                <a:spcPct val="90000"/>
              </a:lnSpc>
              <a:spcBef>
                <a:spcPts val="157"/>
              </a:spcBef>
              <a:buFont typeface="Arial" panose="020B0604020202020204" pitchFamily="34" charset="0"/>
              <a:buChar char="•"/>
              <a:defRPr sz="630" kern="1200">
                <a:solidFill>
                  <a:schemeClr val="tx1"/>
                </a:solidFill>
                <a:latin typeface="+mn-lt"/>
                <a:ea typeface="+mn-ea"/>
                <a:cs typeface="+mn-cs"/>
              </a:defRPr>
            </a:lvl3pPr>
            <a:lvl4pPr marL="503903"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4pPr>
            <a:lvl5pPr marL="647875"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5pPr>
            <a:lvl6pPr marL="791848"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6pPr>
            <a:lvl7pPr marL="935820"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7pPr>
            <a:lvl8pPr marL="1079792"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8pPr>
            <a:lvl9pPr marL="1223764"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kumimoji="1" lang="en-US" altLang="zh-CN" sz="2400" dirty="0">
                <a:latin typeface="Times New Roman" panose="02020603050405020304" pitchFamily="18" charset="0"/>
                <a:cs typeface="Times New Roman" panose="02020603050405020304" pitchFamily="18" charset="0"/>
              </a:rPr>
              <a:t>12</a:t>
            </a:r>
            <a:endParaRPr kumimoji="1" lang="zh-CN" altLang="en-US" sz="2400" dirty="0">
              <a:latin typeface="Times New Roman" panose="02020603050405020304" pitchFamily="18" charset="0"/>
              <a:cs typeface="Times New Roman" panose="02020603050405020304" pitchFamily="18" charset="0"/>
            </a:endParaRPr>
          </a:p>
        </p:txBody>
      </p:sp>
      <p:sp>
        <p:nvSpPr>
          <p:cNvPr id="66" name="内容占位符 2">
            <a:extLst>
              <a:ext uri="{FF2B5EF4-FFF2-40B4-BE49-F238E27FC236}">
                <a16:creationId xmlns:a16="http://schemas.microsoft.com/office/drawing/2014/main" id="{FF4C1B5A-7B37-4E90-887D-EB5E4BAE99B7}"/>
              </a:ext>
            </a:extLst>
          </p:cNvPr>
          <p:cNvSpPr txBox="1">
            <a:spLocks/>
          </p:cNvSpPr>
          <p:nvPr/>
        </p:nvSpPr>
        <p:spPr>
          <a:xfrm>
            <a:off x="3558547" y="5432608"/>
            <a:ext cx="786400" cy="299919"/>
          </a:xfrm>
          <a:prstGeom prst="rect">
            <a:avLst/>
          </a:prstGeom>
        </p:spPr>
        <p:txBody>
          <a:bodyPr lIns="0" tIns="0" rIns="0" bIns="0" anchor="ctr" anchorCtr="0"/>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Gill Sans Light"/>
                <a:ea typeface="+mn-ea"/>
                <a:cs typeface="Gill Sans Light"/>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Gill Sans Light"/>
                <a:ea typeface="+mn-ea"/>
                <a:cs typeface="Gill Sans Light"/>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Gill Sans Light"/>
                <a:ea typeface="+mn-ea"/>
                <a:cs typeface="Gill Sans Light"/>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Times New Roman" panose="02020603050405020304" pitchFamily="18" charset="0"/>
                <a:cs typeface="Times New Roman" panose="02020603050405020304" pitchFamily="18" charset="0"/>
              </a:rPr>
              <a:t>Default</a:t>
            </a:r>
          </a:p>
        </p:txBody>
      </p:sp>
      <p:sp>
        <p:nvSpPr>
          <p:cNvPr id="67" name="内容占位符 2">
            <a:extLst>
              <a:ext uri="{FF2B5EF4-FFF2-40B4-BE49-F238E27FC236}">
                <a16:creationId xmlns:a16="http://schemas.microsoft.com/office/drawing/2014/main" id="{37165D23-BC90-4E71-BB9A-C74CADE27948}"/>
              </a:ext>
            </a:extLst>
          </p:cNvPr>
          <p:cNvSpPr txBox="1">
            <a:spLocks/>
          </p:cNvSpPr>
          <p:nvPr/>
        </p:nvSpPr>
        <p:spPr>
          <a:xfrm>
            <a:off x="9051650" y="5444272"/>
            <a:ext cx="877603" cy="299919"/>
          </a:xfrm>
          <a:prstGeom prst="rect">
            <a:avLst/>
          </a:prstGeom>
        </p:spPr>
        <p:txBody>
          <a:bodyPr lIns="0" tIns="0" rIns="0" bIns="0" anchor="ctr" anchorCtr="0"/>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Gill Sans Light"/>
                <a:ea typeface="+mn-ea"/>
                <a:cs typeface="Gill Sans Light"/>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Gill Sans Light"/>
                <a:ea typeface="+mn-ea"/>
                <a:cs typeface="Gill Sans Light"/>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Gill Sans Light"/>
                <a:ea typeface="+mn-ea"/>
                <a:cs typeface="Gill Sans Light"/>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Times New Roman" panose="02020603050405020304" pitchFamily="18" charset="0"/>
                <a:cs typeface="Times New Roman" panose="02020603050405020304" pitchFamily="18" charset="0"/>
              </a:rPr>
              <a:t>Optimal</a:t>
            </a:r>
          </a:p>
        </p:txBody>
      </p:sp>
      <p:sp>
        <p:nvSpPr>
          <p:cNvPr id="68" name="内容占位符 2">
            <a:extLst>
              <a:ext uri="{FF2B5EF4-FFF2-40B4-BE49-F238E27FC236}">
                <a16:creationId xmlns:a16="http://schemas.microsoft.com/office/drawing/2014/main" id="{33996F0B-6685-4512-9475-F600EBA8A230}"/>
              </a:ext>
            </a:extLst>
          </p:cNvPr>
          <p:cNvSpPr txBox="1">
            <a:spLocks/>
          </p:cNvSpPr>
          <p:nvPr/>
        </p:nvSpPr>
        <p:spPr>
          <a:xfrm>
            <a:off x="6806153" y="5445458"/>
            <a:ext cx="535695" cy="262218"/>
          </a:xfrm>
          <a:prstGeom prst="rect">
            <a:avLst/>
          </a:prstGeom>
        </p:spPr>
        <p:txBody>
          <a:bodyPr lIns="0" tIns="0" rIns="0" bIns="0" anchor="ctr" anchorCtr="0"/>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Gill Sans Light"/>
                <a:ea typeface="+mn-ea"/>
                <a:cs typeface="Gill Sans Light"/>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Gill Sans Light"/>
                <a:ea typeface="+mn-ea"/>
                <a:cs typeface="Gill Sans Light"/>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Gill Sans Light"/>
                <a:ea typeface="+mn-ea"/>
                <a:cs typeface="Gill Sans Light"/>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Times New Roman" panose="02020603050405020304" pitchFamily="18" charset="0"/>
                <a:cs typeface="Times New Roman" panose="02020603050405020304" pitchFamily="18" charset="0"/>
              </a:rPr>
              <a:t>Fluid</a:t>
            </a:r>
          </a:p>
        </p:txBody>
      </p:sp>
      <p:grpSp>
        <p:nvGrpSpPr>
          <p:cNvPr id="56" name="组合 55">
            <a:extLst>
              <a:ext uri="{FF2B5EF4-FFF2-40B4-BE49-F238E27FC236}">
                <a16:creationId xmlns:a16="http://schemas.microsoft.com/office/drawing/2014/main" id="{AC99380D-0420-44E2-AA71-C6333F1AA61C}"/>
              </a:ext>
            </a:extLst>
          </p:cNvPr>
          <p:cNvGrpSpPr/>
          <p:nvPr/>
        </p:nvGrpSpPr>
        <p:grpSpPr>
          <a:xfrm>
            <a:off x="2018789" y="2698797"/>
            <a:ext cx="498579" cy="497619"/>
            <a:chOff x="2018789" y="1625360"/>
            <a:chExt cx="498579" cy="497619"/>
          </a:xfrm>
        </p:grpSpPr>
        <p:sp>
          <p:nvSpPr>
            <p:cNvPr id="39" name="圆角矩形 3">
              <a:extLst>
                <a:ext uri="{FF2B5EF4-FFF2-40B4-BE49-F238E27FC236}">
                  <a16:creationId xmlns:a16="http://schemas.microsoft.com/office/drawing/2014/main" id="{12A8AF2D-D39E-4142-ADFD-2E7E0D734F15}"/>
                </a:ext>
              </a:extLst>
            </p:cNvPr>
            <p:cNvSpPr/>
            <p:nvPr/>
          </p:nvSpPr>
          <p:spPr>
            <a:xfrm>
              <a:off x="2018789" y="1625360"/>
              <a:ext cx="471428" cy="497619"/>
            </a:xfrm>
            <a:prstGeom prst="roundRect">
              <a:avLst>
                <a:gd name="adj" fmla="val 13570"/>
              </a:avLst>
            </a:prstGeom>
            <a:solidFill>
              <a:schemeClr val="bg1">
                <a:lumMod val="65000"/>
              </a:schemeClr>
            </a:solidFill>
            <a:ln w="28575">
              <a:solidFill>
                <a:schemeClr val="tx1">
                  <a:lumMod val="65000"/>
                  <a:lumOff val="3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sz="1600" baseline="-25000" dirty="0">
                <a:latin typeface="Times New Roman" panose="02020603050405020304" pitchFamily="18" charset="0"/>
                <a:cs typeface="Times New Roman" panose="02020603050405020304" pitchFamily="18" charset="0"/>
              </a:endParaRPr>
            </a:p>
          </p:txBody>
        </p:sp>
        <p:sp>
          <p:nvSpPr>
            <p:cNvPr id="32" name="内容占位符 2">
              <a:extLst>
                <a:ext uri="{FF2B5EF4-FFF2-40B4-BE49-F238E27FC236}">
                  <a16:creationId xmlns:a16="http://schemas.microsoft.com/office/drawing/2014/main" id="{54A6CD0A-0F5F-4CDD-BA1B-E3FEF9E04D73}"/>
                </a:ext>
              </a:extLst>
            </p:cNvPr>
            <p:cNvSpPr txBox="1">
              <a:spLocks/>
            </p:cNvSpPr>
            <p:nvPr/>
          </p:nvSpPr>
          <p:spPr>
            <a:xfrm>
              <a:off x="2019749" y="1657163"/>
              <a:ext cx="497619" cy="338556"/>
            </a:xfrm>
            <a:prstGeom prst="rect">
              <a:avLst/>
            </a:prstGeom>
          </p:spPr>
          <p:txBody>
            <a:bodyPr vert="horz" wrap="square" lIns="0" tIns="0" rIns="0" bIns="0" rtlCol="0" anchor="ctr">
              <a:spAutoFit/>
            </a:bodyPr>
            <a:lstStyle>
              <a:lvl1pPr marL="71986" indent="-71986" algn="l" defTabSz="287945" rtl="0" eaLnBrk="1" latinLnBrk="0" hangingPunct="1">
                <a:lnSpc>
                  <a:spcPct val="90000"/>
                </a:lnSpc>
                <a:spcBef>
                  <a:spcPts val="315"/>
                </a:spcBef>
                <a:buFont typeface="Arial" panose="020B0604020202020204" pitchFamily="34" charset="0"/>
                <a:buChar char="•"/>
                <a:defRPr sz="882" kern="1200">
                  <a:solidFill>
                    <a:schemeClr val="tx1"/>
                  </a:solidFill>
                  <a:latin typeface="+mn-lt"/>
                  <a:ea typeface="+mn-ea"/>
                  <a:cs typeface="+mn-cs"/>
                </a:defRPr>
              </a:lvl1pPr>
              <a:lvl2pPr marL="215958" indent="-71986" algn="l" defTabSz="287945" rtl="0" eaLnBrk="1" latinLnBrk="0" hangingPunct="1">
                <a:lnSpc>
                  <a:spcPct val="90000"/>
                </a:lnSpc>
                <a:spcBef>
                  <a:spcPts val="157"/>
                </a:spcBef>
                <a:buFont typeface="Arial" panose="020B0604020202020204" pitchFamily="34" charset="0"/>
                <a:buChar char="•"/>
                <a:defRPr sz="756" kern="1200">
                  <a:solidFill>
                    <a:schemeClr val="tx1"/>
                  </a:solidFill>
                  <a:latin typeface="+mn-lt"/>
                  <a:ea typeface="+mn-ea"/>
                  <a:cs typeface="+mn-cs"/>
                </a:defRPr>
              </a:lvl2pPr>
              <a:lvl3pPr marL="359931" indent="-71986" algn="l" defTabSz="287945" rtl="0" eaLnBrk="1" latinLnBrk="0" hangingPunct="1">
                <a:lnSpc>
                  <a:spcPct val="90000"/>
                </a:lnSpc>
                <a:spcBef>
                  <a:spcPts val="157"/>
                </a:spcBef>
                <a:buFont typeface="Arial" panose="020B0604020202020204" pitchFamily="34" charset="0"/>
                <a:buChar char="•"/>
                <a:defRPr sz="630" kern="1200">
                  <a:solidFill>
                    <a:schemeClr val="tx1"/>
                  </a:solidFill>
                  <a:latin typeface="+mn-lt"/>
                  <a:ea typeface="+mn-ea"/>
                  <a:cs typeface="+mn-cs"/>
                </a:defRPr>
              </a:lvl3pPr>
              <a:lvl4pPr marL="503903"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4pPr>
              <a:lvl5pPr marL="647875"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5pPr>
              <a:lvl6pPr marL="791848"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6pPr>
              <a:lvl7pPr marL="935820"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7pPr>
              <a:lvl8pPr marL="1079792"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8pPr>
              <a:lvl9pPr marL="1223764"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kumimoji="1" lang="en-US" altLang="zh-CN" sz="2200" dirty="0">
                  <a:latin typeface="Times New Roman" panose="02020603050405020304" pitchFamily="18" charset="0"/>
                  <a:cs typeface="Times New Roman" panose="02020603050405020304" pitchFamily="18" charset="0"/>
                </a:rPr>
                <a:t>a</a:t>
              </a:r>
              <a:r>
                <a:rPr kumimoji="1" lang="en-US" altLang="zh-CN" sz="2200" baseline="-25000" dirty="0">
                  <a:latin typeface="Times New Roman" panose="02020603050405020304" pitchFamily="18" charset="0"/>
                  <a:cs typeface="Times New Roman" panose="02020603050405020304" pitchFamily="18" charset="0"/>
                </a:rPr>
                <a:t>1</a:t>
              </a:r>
            </a:p>
          </p:txBody>
        </p:sp>
      </p:grpSp>
      <p:grpSp>
        <p:nvGrpSpPr>
          <p:cNvPr id="55" name="组合 54">
            <a:extLst>
              <a:ext uri="{FF2B5EF4-FFF2-40B4-BE49-F238E27FC236}">
                <a16:creationId xmlns:a16="http://schemas.microsoft.com/office/drawing/2014/main" id="{7DD18190-DA60-4A38-89CC-6C68FF3E35F8}"/>
              </a:ext>
            </a:extLst>
          </p:cNvPr>
          <p:cNvGrpSpPr/>
          <p:nvPr/>
        </p:nvGrpSpPr>
        <p:grpSpPr>
          <a:xfrm>
            <a:off x="2017829" y="3203209"/>
            <a:ext cx="498579" cy="497619"/>
            <a:chOff x="2018789" y="2118625"/>
            <a:chExt cx="498579" cy="497619"/>
          </a:xfrm>
        </p:grpSpPr>
        <p:sp>
          <p:nvSpPr>
            <p:cNvPr id="36" name="圆角矩形 45">
              <a:extLst>
                <a:ext uri="{FF2B5EF4-FFF2-40B4-BE49-F238E27FC236}">
                  <a16:creationId xmlns:a16="http://schemas.microsoft.com/office/drawing/2014/main" id="{8E1D8AD1-0977-473F-8400-50BADF71A6EB}"/>
                </a:ext>
              </a:extLst>
            </p:cNvPr>
            <p:cNvSpPr/>
            <p:nvPr/>
          </p:nvSpPr>
          <p:spPr>
            <a:xfrm>
              <a:off x="2018789" y="2118625"/>
              <a:ext cx="471428" cy="497619"/>
            </a:xfrm>
            <a:prstGeom prst="roundRect">
              <a:avLst>
                <a:gd name="adj" fmla="val 17245"/>
              </a:avLst>
            </a:prstGeom>
            <a:solidFill>
              <a:srgbClr val="FF5700"/>
            </a:solidFill>
            <a:ln w="28575">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sz="2800">
                <a:latin typeface="Times New Roman" panose="02020603050405020304" pitchFamily="18" charset="0"/>
                <a:cs typeface="Times New Roman" panose="02020603050405020304" pitchFamily="18" charset="0"/>
              </a:endParaRPr>
            </a:p>
          </p:txBody>
        </p:sp>
        <p:sp>
          <p:nvSpPr>
            <p:cNvPr id="31" name="内容占位符 2">
              <a:extLst>
                <a:ext uri="{FF2B5EF4-FFF2-40B4-BE49-F238E27FC236}">
                  <a16:creationId xmlns:a16="http://schemas.microsoft.com/office/drawing/2014/main" id="{5EAFD073-27BE-4BBC-8CB1-54D073A540D2}"/>
                </a:ext>
              </a:extLst>
            </p:cNvPr>
            <p:cNvSpPr txBox="1">
              <a:spLocks/>
            </p:cNvSpPr>
            <p:nvPr/>
          </p:nvSpPr>
          <p:spPr>
            <a:xfrm>
              <a:off x="2019749" y="2156921"/>
              <a:ext cx="497619" cy="338556"/>
            </a:xfrm>
            <a:prstGeom prst="rect">
              <a:avLst/>
            </a:prstGeom>
          </p:spPr>
          <p:txBody>
            <a:bodyPr vert="horz" wrap="square" lIns="0" tIns="0" rIns="0" bIns="0" rtlCol="0" anchor="ctr">
              <a:spAutoFit/>
            </a:bodyPr>
            <a:lstStyle>
              <a:lvl1pPr marL="71986" indent="-71986" algn="l" defTabSz="287945" rtl="0" eaLnBrk="1" latinLnBrk="0" hangingPunct="1">
                <a:lnSpc>
                  <a:spcPct val="90000"/>
                </a:lnSpc>
                <a:spcBef>
                  <a:spcPts val="315"/>
                </a:spcBef>
                <a:buFont typeface="Arial" panose="020B0604020202020204" pitchFamily="34" charset="0"/>
                <a:buChar char="•"/>
                <a:defRPr sz="882" kern="1200">
                  <a:solidFill>
                    <a:schemeClr val="tx1"/>
                  </a:solidFill>
                  <a:latin typeface="+mn-lt"/>
                  <a:ea typeface="+mn-ea"/>
                  <a:cs typeface="+mn-cs"/>
                </a:defRPr>
              </a:lvl1pPr>
              <a:lvl2pPr marL="215958" indent="-71986" algn="l" defTabSz="287945" rtl="0" eaLnBrk="1" latinLnBrk="0" hangingPunct="1">
                <a:lnSpc>
                  <a:spcPct val="90000"/>
                </a:lnSpc>
                <a:spcBef>
                  <a:spcPts val="157"/>
                </a:spcBef>
                <a:buFont typeface="Arial" panose="020B0604020202020204" pitchFamily="34" charset="0"/>
                <a:buChar char="•"/>
                <a:defRPr sz="756" kern="1200">
                  <a:solidFill>
                    <a:schemeClr val="tx1"/>
                  </a:solidFill>
                  <a:latin typeface="+mn-lt"/>
                  <a:ea typeface="+mn-ea"/>
                  <a:cs typeface="+mn-cs"/>
                </a:defRPr>
              </a:lvl2pPr>
              <a:lvl3pPr marL="359931" indent="-71986" algn="l" defTabSz="287945" rtl="0" eaLnBrk="1" latinLnBrk="0" hangingPunct="1">
                <a:lnSpc>
                  <a:spcPct val="90000"/>
                </a:lnSpc>
                <a:spcBef>
                  <a:spcPts val="157"/>
                </a:spcBef>
                <a:buFont typeface="Arial" panose="020B0604020202020204" pitchFamily="34" charset="0"/>
                <a:buChar char="•"/>
                <a:defRPr sz="630" kern="1200">
                  <a:solidFill>
                    <a:schemeClr val="tx1"/>
                  </a:solidFill>
                  <a:latin typeface="+mn-lt"/>
                  <a:ea typeface="+mn-ea"/>
                  <a:cs typeface="+mn-cs"/>
                </a:defRPr>
              </a:lvl3pPr>
              <a:lvl4pPr marL="503903"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4pPr>
              <a:lvl5pPr marL="647875"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5pPr>
              <a:lvl6pPr marL="791848"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6pPr>
              <a:lvl7pPr marL="935820"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7pPr>
              <a:lvl8pPr marL="1079792"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8pPr>
              <a:lvl9pPr marL="1223764"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kumimoji="1" lang="en-US" altLang="zh-CN" sz="2200" dirty="0">
                  <a:latin typeface="Times New Roman" panose="02020603050405020304" pitchFamily="18" charset="0"/>
                  <a:cs typeface="Times New Roman" panose="02020603050405020304" pitchFamily="18" charset="0"/>
                </a:rPr>
                <a:t>a</a:t>
              </a:r>
              <a:r>
                <a:rPr kumimoji="1" lang="en-US" altLang="zh-CN" sz="2200" baseline="-25000" dirty="0">
                  <a:latin typeface="Times New Roman" panose="02020603050405020304" pitchFamily="18" charset="0"/>
                  <a:cs typeface="Times New Roman" panose="02020603050405020304" pitchFamily="18" charset="0"/>
                </a:rPr>
                <a:t>2</a:t>
              </a:r>
            </a:p>
          </p:txBody>
        </p:sp>
      </p:grpSp>
      <p:grpSp>
        <p:nvGrpSpPr>
          <p:cNvPr id="52" name="组合 51">
            <a:extLst>
              <a:ext uri="{FF2B5EF4-FFF2-40B4-BE49-F238E27FC236}">
                <a16:creationId xmlns:a16="http://schemas.microsoft.com/office/drawing/2014/main" id="{0763F2DE-5FFC-425F-BE93-1D5BF44EB2E2}"/>
              </a:ext>
            </a:extLst>
          </p:cNvPr>
          <p:cNvGrpSpPr/>
          <p:nvPr/>
        </p:nvGrpSpPr>
        <p:grpSpPr>
          <a:xfrm>
            <a:off x="2018789" y="3697331"/>
            <a:ext cx="1414285" cy="497619"/>
            <a:chOff x="2018789" y="2623894"/>
            <a:chExt cx="1414285" cy="497619"/>
          </a:xfrm>
        </p:grpSpPr>
        <p:sp>
          <p:nvSpPr>
            <p:cNvPr id="37" name="圆角矩形 5">
              <a:extLst>
                <a:ext uri="{FF2B5EF4-FFF2-40B4-BE49-F238E27FC236}">
                  <a16:creationId xmlns:a16="http://schemas.microsoft.com/office/drawing/2014/main" id="{C6143158-D308-4E40-B43D-70D3F01A7F41}"/>
                </a:ext>
              </a:extLst>
            </p:cNvPr>
            <p:cNvSpPr/>
            <p:nvPr/>
          </p:nvSpPr>
          <p:spPr>
            <a:xfrm>
              <a:off x="2018789" y="2623894"/>
              <a:ext cx="1414285" cy="497619"/>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2800">
                <a:latin typeface="Times New Roman" panose="02020603050405020304" pitchFamily="18" charset="0"/>
                <a:cs typeface="Times New Roman" panose="02020603050405020304" pitchFamily="18" charset="0"/>
              </a:endParaRPr>
            </a:p>
          </p:txBody>
        </p:sp>
        <p:sp>
          <p:nvSpPr>
            <p:cNvPr id="29" name="内容占位符 2">
              <a:extLst>
                <a:ext uri="{FF2B5EF4-FFF2-40B4-BE49-F238E27FC236}">
                  <a16:creationId xmlns:a16="http://schemas.microsoft.com/office/drawing/2014/main" id="{B7FC21D1-8228-41F9-8573-FF4BF51D1F38}"/>
                </a:ext>
              </a:extLst>
            </p:cNvPr>
            <p:cNvSpPr txBox="1">
              <a:spLocks/>
            </p:cNvSpPr>
            <p:nvPr/>
          </p:nvSpPr>
          <p:spPr>
            <a:xfrm>
              <a:off x="2019749" y="2667192"/>
              <a:ext cx="497619" cy="338556"/>
            </a:xfrm>
            <a:prstGeom prst="rect">
              <a:avLst/>
            </a:prstGeom>
          </p:spPr>
          <p:txBody>
            <a:bodyPr vert="horz" wrap="square" lIns="0" tIns="0" rIns="0" bIns="0" rtlCol="0" anchor="ctr">
              <a:spAutoFit/>
            </a:bodyPr>
            <a:lstStyle>
              <a:lvl1pPr marL="71986" indent="-71986" algn="l" defTabSz="287945" rtl="0" eaLnBrk="1" latinLnBrk="0" hangingPunct="1">
                <a:lnSpc>
                  <a:spcPct val="90000"/>
                </a:lnSpc>
                <a:spcBef>
                  <a:spcPts val="315"/>
                </a:spcBef>
                <a:buFont typeface="Arial" panose="020B0604020202020204" pitchFamily="34" charset="0"/>
                <a:buChar char="•"/>
                <a:defRPr sz="882" kern="1200">
                  <a:solidFill>
                    <a:schemeClr val="tx1"/>
                  </a:solidFill>
                  <a:latin typeface="+mn-lt"/>
                  <a:ea typeface="+mn-ea"/>
                  <a:cs typeface="+mn-cs"/>
                </a:defRPr>
              </a:lvl1pPr>
              <a:lvl2pPr marL="215958" indent="-71986" algn="l" defTabSz="287945" rtl="0" eaLnBrk="1" latinLnBrk="0" hangingPunct="1">
                <a:lnSpc>
                  <a:spcPct val="90000"/>
                </a:lnSpc>
                <a:spcBef>
                  <a:spcPts val="157"/>
                </a:spcBef>
                <a:buFont typeface="Arial" panose="020B0604020202020204" pitchFamily="34" charset="0"/>
                <a:buChar char="•"/>
                <a:defRPr sz="756" kern="1200">
                  <a:solidFill>
                    <a:schemeClr val="tx1"/>
                  </a:solidFill>
                  <a:latin typeface="+mn-lt"/>
                  <a:ea typeface="+mn-ea"/>
                  <a:cs typeface="+mn-cs"/>
                </a:defRPr>
              </a:lvl2pPr>
              <a:lvl3pPr marL="359931" indent="-71986" algn="l" defTabSz="287945" rtl="0" eaLnBrk="1" latinLnBrk="0" hangingPunct="1">
                <a:lnSpc>
                  <a:spcPct val="90000"/>
                </a:lnSpc>
                <a:spcBef>
                  <a:spcPts val="157"/>
                </a:spcBef>
                <a:buFont typeface="Arial" panose="020B0604020202020204" pitchFamily="34" charset="0"/>
                <a:buChar char="•"/>
                <a:defRPr sz="630" kern="1200">
                  <a:solidFill>
                    <a:schemeClr val="tx1"/>
                  </a:solidFill>
                  <a:latin typeface="+mn-lt"/>
                  <a:ea typeface="+mn-ea"/>
                  <a:cs typeface="+mn-cs"/>
                </a:defRPr>
              </a:lvl3pPr>
              <a:lvl4pPr marL="503903"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4pPr>
              <a:lvl5pPr marL="647875"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5pPr>
              <a:lvl6pPr marL="791848"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6pPr>
              <a:lvl7pPr marL="935820"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7pPr>
              <a:lvl8pPr marL="1079792"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8pPr>
              <a:lvl9pPr marL="1223764"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kumimoji="1" lang="en-US" altLang="zh-CN" sz="2200" dirty="0">
                  <a:latin typeface="Times New Roman" panose="02020603050405020304" pitchFamily="18" charset="0"/>
                  <a:cs typeface="Times New Roman" panose="02020603050405020304" pitchFamily="18" charset="0"/>
                </a:rPr>
                <a:t>a</a:t>
              </a:r>
              <a:r>
                <a:rPr kumimoji="1" lang="en-US" altLang="zh-CN" sz="2200" baseline="-25000" dirty="0">
                  <a:latin typeface="Times New Roman" panose="02020603050405020304" pitchFamily="18" charset="0"/>
                  <a:cs typeface="Times New Roman" panose="02020603050405020304" pitchFamily="18" charset="0"/>
                </a:rPr>
                <a:t>3</a:t>
              </a:r>
            </a:p>
          </p:txBody>
        </p:sp>
      </p:grpSp>
      <p:grpSp>
        <p:nvGrpSpPr>
          <p:cNvPr id="45" name="组合 44">
            <a:extLst>
              <a:ext uri="{FF2B5EF4-FFF2-40B4-BE49-F238E27FC236}">
                <a16:creationId xmlns:a16="http://schemas.microsoft.com/office/drawing/2014/main" id="{24CB0021-B2E9-4A62-81EA-EDFACEA4E227}"/>
              </a:ext>
            </a:extLst>
          </p:cNvPr>
          <p:cNvGrpSpPr/>
          <p:nvPr/>
        </p:nvGrpSpPr>
        <p:grpSpPr>
          <a:xfrm>
            <a:off x="2017829" y="4189276"/>
            <a:ext cx="3534938" cy="480970"/>
            <a:chOff x="2018789" y="3106490"/>
            <a:chExt cx="3534938" cy="480970"/>
          </a:xfrm>
        </p:grpSpPr>
        <p:sp>
          <p:nvSpPr>
            <p:cNvPr id="33" name="圆角矩形 6">
              <a:extLst>
                <a:ext uri="{FF2B5EF4-FFF2-40B4-BE49-F238E27FC236}">
                  <a16:creationId xmlns:a16="http://schemas.microsoft.com/office/drawing/2014/main" id="{9CE559BA-6BB8-4580-B5E2-33A4FA64F09E}"/>
                </a:ext>
              </a:extLst>
            </p:cNvPr>
            <p:cNvSpPr/>
            <p:nvPr/>
          </p:nvSpPr>
          <p:spPr>
            <a:xfrm>
              <a:off x="2018789" y="3106490"/>
              <a:ext cx="3534938" cy="480970"/>
            </a:xfrm>
            <a:prstGeom prst="roundRect">
              <a:avLst/>
            </a:prstGeom>
            <a:solidFill>
              <a:schemeClr val="accent1">
                <a:lumMod val="40000"/>
                <a:lumOff val="6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a:latin typeface="Times New Roman" panose="02020603050405020304" pitchFamily="18" charset="0"/>
                <a:cs typeface="Times New Roman" panose="02020603050405020304" pitchFamily="18" charset="0"/>
              </a:endParaRPr>
            </a:p>
          </p:txBody>
        </p:sp>
        <p:sp>
          <p:nvSpPr>
            <p:cNvPr id="30" name="内容占位符 2">
              <a:extLst>
                <a:ext uri="{FF2B5EF4-FFF2-40B4-BE49-F238E27FC236}">
                  <a16:creationId xmlns:a16="http://schemas.microsoft.com/office/drawing/2014/main" id="{C3636D08-1F77-4FCC-8A1A-63F8DF0133B1}"/>
                </a:ext>
              </a:extLst>
            </p:cNvPr>
            <p:cNvSpPr txBox="1">
              <a:spLocks/>
            </p:cNvSpPr>
            <p:nvPr/>
          </p:nvSpPr>
          <p:spPr>
            <a:xfrm>
              <a:off x="2019749" y="3134019"/>
              <a:ext cx="497619" cy="338556"/>
            </a:xfrm>
            <a:prstGeom prst="rect">
              <a:avLst/>
            </a:prstGeom>
          </p:spPr>
          <p:txBody>
            <a:bodyPr vert="horz" wrap="square" lIns="0" tIns="0" rIns="0" bIns="0" rtlCol="0" anchor="ctr">
              <a:spAutoFit/>
            </a:bodyPr>
            <a:lstStyle>
              <a:lvl1pPr marL="71986" indent="-71986" algn="l" defTabSz="287945" rtl="0" eaLnBrk="1" latinLnBrk="0" hangingPunct="1">
                <a:lnSpc>
                  <a:spcPct val="90000"/>
                </a:lnSpc>
                <a:spcBef>
                  <a:spcPts val="315"/>
                </a:spcBef>
                <a:buFont typeface="Arial" panose="020B0604020202020204" pitchFamily="34" charset="0"/>
                <a:buChar char="•"/>
                <a:defRPr sz="882" kern="1200">
                  <a:solidFill>
                    <a:schemeClr val="tx1"/>
                  </a:solidFill>
                  <a:latin typeface="+mn-lt"/>
                  <a:ea typeface="+mn-ea"/>
                  <a:cs typeface="+mn-cs"/>
                </a:defRPr>
              </a:lvl1pPr>
              <a:lvl2pPr marL="215958" indent="-71986" algn="l" defTabSz="287945" rtl="0" eaLnBrk="1" latinLnBrk="0" hangingPunct="1">
                <a:lnSpc>
                  <a:spcPct val="90000"/>
                </a:lnSpc>
                <a:spcBef>
                  <a:spcPts val="157"/>
                </a:spcBef>
                <a:buFont typeface="Arial" panose="020B0604020202020204" pitchFamily="34" charset="0"/>
                <a:buChar char="•"/>
                <a:defRPr sz="756" kern="1200">
                  <a:solidFill>
                    <a:schemeClr val="tx1"/>
                  </a:solidFill>
                  <a:latin typeface="+mn-lt"/>
                  <a:ea typeface="+mn-ea"/>
                  <a:cs typeface="+mn-cs"/>
                </a:defRPr>
              </a:lvl2pPr>
              <a:lvl3pPr marL="359931" indent="-71986" algn="l" defTabSz="287945" rtl="0" eaLnBrk="1" latinLnBrk="0" hangingPunct="1">
                <a:lnSpc>
                  <a:spcPct val="90000"/>
                </a:lnSpc>
                <a:spcBef>
                  <a:spcPts val="157"/>
                </a:spcBef>
                <a:buFont typeface="Arial" panose="020B0604020202020204" pitchFamily="34" charset="0"/>
                <a:buChar char="•"/>
                <a:defRPr sz="630" kern="1200">
                  <a:solidFill>
                    <a:schemeClr val="tx1"/>
                  </a:solidFill>
                  <a:latin typeface="+mn-lt"/>
                  <a:ea typeface="+mn-ea"/>
                  <a:cs typeface="+mn-cs"/>
                </a:defRPr>
              </a:lvl3pPr>
              <a:lvl4pPr marL="503903"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4pPr>
              <a:lvl5pPr marL="647875"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5pPr>
              <a:lvl6pPr marL="791848"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6pPr>
              <a:lvl7pPr marL="935820"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7pPr>
              <a:lvl8pPr marL="1079792"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8pPr>
              <a:lvl9pPr marL="1223764"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kumimoji="1" lang="en-US" altLang="zh-CN" sz="2200" dirty="0">
                  <a:latin typeface="Times New Roman" panose="02020603050405020304" pitchFamily="18" charset="0"/>
                  <a:cs typeface="Times New Roman" panose="02020603050405020304" pitchFamily="18" charset="0"/>
                </a:rPr>
                <a:t>a</a:t>
              </a:r>
              <a:r>
                <a:rPr kumimoji="1" lang="en-US" altLang="zh-CN" sz="2200" baseline="-25000" dirty="0">
                  <a:latin typeface="Times New Roman" panose="02020603050405020304" pitchFamily="18" charset="0"/>
                  <a:cs typeface="Times New Roman" panose="02020603050405020304" pitchFamily="18" charset="0"/>
                </a:rPr>
                <a:t>4</a:t>
              </a:r>
            </a:p>
          </p:txBody>
        </p:sp>
      </p:grpSp>
      <p:grpSp>
        <p:nvGrpSpPr>
          <p:cNvPr id="4" name="组合 3">
            <a:extLst>
              <a:ext uri="{FF2B5EF4-FFF2-40B4-BE49-F238E27FC236}">
                <a16:creationId xmlns:a16="http://schemas.microsoft.com/office/drawing/2014/main" id="{C7CBB203-8B90-45BE-9971-54058F12CED5}"/>
              </a:ext>
            </a:extLst>
          </p:cNvPr>
          <p:cNvGrpSpPr/>
          <p:nvPr/>
        </p:nvGrpSpPr>
        <p:grpSpPr>
          <a:xfrm>
            <a:off x="9609849" y="2708215"/>
            <a:ext cx="503290" cy="497619"/>
            <a:chOff x="7108240" y="1637083"/>
            <a:chExt cx="503290" cy="497619"/>
          </a:xfrm>
        </p:grpSpPr>
        <p:sp>
          <p:nvSpPr>
            <p:cNvPr id="42" name="圆角矩形 60">
              <a:extLst>
                <a:ext uri="{FF2B5EF4-FFF2-40B4-BE49-F238E27FC236}">
                  <a16:creationId xmlns:a16="http://schemas.microsoft.com/office/drawing/2014/main" id="{212F7E0C-8171-4FF8-BD8C-AD5A0BDA692F}"/>
                </a:ext>
              </a:extLst>
            </p:cNvPr>
            <p:cNvSpPr/>
            <p:nvPr/>
          </p:nvSpPr>
          <p:spPr>
            <a:xfrm>
              <a:off x="7108240" y="1637083"/>
              <a:ext cx="471428" cy="497619"/>
            </a:xfrm>
            <a:prstGeom prst="roundRect">
              <a:avLst>
                <a:gd name="adj" fmla="val 19082"/>
              </a:avLst>
            </a:prstGeom>
            <a:solidFill>
              <a:schemeClr val="bg1">
                <a:lumMod val="65000"/>
              </a:schemeClr>
            </a:solidFill>
            <a:ln w="28575">
              <a:solidFill>
                <a:schemeClr val="tx1">
                  <a:lumMod val="65000"/>
                  <a:lumOff val="3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sz="2800">
                <a:latin typeface="Times New Roman" panose="02020603050405020304" pitchFamily="18" charset="0"/>
                <a:cs typeface="Times New Roman" panose="02020603050405020304" pitchFamily="18" charset="0"/>
              </a:endParaRPr>
            </a:p>
          </p:txBody>
        </p:sp>
        <p:sp>
          <p:nvSpPr>
            <p:cNvPr id="49" name="内容占位符 2">
              <a:extLst>
                <a:ext uri="{FF2B5EF4-FFF2-40B4-BE49-F238E27FC236}">
                  <a16:creationId xmlns:a16="http://schemas.microsoft.com/office/drawing/2014/main" id="{CCAE08D9-DFCE-4754-92E4-559144A96D39}"/>
                </a:ext>
              </a:extLst>
            </p:cNvPr>
            <p:cNvSpPr txBox="1">
              <a:spLocks/>
            </p:cNvSpPr>
            <p:nvPr/>
          </p:nvSpPr>
          <p:spPr>
            <a:xfrm>
              <a:off x="7113911" y="1664408"/>
              <a:ext cx="497619" cy="338555"/>
            </a:xfrm>
            <a:prstGeom prst="rect">
              <a:avLst/>
            </a:prstGeom>
          </p:spPr>
          <p:txBody>
            <a:bodyPr vert="horz" wrap="square" lIns="0" tIns="0" rIns="0" bIns="0" rtlCol="0" anchor="ctr">
              <a:spAutoFit/>
            </a:bodyPr>
            <a:lstStyle>
              <a:lvl1pPr marL="71986" indent="-71986" algn="l" defTabSz="287945" rtl="0" eaLnBrk="1" latinLnBrk="0" hangingPunct="1">
                <a:lnSpc>
                  <a:spcPct val="90000"/>
                </a:lnSpc>
                <a:spcBef>
                  <a:spcPts val="315"/>
                </a:spcBef>
                <a:buFont typeface="Arial" panose="020B0604020202020204" pitchFamily="34" charset="0"/>
                <a:buChar char="•"/>
                <a:defRPr sz="882" kern="1200">
                  <a:solidFill>
                    <a:schemeClr val="tx1"/>
                  </a:solidFill>
                  <a:latin typeface="+mn-lt"/>
                  <a:ea typeface="+mn-ea"/>
                  <a:cs typeface="+mn-cs"/>
                </a:defRPr>
              </a:lvl1pPr>
              <a:lvl2pPr marL="215958" indent="-71986" algn="l" defTabSz="287945" rtl="0" eaLnBrk="1" latinLnBrk="0" hangingPunct="1">
                <a:lnSpc>
                  <a:spcPct val="90000"/>
                </a:lnSpc>
                <a:spcBef>
                  <a:spcPts val="157"/>
                </a:spcBef>
                <a:buFont typeface="Arial" panose="020B0604020202020204" pitchFamily="34" charset="0"/>
                <a:buChar char="•"/>
                <a:defRPr sz="756" kern="1200">
                  <a:solidFill>
                    <a:schemeClr val="tx1"/>
                  </a:solidFill>
                  <a:latin typeface="+mn-lt"/>
                  <a:ea typeface="+mn-ea"/>
                  <a:cs typeface="+mn-cs"/>
                </a:defRPr>
              </a:lvl2pPr>
              <a:lvl3pPr marL="359931" indent="-71986" algn="l" defTabSz="287945" rtl="0" eaLnBrk="1" latinLnBrk="0" hangingPunct="1">
                <a:lnSpc>
                  <a:spcPct val="90000"/>
                </a:lnSpc>
                <a:spcBef>
                  <a:spcPts val="157"/>
                </a:spcBef>
                <a:buFont typeface="Arial" panose="020B0604020202020204" pitchFamily="34" charset="0"/>
                <a:buChar char="•"/>
                <a:defRPr sz="630" kern="1200">
                  <a:solidFill>
                    <a:schemeClr val="tx1"/>
                  </a:solidFill>
                  <a:latin typeface="+mn-lt"/>
                  <a:ea typeface="+mn-ea"/>
                  <a:cs typeface="+mn-cs"/>
                </a:defRPr>
              </a:lvl3pPr>
              <a:lvl4pPr marL="503903"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4pPr>
              <a:lvl5pPr marL="647875"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5pPr>
              <a:lvl6pPr marL="791848"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6pPr>
              <a:lvl7pPr marL="935820"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7pPr>
              <a:lvl8pPr marL="1079792"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8pPr>
              <a:lvl9pPr marL="1223764"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kumimoji="1" lang="en-US" altLang="zh-CN" sz="2200" dirty="0">
                  <a:latin typeface="Times New Roman" panose="02020603050405020304" pitchFamily="18" charset="0"/>
                  <a:cs typeface="Times New Roman" panose="02020603050405020304" pitchFamily="18" charset="0"/>
                </a:rPr>
                <a:t>a</a:t>
              </a:r>
              <a:r>
                <a:rPr kumimoji="1" lang="en-US" altLang="zh-CN" sz="2200" baseline="-25000" dirty="0">
                  <a:latin typeface="Times New Roman" panose="02020603050405020304" pitchFamily="18" charset="0"/>
                  <a:cs typeface="Times New Roman" panose="02020603050405020304" pitchFamily="18" charset="0"/>
                </a:rPr>
                <a:t>1</a:t>
              </a:r>
            </a:p>
          </p:txBody>
        </p:sp>
      </p:grpSp>
      <p:grpSp>
        <p:nvGrpSpPr>
          <p:cNvPr id="5" name="组合 4">
            <a:extLst>
              <a:ext uri="{FF2B5EF4-FFF2-40B4-BE49-F238E27FC236}">
                <a16:creationId xmlns:a16="http://schemas.microsoft.com/office/drawing/2014/main" id="{F0F0F2DE-7F6F-40C0-B00E-7E59D6495AA3}"/>
              </a:ext>
            </a:extLst>
          </p:cNvPr>
          <p:cNvGrpSpPr/>
          <p:nvPr/>
        </p:nvGrpSpPr>
        <p:grpSpPr>
          <a:xfrm>
            <a:off x="9612684" y="3206259"/>
            <a:ext cx="497619" cy="497619"/>
            <a:chOff x="7113911" y="2122978"/>
            <a:chExt cx="497619" cy="497619"/>
          </a:xfrm>
        </p:grpSpPr>
        <p:sp>
          <p:nvSpPr>
            <p:cNvPr id="43" name="圆角矩形 58">
              <a:extLst>
                <a:ext uri="{FF2B5EF4-FFF2-40B4-BE49-F238E27FC236}">
                  <a16:creationId xmlns:a16="http://schemas.microsoft.com/office/drawing/2014/main" id="{939D1927-3DBD-485F-9A82-47FABB58D5BA}"/>
                </a:ext>
              </a:extLst>
            </p:cNvPr>
            <p:cNvSpPr/>
            <p:nvPr/>
          </p:nvSpPr>
          <p:spPr>
            <a:xfrm>
              <a:off x="7115013" y="2122978"/>
              <a:ext cx="471428" cy="497619"/>
            </a:xfrm>
            <a:prstGeom prst="roundRect">
              <a:avLst>
                <a:gd name="adj" fmla="val 17245"/>
              </a:avLst>
            </a:prstGeom>
            <a:solidFill>
              <a:srgbClr val="FF5700"/>
            </a:solidFill>
            <a:ln w="28575">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sz="2800">
                <a:latin typeface="Times New Roman" panose="02020603050405020304" pitchFamily="18" charset="0"/>
                <a:cs typeface="Times New Roman" panose="02020603050405020304" pitchFamily="18" charset="0"/>
              </a:endParaRPr>
            </a:p>
          </p:txBody>
        </p:sp>
        <p:sp>
          <p:nvSpPr>
            <p:cNvPr id="48" name="内容占位符 2">
              <a:extLst>
                <a:ext uri="{FF2B5EF4-FFF2-40B4-BE49-F238E27FC236}">
                  <a16:creationId xmlns:a16="http://schemas.microsoft.com/office/drawing/2014/main" id="{4EAE7E23-436D-433C-A229-AD288F4047DE}"/>
                </a:ext>
              </a:extLst>
            </p:cNvPr>
            <p:cNvSpPr txBox="1">
              <a:spLocks/>
            </p:cNvSpPr>
            <p:nvPr/>
          </p:nvSpPr>
          <p:spPr>
            <a:xfrm>
              <a:off x="7113911" y="2137768"/>
              <a:ext cx="497619" cy="338555"/>
            </a:xfrm>
            <a:prstGeom prst="rect">
              <a:avLst/>
            </a:prstGeom>
          </p:spPr>
          <p:txBody>
            <a:bodyPr vert="horz" wrap="square" lIns="0" tIns="0" rIns="0" bIns="0" rtlCol="0" anchor="ctr">
              <a:spAutoFit/>
            </a:bodyPr>
            <a:lstStyle>
              <a:lvl1pPr marL="71986" indent="-71986" algn="l" defTabSz="287945" rtl="0" eaLnBrk="1" latinLnBrk="0" hangingPunct="1">
                <a:lnSpc>
                  <a:spcPct val="90000"/>
                </a:lnSpc>
                <a:spcBef>
                  <a:spcPts val="315"/>
                </a:spcBef>
                <a:buFont typeface="Arial" panose="020B0604020202020204" pitchFamily="34" charset="0"/>
                <a:buChar char="•"/>
                <a:defRPr sz="882" kern="1200">
                  <a:solidFill>
                    <a:schemeClr val="tx1"/>
                  </a:solidFill>
                  <a:latin typeface="+mn-lt"/>
                  <a:ea typeface="+mn-ea"/>
                  <a:cs typeface="+mn-cs"/>
                </a:defRPr>
              </a:lvl1pPr>
              <a:lvl2pPr marL="215958" indent="-71986" algn="l" defTabSz="287945" rtl="0" eaLnBrk="1" latinLnBrk="0" hangingPunct="1">
                <a:lnSpc>
                  <a:spcPct val="90000"/>
                </a:lnSpc>
                <a:spcBef>
                  <a:spcPts val="157"/>
                </a:spcBef>
                <a:buFont typeface="Arial" panose="020B0604020202020204" pitchFamily="34" charset="0"/>
                <a:buChar char="•"/>
                <a:defRPr sz="756" kern="1200">
                  <a:solidFill>
                    <a:schemeClr val="tx1"/>
                  </a:solidFill>
                  <a:latin typeface="+mn-lt"/>
                  <a:ea typeface="+mn-ea"/>
                  <a:cs typeface="+mn-cs"/>
                </a:defRPr>
              </a:lvl2pPr>
              <a:lvl3pPr marL="359931" indent="-71986" algn="l" defTabSz="287945" rtl="0" eaLnBrk="1" latinLnBrk="0" hangingPunct="1">
                <a:lnSpc>
                  <a:spcPct val="90000"/>
                </a:lnSpc>
                <a:spcBef>
                  <a:spcPts val="157"/>
                </a:spcBef>
                <a:buFont typeface="Arial" panose="020B0604020202020204" pitchFamily="34" charset="0"/>
                <a:buChar char="•"/>
                <a:defRPr sz="630" kern="1200">
                  <a:solidFill>
                    <a:schemeClr val="tx1"/>
                  </a:solidFill>
                  <a:latin typeface="+mn-lt"/>
                  <a:ea typeface="+mn-ea"/>
                  <a:cs typeface="+mn-cs"/>
                </a:defRPr>
              </a:lvl3pPr>
              <a:lvl4pPr marL="503903"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4pPr>
              <a:lvl5pPr marL="647875"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5pPr>
              <a:lvl6pPr marL="791848"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6pPr>
              <a:lvl7pPr marL="935820"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7pPr>
              <a:lvl8pPr marL="1079792"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8pPr>
              <a:lvl9pPr marL="1223764"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kumimoji="1" lang="en-US" altLang="zh-CN" sz="2200" dirty="0">
                  <a:latin typeface="Times New Roman" panose="02020603050405020304" pitchFamily="18" charset="0"/>
                  <a:cs typeface="Times New Roman" panose="02020603050405020304" pitchFamily="18" charset="0"/>
                </a:rPr>
                <a:t>a</a:t>
              </a:r>
              <a:r>
                <a:rPr kumimoji="1" lang="en-US" altLang="zh-CN" sz="2200" baseline="-25000" dirty="0">
                  <a:latin typeface="Times New Roman" panose="02020603050405020304" pitchFamily="18" charset="0"/>
                  <a:cs typeface="Times New Roman" panose="02020603050405020304" pitchFamily="18" charset="0"/>
                </a:rPr>
                <a:t>2</a:t>
              </a:r>
            </a:p>
          </p:txBody>
        </p:sp>
      </p:grpSp>
      <p:grpSp>
        <p:nvGrpSpPr>
          <p:cNvPr id="3" name="组合 2">
            <a:extLst>
              <a:ext uri="{FF2B5EF4-FFF2-40B4-BE49-F238E27FC236}">
                <a16:creationId xmlns:a16="http://schemas.microsoft.com/office/drawing/2014/main" id="{DC930F28-C866-47D1-B80F-C4A1B95F1490}"/>
              </a:ext>
            </a:extLst>
          </p:cNvPr>
          <p:cNvGrpSpPr/>
          <p:nvPr/>
        </p:nvGrpSpPr>
        <p:grpSpPr>
          <a:xfrm>
            <a:off x="8903524" y="2706089"/>
            <a:ext cx="707142" cy="996379"/>
            <a:chOff x="6410545" y="1640368"/>
            <a:chExt cx="707142" cy="977916"/>
          </a:xfrm>
        </p:grpSpPr>
        <p:sp>
          <p:nvSpPr>
            <p:cNvPr id="44" name="圆角矩形 17">
              <a:extLst>
                <a:ext uri="{FF2B5EF4-FFF2-40B4-BE49-F238E27FC236}">
                  <a16:creationId xmlns:a16="http://schemas.microsoft.com/office/drawing/2014/main" id="{D0212CBC-2283-493A-867F-B1DCB40F3947}"/>
                </a:ext>
              </a:extLst>
            </p:cNvPr>
            <p:cNvSpPr/>
            <p:nvPr/>
          </p:nvSpPr>
          <p:spPr>
            <a:xfrm>
              <a:off x="6410545" y="1640368"/>
              <a:ext cx="707142" cy="977916"/>
            </a:xfrm>
            <a:prstGeom prst="roundRect">
              <a:avLst>
                <a:gd name="adj" fmla="val 10543"/>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2800">
                <a:latin typeface="Times New Roman" panose="02020603050405020304" pitchFamily="18" charset="0"/>
                <a:cs typeface="Times New Roman" panose="02020603050405020304" pitchFamily="18" charset="0"/>
              </a:endParaRPr>
            </a:p>
          </p:txBody>
        </p:sp>
        <p:sp>
          <p:nvSpPr>
            <p:cNvPr id="46" name="内容占位符 2">
              <a:extLst>
                <a:ext uri="{FF2B5EF4-FFF2-40B4-BE49-F238E27FC236}">
                  <a16:creationId xmlns:a16="http://schemas.microsoft.com/office/drawing/2014/main" id="{043E4B3D-0407-416E-BF6A-0B0C122C07A2}"/>
                </a:ext>
              </a:extLst>
            </p:cNvPr>
            <p:cNvSpPr txBox="1">
              <a:spLocks/>
            </p:cNvSpPr>
            <p:nvPr/>
          </p:nvSpPr>
          <p:spPr>
            <a:xfrm>
              <a:off x="6410545" y="1936716"/>
              <a:ext cx="497619" cy="338555"/>
            </a:xfrm>
            <a:prstGeom prst="rect">
              <a:avLst/>
            </a:prstGeom>
          </p:spPr>
          <p:txBody>
            <a:bodyPr vert="horz" wrap="square" lIns="0" tIns="0" rIns="0" bIns="0" rtlCol="0" anchor="ctr">
              <a:spAutoFit/>
            </a:bodyPr>
            <a:lstStyle>
              <a:lvl1pPr marL="71986" indent="-71986" algn="l" defTabSz="287945" rtl="0" eaLnBrk="1" latinLnBrk="0" hangingPunct="1">
                <a:lnSpc>
                  <a:spcPct val="90000"/>
                </a:lnSpc>
                <a:spcBef>
                  <a:spcPts val="315"/>
                </a:spcBef>
                <a:buFont typeface="Arial" panose="020B0604020202020204" pitchFamily="34" charset="0"/>
                <a:buChar char="•"/>
                <a:defRPr sz="882" kern="1200">
                  <a:solidFill>
                    <a:schemeClr val="tx1"/>
                  </a:solidFill>
                  <a:latin typeface="+mn-lt"/>
                  <a:ea typeface="+mn-ea"/>
                  <a:cs typeface="+mn-cs"/>
                </a:defRPr>
              </a:lvl1pPr>
              <a:lvl2pPr marL="215958" indent="-71986" algn="l" defTabSz="287945" rtl="0" eaLnBrk="1" latinLnBrk="0" hangingPunct="1">
                <a:lnSpc>
                  <a:spcPct val="90000"/>
                </a:lnSpc>
                <a:spcBef>
                  <a:spcPts val="157"/>
                </a:spcBef>
                <a:buFont typeface="Arial" panose="020B0604020202020204" pitchFamily="34" charset="0"/>
                <a:buChar char="•"/>
                <a:defRPr sz="756" kern="1200">
                  <a:solidFill>
                    <a:schemeClr val="tx1"/>
                  </a:solidFill>
                  <a:latin typeface="+mn-lt"/>
                  <a:ea typeface="+mn-ea"/>
                  <a:cs typeface="+mn-cs"/>
                </a:defRPr>
              </a:lvl2pPr>
              <a:lvl3pPr marL="359931" indent="-71986" algn="l" defTabSz="287945" rtl="0" eaLnBrk="1" latinLnBrk="0" hangingPunct="1">
                <a:lnSpc>
                  <a:spcPct val="90000"/>
                </a:lnSpc>
                <a:spcBef>
                  <a:spcPts val="157"/>
                </a:spcBef>
                <a:buFont typeface="Arial" panose="020B0604020202020204" pitchFamily="34" charset="0"/>
                <a:buChar char="•"/>
                <a:defRPr sz="630" kern="1200">
                  <a:solidFill>
                    <a:schemeClr val="tx1"/>
                  </a:solidFill>
                  <a:latin typeface="+mn-lt"/>
                  <a:ea typeface="+mn-ea"/>
                  <a:cs typeface="+mn-cs"/>
                </a:defRPr>
              </a:lvl3pPr>
              <a:lvl4pPr marL="503903"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4pPr>
              <a:lvl5pPr marL="647875"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5pPr>
              <a:lvl6pPr marL="791848"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6pPr>
              <a:lvl7pPr marL="935820"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7pPr>
              <a:lvl8pPr marL="1079792"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8pPr>
              <a:lvl9pPr marL="1223764"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kumimoji="1" lang="en-US" altLang="zh-CN" sz="2200" dirty="0">
                  <a:latin typeface="Times New Roman" panose="02020603050405020304" pitchFamily="18" charset="0"/>
                  <a:cs typeface="Times New Roman" panose="02020603050405020304" pitchFamily="18" charset="0"/>
                </a:rPr>
                <a:t>a</a:t>
              </a:r>
              <a:r>
                <a:rPr kumimoji="1" lang="en-US" altLang="zh-CN" sz="2200" baseline="-25000" dirty="0">
                  <a:latin typeface="Times New Roman" panose="02020603050405020304" pitchFamily="18" charset="0"/>
                  <a:cs typeface="Times New Roman" panose="02020603050405020304" pitchFamily="18" charset="0"/>
                </a:rPr>
                <a:t>3</a:t>
              </a:r>
            </a:p>
          </p:txBody>
        </p:sp>
      </p:grpSp>
      <p:grpSp>
        <p:nvGrpSpPr>
          <p:cNvPr id="8" name="组合 7">
            <a:extLst>
              <a:ext uri="{FF2B5EF4-FFF2-40B4-BE49-F238E27FC236}">
                <a16:creationId xmlns:a16="http://schemas.microsoft.com/office/drawing/2014/main" id="{A2F1FB23-D629-462E-B362-39AC15F9CC49}"/>
              </a:ext>
            </a:extLst>
          </p:cNvPr>
          <p:cNvGrpSpPr/>
          <p:nvPr/>
        </p:nvGrpSpPr>
        <p:grpSpPr>
          <a:xfrm>
            <a:off x="8901166" y="3702787"/>
            <a:ext cx="1178570" cy="1478306"/>
            <a:chOff x="6407871" y="2626326"/>
            <a:chExt cx="1178570" cy="1478306"/>
          </a:xfrm>
        </p:grpSpPr>
        <p:sp>
          <p:nvSpPr>
            <p:cNvPr id="50" name="a4">
              <a:extLst>
                <a:ext uri="{FF2B5EF4-FFF2-40B4-BE49-F238E27FC236}">
                  <a16:creationId xmlns:a16="http://schemas.microsoft.com/office/drawing/2014/main" id="{B1E187D0-7703-407A-B3BF-BC88FC8BD8EB}"/>
                </a:ext>
              </a:extLst>
            </p:cNvPr>
            <p:cNvSpPr/>
            <p:nvPr/>
          </p:nvSpPr>
          <p:spPr>
            <a:xfrm>
              <a:off x="6407871" y="2626326"/>
              <a:ext cx="1178570" cy="1478306"/>
            </a:xfrm>
            <a:prstGeom prst="roundRect">
              <a:avLst>
                <a:gd name="adj" fmla="val 8582"/>
              </a:avLst>
            </a:prstGeom>
            <a:solidFill>
              <a:schemeClr val="accent1">
                <a:lumMod val="40000"/>
                <a:lumOff val="6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a:latin typeface="Times New Roman" panose="02020603050405020304" pitchFamily="18" charset="0"/>
                <a:cs typeface="Times New Roman" panose="02020603050405020304" pitchFamily="18" charset="0"/>
              </a:endParaRPr>
            </a:p>
          </p:txBody>
        </p:sp>
        <p:sp>
          <p:nvSpPr>
            <p:cNvPr id="47" name="内容占位符 2">
              <a:extLst>
                <a:ext uri="{FF2B5EF4-FFF2-40B4-BE49-F238E27FC236}">
                  <a16:creationId xmlns:a16="http://schemas.microsoft.com/office/drawing/2014/main" id="{D8F56E28-3788-4DA2-A622-426C3677742B}"/>
                </a:ext>
              </a:extLst>
            </p:cNvPr>
            <p:cNvSpPr txBox="1">
              <a:spLocks/>
            </p:cNvSpPr>
            <p:nvPr/>
          </p:nvSpPr>
          <p:spPr>
            <a:xfrm>
              <a:off x="6410545" y="3107699"/>
              <a:ext cx="497619" cy="338555"/>
            </a:xfrm>
            <a:prstGeom prst="rect">
              <a:avLst/>
            </a:prstGeom>
          </p:spPr>
          <p:txBody>
            <a:bodyPr vert="horz" wrap="square" lIns="0" tIns="0" rIns="0" bIns="0" rtlCol="0" anchor="ctr">
              <a:spAutoFit/>
            </a:bodyPr>
            <a:lstStyle>
              <a:lvl1pPr marL="71986" indent="-71986" algn="l" defTabSz="287945" rtl="0" eaLnBrk="1" latinLnBrk="0" hangingPunct="1">
                <a:lnSpc>
                  <a:spcPct val="90000"/>
                </a:lnSpc>
                <a:spcBef>
                  <a:spcPts val="315"/>
                </a:spcBef>
                <a:buFont typeface="Arial" panose="020B0604020202020204" pitchFamily="34" charset="0"/>
                <a:buChar char="•"/>
                <a:defRPr sz="882" kern="1200">
                  <a:solidFill>
                    <a:schemeClr val="tx1"/>
                  </a:solidFill>
                  <a:latin typeface="+mn-lt"/>
                  <a:ea typeface="+mn-ea"/>
                  <a:cs typeface="+mn-cs"/>
                </a:defRPr>
              </a:lvl1pPr>
              <a:lvl2pPr marL="215958" indent="-71986" algn="l" defTabSz="287945" rtl="0" eaLnBrk="1" latinLnBrk="0" hangingPunct="1">
                <a:lnSpc>
                  <a:spcPct val="90000"/>
                </a:lnSpc>
                <a:spcBef>
                  <a:spcPts val="157"/>
                </a:spcBef>
                <a:buFont typeface="Arial" panose="020B0604020202020204" pitchFamily="34" charset="0"/>
                <a:buChar char="•"/>
                <a:defRPr sz="756" kern="1200">
                  <a:solidFill>
                    <a:schemeClr val="tx1"/>
                  </a:solidFill>
                  <a:latin typeface="+mn-lt"/>
                  <a:ea typeface="+mn-ea"/>
                  <a:cs typeface="+mn-cs"/>
                </a:defRPr>
              </a:lvl2pPr>
              <a:lvl3pPr marL="359931" indent="-71986" algn="l" defTabSz="287945" rtl="0" eaLnBrk="1" latinLnBrk="0" hangingPunct="1">
                <a:lnSpc>
                  <a:spcPct val="90000"/>
                </a:lnSpc>
                <a:spcBef>
                  <a:spcPts val="157"/>
                </a:spcBef>
                <a:buFont typeface="Arial" panose="020B0604020202020204" pitchFamily="34" charset="0"/>
                <a:buChar char="•"/>
                <a:defRPr sz="630" kern="1200">
                  <a:solidFill>
                    <a:schemeClr val="tx1"/>
                  </a:solidFill>
                  <a:latin typeface="+mn-lt"/>
                  <a:ea typeface="+mn-ea"/>
                  <a:cs typeface="+mn-cs"/>
                </a:defRPr>
              </a:lvl3pPr>
              <a:lvl4pPr marL="503903"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4pPr>
              <a:lvl5pPr marL="647875"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5pPr>
              <a:lvl6pPr marL="791848"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6pPr>
              <a:lvl7pPr marL="935820"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7pPr>
              <a:lvl8pPr marL="1079792"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8pPr>
              <a:lvl9pPr marL="1223764"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kumimoji="1" lang="en-US" altLang="zh-CN" sz="2200" dirty="0">
                  <a:latin typeface="Times New Roman" panose="02020603050405020304" pitchFamily="18" charset="0"/>
                  <a:cs typeface="Times New Roman" panose="02020603050405020304" pitchFamily="18" charset="0"/>
                </a:rPr>
                <a:t>a</a:t>
              </a:r>
              <a:r>
                <a:rPr kumimoji="1" lang="en-US" altLang="zh-CN" sz="2200" baseline="-25000" dirty="0">
                  <a:latin typeface="Times New Roman" panose="02020603050405020304" pitchFamily="18" charset="0"/>
                  <a:cs typeface="Times New Roman" panose="02020603050405020304" pitchFamily="18" charset="0"/>
                </a:rPr>
                <a:t>4</a:t>
              </a:r>
            </a:p>
          </p:txBody>
        </p:sp>
      </p:grpSp>
      <p:grpSp>
        <p:nvGrpSpPr>
          <p:cNvPr id="27" name="组合 26">
            <a:extLst>
              <a:ext uri="{FF2B5EF4-FFF2-40B4-BE49-F238E27FC236}">
                <a16:creationId xmlns:a16="http://schemas.microsoft.com/office/drawing/2014/main" id="{91D5B45E-6296-4762-8C65-970740442B97}"/>
              </a:ext>
            </a:extLst>
          </p:cNvPr>
          <p:cNvGrpSpPr/>
          <p:nvPr/>
        </p:nvGrpSpPr>
        <p:grpSpPr>
          <a:xfrm>
            <a:off x="6373824" y="2628000"/>
            <a:ext cx="700177" cy="328936"/>
            <a:chOff x="8730820" y="1554563"/>
            <a:chExt cx="700177" cy="328936"/>
          </a:xfrm>
        </p:grpSpPr>
        <p:sp>
          <p:nvSpPr>
            <p:cNvPr id="53" name="圆角矩形 24">
              <a:extLst>
                <a:ext uri="{FF2B5EF4-FFF2-40B4-BE49-F238E27FC236}">
                  <a16:creationId xmlns:a16="http://schemas.microsoft.com/office/drawing/2014/main" id="{59132704-6393-42D1-8B33-28788EEF00C5}"/>
                </a:ext>
              </a:extLst>
            </p:cNvPr>
            <p:cNvSpPr/>
            <p:nvPr/>
          </p:nvSpPr>
          <p:spPr>
            <a:xfrm>
              <a:off x="8730820" y="1634690"/>
              <a:ext cx="700177" cy="248809"/>
            </a:xfrm>
            <a:prstGeom prst="roundRect">
              <a:avLst/>
            </a:prstGeom>
            <a:solidFill>
              <a:schemeClr val="bg1">
                <a:lumMod val="65000"/>
              </a:schemeClr>
            </a:solidFill>
            <a:ln w="28575">
              <a:solidFill>
                <a:schemeClr val="tx1">
                  <a:lumMod val="65000"/>
                  <a:lumOff val="3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sz="2800" dirty="0">
                <a:solidFill>
                  <a:schemeClr val="accent5">
                    <a:lumMod val="60000"/>
                    <a:lumOff val="40000"/>
                  </a:schemeClr>
                </a:solidFill>
                <a:latin typeface="Times New Roman" panose="02020603050405020304" pitchFamily="18" charset="0"/>
                <a:cs typeface="Times New Roman" panose="02020603050405020304" pitchFamily="18" charset="0"/>
              </a:endParaRPr>
            </a:p>
          </p:txBody>
        </p:sp>
        <p:sp>
          <p:nvSpPr>
            <p:cNvPr id="60" name="内容占位符 2">
              <a:extLst>
                <a:ext uri="{FF2B5EF4-FFF2-40B4-BE49-F238E27FC236}">
                  <a16:creationId xmlns:a16="http://schemas.microsoft.com/office/drawing/2014/main" id="{151C1DF3-58D5-45AB-A792-7290F6EECF12}"/>
                </a:ext>
              </a:extLst>
            </p:cNvPr>
            <p:cNvSpPr txBox="1">
              <a:spLocks/>
            </p:cNvSpPr>
            <p:nvPr/>
          </p:nvSpPr>
          <p:spPr>
            <a:xfrm>
              <a:off x="8796915" y="1554563"/>
              <a:ext cx="370417" cy="307778"/>
            </a:xfrm>
            <a:prstGeom prst="rect">
              <a:avLst/>
            </a:prstGeom>
          </p:spPr>
          <p:txBody>
            <a:bodyPr vert="horz" wrap="square" lIns="0" tIns="0" rIns="0" bIns="0" rtlCol="0" anchor="ctr">
              <a:spAutoFit/>
            </a:bodyPr>
            <a:lstStyle>
              <a:lvl1pPr marL="71986" indent="-71986" algn="l" defTabSz="287945" rtl="0" eaLnBrk="1" latinLnBrk="0" hangingPunct="1">
                <a:lnSpc>
                  <a:spcPct val="90000"/>
                </a:lnSpc>
                <a:spcBef>
                  <a:spcPts val="315"/>
                </a:spcBef>
                <a:buFont typeface="Arial" panose="020B0604020202020204" pitchFamily="34" charset="0"/>
                <a:buChar char="•"/>
                <a:defRPr sz="882" kern="1200">
                  <a:solidFill>
                    <a:schemeClr val="tx1"/>
                  </a:solidFill>
                  <a:latin typeface="+mn-lt"/>
                  <a:ea typeface="+mn-ea"/>
                  <a:cs typeface="+mn-cs"/>
                </a:defRPr>
              </a:lvl1pPr>
              <a:lvl2pPr marL="215958" indent="-71986" algn="l" defTabSz="287945" rtl="0" eaLnBrk="1" latinLnBrk="0" hangingPunct="1">
                <a:lnSpc>
                  <a:spcPct val="90000"/>
                </a:lnSpc>
                <a:spcBef>
                  <a:spcPts val="157"/>
                </a:spcBef>
                <a:buFont typeface="Arial" panose="020B0604020202020204" pitchFamily="34" charset="0"/>
                <a:buChar char="•"/>
                <a:defRPr sz="756" kern="1200">
                  <a:solidFill>
                    <a:schemeClr val="tx1"/>
                  </a:solidFill>
                  <a:latin typeface="+mn-lt"/>
                  <a:ea typeface="+mn-ea"/>
                  <a:cs typeface="+mn-cs"/>
                </a:defRPr>
              </a:lvl2pPr>
              <a:lvl3pPr marL="359931" indent="-71986" algn="l" defTabSz="287945" rtl="0" eaLnBrk="1" latinLnBrk="0" hangingPunct="1">
                <a:lnSpc>
                  <a:spcPct val="90000"/>
                </a:lnSpc>
                <a:spcBef>
                  <a:spcPts val="157"/>
                </a:spcBef>
                <a:buFont typeface="Arial" panose="020B0604020202020204" pitchFamily="34" charset="0"/>
                <a:buChar char="•"/>
                <a:defRPr sz="630" kern="1200">
                  <a:solidFill>
                    <a:schemeClr val="tx1"/>
                  </a:solidFill>
                  <a:latin typeface="+mn-lt"/>
                  <a:ea typeface="+mn-ea"/>
                  <a:cs typeface="+mn-cs"/>
                </a:defRPr>
              </a:lvl3pPr>
              <a:lvl4pPr marL="503903"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4pPr>
              <a:lvl5pPr marL="647875"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5pPr>
              <a:lvl6pPr marL="791848"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6pPr>
              <a:lvl7pPr marL="935820"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7pPr>
              <a:lvl8pPr marL="1079792"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8pPr>
              <a:lvl9pPr marL="1223764"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kumimoji="1" lang="en-US" altLang="zh-CN" sz="2000" dirty="0">
                  <a:latin typeface="Times New Roman" panose="02020603050405020304" pitchFamily="18" charset="0"/>
                  <a:cs typeface="Times New Roman" panose="02020603050405020304" pitchFamily="18" charset="0"/>
                </a:rPr>
                <a:t>a</a:t>
              </a:r>
              <a:r>
                <a:rPr kumimoji="1" lang="en-US" altLang="zh-CN" sz="2000" baseline="-25000" dirty="0">
                  <a:latin typeface="Times New Roman" panose="02020603050405020304" pitchFamily="18" charset="0"/>
                  <a:cs typeface="Times New Roman" panose="02020603050405020304" pitchFamily="18" charset="0"/>
                </a:rPr>
                <a:t>1</a:t>
              </a:r>
            </a:p>
          </p:txBody>
        </p:sp>
      </p:grpSp>
      <p:grpSp>
        <p:nvGrpSpPr>
          <p:cNvPr id="26" name="组合 25">
            <a:extLst>
              <a:ext uri="{FF2B5EF4-FFF2-40B4-BE49-F238E27FC236}">
                <a16:creationId xmlns:a16="http://schemas.microsoft.com/office/drawing/2014/main" id="{11024F67-B92A-4C2B-9138-0DA4BF296085}"/>
              </a:ext>
            </a:extLst>
          </p:cNvPr>
          <p:cNvGrpSpPr/>
          <p:nvPr/>
        </p:nvGrpSpPr>
        <p:grpSpPr>
          <a:xfrm>
            <a:off x="6373824" y="2877283"/>
            <a:ext cx="700177" cy="332153"/>
            <a:chOff x="8730820" y="1809249"/>
            <a:chExt cx="700177" cy="332153"/>
          </a:xfrm>
        </p:grpSpPr>
        <p:sp>
          <p:nvSpPr>
            <p:cNvPr id="54" name="a1">
              <a:extLst>
                <a:ext uri="{FF2B5EF4-FFF2-40B4-BE49-F238E27FC236}">
                  <a16:creationId xmlns:a16="http://schemas.microsoft.com/office/drawing/2014/main" id="{0AF8DD86-E769-4DCA-9CBA-1994B50D2DAC}"/>
                </a:ext>
              </a:extLst>
            </p:cNvPr>
            <p:cNvSpPr/>
            <p:nvPr/>
          </p:nvSpPr>
          <p:spPr>
            <a:xfrm>
              <a:off x="8730820" y="1892593"/>
              <a:ext cx="700177" cy="248809"/>
            </a:xfrm>
            <a:prstGeom prst="roundRect">
              <a:avLst/>
            </a:prstGeom>
            <a:solidFill>
              <a:srgbClr val="FF5700"/>
            </a:solidFill>
            <a:ln w="28575">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sz="2800">
                <a:latin typeface="Times New Roman" panose="02020603050405020304" pitchFamily="18" charset="0"/>
                <a:cs typeface="Times New Roman" panose="02020603050405020304" pitchFamily="18" charset="0"/>
              </a:endParaRPr>
            </a:p>
          </p:txBody>
        </p:sp>
        <p:sp>
          <p:nvSpPr>
            <p:cNvPr id="59" name="内容占位符 2">
              <a:extLst>
                <a:ext uri="{FF2B5EF4-FFF2-40B4-BE49-F238E27FC236}">
                  <a16:creationId xmlns:a16="http://schemas.microsoft.com/office/drawing/2014/main" id="{6FA238E3-5772-4685-8A4A-3853F6F49D82}"/>
                </a:ext>
              </a:extLst>
            </p:cNvPr>
            <p:cNvSpPr txBox="1">
              <a:spLocks/>
            </p:cNvSpPr>
            <p:nvPr/>
          </p:nvSpPr>
          <p:spPr>
            <a:xfrm>
              <a:off x="8796915" y="1809249"/>
              <a:ext cx="370417" cy="307778"/>
            </a:xfrm>
            <a:prstGeom prst="rect">
              <a:avLst/>
            </a:prstGeom>
          </p:spPr>
          <p:txBody>
            <a:bodyPr vert="horz" wrap="square" lIns="0" tIns="0" rIns="0" bIns="0" rtlCol="0" anchor="ctr">
              <a:spAutoFit/>
            </a:bodyPr>
            <a:lstStyle>
              <a:lvl1pPr marL="71986" indent="-71986" algn="l" defTabSz="287945" rtl="0" eaLnBrk="1" latinLnBrk="0" hangingPunct="1">
                <a:lnSpc>
                  <a:spcPct val="90000"/>
                </a:lnSpc>
                <a:spcBef>
                  <a:spcPts val="315"/>
                </a:spcBef>
                <a:buFont typeface="Arial" panose="020B0604020202020204" pitchFamily="34" charset="0"/>
                <a:buChar char="•"/>
                <a:defRPr sz="882" kern="1200">
                  <a:solidFill>
                    <a:schemeClr val="tx1"/>
                  </a:solidFill>
                  <a:latin typeface="+mn-lt"/>
                  <a:ea typeface="+mn-ea"/>
                  <a:cs typeface="+mn-cs"/>
                </a:defRPr>
              </a:lvl1pPr>
              <a:lvl2pPr marL="215958" indent="-71986" algn="l" defTabSz="287945" rtl="0" eaLnBrk="1" latinLnBrk="0" hangingPunct="1">
                <a:lnSpc>
                  <a:spcPct val="90000"/>
                </a:lnSpc>
                <a:spcBef>
                  <a:spcPts val="157"/>
                </a:spcBef>
                <a:buFont typeface="Arial" panose="020B0604020202020204" pitchFamily="34" charset="0"/>
                <a:buChar char="•"/>
                <a:defRPr sz="756" kern="1200">
                  <a:solidFill>
                    <a:schemeClr val="tx1"/>
                  </a:solidFill>
                  <a:latin typeface="+mn-lt"/>
                  <a:ea typeface="+mn-ea"/>
                  <a:cs typeface="+mn-cs"/>
                </a:defRPr>
              </a:lvl2pPr>
              <a:lvl3pPr marL="359931" indent="-71986" algn="l" defTabSz="287945" rtl="0" eaLnBrk="1" latinLnBrk="0" hangingPunct="1">
                <a:lnSpc>
                  <a:spcPct val="90000"/>
                </a:lnSpc>
                <a:spcBef>
                  <a:spcPts val="157"/>
                </a:spcBef>
                <a:buFont typeface="Arial" panose="020B0604020202020204" pitchFamily="34" charset="0"/>
                <a:buChar char="•"/>
                <a:defRPr sz="630" kern="1200">
                  <a:solidFill>
                    <a:schemeClr val="tx1"/>
                  </a:solidFill>
                  <a:latin typeface="+mn-lt"/>
                  <a:ea typeface="+mn-ea"/>
                  <a:cs typeface="+mn-cs"/>
                </a:defRPr>
              </a:lvl3pPr>
              <a:lvl4pPr marL="503903"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4pPr>
              <a:lvl5pPr marL="647875"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5pPr>
              <a:lvl6pPr marL="791848"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6pPr>
              <a:lvl7pPr marL="935820"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7pPr>
              <a:lvl8pPr marL="1079792"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8pPr>
              <a:lvl9pPr marL="1223764"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kumimoji="1" lang="en-US" altLang="zh-CN" sz="2000" dirty="0">
                  <a:latin typeface="Times New Roman" panose="02020603050405020304" pitchFamily="18" charset="0"/>
                  <a:cs typeface="Times New Roman" panose="02020603050405020304" pitchFamily="18" charset="0"/>
                </a:rPr>
                <a:t>a</a:t>
              </a:r>
              <a:r>
                <a:rPr kumimoji="1" lang="en-US" altLang="zh-CN" sz="2000" baseline="-25000" dirty="0">
                  <a:latin typeface="Times New Roman" panose="02020603050405020304" pitchFamily="18" charset="0"/>
                  <a:cs typeface="Times New Roman" panose="02020603050405020304" pitchFamily="18" charset="0"/>
                </a:rPr>
                <a:t>2</a:t>
              </a:r>
            </a:p>
          </p:txBody>
        </p:sp>
      </p:grpSp>
      <p:grpSp>
        <p:nvGrpSpPr>
          <p:cNvPr id="25" name="组合 24">
            <a:extLst>
              <a:ext uri="{FF2B5EF4-FFF2-40B4-BE49-F238E27FC236}">
                <a16:creationId xmlns:a16="http://schemas.microsoft.com/office/drawing/2014/main" id="{FAB722B7-4AAE-4816-9E3D-AF08DD6268D4}"/>
              </a:ext>
            </a:extLst>
          </p:cNvPr>
          <p:cNvGrpSpPr/>
          <p:nvPr/>
        </p:nvGrpSpPr>
        <p:grpSpPr>
          <a:xfrm>
            <a:off x="6373824" y="3212808"/>
            <a:ext cx="1414285" cy="484523"/>
            <a:chOff x="8730820" y="2134702"/>
            <a:chExt cx="1414285" cy="484523"/>
          </a:xfrm>
        </p:grpSpPr>
        <p:sp>
          <p:nvSpPr>
            <p:cNvPr id="62" name="圆角矩形 66">
              <a:extLst>
                <a:ext uri="{FF2B5EF4-FFF2-40B4-BE49-F238E27FC236}">
                  <a16:creationId xmlns:a16="http://schemas.microsoft.com/office/drawing/2014/main" id="{4C47BAD5-C742-4ACD-B02D-7C2FA82A623D}"/>
                </a:ext>
              </a:extLst>
            </p:cNvPr>
            <p:cNvSpPr/>
            <p:nvPr/>
          </p:nvSpPr>
          <p:spPr>
            <a:xfrm>
              <a:off x="8730820" y="2134702"/>
              <a:ext cx="1414285" cy="484523"/>
            </a:xfrm>
            <a:prstGeom prst="roundRect">
              <a:avLst>
                <a:gd name="adj" fmla="val 11303"/>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2800" dirty="0">
                <a:latin typeface="Times New Roman" panose="02020603050405020304" pitchFamily="18" charset="0"/>
                <a:cs typeface="Times New Roman" panose="02020603050405020304" pitchFamily="18" charset="0"/>
              </a:endParaRPr>
            </a:p>
          </p:txBody>
        </p:sp>
        <p:sp>
          <p:nvSpPr>
            <p:cNvPr id="57" name="内容占位符 2">
              <a:extLst>
                <a:ext uri="{FF2B5EF4-FFF2-40B4-BE49-F238E27FC236}">
                  <a16:creationId xmlns:a16="http://schemas.microsoft.com/office/drawing/2014/main" id="{9CFFC740-9E00-4163-A123-0BAE29F3FF07}"/>
                </a:ext>
              </a:extLst>
            </p:cNvPr>
            <p:cNvSpPr txBox="1">
              <a:spLocks/>
            </p:cNvSpPr>
            <p:nvPr/>
          </p:nvSpPr>
          <p:spPr>
            <a:xfrm>
              <a:off x="8733315" y="2145266"/>
              <a:ext cx="497619" cy="338555"/>
            </a:xfrm>
            <a:prstGeom prst="rect">
              <a:avLst/>
            </a:prstGeom>
          </p:spPr>
          <p:txBody>
            <a:bodyPr vert="horz" wrap="square" lIns="0" tIns="0" rIns="0" bIns="0" rtlCol="0" anchor="ctr">
              <a:spAutoFit/>
            </a:bodyPr>
            <a:lstStyle>
              <a:lvl1pPr marL="71986" indent="-71986" algn="l" defTabSz="287945" rtl="0" eaLnBrk="1" latinLnBrk="0" hangingPunct="1">
                <a:lnSpc>
                  <a:spcPct val="90000"/>
                </a:lnSpc>
                <a:spcBef>
                  <a:spcPts val="315"/>
                </a:spcBef>
                <a:buFont typeface="Arial" panose="020B0604020202020204" pitchFamily="34" charset="0"/>
                <a:buChar char="•"/>
                <a:defRPr sz="882" kern="1200">
                  <a:solidFill>
                    <a:schemeClr val="tx1"/>
                  </a:solidFill>
                  <a:latin typeface="+mn-lt"/>
                  <a:ea typeface="+mn-ea"/>
                  <a:cs typeface="+mn-cs"/>
                </a:defRPr>
              </a:lvl1pPr>
              <a:lvl2pPr marL="215958" indent="-71986" algn="l" defTabSz="287945" rtl="0" eaLnBrk="1" latinLnBrk="0" hangingPunct="1">
                <a:lnSpc>
                  <a:spcPct val="90000"/>
                </a:lnSpc>
                <a:spcBef>
                  <a:spcPts val="157"/>
                </a:spcBef>
                <a:buFont typeface="Arial" panose="020B0604020202020204" pitchFamily="34" charset="0"/>
                <a:buChar char="•"/>
                <a:defRPr sz="756" kern="1200">
                  <a:solidFill>
                    <a:schemeClr val="tx1"/>
                  </a:solidFill>
                  <a:latin typeface="+mn-lt"/>
                  <a:ea typeface="+mn-ea"/>
                  <a:cs typeface="+mn-cs"/>
                </a:defRPr>
              </a:lvl2pPr>
              <a:lvl3pPr marL="359931" indent="-71986" algn="l" defTabSz="287945" rtl="0" eaLnBrk="1" latinLnBrk="0" hangingPunct="1">
                <a:lnSpc>
                  <a:spcPct val="90000"/>
                </a:lnSpc>
                <a:spcBef>
                  <a:spcPts val="157"/>
                </a:spcBef>
                <a:buFont typeface="Arial" panose="020B0604020202020204" pitchFamily="34" charset="0"/>
                <a:buChar char="•"/>
                <a:defRPr sz="630" kern="1200">
                  <a:solidFill>
                    <a:schemeClr val="tx1"/>
                  </a:solidFill>
                  <a:latin typeface="+mn-lt"/>
                  <a:ea typeface="+mn-ea"/>
                  <a:cs typeface="+mn-cs"/>
                </a:defRPr>
              </a:lvl3pPr>
              <a:lvl4pPr marL="503903"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4pPr>
              <a:lvl5pPr marL="647875"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5pPr>
              <a:lvl6pPr marL="791848"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6pPr>
              <a:lvl7pPr marL="935820"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7pPr>
              <a:lvl8pPr marL="1079792"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8pPr>
              <a:lvl9pPr marL="1223764"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kumimoji="1" lang="en-US" altLang="zh-CN" sz="2200" dirty="0">
                  <a:latin typeface="Times New Roman" panose="02020603050405020304" pitchFamily="18" charset="0"/>
                  <a:cs typeface="Times New Roman" panose="02020603050405020304" pitchFamily="18" charset="0"/>
                </a:rPr>
                <a:t>a</a:t>
              </a:r>
              <a:r>
                <a:rPr kumimoji="1" lang="en-US" altLang="zh-CN" sz="2200" baseline="-25000" dirty="0">
                  <a:latin typeface="Times New Roman" panose="02020603050405020304" pitchFamily="18" charset="0"/>
                  <a:cs typeface="Times New Roman" panose="02020603050405020304" pitchFamily="18" charset="0"/>
                </a:rPr>
                <a:t>3</a:t>
              </a:r>
            </a:p>
          </p:txBody>
        </p:sp>
      </p:grpSp>
      <p:grpSp>
        <p:nvGrpSpPr>
          <p:cNvPr id="9" name="Group 8">
            <a:extLst>
              <a:ext uri="{FF2B5EF4-FFF2-40B4-BE49-F238E27FC236}">
                <a16:creationId xmlns:a16="http://schemas.microsoft.com/office/drawing/2014/main" id="{3F0E5437-B16C-C241-9E28-BF347A9DD7CE}"/>
              </a:ext>
            </a:extLst>
          </p:cNvPr>
          <p:cNvGrpSpPr/>
          <p:nvPr/>
        </p:nvGrpSpPr>
        <p:grpSpPr>
          <a:xfrm>
            <a:off x="6373003" y="3697331"/>
            <a:ext cx="1676190" cy="1478306"/>
            <a:chOff x="8733315" y="2618284"/>
            <a:chExt cx="1676190" cy="1478306"/>
          </a:xfrm>
        </p:grpSpPr>
        <p:sp>
          <p:nvSpPr>
            <p:cNvPr id="63" name="内容占位符 2">
              <a:extLst>
                <a:ext uri="{FF2B5EF4-FFF2-40B4-BE49-F238E27FC236}">
                  <a16:creationId xmlns:a16="http://schemas.microsoft.com/office/drawing/2014/main" id="{82468FC3-BBA9-45C1-80CC-95363A77D1EA}"/>
                </a:ext>
              </a:extLst>
            </p:cNvPr>
            <p:cNvSpPr txBox="1">
              <a:spLocks/>
            </p:cNvSpPr>
            <p:nvPr/>
          </p:nvSpPr>
          <p:spPr>
            <a:xfrm>
              <a:off x="9911886" y="3089789"/>
              <a:ext cx="497619" cy="497619"/>
            </a:xfrm>
            <a:prstGeom prst="rect">
              <a:avLst/>
            </a:prstGeom>
          </p:spPr>
          <p:txBody>
            <a:bodyPr vert="horz" lIns="0" tIns="0" rIns="0" bIns="0" rtlCol="0" anchor="ctr">
              <a:normAutofit/>
            </a:bodyPr>
            <a:lstStyle>
              <a:lvl1pPr marL="71986" indent="-71986" algn="l" defTabSz="287945" rtl="0" eaLnBrk="1" latinLnBrk="0" hangingPunct="1">
                <a:lnSpc>
                  <a:spcPct val="90000"/>
                </a:lnSpc>
                <a:spcBef>
                  <a:spcPts val="315"/>
                </a:spcBef>
                <a:buFont typeface="Arial" panose="020B0604020202020204" pitchFamily="34" charset="0"/>
                <a:buChar char="•"/>
                <a:defRPr sz="882" kern="1200">
                  <a:solidFill>
                    <a:schemeClr val="tx1"/>
                  </a:solidFill>
                  <a:latin typeface="+mn-lt"/>
                  <a:ea typeface="+mn-ea"/>
                  <a:cs typeface="+mn-cs"/>
                </a:defRPr>
              </a:lvl1pPr>
              <a:lvl2pPr marL="215958" indent="-71986" algn="l" defTabSz="287945" rtl="0" eaLnBrk="1" latinLnBrk="0" hangingPunct="1">
                <a:lnSpc>
                  <a:spcPct val="90000"/>
                </a:lnSpc>
                <a:spcBef>
                  <a:spcPts val="157"/>
                </a:spcBef>
                <a:buFont typeface="Arial" panose="020B0604020202020204" pitchFamily="34" charset="0"/>
                <a:buChar char="•"/>
                <a:defRPr sz="756" kern="1200">
                  <a:solidFill>
                    <a:schemeClr val="tx1"/>
                  </a:solidFill>
                  <a:latin typeface="+mn-lt"/>
                  <a:ea typeface="+mn-ea"/>
                  <a:cs typeface="+mn-cs"/>
                </a:defRPr>
              </a:lvl2pPr>
              <a:lvl3pPr marL="359931" indent="-71986" algn="l" defTabSz="287945" rtl="0" eaLnBrk="1" latinLnBrk="0" hangingPunct="1">
                <a:lnSpc>
                  <a:spcPct val="90000"/>
                </a:lnSpc>
                <a:spcBef>
                  <a:spcPts val="157"/>
                </a:spcBef>
                <a:buFont typeface="Arial" panose="020B0604020202020204" pitchFamily="34" charset="0"/>
                <a:buChar char="•"/>
                <a:defRPr sz="630" kern="1200">
                  <a:solidFill>
                    <a:schemeClr val="tx1"/>
                  </a:solidFill>
                  <a:latin typeface="+mn-lt"/>
                  <a:ea typeface="+mn-ea"/>
                  <a:cs typeface="+mn-cs"/>
                </a:defRPr>
              </a:lvl3pPr>
              <a:lvl4pPr marL="503903"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4pPr>
              <a:lvl5pPr marL="647875"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5pPr>
              <a:lvl6pPr marL="791848"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6pPr>
              <a:lvl7pPr marL="935820"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7pPr>
              <a:lvl8pPr marL="1079792"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8pPr>
              <a:lvl9pPr marL="1223764"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kumimoji="1" lang="en-US" altLang="zh-CN" sz="2400" dirty="0">
                  <a:latin typeface="Times New Roman" panose="02020603050405020304" pitchFamily="18" charset="0"/>
                  <a:cs typeface="Times New Roman" panose="02020603050405020304" pitchFamily="18" charset="0"/>
                </a:rPr>
                <a:t>10</a:t>
              </a:r>
              <a:endParaRPr kumimoji="1" lang="zh-CN" altLang="en-US" sz="2400" dirty="0">
                <a:latin typeface="Times New Roman" panose="02020603050405020304" pitchFamily="18" charset="0"/>
                <a:cs typeface="Times New Roman" panose="02020603050405020304" pitchFamily="18" charset="0"/>
              </a:endParaRPr>
            </a:p>
          </p:txBody>
        </p:sp>
        <p:sp>
          <p:nvSpPr>
            <p:cNvPr id="64" name="圆角矩形 64">
              <a:extLst>
                <a:ext uri="{FF2B5EF4-FFF2-40B4-BE49-F238E27FC236}">
                  <a16:creationId xmlns:a16="http://schemas.microsoft.com/office/drawing/2014/main" id="{62B1BD7F-2A5D-41A8-8633-BE60981E9395}"/>
                </a:ext>
              </a:extLst>
            </p:cNvPr>
            <p:cNvSpPr/>
            <p:nvPr/>
          </p:nvSpPr>
          <p:spPr>
            <a:xfrm>
              <a:off x="8733315" y="2618284"/>
              <a:ext cx="1178571" cy="1478306"/>
            </a:xfrm>
            <a:prstGeom prst="roundRect">
              <a:avLst>
                <a:gd name="adj" fmla="val 7113"/>
              </a:avLst>
            </a:prstGeom>
            <a:solidFill>
              <a:schemeClr val="accent1">
                <a:lumMod val="40000"/>
                <a:lumOff val="6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a:latin typeface="Times New Roman" panose="02020603050405020304" pitchFamily="18" charset="0"/>
                <a:cs typeface="Times New Roman" panose="02020603050405020304" pitchFamily="18" charset="0"/>
              </a:endParaRPr>
            </a:p>
          </p:txBody>
        </p:sp>
        <p:sp>
          <p:nvSpPr>
            <p:cNvPr id="58" name="内容占位符 2">
              <a:extLst>
                <a:ext uri="{FF2B5EF4-FFF2-40B4-BE49-F238E27FC236}">
                  <a16:creationId xmlns:a16="http://schemas.microsoft.com/office/drawing/2014/main" id="{2FE23BB6-0B9B-4704-BE20-54BBF36941FE}"/>
                </a:ext>
              </a:extLst>
            </p:cNvPr>
            <p:cNvSpPr txBox="1">
              <a:spLocks/>
            </p:cNvSpPr>
            <p:nvPr/>
          </p:nvSpPr>
          <p:spPr>
            <a:xfrm>
              <a:off x="8733315" y="3126339"/>
              <a:ext cx="497619" cy="338555"/>
            </a:xfrm>
            <a:prstGeom prst="rect">
              <a:avLst/>
            </a:prstGeom>
          </p:spPr>
          <p:txBody>
            <a:bodyPr vert="horz" wrap="square" lIns="0" tIns="0" rIns="0" bIns="0" rtlCol="0" anchor="ctr">
              <a:spAutoFit/>
            </a:bodyPr>
            <a:lstStyle>
              <a:lvl1pPr marL="71986" indent="-71986" algn="l" defTabSz="287945" rtl="0" eaLnBrk="1" latinLnBrk="0" hangingPunct="1">
                <a:lnSpc>
                  <a:spcPct val="90000"/>
                </a:lnSpc>
                <a:spcBef>
                  <a:spcPts val="315"/>
                </a:spcBef>
                <a:buFont typeface="Arial" panose="020B0604020202020204" pitchFamily="34" charset="0"/>
                <a:buChar char="•"/>
                <a:defRPr sz="882" kern="1200">
                  <a:solidFill>
                    <a:schemeClr val="tx1"/>
                  </a:solidFill>
                  <a:latin typeface="+mn-lt"/>
                  <a:ea typeface="+mn-ea"/>
                  <a:cs typeface="+mn-cs"/>
                </a:defRPr>
              </a:lvl1pPr>
              <a:lvl2pPr marL="215958" indent="-71986" algn="l" defTabSz="287945" rtl="0" eaLnBrk="1" latinLnBrk="0" hangingPunct="1">
                <a:lnSpc>
                  <a:spcPct val="90000"/>
                </a:lnSpc>
                <a:spcBef>
                  <a:spcPts val="157"/>
                </a:spcBef>
                <a:buFont typeface="Arial" panose="020B0604020202020204" pitchFamily="34" charset="0"/>
                <a:buChar char="•"/>
                <a:defRPr sz="756" kern="1200">
                  <a:solidFill>
                    <a:schemeClr val="tx1"/>
                  </a:solidFill>
                  <a:latin typeface="+mn-lt"/>
                  <a:ea typeface="+mn-ea"/>
                  <a:cs typeface="+mn-cs"/>
                </a:defRPr>
              </a:lvl2pPr>
              <a:lvl3pPr marL="359931" indent="-71986" algn="l" defTabSz="287945" rtl="0" eaLnBrk="1" latinLnBrk="0" hangingPunct="1">
                <a:lnSpc>
                  <a:spcPct val="90000"/>
                </a:lnSpc>
                <a:spcBef>
                  <a:spcPts val="157"/>
                </a:spcBef>
                <a:buFont typeface="Arial" panose="020B0604020202020204" pitchFamily="34" charset="0"/>
                <a:buChar char="•"/>
                <a:defRPr sz="630" kern="1200">
                  <a:solidFill>
                    <a:schemeClr val="tx1"/>
                  </a:solidFill>
                  <a:latin typeface="+mn-lt"/>
                  <a:ea typeface="+mn-ea"/>
                  <a:cs typeface="+mn-cs"/>
                </a:defRPr>
              </a:lvl3pPr>
              <a:lvl4pPr marL="503903"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4pPr>
              <a:lvl5pPr marL="647875"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5pPr>
              <a:lvl6pPr marL="791848"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6pPr>
              <a:lvl7pPr marL="935820"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7pPr>
              <a:lvl8pPr marL="1079792"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8pPr>
              <a:lvl9pPr marL="1223764" indent="-71986" algn="l" defTabSz="287945" rtl="0" eaLnBrk="1" latinLnBrk="0" hangingPunct="1">
                <a:lnSpc>
                  <a:spcPct val="90000"/>
                </a:lnSpc>
                <a:spcBef>
                  <a:spcPts val="157"/>
                </a:spcBef>
                <a:buFont typeface="Arial" panose="020B0604020202020204" pitchFamily="34" charset="0"/>
                <a:buChar char="•"/>
                <a:defRPr sz="567"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kumimoji="1" lang="en-US" altLang="zh-CN" sz="2200" dirty="0">
                  <a:latin typeface="Times New Roman" panose="02020603050405020304" pitchFamily="18" charset="0"/>
                  <a:cs typeface="Times New Roman" panose="02020603050405020304" pitchFamily="18" charset="0"/>
                </a:rPr>
                <a:t>a</a:t>
              </a:r>
              <a:r>
                <a:rPr kumimoji="1" lang="en-US" altLang="zh-CN" sz="2200" baseline="-25000" dirty="0">
                  <a:latin typeface="Times New Roman" panose="02020603050405020304" pitchFamily="18" charset="0"/>
                  <a:cs typeface="Times New Roman" panose="02020603050405020304" pitchFamily="18" charset="0"/>
                </a:rPr>
                <a:t>4</a:t>
              </a:r>
            </a:p>
          </p:txBody>
        </p:sp>
      </p:grpSp>
      <p:graphicFrame>
        <p:nvGraphicFramePr>
          <p:cNvPr id="69" name="Table 68">
            <a:extLst>
              <a:ext uri="{FF2B5EF4-FFF2-40B4-BE49-F238E27FC236}">
                <a16:creationId xmlns:a16="http://schemas.microsoft.com/office/drawing/2014/main" id="{38ED9F0D-483D-EC58-0DA9-171AE1918DDE}"/>
              </a:ext>
            </a:extLst>
          </p:cNvPr>
          <p:cNvGraphicFramePr>
            <a:graphicFrameLocks noGrp="1"/>
          </p:cNvGraphicFramePr>
          <p:nvPr>
            <p:extLst>
              <p:ext uri="{D42A27DB-BD31-4B8C-83A1-F6EECF244321}">
                <p14:modId xmlns:p14="http://schemas.microsoft.com/office/powerpoint/2010/main" val="2970671420"/>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custDataLst>
      <p:tags r:id="rId1"/>
    </p:custDataLst>
    <p:extLst>
      <p:ext uri="{BB962C8B-B14F-4D97-AF65-F5344CB8AC3E}">
        <p14:creationId xmlns:p14="http://schemas.microsoft.com/office/powerpoint/2010/main" val="3019812589"/>
      </p:ext>
    </p:extLst>
  </p:cSld>
  <p:clrMapOvr>
    <a:masterClrMapping/>
  </p:clrMapOvr>
  <mc:AlternateContent xmlns:mc="http://schemas.openxmlformats.org/markup-compatibility/2006" xmlns:p14="http://schemas.microsoft.com/office/powerpoint/2010/main">
    <mc:Choice Requires="p14">
      <p:transition spd="slow" p14:dur="2000" advTm="88708"/>
    </mc:Choice>
    <mc:Fallback xmlns="">
      <p:transition spd="slow" advTm="887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anim calcmode="lin" valueType="num">
                                      <p:cBhvr>
                                        <p:cTn id="8" dur="250" fill="hold"/>
                                        <p:tgtEl>
                                          <p:spTgt spid="6"/>
                                        </p:tgtEl>
                                        <p:attrNameLst>
                                          <p:attrName>ppt_x</p:attrName>
                                        </p:attrNameLst>
                                      </p:cBhvr>
                                      <p:tavLst>
                                        <p:tav tm="0">
                                          <p:val>
                                            <p:strVal val="#ppt_x"/>
                                          </p:val>
                                        </p:tav>
                                        <p:tav tm="100000">
                                          <p:val>
                                            <p:strVal val="#ppt_x"/>
                                          </p:val>
                                        </p:tav>
                                      </p:tavLst>
                                    </p:anim>
                                    <p:anim calcmode="lin" valueType="num">
                                      <p:cBhvr>
                                        <p:cTn id="9" dur="25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42" presetClass="entr" presetSubtype="0" fill="hold" nodeType="after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250"/>
                                        <p:tgtEl>
                                          <p:spTgt spid="56"/>
                                        </p:tgtEl>
                                      </p:cBhvr>
                                    </p:animEffect>
                                    <p:anim calcmode="lin" valueType="num">
                                      <p:cBhvr>
                                        <p:cTn id="14" dur="250" fill="hold"/>
                                        <p:tgtEl>
                                          <p:spTgt spid="56"/>
                                        </p:tgtEl>
                                        <p:attrNameLst>
                                          <p:attrName>ppt_x</p:attrName>
                                        </p:attrNameLst>
                                      </p:cBhvr>
                                      <p:tavLst>
                                        <p:tav tm="0">
                                          <p:val>
                                            <p:strVal val="#ppt_x"/>
                                          </p:val>
                                        </p:tav>
                                        <p:tav tm="100000">
                                          <p:val>
                                            <p:strVal val="#ppt_x"/>
                                          </p:val>
                                        </p:tav>
                                      </p:tavLst>
                                    </p:anim>
                                    <p:anim calcmode="lin" valueType="num">
                                      <p:cBhvr>
                                        <p:cTn id="15" dur="250" fill="hold"/>
                                        <p:tgtEl>
                                          <p:spTgt spid="56"/>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100"/>
                                  </p:stCondLst>
                                  <p:childTnLst>
                                    <p:set>
                                      <p:cBhvr>
                                        <p:cTn id="17" dur="1" fill="hold">
                                          <p:stCondLst>
                                            <p:cond delay="0"/>
                                          </p:stCondLst>
                                        </p:cTn>
                                        <p:tgtEl>
                                          <p:spTgt spid="55"/>
                                        </p:tgtEl>
                                        <p:attrNameLst>
                                          <p:attrName>style.visibility</p:attrName>
                                        </p:attrNameLst>
                                      </p:cBhvr>
                                      <p:to>
                                        <p:strVal val="visible"/>
                                      </p:to>
                                    </p:set>
                                    <p:animEffect transition="in" filter="fade">
                                      <p:cBhvr>
                                        <p:cTn id="18" dur="250"/>
                                        <p:tgtEl>
                                          <p:spTgt spid="55"/>
                                        </p:tgtEl>
                                      </p:cBhvr>
                                    </p:animEffect>
                                    <p:anim calcmode="lin" valueType="num">
                                      <p:cBhvr>
                                        <p:cTn id="19" dur="250" fill="hold"/>
                                        <p:tgtEl>
                                          <p:spTgt spid="55"/>
                                        </p:tgtEl>
                                        <p:attrNameLst>
                                          <p:attrName>ppt_x</p:attrName>
                                        </p:attrNameLst>
                                      </p:cBhvr>
                                      <p:tavLst>
                                        <p:tav tm="0">
                                          <p:val>
                                            <p:strVal val="#ppt_x"/>
                                          </p:val>
                                        </p:tav>
                                        <p:tav tm="100000">
                                          <p:val>
                                            <p:strVal val="#ppt_x"/>
                                          </p:val>
                                        </p:tav>
                                      </p:tavLst>
                                    </p:anim>
                                    <p:anim calcmode="lin" valueType="num">
                                      <p:cBhvr>
                                        <p:cTn id="20" dur="250" fill="hold"/>
                                        <p:tgtEl>
                                          <p:spTgt spid="55"/>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200"/>
                                  </p:stCondLst>
                                  <p:childTnLst>
                                    <p:set>
                                      <p:cBhvr>
                                        <p:cTn id="22" dur="1" fill="hold">
                                          <p:stCondLst>
                                            <p:cond delay="0"/>
                                          </p:stCondLst>
                                        </p:cTn>
                                        <p:tgtEl>
                                          <p:spTgt spid="52"/>
                                        </p:tgtEl>
                                        <p:attrNameLst>
                                          <p:attrName>style.visibility</p:attrName>
                                        </p:attrNameLst>
                                      </p:cBhvr>
                                      <p:to>
                                        <p:strVal val="visible"/>
                                      </p:to>
                                    </p:set>
                                    <p:animEffect transition="in" filter="fade">
                                      <p:cBhvr>
                                        <p:cTn id="23" dur="250"/>
                                        <p:tgtEl>
                                          <p:spTgt spid="52"/>
                                        </p:tgtEl>
                                      </p:cBhvr>
                                    </p:animEffect>
                                    <p:anim calcmode="lin" valueType="num">
                                      <p:cBhvr>
                                        <p:cTn id="24" dur="250" fill="hold"/>
                                        <p:tgtEl>
                                          <p:spTgt spid="52"/>
                                        </p:tgtEl>
                                        <p:attrNameLst>
                                          <p:attrName>ppt_x</p:attrName>
                                        </p:attrNameLst>
                                      </p:cBhvr>
                                      <p:tavLst>
                                        <p:tav tm="0">
                                          <p:val>
                                            <p:strVal val="#ppt_x"/>
                                          </p:val>
                                        </p:tav>
                                        <p:tav tm="100000">
                                          <p:val>
                                            <p:strVal val="#ppt_x"/>
                                          </p:val>
                                        </p:tav>
                                      </p:tavLst>
                                    </p:anim>
                                    <p:anim calcmode="lin" valueType="num">
                                      <p:cBhvr>
                                        <p:cTn id="25" dur="250" fill="hold"/>
                                        <p:tgtEl>
                                          <p:spTgt spid="52"/>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0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250"/>
                                        <p:tgtEl>
                                          <p:spTgt spid="45"/>
                                        </p:tgtEl>
                                      </p:cBhvr>
                                    </p:animEffect>
                                    <p:anim calcmode="lin" valueType="num">
                                      <p:cBhvr>
                                        <p:cTn id="29" dur="250" fill="hold"/>
                                        <p:tgtEl>
                                          <p:spTgt spid="45"/>
                                        </p:tgtEl>
                                        <p:attrNameLst>
                                          <p:attrName>ppt_x</p:attrName>
                                        </p:attrNameLst>
                                      </p:cBhvr>
                                      <p:tavLst>
                                        <p:tav tm="0">
                                          <p:val>
                                            <p:strVal val="#ppt_x"/>
                                          </p:val>
                                        </p:tav>
                                        <p:tav tm="100000">
                                          <p:val>
                                            <p:strVal val="#ppt_x"/>
                                          </p:val>
                                        </p:tav>
                                      </p:tavLst>
                                    </p:anim>
                                    <p:anim calcmode="lin" valueType="num">
                                      <p:cBhvr>
                                        <p:cTn id="30" dur="250" fill="hold"/>
                                        <p:tgtEl>
                                          <p:spTgt spid="45"/>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5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250"/>
                                        <p:tgtEl>
                                          <p:spTgt spid="40"/>
                                        </p:tgtEl>
                                      </p:cBhvr>
                                    </p:animEffect>
                                    <p:anim calcmode="lin" valueType="num">
                                      <p:cBhvr>
                                        <p:cTn id="34" dur="250" fill="hold"/>
                                        <p:tgtEl>
                                          <p:spTgt spid="40"/>
                                        </p:tgtEl>
                                        <p:attrNameLst>
                                          <p:attrName>ppt_x</p:attrName>
                                        </p:attrNameLst>
                                      </p:cBhvr>
                                      <p:tavLst>
                                        <p:tav tm="0">
                                          <p:val>
                                            <p:strVal val="#ppt_x"/>
                                          </p:val>
                                        </p:tav>
                                        <p:tav tm="100000">
                                          <p:val>
                                            <p:strVal val="#ppt_x"/>
                                          </p:val>
                                        </p:tav>
                                      </p:tavLst>
                                    </p:anim>
                                    <p:anim calcmode="lin" valueType="num">
                                      <p:cBhvr>
                                        <p:cTn id="35" dur="250" fill="hold"/>
                                        <p:tgtEl>
                                          <p:spTgt spid="40"/>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15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250"/>
                                        <p:tgtEl>
                                          <p:spTgt spid="35"/>
                                        </p:tgtEl>
                                      </p:cBhvr>
                                    </p:animEffect>
                                    <p:anim calcmode="lin" valueType="num">
                                      <p:cBhvr>
                                        <p:cTn id="39" dur="250" fill="hold"/>
                                        <p:tgtEl>
                                          <p:spTgt spid="35"/>
                                        </p:tgtEl>
                                        <p:attrNameLst>
                                          <p:attrName>ppt_x</p:attrName>
                                        </p:attrNameLst>
                                      </p:cBhvr>
                                      <p:tavLst>
                                        <p:tav tm="0">
                                          <p:val>
                                            <p:strVal val="#ppt_x"/>
                                          </p:val>
                                        </p:tav>
                                        <p:tav tm="100000">
                                          <p:val>
                                            <p:strVal val="#ppt_x"/>
                                          </p:val>
                                        </p:tav>
                                      </p:tavLst>
                                    </p:anim>
                                    <p:anim calcmode="lin" valueType="num">
                                      <p:cBhvr>
                                        <p:cTn id="40" dur="250" fill="hold"/>
                                        <p:tgtEl>
                                          <p:spTgt spid="35"/>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25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250"/>
                                        <p:tgtEl>
                                          <p:spTgt spid="38"/>
                                        </p:tgtEl>
                                      </p:cBhvr>
                                    </p:animEffect>
                                    <p:anim calcmode="lin" valueType="num">
                                      <p:cBhvr>
                                        <p:cTn id="44" dur="250" fill="hold"/>
                                        <p:tgtEl>
                                          <p:spTgt spid="38"/>
                                        </p:tgtEl>
                                        <p:attrNameLst>
                                          <p:attrName>ppt_x</p:attrName>
                                        </p:attrNameLst>
                                      </p:cBhvr>
                                      <p:tavLst>
                                        <p:tav tm="0">
                                          <p:val>
                                            <p:strVal val="#ppt_x"/>
                                          </p:val>
                                        </p:tav>
                                        <p:tav tm="100000">
                                          <p:val>
                                            <p:strVal val="#ppt_x"/>
                                          </p:val>
                                        </p:tav>
                                      </p:tavLst>
                                    </p:anim>
                                    <p:anim calcmode="lin" valueType="num">
                                      <p:cBhvr>
                                        <p:cTn id="45" dur="250" fill="hold"/>
                                        <p:tgtEl>
                                          <p:spTgt spid="38"/>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35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250"/>
                                        <p:tgtEl>
                                          <p:spTgt spid="34"/>
                                        </p:tgtEl>
                                      </p:cBhvr>
                                    </p:animEffect>
                                    <p:anim calcmode="lin" valueType="num">
                                      <p:cBhvr>
                                        <p:cTn id="49" dur="250" fill="hold"/>
                                        <p:tgtEl>
                                          <p:spTgt spid="34"/>
                                        </p:tgtEl>
                                        <p:attrNameLst>
                                          <p:attrName>ppt_x</p:attrName>
                                        </p:attrNameLst>
                                      </p:cBhvr>
                                      <p:tavLst>
                                        <p:tav tm="0">
                                          <p:val>
                                            <p:strVal val="#ppt_x"/>
                                          </p:val>
                                        </p:tav>
                                        <p:tav tm="100000">
                                          <p:val>
                                            <p:strVal val="#ppt_x"/>
                                          </p:val>
                                        </p:tav>
                                      </p:tavLst>
                                    </p:anim>
                                    <p:anim calcmode="lin" valueType="num">
                                      <p:cBhvr>
                                        <p:cTn id="50" dur="25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left)">
                                      <p:cBhvr>
                                        <p:cTn id="55" dur="250"/>
                                        <p:tgtEl>
                                          <p:spTgt spid="10"/>
                                        </p:tgtEl>
                                      </p:cBhvr>
                                    </p:animEffect>
                                  </p:childTnLst>
                                </p:cTn>
                              </p:par>
                            </p:childTnLst>
                          </p:cTn>
                        </p:par>
                        <p:par>
                          <p:cTn id="56" fill="hold">
                            <p:stCondLst>
                              <p:cond delay="250"/>
                            </p:stCondLst>
                            <p:childTnLst>
                              <p:par>
                                <p:cTn id="57" presetID="22" presetClass="entr" presetSubtype="8" fill="hold" nodeType="after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wipe(left)">
                                      <p:cBhvr>
                                        <p:cTn id="59" dur="250"/>
                                        <p:tgtEl>
                                          <p:spTgt spid="41"/>
                                        </p:tgtEl>
                                      </p:cBhvr>
                                    </p:animEffect>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66"/>
                                        </p:tgtEl>
                                        <p:attrNameLst>
                                          <p:attrName>style.visibility</p:attrName>
                                        </p:attrNameLst>
                                      </p:cBhvr>
                                      <p:to>
                                        <p:strVal val="visible"/>
                                      </p:to>
                                    </p:set>
                                    <p:animEffect transition="in" filter="fade">
                                      <p:cBhvr>
                                        <p:cTn id="64" dur="250"/>
                                        <p:tgtEl>
                                          <p:spTgt spid="66"/>
                                        </p:tgtEl>
                                      </p:cBhvr>
                                    </p:animEffect>
                                    <p:anim calcmode="lin" valueType="num">
                                      <p:cBhvr>
                                        <p:cTn id="65" dur="250" fill="hold"/>
                                        <p:tgtEl>
                                          <p:spTgt spid="66"/>
                                        </p:tgtEl>
                                        <p:attrNameLst>
                                          <p:attrName>ppt_x</p:attrName>
                                        </p:attrNameLst>
                                      </p:cBhvr>
                                      <p:tavLst>
                                        <p:tav tm="0">
                                          <p:val>
                                            <p:strVal val="#ppt_x"/>
                                          </p:val>
                                        </p:tav>
                                        <p:tav tm="100000">
                                          <p:val>
                                            <p:strVal val="#ppt_x"/>
                                          </p:val>
                                        </p:tav>
                                      </p:tavLst>
                                    </p:anim>
                                    <p:anim calcmode="lin" valueType="num">
                                      <p:cBhvr>
                                        <p:cTn id="66" dur="25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
                                        </p:tgtEl>
                                        <p:attrNameLst>
                                          <p:attrName>style.visibility</p:attrName>
                                        </p:attrNameLst>
                                      </p:cBhvr>
                                      <p:to>
                                        <p:strVal val="visible"/>
                                      </p:to>
                                    </p:set>
                                  </p:childTnLst>
                                </p:cTn>
                              </p:par>
                            </p:childTnLst>
                          </p:cTn>
                        </p:par>
                        <p:par>
                          <p:cTn id="73" fill="hold">
                            <p:stCondLst>
                              <p:cond delay="0"/>
                            </p:stCondLst>
                            <p:childTnLst>
                              <p:par>
                                <p:cTn id="74" presetID="47" presetClass="entr" presetSubtype="0" fill="hold" nodeType="after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fade">
                                      <p:cBhvr>
                                        <p:cTn id="76" dur="250"/>
                                        <p:tgtEl>
                                          <p:spTgt spid="25"/>
                                        </p:tgtEl>
                                      </p:cBhvr>
                                    </p:animEffect>
                                    <p:anim calcmode="lin" valueType="num">
                                      <p:cBhvr>
                                        <p:cTn id="77" dur="250" fill="hold"/>
                                        <p:tgtEl>
                                          <p:spTgt spid="25"/>
                                        </p:tgtEl>
                                        <p:attrNameLst>
                                          <p:attrName>ppt_x</p:attrName>
                                        </p:attrNameLst>
                                      </p:cBhvr>
                                      <p:tavLst>
                                        <p:tav tm="0">
                                          <p:val>
                                            <p:strVal val="#ppt_x"/>
                                          </p:val>
                                        </p:tav>
                                        <p:tav tm="100000">
                                          <p:val>
                                            <p:strVal val="#ppt_x"/>
                                          </p:val>
                                        </p:tav>
                                      </p:tavLst>
                                    </p:anim>
                                    <p:anim calcmode="lin" valueType="num">
                                      <p:cBhvr>
                                        <p:cTn id="78" dur="250" fill="hold"/>
                                        <p:tgtEl>
                                          <p:spTgt spid="25"/>
                                        </p:tgtEl>
                                        <p:attrNameLst>
                                          <p:attrName>ppt_y</p:attrName>
                                        </p:attrNameLst>
                                      </p:cBhvr>
                                      <p:tavLst>
                                        <p:tav tm="0">
                                          <p:val>
                                            <p:strVal val="#ppt_y-.1"/>
                                          </p:val>
                                        </p:tav>
                                        <p:tav tm="100000">
                                          <p:val>
                                            <p:strVal val="#ppt_y"/>
                                          </p:val>
                                        </p:tav>
                                      </p:tavLst>
                                    </p:anim>
                                  </p:childTnLst>
                                </p:cTn>
                              </p:par>
                              <p:par>
                                <p:cTn id="79" presetID="47" presetClass="entr" presetSubtype="0" fill="hold" grpId="0" nodeType="withEffect">
                                  <p:stCondLst>
                                    <p:cond delay="50"/>
                                  </p:stCondLst>
                                  <p:childTnLst>
                                    <p:set>
                                      <p:cBhvr>
                                        <p:cTn id="80" dur="1" fill="hold">
                                          <p:stCondLst>
                                            <p:cond delay="0"/>
                                          </p:stCondLst>
                                        </p:cTn>
                                        <p:tgtEl>
                                          <p:spTgt spid="61"/>
                                        </p:tgtEl>
                                        <p:attrNameLst>
                                          <p:attrName>style.visibility</p:attrName>
                                        </p:attrNameLst>
                                      </p:cBhvr>
                                      <p:to>
                                        <p:strVal val="visible"/>
                                      </p:to>
                                    </p:set>
                                    <p:animEffect transition="in" filter="fade">
                                      <p:cBhvr>
                                        <p:cTn id="81" dur="250"/>
                                        <p:tgtEl>
                                          <p:spTgt spid="61"/>
                                        </p:tgtEl>
                                      </p:cBhvr>
                                    </p:animEffect>
                                    <p:anim calcmode="lin" valueType="num">
                                      <p:cBhvr>
                                        <p:cTn id="82" dur="250" fill="hold"/>
                                        <p:tgtEl>
                                          <p:spTgt spid="61"/>
                                        </p:tgtEl>
                                        <p:attrNameLst>
                                          <p:attrName>ppt_x</p:attrName>
                                        </p:attrNameLst>
                                      </p:cBhvr>
                                      <p:tavLst>
                                        <p:tav tm="0">
                                          <p:val>
                                            <p:strVal val="#ppt_x"/>
                                          </p:val>
                                        </p:tav>
                                        <p:tav tm="100000">
                                          <p:val>
                                            <p:strVal val="#ppt_x"/>
                                          </p:val>
                                        </p:tav>
                                      </p:tavLst>
                                    </p:anim>
                                    <p:anim calcmode="lin" valueType="num">
                                      <p:cBhvr>
                                        <p:cTn id="83" dur="250" fill="hold"/>
                                        <p:tgtEl>
                                          <p:spTgt spid="61"/>
                                        </p:tgtEl>
                                        <p:attrNameLst>
                                          <p:attrName>ppt_y</p:attrName>
                                        </p:attrNameLst>
                                      </p:cBhvr>
                                      <p:tavLst>
                                        <p:tav tm="0">
                                          <p:val>
                                            <p:strVal val="#ppt_y-.1"/>
                                          </p:val>
                                        </p:tav>
                                        <p:tav tm="100000">
                                          <p:val>
                                            <p:strVal val="#ppt_y"/>
                                          </p:val>
                                        </p:tav>
                                      </p:tavLst>
                                    </p:anim>
                                  </p:childTnLst>
                                </p:cTn>
                              </p:par>
                              <p:par>
                                <p:cTn id="84" presetID="47" presetClass="entr" presetSubtype="0" fill="hold" nodeType="withEffect">
                                  <p:stCondLst>
                                    <p:cond delay="100"/>
                                  </p:stCondLst>
                                  <p:childTnLst>
                                    <p:set>
                                      <p:cBhvr>
                                        <p:cTn id="85" dur="1" fill="hold">
                                          <p:stCondLst>
                                            <p:cond delay="0"/>
                                          </p:stCondLst>
                                        </p:cTn>
                                        <p:tgtEl>
                                          <p:spTgt spid="26"/>
                                        </p:tgtEl>
                                        <p:attrNameLst>
                                          <p:attrName>style.visibility</p:attrName>
                                        </p:attrNameLst>
                                      </p:cBhvr>
                                      <p:to>
                                        <p:strVal val="visible"/>
                                      </p:to>
                                    </p:set>
                                    <p:animEffect transition="in" filter="fade">
                                      <p:cBhvr>
                                        <p:cTn id="86" dur="250"/>
                                        <p:tgtEl>
                                          <p:spTgt spid="26"/>
                                        </p:tgtEl>
                                      </p:cBhvr>
                                    </p:animEffect>
                                    <p:anim calcmode="lin" valueType="num">
                                      <p:cBhvr>
                                        <p:cTn id="87" dur="250" fill="hold"/>
                                        <p:tgtEl>
                                          <p:spTgt spid="26"/>
                                        </p:tgtEl>
                                        <p:attrNameLst>
                                          <p:attrName>ppt_x</p:attrName>
                                        </p:attrNameLst>
                                      </p:cBhvr>
                                      <p:tavLst>
                                        <p:tav tm="0">
                                          <p:val>
                                            <p:strVal val="#ppt_x"/>
                                          </p:val>
                                        </p:tav>
                                        <p:tav tm="100000">
                                          <p:val>
                                            <p:strVal val="#ppt_x"/>
                                          </p:val>
                                        </p:tav>
                                      </p:tavLst>
                                    </p:anim>
                                    <p:anim calcmode="lin" valueType="num">
                                      <p:cBhvr>
                                        <p:cTn id="88" dur="250" fill="hold"/>
                                        <p:tgtEl>
                                          <p:spTgt spid="26"/>
                                        </p:tgtEl>
                                        <p:attrNameLst>
                                          <p:attrName>ppt_y</p:attrName>
                                        </p:attrNameLst>
                                      </p:cBhvr>
                                      <p:tavLst>
                                        <p:tav tm="0">
                                          <p:val>
                                            <p:strVal val="#ppt_y-.1"/>
                                          </p:val>
                                        </p:tav>
                                        <p:tav tm="100000">
                                          <p:val>
                                            <p:strVal val="#ppt_y"/>
                                          </p:val>
                                        </p:tav>
                                      </p:tavLst>
                                    </p:anim>
                                  </p:childTnLst>
                                </p:cTn>
                              </p:par>
                              <p:par>
                                <p:cTn id="89" presetID="47" presetClass="entr" presetSubtype="0" fill="hold" nodeType="withEffect">
                                  <p:stCondLst>
                                    <p:cond delay="20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250"/>
                                        <p:tgtEl>
                                          <p:spTgt spid="27"/>
                                        </p:tgtEl>
                                      </p:cBhvr>
                                    </p:animEffect>
                                    <p:anim calcmode="lin" valueType="num">
                                      <p:cBhvr>
                                        <p:cTn id="92" dur="250" fill="hold"/>
                                        <p:tgtEl>
                                          <p:spTgt spid="27"/>
                                        </p:tgtEl>
                                        <p:attrNameLst>
                                          <p:attrName>ppt_x</p:attrName>
                                        </p:attrNameLst>
                                      </p:cBhvr>
                                      <p:tavLst>
                                        <p:tav tm="0">
                                          <p:val>
                                            <p:strVal val="#ppt_x"/>
                                          </p:val>
                                        </p:tav>
                                        <p:tav tm="100000">
                                          <p:val>
                                            <p:strVal val="#ppt_x"/>
                                          </p:val>
                                        </p:tav>
                                      </p:tavLst>
                                    </p:anim>
                                    <p:anim calcmode="lin" valueType="num">
                                      <p:cBhvr>
                                        <p:cTn id="93" dur="25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grpId="0" nodeType="clickEffect">
                                  <p:stCondLst>
                                    <p:cond delay="0"/>
                                  </p:stCondLst>
                                  <p:childTnLst>
                                    <p:set>
                                      <p:cBhvr>
                                        <p:cTn id="97" dur="1" fill="hold">
                                          <p:stCondLst>
                                            <p:cond delay="0"/>
                                          </p:stCondLst>
                                        </p:cTn>
                                        <p:tgtEl>
                                          <p:spTgt spid="7"/>
                                        </p:tgtEl>
                                        <p:attrNameLst>
                                          <p:attrName>style.visibility</p:attrName>
                                        </p:attrNameLst>
                                      </p:cBhvr>
                                      <p:to>
                                        <p:strVal val="visible"/>
                                      </p:to>
                                    </p:set>
                                    <p:animEffect transition="in" filter="fade">
                                      <p:cBhvr>
                                        <p:cTn id="98" dur="250"/>
                                        <p:tgtEl>
                                          <p:spTgt spid="7"/>
                                        </p:tgtEl>
                                      </p:cBhvr>
                                    </p:animEffect>
                                    <p:anim calcmode="lin" valueType="num">
                                      <p:cBhvr>
                                        <p:cTn id="99" dur="250" fill="hold"/>
                                        <p:tgtEl>
                                          <p:spTgt spid="7"/>
                                        </p:tgtEl>
                                        <p:attrNameLst>
                                          <p:attrName>ppt_x</p:attrName>
                                        </p:attrNameLst>
                                      </p:cBhvr>
                                      <p:tavLst>
                                        <p:tav tm="0">
                                          <p:val>
                                            <p:strVal val="#ppt_x"/>
                                          </p:val>
                                        </p:tav>
                                        <p:tav tm="100000">
                                          <p:val>
                                            <p:strVal val="#ppt_x"/>
                                          </p:val>
                                        </p:tav>
                                      </p:tavLst>
                                    </p:anim>
                                    <p:anim calcmode="lin" valueType="num">
                                      <p:cBhvr>
                                        <p:cTn id="100" dur="25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3"/>
                                        </p:tgtEl>
                                        <p:attrNameLst>
                                          <p:attrName>style.visibility</p:attrName>
                                        </p:attrNameLst>
                                      </p:cBhvr>
                                      <p:to>
                                        <p:strVal val="visible"/>
                                      </p:to>
                                    </p:set>
                                    <p:animEffect transition="in" filter="fade">
                                      <p:cBhvr>
                                        <p:cTn id="105" dur="250"/>
                                        <p:tgtEl>
                                          <p:spTgt spid="3"/>
                                        </p:tgtEl>
                                      </p:cBhvr>
                                    </p:animEffect>
                                    <p:anim calcmode="lin" valueType="num">
                                      <p:cBhvr>
                                        <p:cTn id="106" dur="250" fill="hold"/>
                                        <p:tgtEl>
                                          <p:spTgt spid="3"/>
                                        </p:tgtEl>
                                        <p:attrNameLst>
                                          <p:attrName>ppt_x</p:attrName>
                                        </p:attrNameLst>
                                      </p:cBhvr>
                                      <p:tavLst>
                                        <p:tav tm="0">
                                          <p:val>
                                            <p:strVal val="#ppt_x"/>
                                          </p:val>
                                        </p:tav>
                                        <p:tav tm="100000">
                                          <p:val>
                                            <p:strVal val="#ppt_x"/>
                                          </p:val>
                                        </p:tav>
                                      </p:tavLst>
                                    </p:anim>
                                    <p:anim calcmode="lin" valueType="num">
                                      <p:cBhvr>
                                        <p:cTn id="107" dur="250" fill="hold"/>
                                        <p:tgtEl>
                                          <p:spTgt spid="3"/>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50"/>
                                  </p:stCondLst>
                                  <p:childTnLst>
                                    <p:set>
                                      <p:cBhvr>
                                        <p:cTn id="109" dur="1" fill="hold">
                                          <p:stCondLst>
                                            <p:cond delay="0"/>
                                          </p:stCondLst>
                                        </p:cTn>
                                        <p:tgtEl>
                                          <p:spTgt spid="4"/>
                                        </p:tgtEl>
                                        <p:attrNameLst>
                                          <p:attrName>style.visibility</p:attrName>
                                        </p:attrNameLst>
                                      </p:cBhvr>
                                      <p:to>
                                        <p:strVal val="visible"/>
                                      </p:to>
                                    </p:set>
                                    <p:animEffect transition="in" filter="fade">
                                      <p:cBhvr>
                                        <p:cTn id="110" dur="250"/>
                                        <p:tgtEl>
                                          <p:spTgt spid="4"/>
                                        </p:tgtEl>
                                      </p:cBhvr>
                                    </p:animEffect>
                                    <p:anim calcmode="lin" valueType="num">
                                      <p:cBhvr>
                                        <p:cTn id="111" dur="250" fill="hold"/>
                                        <p:tgtEl>
                                          <p:spTgt spid="4"/>
                                        </p:tgtEl>
                                        <p:attrNameLst>
                                          <p:attrName>ppt_x</p:attrName>
                                        </p:attrNameLst>
                                      </p:cBhvr>
                                      <p:tavLst>
                                        <p:tav tm="0">
                                          <p:val>
                                            <p:strVal val="#ppt_x"/>
                                          </p:val>
                                        </p:tav>
                                        <p:tav tm="100000">
                                          <p:val>
                                            <p:strVal val="#ppt_x"/>
                                          </p:val>
                                        </p:tav>
                                      </p:tavLst>
                                    </p:anim>
                                    <p:anim calcmode="lin" valueType="num">
                                      <p:cBhvr>
                                        <p:cTn id="112" dur="250" fill="hold"/>
                                        <p:tgtEl>
                                          <p:spTgt spid="4"/>
                                        </p:tgtEl>
                                        <p:attrNameLst>
                                          <p:attrName>ppt_y</p:attrName>
                                        </p:attrNameLst>
                                      </p:cBhvr>
                                      <p:tavLst>
                                        <p:tav tm="0">
                                          <p:val>
                                            <p:strVal val="#ppt_y+.1"/>
                                          </p:val>
                                        </p:tav>
                                        <p:tav tm="100000">
                                          <p:val>
                                            <p:strVal val="#ppt_y"/>
                                          </p:val>
                                        </p:tav>
                                      </p:tavLst>
                                    </p:anim>
                                  </p:childTnLst>
                                </p:cTn>
                              </p:par>
                              <p:par>
                                <p:cTn id="113" presetID="42" presetClass="entr" presetSubtype="0" fill="hold" nodeType="withEffect">
                                  <p:stCondLst>
                                    <p:cond delay="100"/>
                                  </p:stCondLst>
                                  <p:childTnLst>
                                    <p:set>
                                      <p:cBhvr>
                                        <p:cTn id="114" dur="1" fill="hold">
                                          <p:stCondLst>
                                            <p:cond delay="0"/>
                                          </p:stCondLst>
                                        </p:cTn>
                                        <p:tgtEl>
                                          <p:spTgt spid="5"/>
                                        </p:tgtEl>
                                        <p:attrNameLst>
                                          <p:attrName>style.visibility</p:attrName>
                                        </p:attrNameLst>
                                      </p:cBhvr>
                                      <p:to>
                                        <p:strVal val="visible"/>
                                      </p:to>
                                    </p:set>
                                    <p:animEffect transition="in" filter="fade">
                                      <p:cBhvr>
                                        <p:cTn id="115" dur="250"/>
                                        <p:tgtEl>
                                          <p:spTgt spid="5"/>
                                        </p:tgtEl>
                                      </p:cBhvr>
                                    </p:animEffect>
                                    <p:anim calcmode="lin" valueType="num">
                                      <p:cBhvr>
                                        <p:cTn id="116" dur="250" fill="hold"/>
                                        <p:tgtEl>
                                          <p:spTgt spid="5"/>
                                        </p:tgtEl>
                                        <p:attrNameLst>
                                          <p:attrName>ppt_x</p:attrName>
                                        </p:attrNameLst>
                                      </p:cBhvr>
                                      <p:tavLst>
                                        <p:tav tm="0">
                                          <p:val>
                                            <p:strVal val="#ppt_x"/>
                                          </p:val>
                                        </p:tav>
                                        <p:tav tm="100000">
                                          <p:val>
                                            <p:strVal val="#ppt_x"/>
                                          </p:val>
                                        </p:tav>
                                      </p:tavLst>
                                    </p:anim>
                                    <p:anim calcmode="lin" valueType="num">
                                      <p:cBhvr>
                                        <p:cTn id="117" dur="250" fill="hold"/>
                                        <p:tgtEl>
                                          <p:spTgt spid="5"/>
                                        </p:tgtEl>
                                        <p:attrNameLst>
                                          <p:attrName>ppt_y</p:attrName>
                                        </p:attrNameLst>
                                      </p:cBhvr>
                                      <p:tavLst>
                                        <p:tav tm="0">
                                          <p:val>
                                            <p:strVal val="#ppt_y+.1"/>
                                          </p:val>
                                        </p:tav>
                                        <p:tav tm="100000">
                                          <p:val>
                                            <p:strVal val="#ppt_y"/>
                                          </p:val>
                                        </p:tav>
                                      </p:tavLst>
                                    </p:anim>
                                  </p:childTnLst>
                                </p:cTn>
                              </p:par>
                              <p:par>
                                <p:cTn id="118" presetID="42" presetClass="entr" presetSubtype="0" fill="hold" nodeType="withEffect">
                                  <p:stCondLst>
                                    <p:cond delay="200"/>
                                  </p:stCondLst>
                                  <p:childTnLst>
                                    <p:set>
                                      <p:cBhvr>
                                        <p:cTn id="119" dur="1" fill="hold">
                                          <p:stCondLst>
                                            <p:cond delay="0"/>
                                          </p:stCondLst>
                                        </p:cTn>
                                        <p:tgtEl>
                                          <p:spTgt spid="8"/>
                                        </p:tgtEl>
                                        <p:attrNameLst>
                                          <p:attrName>style.visibility</p:attrName>
                                        </p:attrNameLst>
                                      </p:cBhvr>
                                      <p:to>
                                        <p:strVal val="visible"/>
                                      </p:to>
                                    </p:set>
                                    <p:animEffect transition="in" filter="fade">
                                      <p:cBhvr>
                                        <p:cTn id="120" dur="250"/>
                                        <p:tgtEl>
                                          <p:spTgt spid="8"/>
                                        </p:tgtEl>
                                      </p:cBhvr>
                                    </p:animEffect>
                                    <p:anim calcmode="lin" valueType="num">
                                      <p:cBhvr>
                                        <p:cTn id="121" dur="250" fill="hold"/>
                                        <p:tgtEl>
                                          <p:spTgt spid="8"/>
                                        </p:tgtEl>
                                        <p:attrNameLst>
                                          <p:attrName>ppt_x</p:attrName>
                                        </p:attrNameLst>
                                      </p:cBhvr>
                                      <p:tavLst>
                                        <p:tav tm="0">
                                          <p:val>
                                            <p:strVal val="#ppt_x"/>
                                          </p:val>
                                        </p:tav>
                                        <p:tav tm="100000">
                                          <p:val>
                                            <p:strVal val="#ppt_x"/>
                                          </p:val>
                                        </p:tav>
                                      </p:tavLst>
                                    </p:anim>
                                    <p:anim calcmode="lin" valueType="num">
                                      <p:cBhvr>
                                        <p:cTn id="122" dur="250" fill="hold"/>
                                        <p:tgtEl>
                                          <p:spTgt spid="8"/>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250"/>
                                  </p:stCondLst>
                                  <p:childTnLst>
                                    <p:set>
                                      <p:cBhvr>
                                        <p:cTn id="124" dur="1" fill="hold">
                                          <p:stCondLst>
                                            <p:cond delay="0"/>
                                          </p:stCondLst>
                                        </p:cTn>
                                        <p:tgtEl>
                                          <p:spTgt spid="51"/>
                                        </p:tgtEl>
                                        <p:attrNameLst>
                                          <p:attrName>style.visibility</p:attrName>
                                        </p:attrNameLst>
                                      </p:cBhvr>
                                      <p:to>
                                        <p:strVal val="visible"/>
                                      </p:to>
                                    </p:set>
                                    <p:animEffect transition="in" filter="fade">
                                      <p:cBhvr>
                                        <p:cTn id="125" dur="250"/>
                                        <p:tgtEl>
                                          <p:spTgt spid="51"/>
                                        </p:tgtEl>
                                      </p:cBhvr>
                                    </p:animEffect>
                                    <p:anim calcmode="lin" valueType="num">
                                      <p:cBhvr>
                                        <p:cTn id="126" dur="250" fill="hold"/>
                                        <p:tgtEl>
                                          <p:spTgt spid="51"/>
                                        </p:tgtEl>
                                        <p:attrNameLst>
                                          <p:attrName>ppt_x</p:attrName>
                                        </p:attrNameLst>
                                      </p:cBhvr>
                                      <p:tavLst>
                                        <p:tav tm="0">
                                          <p:val>
                                            <p:strVal val="#ppt_x"/>
                                          </p:val>
                                        </p:tav>
                                        <p:tav tm="100000">
                                          <p:val>
                                            <p:strVal val="#ppt_x"/>
                                          </p:val>
                                        </p:tav>
                                      </p:tavLst>
                                    </p:anim>
                                    <p:anim calcmode="lin" valueType="num">
                                      <p:cBhvr>
                                        <p:cTn id="127" dur="250" fill="hold"/>
                                        <p:tgtEl>
                                          <p:spTgt spid="51"/>
                                        </p:tgtEl>
                                        <p:attrNameLst>
                                          <p:attrName>ppt_y</p:attrName>
                                        </p:attrNameLst>
                                      </p:cBhvr>
                                      <p:tavLst>
                                        <p:tav tm="0">
                                          <p:val>
                                            <p:strVal val="#ppt_y+.1"/>
                                          </p:val>
                                        </p:tav>
                                        <p:tav tm="100000">
                                          <p:val>
                                            <p:strVal val="#ppt_y"/>
                                          </p:val>
                                        </p:tav>
                                      </p:tavLst>
                                    </p:anim>
                                  </p:childTnLst>
                                </p:cTn>
                              </p:par>
                              <p:par>
                                <p:cTn id="128" presetID="42" presetClass="entr" presetSubtype="0" fill="hold" grpId="0" nodeType="withEffect">
                                  <p:stCondLst>
                                    <p:cond delay="300"/>
                                  </p:stCondLst>
                                  <p:childTnLst>
                                    <p:set>
                                      <p:cBhvr>
                                        <p:cTn id="129" dur="1" fill="hold">
                                          <p:stCondLst>
                                            <p:cond delay="0"/>
                                          </p:stCondLst>
                                        </p:cTn>
                                        <p:tgtEl>
                                          <p:spTgt spid="67"/>
                                        </p:tgtEl>
                                        <p:attrNameLst>
                                          <p:attrName>style.visibility</p:attrName>
                                        </p:attrNameLst>
                                      </p:cBhvr>
                                      <p:to>
                                        <p:strVal val="visible"/>
                                      </p:to>
                                    </p:set>
                                    <p:animEffect transition="in" filter="fade">
                                      <p:cBhvr>
                                        <p:cTn id="130" dur="250"/>
                                        <p:tgtEl>
                                          <p:spTgt spid="67"/>
                                        </p:tgtEl>
                                      </p:cBhvr>
                                    </p:animEffect>
                                    <p:anim calcmode="lin" valueType="num">
                                      <p:cBhvr>
                                        <p:cTn id="131" dur="250" fill="hold"/>
                                        <p:tgtEl>
                                          <p:spTgt spid="67"/>
                                        </p:tgtEl>
                                        <p:attrNameLst>
                                          <p:attrName>ppt_x</p:attrName>
                                        </p:attrNameLst>
                                      </p:cBhvr>
                                      <p:tavLst>
                                        <p:tav tm="0">
                                          <p:val>
                                            <p:strVal val="#ppt_x"/>
                                          </p:val>
                                        </p:tav>
                                        <p:tav tm="100000">
                                          <p:val>
                                            <p:strVal val="#ppt_x"/>
                                          </p:val>
                                        </p:tav>
                                      </p:tavLst>
                                    </p:anim>
                                    <p:anim calcmode="lin" valueType="num">
                                      <p:cBhvr>
                                        <p:cTn id="132" dur="250" fill="hold"/>
                                        <p:tgtEl>
                                          <p:spTgt spid="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40" grpId="0"/>
      <p:bldP spid="38" grpId="0"/>
      <p:bldP spid="35" grpId="0"/>
      <p:bldP spid="34" grpId="0"/>
      <p:bldP spid="51" grpId="0"/>
      <p:bldP spid="61" grpId="0"/>
      <p:bldP spid="66" grpId="0"/>
      <p:bldP spid="67" grpId="0"/>
      <p:bldP spid="68" grpId="0"/>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eq">
                <a:extLst>
                  <a:ext uri="{FF2B5EF4-FFF2-40B4-BE49-F238E27FC236}">
                    <a16:creationId xmlns:a16="http://schemas.microsoft.com/office/drawing/2014/main" id="{812B3B60-8698-47AC-BB1C-7945DF9402DA}"/>
                  </a:ext>
                </a:extLst>
              </p:cNvPr>
              <p:cNvSpPr txBox="1"/>
              <p:nvPr/>
            </p:nvSpPr>
            <p:spPr>
              <a:xfrm>
                <a:off x="2148895" y="1790545"/>
                <a:ext cx="6505884" cy="1436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600" i="1" smtClean="0">
                              <a:latin typeface="Cambria Math" panose="02040503050406030204" pitchFamily="18" charset="0"/>
                            </a:rPr>
                          </m:ctrlPr>
                        </m:sSubPr>
                        <m:e>
                          <m:r>
                            <a:rPr lang="en-US" altLang="zh-CN" sz="3600" b="0" i="1" smtClean="0">
                              <a:latin typeface="Cambria Math" panose="02040503050406030204" pitchFamily="18" charset="0"/>
                            </a:rPr>
                            <m:t>𝑤</m:t>
                          </m:r>
                        </m:e>
                        <m:sub>
                          <m:r>
                            <a:rPr lang="en-US" altLang="zh-CN" sz="3600" b="0" i="1" smtClean="0">
                              <a:latin typeface="Cambria Math" panose="02040503050406030204" pitchFamily="18" charset="0"/>
                            </a:rPr>
                            <m:t>𝑖</m:t>
                          </m:r>
                        </m:sub>
                      </m:sSub>
                      <m:r>
                        <a:rPr lang="en-US" altLang="zh-CN" sz="3600" b="0" i="1" smtClean="0">
                          <a:latin typeface="Cambria Math" panose="02040503050406030204" pitchFamily="18" charset="0"/>
                        </a:rPr>
                        <m:t>=</m:t>
                      </m:r>
                      <m:r>
                        <m:rPr>
                          <m:sty m:val="p"/>
                        </m:rPr>
                        <a:rPr lang="en-US" altLang="zh-CN" sz="3600" b="0" i="0" smtClean="0">
                          <a:latin typeface="Cambria Math" panose="02040503050406030204" pitchFamily="18" charset="0"/>
                        </a:rPr>
                        <m:t>min</m:t>
                      </m:r>
                      <m:r>
                        <a:rPr lang="en-US" altLang="zh-CN" sz="3600" b="0" i="1" smtClean="0">
                          <a:latin typeface="Cambria Math" panose="02040503050406030204" pitchFamily="18" charset="0"/>
                        </a:rPr>
                        <m:t>⁡(</m:t>
                      </m:r>
                      <m:r>
                        <m:rPr>
                          <m:sty m:val="p"/>
                        </m:rPr>
                        <a:rPr lang="en-US" altLang="zh-CN" sz="3600" b="0" i="0" smtClean="0">
                          <a:latin typeface="Cambria Math" panose="02040503050406030204" pitchFamily="18" charset="0"/>
                        </a:rPr>
                        <m:t>max</m:t>
                      </m:r>
                      <m:r>
                        <a:rPr lang="en-US" altLang="zh-CN" sz="3600" b="0" i="1" smtClean="0">
                          <a:latin typeface="Cambria Math" panose="02040503050406030204" pitchFamily="18" charset="0"/>
                        </a:rPr>
                        <m:t>⁡(</m:t>
                      </m:r>
                      <m:d>
                        <m:dPr>
                          <m:begChr m:val="⌊"/>
                          <m:endChr m:val="⌋"/>
                          <m:ctrlPr>
                            <a:rPr lang="en-US" altLang="zh-CN" sz="3600" b="0" i="1" smtClean="0">
                              <a:latin typeface="Cambria Math" panose="02040503050406030204" pitchFamily="18" charset="0"/>
                            </a:rPr>
                          </m:ctrlPr>
                        </m:dPr>
                        <m:e>
                          <m:f>
                            <m:fPr>
                              <m:ctrlPr>
                                <a:rPr lang="en-US" altLang="zh-CN" sz="3600" b="0" i="1" smtClean="0">
                                  <a:latin typeface="Cambria Math" panose="02040503050406030204" pitchFamily="18" charset="0"/>
                                </a:rPr>
                              </m:ctrlPr>
                            </m:fPr>
                            <m:num>
                              <m:sSub>
                                <m:sSubPr>
                                  <m:ctrlPr>
                                    <a:rPr lang="en-US" altLang="zh-CN" sz="3600" b="0" i="1" smtClean="0">
                                      <a:latin typeface="Cambria Math" panose="02040503050406030204" pitchFamily="18" charset="0"/>
                                    </a:rPr>
                                  </m:ctrlPr>
                                </m:sSubPr>
                                <m:e>
                                  <m:r>
                                    <a:rPr lang="en-US" altLang="zh-CN" sz="3600" b="0" i="1" smtClean="0">
                                      <a:latin typeface="Cambria Math" panose="02040503050406030204" pitchFamily="18" charset="0"/>
                                    </a:rPr>
                                    <m:t>h</m:t>
                                  </m:r>
                                </m:e>
                                <m:sub>
                                  <m:r>
                                    <a:rPr lang="en-US" altLang="zh-CN" sz="3600" b="0" i="1" smtClean="0">
                                      <a:latin typeface="Cambria Math" panose="02040503050406030204" pitchFamily="18" charset="0"/>
                                    </a:rPr>
                                    <m:t>𝑖</m:t>
                                  </m:r>
                                  <m:r>
                                    <a:rPr lang="en-US" altLang="zh-CN" sz="3600" b="0" i="1" smtClean="0">
                                      <a:latin typeface="Cambria Math" panose="02040503050406030204" pitchFamily="18" charset="0"/>
                                    </a:rPr>
                                    <m:t>,1</m:t>
                                  </m:r>
                                </m:sub>
                              </m:sSub>
                            </m:num>
                            <m:den>
                              <m:nary>
                                <m:naryPr>
                                  <m:chr m:val="∑"/>
                                  <m:limLoc m:val="subSup"/>
                                  <m:supHide m:val="on"/>
                                  <m:ctrlPr>
                                    <a:rPr lang="en-US" altLang="zh-CN" sz="3600" b="0" i="1" smtClean="0">
                                      <a:latin typeface="Cambria Math" panose="02040503050406030204" pitchFamily="18" charset="0"/>
                                    </a:rPr>
                                  </m:ctrlPr>
                                </m:naryPr>
                                <m:sub>
                                  <m:r>
                                    <m:rPr>
                                      <m:brk m:alnAt="9"/>
                                    </m:rPr>
                                    <a:rPr lang="en-US" altLang="zh-CN" sz="3600" b="0" i="1" smtClean="0">
                                      <a:latin typeface="Cambria Math" panose="02040503050406030204" pitchFamily="18" charset="0"/>
                                    </a:rPr>
                                    <m:t>𝑗</m:t>
                                  </m:r>
                                </m:sub>
                                <m:sup/>
                                <m:e>
                                  <m:sSub>
                                    <m:sSubPr>
                                      <m:ctrlPr>
                                        <a:rPr lang="en-US" altLang="zh-CN" sz="3600" b="0" i="1" smtClean="0">
                                          <a:latin typeface="Cambria Math" panose="02040503050406030204" pitchFamily="18" charset="0"/>
                                        </a:rPr>
                                      </m:ctrlPr>
                                    </m:sSubPr>
                                    <m:e>
                                      <m:r>
                                        <a:rPr lang="en-US" altLang="zh-CN" sz="3600" b="0" i="1" smtClean="0">
                                          <a:latin typeface="Cambria Math" panose="02040503050406030204" pitchFamily="18" charset="0"/>
                                        </a:rPr>
                                        <m:t>h</m:t>
                                      </m:r>
                                    </m:e>
                                    <m:sub>
                                      <m:r>
                                        <a:rPr lang="en-US" altLang="zh-CN" sz="3600" b="0" i="1" smtClean="0">
                                          <a:latin typeface="Cambria Math" panose="02040503050406030204" pitchFamily="18" charset="0"/>
                                        </a:rPr>
                                        <m:t>𝑗</m:t>
                                      </m:r>
                                      <m:r>
                                        <a:rPr lang="en-US" altLang="zh-CN" sz="3600" b="0" i="1" smtClean="0">
                                          <a:latin typeface="Cambria Math" panose="02040503050406030204" pitchFamily="18" charset="0"/>
                                        </a:rPr>
                                        <m:t>,1</m:t>
                                      </m:r>
                                    </m:sub>
                                  </m:sSub>
                                </m:e>
                              </m:nary>
                            </m:den>
                          </m:f>
                          <m:r>
                            <a:rPr lang="en-US" altLang="zh-CN" sz="3600" b="0" i="1" smtClean="0">
                              <a:latin typeface="Cambria Math" panose="02040503050406030204" pitchFamily="18" charset="0"/>
                            </a:rPr>
                            <m:t>𝑛</m:t>
                          </m:r>
                        </m:e>
                      </m:d>
                      <m:r>
                        <a:rPr lang="en-US" altLang="zh-CN" sz="3600" b="0" i="1" smtClean="0">
                          <a:latin typeface="Cambria Math" panose="02040503050406030204" pitchFamily="18" charset="0"/>
                        </a:rPr>
                        <m:t>,</m:t>
                      </m:r>
                      <m:f>
                        <m:fPr>
                          <m:ctrlPr>
                            <a:rPr lang="en-US" altLang="zh-CN" sz="3600" b="0" i="1" smtClean="0">
                              <a:latin typeface="Cambria Math" panose="02040503050406030204" pitchFamily="18" charset="0"/>
                            </a:rPr>
                          </m:ctrlPr>
                        </m:fPr>
                        <m:num>
                          <m:r>
                            <a:rPr lang="en-US" altLang="zh-CN" sz="3600" b="0" i="1" smtClean="0">
                              <a:latin typeface="Cambria Math" panose="02040503050406030204" pitchFamily="18" charset="0"/>
                            </a:rPr>
                            <m:t>1</m:t>
                          </m:r>
                        </m:num>
                        <m:den>
                          <m:r>
                            <a:rPr lang="en-US" altLang="zh-CN" sz="3600" b="0" i="1" smtClean="0">
                              <a:latin typeface="Cambria Math" panose="02040503050406030204" pitchFamily="18" charset="0"/>
                            </a:rPr>
                            <m:t>𝑐</m:t>
                          </m:r>
                        </m:den>
                      </m:f>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𝑑</m:t>
                      </m:r>
                      <m:r>
                        <a:rPr lang="en-US" altLang="zh-CN" sz="3600" b="0" i="1" smtClean="0">
                          <a:latin typeface="Cambria Math" panose="02040503050406030204" pitchFamily="18" charset="0"/>
                        </a:rPr>
                        <m:t>)</m:t>
                      </m:r>
                    </m:oMath>
                  </m:oMathPara>
                </a14:m>
                <a:endParaRPr lang="zh-CN" altLang="en-US" dirty="0"/>
              </a:p>
            </p:txBody>
          </p:sp>
        </mc:Choice>
        <mc:Fallback xmlns="">
          <p:sp>
            <p:nvSpPr>
              <p:cNvPr id="7" name="eq">
                <a:extLst>
                  <a:ext uri="{FF2B5EF4-FFF2-40B4-BE49-F238E27FC236}">
                    <a16:creationId xmlns:a16="http://schemas.microsoft.com/office/drawing/2014/main" id="{812B3B60-8698-47AC-BB1C-7945DF9402DA}"/>
                  </a:ext>
                </a:extLst>
              </p:cNvPr>
              <p:cNvSpPr txBox="1">
                <a:spLocks noRot="1" noChangeAspect="1" noMove="1" noResize="1" noEditPoints="1" noAdjustHandles="1" noChangeArrowheads="1" noChangeShapeType="1" noTextEdit="1"/>
              </p:cNvSpPr>
              <p:nvPr/>
            </p:nvSpPr>
            <p:spPr>
              <a:xfrm>
                <a:off x="2148895" y="1790545"/>
                <a:ext cx="6505884" cy="1436868"/>
              </a:xfrm>
              <a:prstGeom prst="rect">
                <a:avLst/>
              </a:prstGeom>
              <a:blipFill>
                <a:blip r:embed="rId4"/>
                <a:stretch>
                  <a:fillRect/>
                </a:stretch>
              </a:blipFill>
            </p:spPr>
            <p:txBody>
              <a:bodyPr/>
              <a:lstStyle/>
              <a:p>
                <a:r>
                  <a:rPr lang="zh-CN" altLang="en-US">
                    <a:noFill/>
                  </a:rPr>
                  <a:t> </a:t>
                </a:r>
              </a:p>
            </p:txBody>
          </p:sp>
        </mc:Fallback>
      </mc:AlternateContent>
      <p:sp>
        <p:nvSpPr>
          <p:cNvPr id="4" name="标题 3">
            <a:extLst>
              <a:ext uri="{FF2B5EF4-FFF2-40B4-BE49-F238E27FC236}">
                <a16:creationId xmlns:a16="http://schemas.microsoft.com/office/drawing/2014/main" id="{D9CC3FB2-EDB0-499B-8A69-2D6193E64A4E}"/>
              </a:ext>
            </a:extLst>
          </p:cNvPr>
          <p:cNvSpPr>
            <a:spLocks noGrp="1"/>
          </p:cNvSpPr>
          <p:nvPr>
            <p:ph type="title"/>
          </p:nvPr>
        </p:nvSpPr>
        <p:spPr/>
        <p:txBody>
          <a:bodyPr/>
          <a:lstStyle/>
          <a:p>
            <a:r>
              <a:rPr lang="en-US" altLang="zh-CN" dirty="0"/>
              <a:t>Algorithm: </a:t>
            </a:r>
            <a:r>
              <a:rPr lang="en-US" altLang="zh-CN" dirty="0">
                <a:latin typeface="Consolas" panose="020B0609020204030204" pitchFamily="49" charset="0"/>
              </a:rPr>
              <a:t>StaticFluid</a:t>
            </a:r>
            <a:endParaRPr lang="zh-CN" altLang="en-US" dirty="0">
              <a:latin typeface="Consolas" panose="020B0609020204030204" pitchFamily="49" charset="0"/>
            </a:endParaRPr>
          </a:p>
        </p:txBody>
      </p:sp>
      <p:sp>
        <p:nvSpPr>
          <p:cNvPr id="2" name="Slide Number Placeholder 1">
            <a:extLst>
              <a:ext uri="{FF2B5EF4-FFF2-40B4-BE49-F238E27FC236}">
                <a16:creationId xmlns:a16="http://schemas.microsoft.com/office/drawing/2014/main" id="{CCDBD5F0-63CF-4C6D-8760-273780ABB91D}"/>
              </a:ext>
            </a:extLst>
          </p:cNvPr>
          <p:cNvSpPr>
            <a:spLocks noGrp="1"/>
          </p:cNvSpPr>
          <p:nvPr>
            <p:ph type="sldNum" sz="quarter" idx="12"/>
          </p:nvPr>
        </p:nvSpPr>
        <p:spPr/>
        <p:txBody>
          <a:bodyPr/>
          <a:lstStyle/>
          <a:p>
            <a:fld id="{AB784BE6-8AD8-2A49-BC7C-EB31A7D2B34C}" type="slidenum">
              <a:rPr lang="en-US" smtClean="0"/>
              <a:pPr/>
              <a:t>53</a:t>
            </a:fld>
            <a:endParaRPr lang="en-US" dirty="0"/>
          </a:p>
        </p:txBody>
      </p:sp>
      <p:grpSp>
        <p:nvGrpSpPr>
          <p:cNvPr id="19" name="Group 18">
            <a:extLst>
              <a:ext uri="{FF2B5EF4-FFF2-40B4-BE49-F238E27FC236}">
                <a16:creationId xmlns:a16="http://schemas.microsoft.com/office/drawing/2014/main" id="{BC76FD62-56EA-4503-8FB1-0D79012610F0}"/>
              </a:ext>
            </a:extLst>
          </p:cNvPr>
          <p:cNvGrpSpPr/>
          <p:nvPr/>
        </p:nvGrpSpPr>
        <p:grpSpPr>
          <a:xfrm>
            <a:off x="7371069" y="1920938"/>
            <a:ext cx="4734670" cy="3024261"/>
            <a:chOff x="7328185" y="1328525"/>
            <a:chExt cx="4734670" cy="3024261"/>
          </a:xfrm>
        </p:grpSpPr>
        <p:grpSp>
          <p:nvGrpSpPr>
            <p:cNvPr id="15" name="Group 14">
              <a:extLst>
                <a:ext uri="{FF2B5EF4-FFF2-40B4-BE49-F238E27FC236}">
                  <a16:creationId xmlns:a16="http://schemas.microsoft.com/office/drawing/2014/main" id="{1928210C-FA9D-445E-9715-F1BDD4BC3C53}"/>
                </a:ext>
              </a:extLst>
            </p:cNvPr>
            <p:cNvGrpSpPr/>
            <p:nvPr/>
          </p:nvGrpSpPr>
          <p:grpSpPr>
            <a:xfrm>
              <a:off x="7328185" y="1328525"/>
              <a:ext cx="1407148" cy="2754489"/>
              <a:chOff x="7328185" y="1328525"/>
              <a:chExt cx="1407148" cy="2754489"/>
            </a:xfrm>
          </p:grpSpPr>
          <p:sp>
            <p:nvSpPr>
              <p:cNvPr id="10" name="Rectangle 9">
                <a:extLst>
                  <a:ext uri="{FF2B5EF4-FFF2-40B4-BE49-F238E27FC236}">
                    <a16:creationId xmlns:a16="http://schemas.microsoft.com/office/drawing/2014/main" id="{9D3DC17E-88DB-4A6A-A5A3-A6152B47717F}"/>
                  </a:ext>
                </a:extLst>
              </p:cNvPr>
              <p:cNvSpPr/>
              <p:nvPr/>
            </p:nvSpPr>
            <p:spPr>
              <a:xfrm>
                <a:off x="7328185" y="1328525"/>
                <a:ext cx="452227" cy="1124189"/>
              </a:xfrm>
              <a:prstGeom prst="rect">
                <a:avLst/>
              </a:prstGeom>
              <a:noFill/>
              <a:ln w="57150">
                <a:solidFill>
                  <a:srgbClr val="F79646"/>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 name="Straight Arrow Connector 10">
                <a:extLst>
                  <a:ext uri="{FF2B5EF4-FFF2-40B4-BE49-F238E27FC236}">
                    <a16:creationId xmlns:a16="http://schemas.microsoft.com/office/drawing/2014/main" id="{C3C6F8C1-95BB-4B67-A91A-51E529CDA4F4}"/>
                  </a:ext>
                </a:extLst>
              </p:cNvPr>
              <p:cNvCxnSpPr>
                <a:cxnSpLocks/>
                <a:stCxn id="17" idx="1"/>
                <a:endCxn id="10" idx="2"/>
              </p:cNvCxnSpPr>
              <p:nvPr/>
            </p:nvCxnSpPr>
            <p:spPr>
              <a:xfrm flipH="1" flipV="1">
                <a:off x="7554299" y="2452714"/>
                <a:ext cx="1181034" cy="1630300"/>
              </a:xfrm>
              <a:prstGeom prst="straightConnector1">
                <a:avLst/>
              </a:prstGeom>
              <a:ln w="57150">
                <a:solidFill>
                  <a:srgbClr val="F79646"/>
                </a:solidFill>
                <a:prstDash val="dash"/>
              </a:ln>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54646294-4CFF-47B2-965C-F55598FD0488}"/>
                </a:ext>
              </a:extLst>
            </p:cNvPr>
            <p:cNvGrpSpPr/>
            <p:nvPr/>
          </p:nvGrpSpPr>
          <p:grpSpPr>
            <a:xfrm>
              <a:off x="8735333" y="3813241"/>
              <a:ext cx="3327522" cy="539545"/>
              <a:chOff x="8735333" y="3813241"/>
              <a:chExt cx="3327522" cy="539545"/>
            </a:xfrm>
          </p:grpSpPr>
          <p:sp>
            <p:nvSpPr>
              <p:cNvPr id="13" name="TextBox 12">
                <a:extLst>
                  <a:ext uri="{FF2B5EF4-FFF2-40B4-BE49-F238E27FC236}">
                    <a16:creationId xmlns:a16="http://schemas.microsoft.com/office/drawing/2014/main" id="{39C13082-257F-49F6-BD31-7DED62E2720E}"/>
                  </a:ext>
                </a:extLst>
              </p:cNvPr>
              <p:cNvSpPr txBox="1"/>
              <p:nvPr/>
            </p:nvSpPr>
            <p:spPr>
              <a:xfrm>
                <a:off x="8869383" y="3845807"/>
                <a:ext cx="319347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Intra-GPU overhead</a:t>
                </a:r>
                <a:endParaRPr lang="en-US" sz="2400" dirty="0">
                  <a:cs typeface="Segoe UI"/>
                </a:endParaRPr>
              </a:p>
            </p:txBody>
          </p:sp>
          <p:sp>
            <p:nvSpPr>
              <p:cNvPr id="17" name="Rectangle 16">
                <a:extLst>
                  <a:ext uri="{FF2B5EF4-FFF2-40B4-BE49-F238E27FC236}">
                    <a16:creationId xmlns:a16="http://schemas.microsoft.com/office/drawing/2014/main" id="{9F088F2E-8A67-42D6-B0BA-738A6D7194C5}"/>
                  </a:ext>
                </a:extLst>
              </p:cNvPr>
              <p:cNvSpPr/>
              <p:nvPr/>
            </p:nvSpPr>
            <p:spPr>
              <a:xfrm>
                <a:off x="8735333" y="3813241"/>
                <a:ext cx="2908038" cy="539545"/>
              </a:xfrm>
              <a:prstGeom prst="rect">
                <a:avLst/>
              </a:prstGeom>
              <a:noFill/>
              <a:ln w="57150">
                <a:solidFill>
                  <a:srgbClr val="F79646"/>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31" name="Group 30">
            <a:extLst>
              <a:ext uri="{FF2B5EF4-FFF2-40B4-BE49-F238E27FC236}">
                <a16:creationId xmlns:a16="http://schemas.microsoft.com/office/drawing/2014/main" id="{A618E516-BBA5-4D01-A167-9D6F6D51B774}"/>
              </a:ext>
            </a:extLst>
          </p:cNvPr>
          <p:cNvGrpSpPr/>
          <p:nvPr/>
        </p:nvGrpSpPr>
        <p:grpSpPr>
          <a:xfrm>
            <a:off x="8021740" y="1892609"/>
            <a:ext cx="3941604" cy="2258769"/>
            <a:chOff x="8021740" y="1172943"/>
            <a:chExt cx="3941604" cy="2258769"/>
          </a:xfrm>
        </p:grpSpPr>
        <p:sp>
          <p:nvSpPr>
            <p:cNvPr id="25" name="TextBox 24">
              <a:extLst>
                <a:ext uri="{FF2B5EF4-FFF2-40B4-BE49-F238E27FC236}">
                  <a16:creationId xmlns:a16="http://schemas.microsoft.com/office/drawing/2014/main" id="{63EE1410-8D9C-48CC-9646-EA69CCCDB38A}"/>
                </a:ext>
              </a:extLst>
            </p:cNvPr>
            <p:cNvSpPr txBox="1"/>
            <p:nvPr/>
          </p:nvSpPr>
          <p:spPr>
            <a:xfrm>
              <a:off x="8912267" y="2905931"/>
              <a:ext cx="277398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Inter-GPU overhead</a:t>
              </a:r>
              <a:endParaRPr lang="en-US" sz="2400" dirty="0">
                <a:cs typeface="Segoe UI"/>
              </a:endParaRPr>
            </a:p>
          </p:txBody>
        </p:sp>
        <p:grpSp>
          <p:nvGrpSpPr>
            <p:cNvPr id="29" name="Group 28">
              <a:extLst>
                <a:ext uri="{FF2B5EF4-FFF2-40B4-BE49-F238E27FC236}">
                  <a16:creationId xmlns:a16="http://schemas.microsoft.com/office/drawing/2014/main" id="{E848AD08-1C19-44F7-A27A-6575EE3A7EF7}"/>
                </a:ext>
              </a:extLst>
            </p:cNvPr>
            <p:cNvGrpSpPr/>
            <p:nvPr/>
          </p:nvGrpSpPr>
          <p:grpSpPr>
            <a:xfrm>
              <a:off x="8021740" y="1172943"/>
              <a:ext cx="3941604" cy="2258769"/>
              <a:chOff x="8044831" y="1172943"/>
              <a:chExt cx="3941604" cy="2258769"/>
            </a:xfrm>
          </p:grpSpPr>
          <p:sp>
            <p:nvSpPr>
              <p:cNvPr id="21" name="Rectangle 20">
                <a:extLst>
                  <a:ext uri="{FF2B5EF4-FFF2-40B4-BE49-F238E27FC236}">
                    <a16:creationId xmlns:a16="http://schemas.microsoft.com/office/drawing/2014/main" id="{5CD90D87-D297-409B-95B7-92F043BA3064}"/>
                  </a:ext>
                </a:extLst>
              </p:cNvPr>
              <p:cNvSpPr/>
              <p:nvPr/>
            </p:nvSpPr>
            <p:spPr>
              <a:xfrm>
                <a:off x="8044831" y="1172943"/>
                <a:ext cx="445572" cy="1079308"/>
              </a:xfrm>
              <a:prstGeom prst="rect">
                <a:avLst/>
              </a:prstGeom>
              <a:noFill/>
              <a:ln w="57150">
                <a:solidFill>
                  <a:schemeClr val="accent3"/>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5A794B1B-C4AC-421A-A9FE-6205933A88DE}"/>
                  </a:ext>
                </a:extLst>
              </p:cNvPr>
              <p:cNvCxnSpPr>
                <a:cxnSpLocks/>
                <a:stCxn id="28" idx="1"/>
                <a:endCxn id="21" idx="2"/>
              </p:cNvCxnSpPr>
              <p:nvPr/>
            </p:nvCxnSpPr>
            <p:spPr>
              <a:xfrm flipH="1" flipV="1">
                <a:off x="8267617" y="2252251"/>
                <a:ext cx="533691" cy="903916"/>
              </a:xfrm>
              <a:prstGeom prst="straightConnector1">
                <a:avLst/>
              </a:prstGeom>
              <a:ln w="57150">
                <a:solidFill>
                  <a:schemeClr val="accent3"/>
                </a:solidFill>
                <a:prstDash val="dash"/>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E6976471-54D3-4BE7-B19A-EA95DC580179}"/>
                  </a:ext>
                </a:extLst>
              </p:cNvPr>
              <p:cNvSpPr/>
              <p:nvPr/>
            </p:nvSpPr>
            <p:spPr>
              <a:xfrm>
                <a:off x="8801308" y="2880622"/>
                <a:ext cx="3185127" cy="551090"/>
              </a:xfrm>
              <a:prstGeom prst="rect">
                <a:avLst/>
              </a:prstGeom>
              <a:noFill/>
              <a:ln w="57150">
                <a:solidFill>
                  <a:schemeClr val="accent3"/>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sp>
        <p:nvSpPr>
          <p:cNvPr id="3" name="Rectangle 2">
            <a:extLst>
              <a:ext uri="{FF2B5EF4-FFF2-40B4-BE49-F238E27FC236}">
                <a16:creationId xmlns:a16="http://schemas.microsoft.com/office/drawing/2014/main" id="{F3CD4E12-1286-459D-BEB6-3CC2B3A749B4}"/>
              </a:ext>
            </a:extLst>
          </p:cNvPr>
          <p:cNvSpPr/>
          <p:nvPr/>
        </p:nvSpPr>
        <p:spPr>
          <a:xfrm>
            <a:off x="5259898" y="1804483"/>
            <a:ext cx="1953638" cy="1409036"/>
          </a:xfrm>
          <a:prstGeom prst="rect">
            <a:avLst/>
          </a:prstGeom>
          <a:noFill/>
          <a:ln w="57150">
            <a:solidFill>
              <a:srgbClr val="4472C4"/>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E2BB3E66-5A1F-644F-A42F-0802DB45AD88}"/>
              </a:ext>
            </a:extLst>
          </p:cNvPr>
          <p:cNvGrpSpPr/>
          <p:nvPr/>
        </p:nvGrpSpPr>
        <p:grpSpPr>
          <a:xfrm>
            <a:off x="5117720" y="3267287"/>
            <a:ext cx="1956560" cy="1332405"/>
            <a:chOff x="5117720" y="2860889"/>
            <a:chExt cx="1956560" cy="1332405"/>
          </a:xfrm>
        </p:grpSpPr>
        <p:cxnSp>
          <p:nvCxnSpPr>
            <p:cNvPr id="6" name="Straight Arrow Connector 5">
              <a:extLst>
                <a:ext uri="{FF2B5EF4-FFF2-40B4-BE49-F238E27FC236}">
                  <a16:creationId xmlns:a16="http://schemas.microsoft.com/office/drawing/2014/main" id="{D6503AD6-E653-4F87-B51B-B4158EB68E17}"/>
                </a:ext>
              </a:extLst>
            </p:cNvPr>
            <p:cNvCxnSpPr>
              <a:cxnSpLocks/>
              <a:endCxn id="20" idx="0"/>
            </p:cNvCxnSpPr>
            <p:nvPr/>
          </p:nvCxnSpPr>
          <p:spPr>
            <a:xfrm flipH="1">
              <a:off x="6096000" y="2860889"/>
              <a:ext cx="12146" cy="759580"/>
            </a:xfrm>
            <a:prstGeom prst="straightConnector1">
              <a:avLst/>
            </a:prstGeom>
            <a:ln w="57150">
              <a:solidFill>
                <a:srgbClr val="4472C4"/>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14E6E130-E544-4C2B-835F-2C88D5AEC458}"/>
                </a:ext>
              </a:extLst>
            </p:cNvPr>
            <p:cNvSpPr/>
            <p:nvPr/>
          </p:nvSpPr>
          <p:spPr>
            <a:xfrm>
              <a:off x="5117720" y="3620469"/>
              <a:ext cx="1956560" cy="572825"/>
            </a:xfrm>
            <a:prstGeom prst="rect">
              <a:avLst/>
            </a:prstGeom>
            <a:noFill/>
            <a:ln w="57150">
              <a:solidFill>
                <a:srgbClr val="4472C4"/>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Gill Sans Light" panose="020B0302020104020203" pitchFamily="34" charset="-79"/>
                  <a:cs typeface="Gill Sans Light" panose="020B0302020104020203" pitchFamily="34" charset="-79"/>
                </a:rPr>
                <a:t>Budget ratio</a:t>
              </a:r>
            </a:p>
          </p:txBody>
        </p:sp>
      </p:grpSp>
      <mc:AlternateContent xmlns:mc="http://schemas.openxmlformats.org/markup-compatibility/2006" xmlns:a14="http://schemas.microsoft.com/office/drawing/2010/main">
        <mc:Choice Requires="a14">
          <p:sp>
            <p:nvSpPr>
              <p:cNvPr id="27" name="内容占位符 2">
                <a:extLst>
                  <a:ext uri="{FF2B5EF4-FFF2-40B4-BE49-F238E27FC236}">
                    <a16:creationId xmlns:a16="http://schemas.microsoft.com/office/drawing/2014/main" id="{BE384EF6-476C-4B2E-8CF7-08DE58016B88}"/>
                  </a:ext>
                </a:extLst>
              </p:cNvPr>
              <p:cNvSpPr txBox="1">
                <a:spLocks/>
              </p:cNvSpPr>
              <p:nvPr/>
            </p:nvSpPr>
            <p:spPr>
              <a:xfrm>
                <a:off x="722238" y="4175630"/>
                <a:ext cx="10515600" cy="2098169"/>
              </a:xfrm>
              <a:prstGeom prst="rect">
                <a:avLst/>
              </a:prstGeom>
            </p:spPr>
            <p:txBody>
              <a:bodyPr/>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Gill Sans Light"/>
                    <a:ea typeface="+mn-ea"/>
                    <a:cs typeface="Gill Sans Light"/>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Gill Sans Light"/>
                    <a:ea typeface="+mn-ea"/>
                    <a:cs typeface="Gill Sans Light"/>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Gill Sans Light"/>
                    <a:ea typeface="+mn-ea"/>
                    <a:cs typeface="Gill Sans Light"/>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spcBef>
                    <a:spcPts val="1000"/>
                  </a:spcBef>
                </a:pPr>
                <a14:m>
                  <m:oMath xmlns:m="http://schemas.openxmlformats.org/officeDocument/2006/math">
                    <m:r>
                      <a:rPr lang="en-US" altLang="zh-CN" b="0" i="1" smtClean="0">
                        <a:latin typeface="Cambria Math" panose="02040503050406030204" pitchFamily="18" charset="0"/>
                      </a:rPr>
                      <m:t>h</m:t>
                    </m:r>
                  </m:oMath>
                </a14:m>
                <a:r>
                  <a:rPr lang="en-US" altLang="zh-CN" dirty="0"/>
                  <a:t>: trial training budget</a:t>
                </a:r>
              </a:p>
              <a:p>
                <a:pPr>
                  <a:spcBef>
                    <a:spcPts val="1000"/>
                  </a:spcBef>
                </a:pPr>
                <a14:m>
                  <m:oMath xmlns:m="http://schemas.openxmlformats.org/officeDocument/2006/math">
                    <m:r>
                      <a:rPr lang="en-US" altLang="zh-CN" b="0" i="1" smtClean="0">
                        <a:latin typeface="Cambria Math" panose="02040503050406030204" pitchFamily="18" charset="0"/>
                      </a:rPr>
                      <m:t>𝑛</m:t>
                    </m:r>
                  </m:oMath>
                </a14:m>
                <a:r>
                  <a:rPr lang="en-US" altLang="zh-CN" dirty="0"/>
                  <a:t>: available resources</a:t>
                </a:r>
              </a:p>
              <a:p>
                <a:pPr>
                  <a:spcBef>
                    <a:spcPts val="1000"/>
                  </a:spcBef>
                </a:pPr>
                <a14:m>
                  <m:oMath xmlns:m="http://schemas.openxmlformats.org/officeDocument/2006/math">
                    <m:r>
                      <a:rPr lang="en-US" altLang="zh-CN" i="1">
                        <a:latin typeface="Cambria Math" panose="02040503050406030204" pitchFamily="18" charset="0"/>
                      </a:rPr>
                      <m:t>𝑐</m:t>
                    </m:r>
                  </m:oMath>
                </a14:m>
                <a:r>
                  <a:rPr lang="en-US" altLang="zh-CN" dirty="0"/>
                  <a:t>: maximum intra-GPU parallelism (# of packing trials)</a:t>
                </a:r>
              </a:p>
              <a:p>
                <a:pPr>
                  <a:spcBef>
                    <a:spcPts val="1000"/>
                  </a:spcBef>
                </a:pPr>
                <a14:m>
                  <m:oMath xmlns:m="http://schemas.openxmlformats.org/officeDocument/2006/math">
                    <m:r>
                      <a:rPr lang="en-US" altLang="zh-CN" i="1">
                        <a:latin typeface="Cambria Math" panose="02040503050406030204" pitchFamily="18" charset="0"/>
                      </a:rPr>
                      <m:t>𝑑</m:t>
                    </m:r>
                  </m:oMath>
                </a14:m>
                <a:r>
                  <a:rPr lang="en-US" altLang="zh-CN" dirty="0"/>
                  <a:t>: maximum inter-GPU parallelism (# of distributed workers)</a:t>
                </a:r>
              </a:p>
            </p:txBody>
          </p:sp>
        </mc:Choice>
        <mc:Fallback xmlns="">
          <p:sp>
            <p:nvSpPr>
              <p:cNvPr id="27" name="内容占位符 2">
                <a:extLst>
                  <a:ext uri="{FF2B5EF4-FFF2-40B4-BE49-F238E27FC236}">
                    <a16:creationId xmlns:a16="http://schemas.microsoft.com/office/drawing/2014/main" id="{BE384EF6-476C-4B2E-8CF7-08DE58016B88}"/>
                  </a:ext>
                </a:extLst>
              </p:cNvPr>
              <p:cNvSpPr txBox="1">
                <a:spLocks noRot="1" noChangeAspect="1" noMove="1" noResize="1" noEditPoints="1" noAdjustHandles="1" noChangeArrowheads="1" noChangeShapeType="1" noTextEdit="1"/>
              </p:cNvSpPr>
              <p:nvPr/>
            </p:nvSpPr>
            <p:spPr>
              <a:xfrm>
                <a:off x="722238" y="4175630"/>
                <a:ext cx="10515600" cy="2098169"/>
              </a:xfrm>
              <a:prstGeom prst="rect">
                <a:avLst/>
              </a:prstGeom>
              <a:blipFill>
                <a:blip r:embed="rId5"/>
                <a:stretch>
                  <a:fillRect t="-5233" b="-4070"/>
                </a:stretch>
              </a:blipFill>
            </p:spPr>
            <p:txBody>
              <a:bodyPr/>
              <a:lstStyle/>
              <a:p>
                <a:r>
                  <a:rPr lang="zh-CN" altLang="en-US">
                    <a:noFill/>
                  </a:rPr>
                  <a:t> </a:t>
                </a:r>
              </a:p>
            </p:txBody>
          </p:sp>
        </mc:Fallback>
      </mc:AlternateContent>
      <p:graphicFrame>
        <p:nvGraphicFramePr>
          <p:cNvPr id="24" name="Table 23">
            <a:extLst>
              <a:ext uri="{FF2B5EF4-FFF2-40B4-BE49-F238E27FC236}">
                <a16:creationId xmlns:a16="http://schemas.microsoft.com/office/drawing/2014/main" id="{7DE005E3-1AC4-DF4E-79DD-D6733CF7D96C}"/>
              </a:ext>
            </a:extLst>
          </p:cNvPr>
          <p:cNvGraphicFramePr>
            <a:graphicFrameLocks noGrp="1"/>
          </p:cNvGraphicFramePr>
          <p:nvPr>
            <p:extLst>
              <p:ext uri="{D42A27DB-BD31-4B8C-83A1-F6EECF244321}">
                <p14:modId xmlns:p14="http://schemas.microsoft.com/office/powerpoint/2010/main" val="2970671420"/>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custDataLst>
      <p:tags r:id="rId1"/>
    </p:custDataLst>
    <p:extLst>
      <p:ext uri="{BB962C8B-B14F-4D97-AF65-F5344CB8AC3E}">
        <p14:creationId xmlns:p14="http://schemas.microsoft.com/office/powerpoint/2010/main" val="2651747067"/>
      </p:ext>
    </p:extLst>
  </p:cSld>
  <p:clrMapOvr>
    <a:masterClrMapping/>
  </p:clrMapOvr>
  <mc:AlternateContent xmlns:mc="http://schemas.openxmlformats.org/markup-compatibility/2006" xmlns:p14="http://schemas.microsoft.com/office/powerpoint/2010/main">
    <mc:Choice Requires="p14">
      <p:transition spd="slow" p14:dur="2000" advTm="83077"/>
    </mc:Choice>
    <mc:Fallback xmlns="">
      <p:transition spd="slow" advTm="8307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250"/>
                                        <p:tgtEl>
                                          <p:spTgt spid="3"/>
                                        </p:tgtEl>
                                      </p:cBhvr>
                                    </p:animEffect>
                                  </p:childTnLst>
                                </p:cTn>
                              </p:par>
                              <p:par>
                                <p:cTn id="8" presetID="9" presetClass="entr" presetSubtype="0" fill="hold" nodeType="withEffect">
                                  <p:stCondLst>
                                    <p:cond delay="10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250"/>
                                        <p:tgtEl>
                                          <p:spTgt spid="9"/>
                                        </p:tgtEl>
                                      </p:cBhvr>
                                    </p:animEffect>
                                  </p:childTnLst>
                                </p:cTn>
                              </p:par>
                              <p:par>
                                <p:cTn id="11" presetID="42" presetClass="entr" presetSubtype="0" fill="hold" grpId="0" nodeType="withEffect">
                                  <p:stCondLst>
                                    <p:cond delay="100"/>
                                  </p:stCondLst>
                                  <p:childTnLst>
                                    <p:set>
                                      <p:cBhvr>
                                        <p:cTn id="12" dur="1" fill="hold">
                                          <p:stCondLst>
                                            <p:cond delay="0"/>
                                          </p:stCondLst>
                                        </p:cTn>
                                        <p:tgtEl>
                                          <p:spTgt spid="27">
                                            <p:txEl>
                                              <p:pRg st="0" end="0"/>
                                            </p:txEl>
                                          </p:spTgt>
                                        </p:tgtEl>
                                        <p:attrNameLst>
                                          <p:attrName>style.visibility</p:attrName>
                                        </p:attrNameLst>
                                      </p:cBhvr>
                                      <p:to>
                                        <p:strVal val="visible"/>
                                      </p:to>
                                    </p:set>
                                    <p:animEffect transition="in" filter="fade">
                                      <p:cBhvr>
                                        <p:cTn id="13" dur="250"/>
                                        <p:tgtEl>
                                          <p:spTgt spid="27">
                                            <p:txEl>
                                              <p:pRg st="0" end="0"/>
                                            </p:txEl>
                                          </p:spTgt>
                                        </p:tgtEl>
                                      </p:cBhvr>
                                    </p:animEffect>
                                    <p:anim calcmode="lin" valueType="num">
                                      <p:cBhvr>
                                        <p:cTn id="14" dur="25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5" dur="250" fill="hold"/>
                                        <p:tgtEl>
                                          <p:spTgt spid="27">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200"/>
                                  </p:stCondLst>
                                  <p:childTnLst>
                                    <p:set>
                                      <p:cBhvr>
                                        <p:cTn id="17" dur="1" fill="hold">
                                          <p:stCondLst>
                                            <p:cond delay="0"/>
                                          </p:stCondLst>
                                        </p:cTn>
                                        <p:tgtEl>
                                          <p:spTgt spid="27">
                                            <p:txEl>
                                              <p:pRg st="1" end="1"/>
                                            </p:txEl>
                                          </p:spTgt>
                                        </p:tgtEl>
                                        <p:attrNameLst>
                                          <p:attrName>style.visibility</p:attrName>
                                        </p:attrNameLst>
                                      </p:cBhvr>
                                      <p:to>
                                        <p:strVal val="visible"/>
                                      </p:to>
                                    </p:set>
                                    <p:animEffect transition="in" filter="fade">
                                      <p:cBhvr>
                                        <p:cTn id="18" dur="250"/>
                                        <p:tgtEl>
                                          <p:spTgt spid="27">
                                            <p:txEl>
                                              <p:pRg st="1" end="1"/>
                                            </p:txEl>
                                          </p:spTgt>
                                        </p:tgtEl>
                                      </p:cBhvr>
                                    </p:animEffect>
                                    <p:anim calcmode="lin" valueType="num">
                                      <p:cBhvr>
                                        <p:cTn id="19" dur="250" fill="hold"/>
                                        <p:tgtEl>
                                          <p:spTgt spid="27">
                                            <p:txEl>
                                              <p:pRg st="1" end="1"/>
                                            </p:txEl>
                                          </p:spTgt>
                                        </p:tgtEl>
                                        <p:attrNameLst>
                                          <p:attrName>ppt_x</p:attrName>
                                        </p:attrNameLst>
                                      </p:cBhvr>
                                      <p:tavLst>
                                        <p:tav tm="0">
                                          <p:val>
                                            <p:strVal val="#ppt_x"/>
                                          </p:val>
                                        </p:tav>
                                        <p:tav tm="100000">
                                          <p:val>
                                            <p:strVal val="#ppt_x"/>
                                          </p:val>
                                        </p:tav>
                                      </p:tavLst>
                                    </p:anim>
                                    <p:anim calcmode="lin" valueType="num">
                                      <p:cBhvr>
                                        <p:cTn id="20" dur="250" fill="hold"/>
                                        <p:tgtEl>
                                          <p:spTgt spid="2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250"/>
                                        <p:tgtEl>
                                          <p:spTgt spid="19"/>
                                        </p:tgtEl>
                                      </p:cBhvr>
                                    </p:animEffect>
                                  </p:childTnLst>
                                </p:cTn>
                              </p:par>
                              <p:par>
                                <p:cTn id="26" presetID="42" presetClass="entr" presetSubtype="0" fill="hold" grpId="0" nodeType="withEffect">
                                  <p:stCondLst>
                                    <p:cond delay="0"/>
                                  </p:stCondLst>
                                  <p:childTnLst>
                                    <p:set>
                                      <p:cBhvr>
                                        <p:cTn id="27" dur="1" fill="hold">
                                          <p:stCondLst>
                                            <p:cond delay="0"/>
                                          </p:stCondLst>
                                        </p:cTn>
                                        <p:tgtEl>
                                          <p:spTgt spid="27">
                                            <p:txEl>
                                              <p:pRg st="2" end="2"/>
                                            </p:txEl>
                                          </p:spTgt>
                                        </p:tgtEl>
                                        <p:attrNameLst>
                                          <p:attrName>style.visibility</p:attrName>
                                        </p:attrNameLst>
                                      </p:cBhvr>
                                      <p:to>
                                        <p:strVal val="visible"/>
                                      </p:to>
                                    </p:set>
                                    <p:animEffect transition="in" filter="fade">
                                      <p:cBhvr>
                                        <p:cTn id="28" dur="250"/>
                                        <p:tgtEl>
                                          <p:spTgt spid="27">
                                            <p:txEl>
                                              <p:pRg st="2" end="2"/>
                                            </p:txEl>
                                          </p:spTgt>
                                        </p:tgtEl>
                                      </p:cBhvr>
                                    </p:animEffect>
                                    <p:anim calcmode="lin" valueType="num">
                                      <p:cBhvr>
                                        <p:cTn id="29" dur="250" fill="hold"/>
                                        <p:tgtEl>
                                          <p:spTgt spid="27">
                                            <p:txEl>
                                              <p:pRg st="2" end="2"/>
                                            </p:txEl>
                                          </p:spTgt>
                                        </p:tgtEl>
                                        <p:attrNameLst>
                                          <p:attrName>ppt_x</p:attrName>
                                        </p:attrNameLst>
                                      </p:cBhvr>
                                      <p:tavLst>
                                        <p:tav tm="0">
                                          <p:val>
                                            <p:strVal val="#ppt_x"/>
                                          </p:val>
                                        </p:tav>
                                        <p:tav tm="100000">
                                          <p:val>
                                            <p:strVal val="#ppt_x"/>
                                          </p:val>
                                        </p:tav>
                                      </p:tavLst>
                                    </p:anim>
                                    <p:anim calcmode="lin" valueType="num">
                                      <p:cBhvr>
                                        <p:cTn id="30" dur="250" fill="hold"/>
                                        <p:tgtEl>
                                          <p:spTgt spid="2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250"/>
                                        <p:tgtEl>
                                          <p:spTgt spid="31"/>
                                        </p:tgtEl>
                                      </p:cBhvr>
                                    </p:animEffect>
                                  </p:childTnLst>
                                </p:cTn>
                              </p:par>
                              <p:par>
                                <p:cTn id="36" presetID="42" presetClass="entr" presetSubtype="0" fill="hold" grpId="0" nodeType="withEffect">
                                  <p:stCondLst>
                                    <p:cond delay="0"/>
                                  </p:stCondLst>
                                  <p:childTnLst>
                                    <p:set>
                                      <p:cBhvr>
                                        <p:cTn id="37" dur="1" fill="hold">
                                          <p:stCondLst>
                                            <p:cond delay="0"/>
                                          </p:stCondLst>
                                        </p:cTn>
                                        <p:tgtEl>
                                          <p:spTgt spid="27">
                                            <p:txEl>
                                              <p:pRg st="3" end="3"/>
                                            </p:txEl>
                                          </p:spTgt>
                                        </p:tgtEl>
                                        <p:attrNameLst>
                                          <p:attrName>style.visibility</p:attrName>
                                        </p:attrNameLst>
                                      </p:cBhvr>
                                      <p:to>
                                        <p:strVal val="visible"/>
                                      </p:to>
                                    </p:set>
                                    <p:animEffect transition="in" filter="fade">
                                      <p:cBhvr>
                                        <p:cTn id="38" dur="250"/>
                                        <p:tgtEl>
                                          <p:spTgt spid="27">
                                            <p:txEl>
                                              <p:pRg st="3" end="3"/>
                                            </p:txEl>
                                          </p:spTgt>
                                        </p:tgtEl>
                                      </p:cBhvr>
                                    </p:animEffect>
                                    <p:anim calcmode="lin" valueType="num">
                                      <p:cBhvr>
                                        <p:cTn id="39" dur="250" fill="hold"/>
                                        <p:tgtEl>
                                          <p:spTgt spid="27">
                                            <p:txEl>
                                              <p:pRg st="3" end="3"/>
                                            </p:txEl>
                                          </p:spTgt>
                                        </p:tgtEl>
                                        <p:attrNameLst>
                                          <p:attrName>ppt_x</p:attrName>
                                        </p:attrNameLst>
                                      </p:cBhvr>
                                      <p:tavLst>
                                        <p:tav tm="0">
                                          <p:val>
                                            <p:strVal val="#ppt_x"/>
                                          </p:val>
                                        </p:tav>
                                        <p:tav tm="100000">
                                          <p:val>
                                            <p:strVal val="#ppt_x"/>
                                          </p:val>
                                        </p:tav>
                                      </p:tavLst>
                                    </p:anim>
                                    <p:anim calcmode="lin" valueType="num">
                                      <p:cBhvr>
                                        <p:cTn id="40" dur="250" fill="hold"/>
                                        <p:tgtEl>
                                          <p:spTgt spid="2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7"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EC9A428-86FD-442D-AD86-5BF557BEBFC7}"/>
              </a:ext>
            </a:extLst>
          </p:cNvPr>
          <p:cNvSpPr>
            <a:spLocks noGrp="1"/>
          </p:cNvSpPr>
          <p:nvPr>
            <p:ph type="title"/>
          </p:nvPr>
        </p:nvSpPr>
        <p:spPr/>
        <p:txBody>
          <a:bodyPr/>
          <a:lstStyle/>
          <a:p>
            <a:r>
              <a:rPr lang="en-US" altLang="zh-CN" dirty="0"/>
              <a:t>Evaluation Setup</a:t>
            </a:r>
            <a:endParaRPr lang="zh-CN" altLang="en-US" dirty="0"/>
          </a:p>
        </p:txBody>
      </p:sp>
      <p:sp>
        <p:nvSpPr>
          <p:cNvPr id="8" name="内容占位符 7">
            <a:extLst>
              <a:ext uri="{FF2B5EF4-FFF2-40B4-BE49-F238E27FC236}">
                <a16:creationId xmlns:a16="http://schemas.microsoft.com/office/drawing/2014/main" id="{CEAE4699-542E-4423-A7A2-9A2A52D2E5A0}"/>
              </a:ext>
            </a:extLst>
          </p:cNvPr>
          <p:cNvSpPr>
            <a:spLocks noGrp="1"/>
          </p:cNvSpPr>
          <p:nvPr>
            <p:ph idx="1"/>
          </p:nvPr>
        </p:nvSpPr>
        <p:spPr/>
        <p:txBody>
          <a:bodyPr/>
          <a:lstStyle/>
          <a:p>
            <a:r>
              <a:rPr lang="en-US" altLang="zh-CN" dirty="0">
                <a:latin typeface="Gill Sans Light" panose="020B0302020104020203" pitchFamily="34" charset="-79"/>
                <a:ea typeface="Gill Sans" charset="0"/>
                <a:cs typeface="Gill Sans Light" panose="020B0302020104020203" pitchFamily="34" charset="-79"/>
              </a:rPr>
              <a:t>Implementation: an alternative Ray</a:t>
            </a:r>
            <a:r>
              <a:rPr lang="en-US" altLang="zh-CN" baseline="30000" dirty="0">
                <a:latin typeface="Gill Sans Light" panose="020B0302020104020203" pitchFamily="34" charset="-79"/>
                <a:ea typeface="Gill Sans" charset="0"/>
                <a:cs typeface="Gill Sans Light" panose="020B0302020104020203" pitchFamily="34" charset="-79"/>
              </a:rPr>
              <a:t>[1]</a:t>
            </a:r>
            <a:r>
              <a:rPr lang="en-US" altLang="zh-CN" dirty="0">
                <a:latin typeface="Gill Sans Light" panose="020B0302020104020203" pitchFamily="34" charset="-79"/>
                <a:ea typeface="Gill Sans" charset="0"/>
                <a:cs typeface="Gill Sans Light" panose="020B0302020104020203" pitchFamily="34" charset="-79"/>
              </a:rPr>
              <a:t> executor</a:t>
            </a:r>
            <a:endParaRPr lang="en-US" altLang="zh-CN" dirty="0"/>
          </a:p>
          <a:p>
            <a:r>
              <a:rPr lang="en-US" altLang="zh-CN" dirty="0"/>
              <a:t>Workloads</a:t>
            </a:r>
          </a:p>
        </p:txBody>
      </p:sp>
      <p:sp>
        <p:nvSpPr>
          <p:cNvPr id="2" name="Slide Number Placeholder 1">
            <a:extLst>
              <a:ext uri="{FF2B5EF4-FFF2-40B4-BE49-F238E27FC236}">
                <a16:creationId xmlns:a16="http://schemas.microsoft.com/office/drawing/2014/main" id="{0F9F135D-E0A9-441F-8F3E-5360F07BBB8F}"/>
              </a:ext>
            </a:extLst>
          </p:cNvPr>
          <p:cNvSpPr>
            <a:spLocks noGrp="1"/>
          </p:cNvSpPr>
          <p:nvPr>
            <p:ph type="sldNum" sz="quarter" idx="12"/>
          </p:nvPr>
        </p:nvSpPr>
        <p:spPr/>
        <p:txBody>
          <a:bodyPr/>
          <a:lstStyle/>
          <a:p>
            <a:fld id="{AB784BE6-8AD8-2A49-BC7C-EB31A7D2B34C}" type="slidenum">
              <a:rPr lang="en-US" smtClean="0"/>
              <a:pPr/>
              <a:t>54</a:t>
            </a:fld>
            <a:endParaRPr lang="en-US"/>
          </a:p>
        </p:txBody>
      </p:sp>
      <p:graphicFrame>
        <p:nvGraphicFramePr>
          <p:cNvPr id="6" name="表格 13">
            <a:extLst>
              <a:ext uri="{FF2B5EF4-FFF2-40B4-BE49-F238E27FC236}">
                <a16:creationId xmlns:a16="http://schemas.microsoft.com/office/drawing/2014/main" id="{172B31A2-D592-4BEA-8FA2-CE265F6BC69B}"/>
              </a:ext>
            </a:extLst>
          </p:cNvPr>
          <p:cNvGraphicFramePr>
            <a:graphicFrameLocks noGrp="1"/>
          </p:cNvGraphicFramePr>
          <p:nvPr>
            <p:extLst>
              <p:ext uri="{D42A27DB-BD31-4B8C-83A1-F6EECF244321}">
                <p14:modId xmlns:p14="http://schemas.microsoft.com/office/powerpoint/2010/main" val="24066197"/>
              </p:ext>
            </p:extLst>
          </p:nvPr>
        </p:nvGraphicFramePr>
        <p:xfrm>
          <a:off x="2510352" y="3267917"/>
          <a:ext cx="7171296" cy="2072538"/>
        </p:xfrm>
        <a:graphic>
          <a:graphicData uri="http://schemas.openxmlformats.org/drawingml/2006/table">
            <a:tbl>
              <a:tblPr firstRow="1" bandRow="1">
                <a:tableStyleId>{8EC20E35-A176-4012-BC5E-935CFFF8708E}</a:tableStyleId>
              </a:tblPr>
              <a:tblGrid>
                <a:gridCol w="1407520">
                  <a:extLst>
                    <a:ext uri="{9D8B030D-6E8A-4147-A177-3AD203B41FA5}">
                      <a16:colId xmlns:a16="http://schemas.microsoft.com/office/drawing/2014/main" val="2627844441"/>
                    </a:ext>
                  </a:extLst>
                </a:gridCol>
                <a:gridCol w="1642534">
                  <a:extLst>
                    <a:ext uri="{9D8B030D-6E8A-4147-A177-3AD203B41FA5}">
                      <a16:colId xmlns:a16="http://schemas.microsoft.com/office/drawing/2014/main" val="155052409"/>
                    </a:ext>
                  </a:extLst>
                </a:gridCol>
                <a:gridCol w="1809842">
                  <a:extLst>
                    <a:ext uri="{9D8B030D-6E8A-4147-A177-3AD203B41FA5}">
                      <a16:colId xmlns:a16="http://schemas.microsoft.com/office/drawing/2014/main" val="53139404"/>
                    </a:ext>
                  </a:extLst>
                </a:gridCol>
                <a:gridCol w="2311400">
                  <a:extLst>
                    <a:ext uri="{9D8B030D-6E8A-4147-A177-3AD203B41FA5}">
                      <a16:colId xmlns:a16="http://schemas.microsoft.com/office/drawing/2014/main" val="1454061644"/>
                    </a:ext>
                  </a:extLst>
                </a:gridCol>
              </a:tblGrid>
              <a:tr h="465666">
                <a:tc>
                  <a:txBody>
                    <a:bodyPr/>
                    <a:lstStyle/>
                    <a:p>
                      <a:pPr algn="ctr"/>
                      <a:r>
                        <a:rPr lang="en-US" altLang="zh-CN" sz="2400" b="0" dirty="0"/>
                        <a:t>Task</a:t>
                      </a:r>
                      <a:endParaRPr lang="zh-CN" altLang="en-US" sz="2400" b="0" dirty="0">
                        <a:latin typeface="Gill Sans" panose="020B0502020104020203" pitchFamily="34" charset="-79"/>
                        <a:cs typeface="Gill Sans" panose="020B0502020104020203" pitchFamily="34" charset="-79"/>
                      </a:endParaRPr>
                    </a:p>
                  </a:txBody>
                  <a:tcPr marL="106674" marR="106674" marT="53337" marB="53337"/>
                </a:tc>
                <a:tc>
                  <a:txBody>
                    <a:bodyPr/>
                    <a:lstStyle/>
                    <a:p>
                      <a:pPr algn="ctr"/>
                      <a:r>
                        <a:rPr lang="en-US" altLang="zh-CN" sz="2400" b="0"/>
                        <a:t>Base Model</a:t>
                      </a:r>
                      <a:endParaRPr lang="zh-CN" altLang="en-US" sz="2400" b="0" dirty="0">
                        <a:latin typeface="Gill Sans" panose="020B0502020104020203" pitchFamily="34" charset="-79"/>
                        <a:cs typeface="Gill Sans" panose="020B0502020104020203" pitchFamily="34" charset="-79"/>
                      </a:endParaRPr>
                    </a:p>
                  </a:txBody>
                  <a:tcPr marL="106674" marR="106674" marT="53337" marB="53337"/>
                </a:tc>
                <a:tc>
                  <a:txBody>
                    <a:bodyPr/>
                    <a:lstStyle/>
                    <a:p>
                      <a:pPr algn="ctr"/>
                      <a:r>
                        <a:rPr lang="en-US" altLang="zh-CN" sz="2400" b="0"/>
                        <a:t># of  Params.</a:t>
                      </a:r>
                      <a:endParaRPr lang="zh-CN" altLang="en-US" sz="2400" b="0" dirty="0">
                        <a:latin typeface="Gill Sans" panose="020B0502020104020203" pitchFamily="34" charset="-79"/>
                        <a:cs typeface="Gill Sans" panose="020B0502020104020203" pitchFamily="34" charset="-79"/>
                      </a:endParaRPr>
                    </a:p>
                  </a:txBody>
                  <a:tcPr marL="106674" marR="106674" marT="53337" marB="53337"/>
                </a:tc>
                <a:tc>
                  <a:txBody>
                    <a:bodyPr/>
                    <a:lstStyle/>
                    <a:p>
                      <a:pPr algn="ctr"/>
                      <a:r>
                        <a:rPr lang="en-US" altLang="zh-CN" sz="2400" b="0"/>
                        <a:t>Target</a:t>
                      </a:r>
                      <a:endParaRPr lang="zh-CN" altLang="en-US" sz="2400" b="0" dirty="0">
                        <a:latin typeface="Gill Sans" panose="020B0502020104020203" pitchFamily="34" charset="-79"/>
                        <a:cs typeface="Gill Sans" panose="020B0502020104020203" pitchFamily="34" charset="-79"/>
                      </a:endParaRPr>
                    </a:p>
                  </a:txBody>
                  <a:tcPr marL="106674" marR="106674" marT="53337" marB="53337"/>
                </a:tc>
                <a:extLst>
                  <a:ext uri="{0D108BD9-81ED-4DB2-BD59-A6C34878D82A}">
                    <a16:rowId xmlns:a16="http://schemas.microsoft.com/office/drawing/2014/main" val="2306064080"/>
                  </a:ext>
                </a:extLst>
              </a:tr>
              <a:tr h="533368">
                <a:tc>
                  <a:txBody>
                    <a:bodyPr/>
                    <a:lstStyle/>
                    <a:p>
                      <a:pPr algn="ctr"/>
                      <a:r>
                        <a:rPr lang="en-US" altLang="zh-CN" sz="2400"/>
                        <a:t>CIFAR-10</a:t>
                      </a:r>
                      <a:endParaRPr lang="zh-CN" altLang="en-US" sz="2400" dirty="0">
                        <a:latin typeface="Gill Sans Light" panose="020B0302020104020203" pitchFamily="34" charset="-79"/>
                        <a:cs typeface="Gill Sans Light" panose="020B0302020104020203" pitchFamily="34" charset="-79"/>
                      </a:endParaRPr>
                    </a:p>
                  </a:txBody>
                  <a:tcPr marL="106674" marR="106674" marT="53337" marB="53337"/>
                </a:tc>
                <a:tc>
                  <a:txBody>
                    <a:bodyPr/>
                    <a:lstStyle/>
                    <a:p>
                      <a:pPr algn="ctr"/>
                      <a:r>
                        <a:rPr lang="en-US" altLang="zh-CN" sz="2400"/>
                        <a:t>AlexNet</a:t>
                      </a:r>
                      <a:endParaRPr lang="zh-CN" altLang="en-US" sz="2400" dirty="0">
                        <a:latin typeface="Gill Sans Light" panose="020B0302020104020203" pitchFamily="34" charset="-79"/>
                        <a:cs typeface="Gill Sans Light" panose="020B0302020104020203" pitchFamily="34" charset="-79"/>
                      </a:endParaRPr>
                    </a:p>
                  </a:txBody>
                  <a:tcPr marL="106674" marR="106674" marT="53337" marB="53337"/>
                </a:tc>
                <a:tc>
                  <a:txBody>
                    <a:bodyPr/>
                    <a:lstStyle/>
                    <a:p>
                      <a:pPr algn="ctr"/>
                      <a:r>
                        <a:rPr lang="en-US" altLang="zh-CN" sz="2400"/>
                        <a:t>7</a:t>
                      </a:r>
                      <a:endParaRPr lang="en-US" altLang="zh-CN" sz="2400" dirty="0">
                        <a:latin typeface="Gill Sans Light" panose="020B0302020104020203" pitchFamily="34" charset="-79"/>
                        <a:cs typeface="Gill Sans Light" panose="020B0302020104020203" pitchFamily="34" charset="-79"/>
                      </a:endParaRPr>
                    </a:p>
                  </a:txBody>
                  <a:tcPr marL="106674" marR="106674" marT="53337" marB="53337"/>
                </a:tc>
                <a:tc>
                  <a:txBody>
                    <a:bodyPr/>
                    <a:lstStyle/>
                    <a:p>
                      <a:pPr algn="ctr"/>
                      <a:r>
                        <a:rPr lang="en-US" altLang="zh-CN" sz="2400"/>
                        <a:t>Acc. &gt;= 90%</a:t>
                      </a:r>
                      <a:endParaRPr lang="zh-CN" altLang="en-US" sz="2400" dirty="0">
                        <a:latin typeface="Gill Sans Light" panose="020B0302020104020203" pitchFamily="34" charset="-79"/>
                        <a:cs typeface="Gill Sans Light" panose="020B0302020104020203" pitchFamily="34" charset="-79"/>
                      </a:endParaRPr>
                    </a:p>
                  </a:txBody>
                  <a:tcPr marL="106674" marR="106674" marT="53337" marB="53337"/>
                </a:tc>
                <a:extLst>
                  <a:ext uri="{0D108BD9-81ED-4DB2-BD59-A6C34878D82A}">
                    <a16:rowId xmlns:a16="http://schemas.microsoft.com/office/drawing/2014/main" val="1149588256"/>
                  </a:ext>
                </a:extLst>
              </a:tr>
              <a:tr h="533368">
                <a:tc>
                  <a:txBody>
                    <a:bodyPr/>
                    <a:lstStyle/>
                    <a:p>
                      <a:pPr algn="ctr"/>
                      <a:r>
                        <a:rPr lang="en-US" altLang="zh-CN" sz="2400"/>
                        <a:t>WLM</a:t>
                      </a:r>
                      <a:endParaRPr lang="zh-CN" altLang="en-US" sz="2400" dirty="0">
                        <a:latin typeface="Gill Sans Light" panose="020B0302020104020203" pitchFamily="34" charset="-79"/>
                        <a:cs typeface="Gill Sans Light" panose="020B0302020104020203" pitchFamily="34" charset="-79"/>
                      </a:endParaRPr>
                    </a:p>
                  </a:txBody>
                  <a:tcPr marL="106674" marR="106674" marT="53337" marB="53337"/>
                </a:tc>
                <a:tc>
                  <a:txBody>
                    <a:bodyPr/>
                    <a:lstStyle/>
                    <a:p>
                      <a:pPr algn="ctr"/>
                      <a:r>
                        <a:rPr lang="en-US" altLang="zh-CN" sz="2400"/>
                        <a:t>RNN</a:t>
                      </a:r>
                      <a:endParaRPr lang="zh-CN" altLang="en-US" sz="2400" dirty="0">
                        <a:latin typeface="Gill Sans Light" panose="020B0302020104020203" pitchFamily="34" charset="-79"/>
                        <a:cs typeface="Gill Sans Light" panose="020B0302020104020203" pitchFamily="34" charset="-79"/>
                      </a:endParaRPr>
                    </a:p>
                  </a:txBody>
                  <a:tcPr marL="106674" marR="106674" marT="53337" marB="53337"/>
                </a:tc>
                <a:tc>
                  <a:txBody>
                    <a:bodyPr/>
                    <a:lstStyle/>
                    <a:p>
                      <a:pPr algn="ctr"/>
                      <a:r>
                        <a:rPr lang="en-US" altLang="zh-CN" sz="2400"/>
                        <a:t>10</a:t>
                      </a:r>
                      <a:endParaRPr lang="en-US" altLang="zh-CN" sz="2400" dirty="0">
                        <a:latin typeface="Gill Sans Light" panose="020B0302020104020203" pitchFamily="34" charset="-79"/>
                        <a:cs typeface="Gill Sans Light" panose="020B0302020104020203" pitchFamily="34" charset="-79"/>
                      </a:endParaRPr>
                    </a:p>
                  </a:txBody>
                  <a:tcPr marL="106674" marR="106674" marT="53337" marB="53337"/>
                </a:tc>
                <a:tc>
                  <a:txBody>
                    <a:bodyPr/>
                    <a:lstStyle/>
                    <a:p>
                      <a:pPr algn="ctr"/>
                      <a:r>
                        <a:rPr lang="en-US" altLang="zh-CN" sz="2400"/>
                        <a:t>PPL &lt;= 140</a:t>
                      </a:r>
                      <a:endParaRPr lang="zh-CN" altLang="en-US" sz="2400" dirty="0">
                        <a:latin typeface="Gill Sans Light" panose="020B0302020104020203" pitchFamily="34" charset="-79"/>
                        <a:cs typeface="Gill Sans Light" panose="020B0302020104020203" pitchFamily="34" charset="-79"/>
                      </a:endParaRPr>
                    </a:p>
                  </a:txBody>
                  <a:tcPr marL="106674" marR="106674" marT="53337" marB="53337"/>
                </a:tc>
                <a:extLst>
                  <a:ext uri="{0D108BD9-81ED-4DB2-BD59-A6C34878D82A}">
                    <a16:rowId xmlns:a16="http://schemas.microsoft.com/office/drawing/2014/main" val="3205862026"/>
                  </a:ext>
                </a:extLst>
              </a:tr>
              <a:tr h="533368">
                <a:tc>
                  <a:txBody>
                    <a:bodyPr/>
                    <a:lstStyle/>
                    <a:p>
                      <a:pPr algn="ctr"/>
                      <a:r>
                        <a:rPr lang="en-US" altLang="zh-CN" sz="2400" dirty="0"/>
                        <a:t>DCGAN</a:t>
                      </a:r>
                      <a:endParaRPr lang="zh-CN" altLang="en-US" sz="2400" dirty="0">
                        <a:latin typeface="Gill Sans Light" panose="020B0302020104020203" pitchFamily="34" charset="-79"/>
                        <a:cs typeface="Gill Sans Light" panose="020B0302020104020203" pitchFamily="34" charset="-79"/>
                      </a:endParaRPr>
                    </a:p>
                  </a:txBody>
                  <a:tcPr marL="106674" marR="106674" marT="53337" marB="53337"/>
                </a:tc>
                <a:tc>
                  <a:txBody>
                    <a:bodyPr/>
                    <a:lstStyle/>
                    <a:p>
                      <a:pPr algn="ctr"/>
                      <a:r>
                        <a:rPr lang="en-US" altLang="zh-CN" sz="2400" dirty="0"/>
                        <a:t>CNN</a:t>
                      </a:r>
                      <a:endParaRPr lang="zh-CN" altLang="en-US" sz="2400" dirty="0">
                        <a:latin typeface="Gill Sans Light" panose="020B0302020104020203" pitchFamily="34" charset="-79"/>
                        <a:cs typeface="Gill Sans Light" panose="020B0302020104020203" pitchFamily="34" charset="-79"/>
                      </a:endParaRPr>
                    </a:p>
                  </a:txBody>
                  <a:tcPr marL="106674" marR="106674" marT="53337" marB="53337"/>
                </a:tc>
                <a:tc>
                  <a:txBody>
                    <a:bodyPr/>
                    <a:lstStyle/>
                    <a:p>
                      <a:pPr algn="ctr"/>
                      <a:r>
                        <a:rPr lang="en-US" altLang="zh-CN" sz="2400"/>
                        <a:t>2</a:t>
                      </a:r>
                      <a:endParaRPr lang="en-US" altLang="zh-CN" sz="2400" dirty="0">
                        <a:latin typeface="Gill Sans Light" panose="020B0302020104020203" pitchFamily="34" charset="-79"/>
                        <a:cs typeface="Gill Sans Light" panose="020B0302020104020203" pitchFamily="34" charset="-79"/>
                      </a:endParaRPr>
                    </a:p>
                  </a:txBody>
                  <a:tcPr marL="106674" marR="106674" marT="53337" marB="53337"/>
                </a:tc>
                <a:tc>
                  <a:txBody>
                    <a:bodyPr/>
                    <a:lstStyle/>
                    <a:p>
                      <a:pPr algn="ctr"/>
                      <a:r>
                        <a:rPr lang="en-US" altLang="zh-CN" sz="2400" dirty="0"/>
                        <a:t>Inception &gt;= 5.2</a:t>
                      </a:r>
                      <a:endParaRPr lang="zh-CN" altLang="en-US" sz="2400" dirty="0">
                        <a:latin typeface="Gill Sans Light" panose="020B0302020104020203" pitchFamily="34" charset="-79"/>
                        <a:cs typeface="Gill Sans Light" panose="020B0302020104020203" pitchFamily="34" charset="-79"/>
                      </a:endParaRPr>
                    </a:p>
                  </a:txBody>
                  <a:tcPr marL="106674" marR="106674" marT="53337" marB="53337"/>
                </a:tc>
                <a:extLst>
                  <a:ext uri="{0D108BD9-81ED-4DB2-BD59-A6C34878D82A}">
                    <a16:rowId xmlns:a16="http://schemas.microsoft.com/office/drawing/2014/main" val="3207067502"/>
                  </a:ext>
                </a:extLst>
              </a:tr>
            </a:tbl>
          </a:graphicData>
        </a:graphic>
      </p:graphicFrame>
      <p:sp>
        <p:nvSpPr>
          <p:cNvPr id="9" name="TextBox 6">
            <a:extLst>
              <a:ext uri="{FF2B5EF4-FFF2-40B4-BE49-F238E27FC236}">
                <a16:creationId xmlns:a16="http://schemas.microsoft.com/office/drawing/2014/main" id="{E701DB40-F1FE-47EA-88BF-C1823863DB97}"/>
              </a:ext>
            </a:extLst>
          </p:cNvPr>
          <p:cNvSpPr txBox="1"/>
          <p:nvPr/>
        </p:nvSpPr>
        <p:spPr>
          <a:xfrm>
            <a:off x="0" y="6084144"/>
            <a:ext cx="12192000" cy="341856"/>
          </a:xfrm>
          <a:prstGeom prst="rect">
            <a:avLst/>
          </a:prstGeom>
          <a:solidFill>
            <a:schemeClr val="bg1">
              <a:lumMod val="65000"/>
            </a:schemeClr>
          </a:solidFill>
        </p:spPr>
        <p:txBody>
          <a:bodyPr wrap="square" lIns="91440" tIns="9144" rIns="0" bIns="9144" rtlCol="0" anchor="ctr">
            <a:noAutofit/>
          </a:bodyPr>
          <a:lstStyle/>
          <a:p>
            <a:pPr lvl="1"/>
            <a:r>
              <a:rPr lang="en-US" sz="1600" dirty="0">
                <a:latin typeface="Gill Sans Light" charset="0"/>
                <a:ea typeface="Gill Sans Light" charset="0"/>
                <a:cs typeface="Gill Sans Light" charset="0"/>
              </a:rPr>
              <a:t>[1]: </a:t>
            </a:r>
            <a:r>
              <a:rPr lang="en-US" altLang="zh-CN" sz="1600" dirty="0">
                <a:latin typeface="Gill Sans Light" charset="0"/>
                <a:ea typeface="Gill Sans Light" charset="0"/>
                <a:cs typeface="Gill Sans Light" charset="0"/>
              </a:rPr>
              <a:t>https://github.com/ray-project/ray</a:t>
            </a:r>
            <a:endParaRPr lang="en-US" sz="1600" dirty="0">
              <a:latin typeface="Gill Sans Light" charset="0"/>
              <a:ea typeface="Gill Sans Light" charset="0"/>
              <a:cs typeface="Gill Sans Light" charset="0"/>
            </a:endParaRPr>
          </a:p>
        </p:txBody>
      </p:sp>
      <p:graphicFrame>
        <p:nvGraphicFramePr>
          <p:cNvPr id="7" name="Table 6">
            <a:extLst>
              <a:ext uri="{FF2B5EF4-FFF2-40B4-BE49-F238E27FC236}">
                <a16:creationId xmlns:a16="http://schemas.microsoft.com/office/drawing/2014/main" id="{F5169DC3-C0D4-BDDC-4CFE-FAD288DC818C}"/>
              </a:ext>
            </a:extLst>
          </p:cNvPr>
          <p:cNvGraphicFramePr>
            <a:graphicFrameLocks noGrp="1"/>
          </p:cNvGraphicFramePr>
          <p:nvPr>
            <p:extLst>
              <p:ext uri="{D42A27DB-BD31-4B8C-83A1-F6EECF244321}">
                <p14:modId xmlns:p14="http://schemas.microsoft.com/office/powerpoint/2010/main" val="2970671420"/>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extLst>
      <p:ext uri="{BB962C8B-B14F-4D97-AF65-F5344CB8AC3E}">
        <p14:creationId xmlns:p14="http://schemas.microsoft.com/office/powerpoint/2010/main" val="337698286"/>
      </p:ext>
    </p:extLst>
  </p:cSld>
  <p:clrMapOvr>
    <a:masterClrMapping/>
  </p:clrMapOvr>
  <mc:AlternateContent xmlns:mc="http://schemas.openxmlformats.org/markup-compatibility/2006" xmlns:p14="http://schemas.microsoft.com/office/powerpoint/2010/main">
    <mc:Choice Requires="p14">
      <p:transition spd="slow" p14:dur="2000" advTm="18764"/>
    </mc:Choice>
    <mc:Fallback xmlns="">
      <p:transition spd="slow" advTm="18764"/>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562EDC2-8436-480B-99F6-C4F47C4443B8}"/>
              </a:ext>
            </a:extLst>
          </p:cNvPr>
          <p:cNvSpPr>
            <a:spLocks noGrp="1"/>
          </p:cNvSpPr>
          <p:nvPr>
            <p:ph type="title"/>
          </p:nvPr>
        </p:nvSpPr>
        <p:spPr/>
        <p:txBody>
          <a:bodyPr/>
          <a:lstStyle/>
          <a:p>
            <a:r>
              <a:rPr lang="en-US" altLang="zh-CN" dirty="0"/>
              <a:t>Evaluation Results</a:t>
            </a:r>
            <a:endParaRPr lang="zh-CN" altLang="en-US" dirty="0"/>
          </a:p>
        </p:txBody>
      </p:sp>
      <p:sp>
        <p:nvSpPr>
          <p:cNvPr id="9" name="内容占位符 8">
            <a:extLst>
              <a:ext uri="{FF2B5EF4-FFF2-40B4-BE49-F238E27FC236}">
                <a16:creationId xmlns:a16="http://schemas.microsoft.com/office/drawing/2014/main" id="{14157F0A-6094-4BC5-BD0F-682868873339}"/>
              </a:ext>
            </a:extLst>
          </p:cNvPr>
          <p:cNvSpPr>
            <a:spLocks noGrp="1"/>
          </p:cNvSpPr>
          <p:nvPr>
            <p:ph idx="1"/>
          </p:nvPr>
        </p:nvSpPr>
        <p:spPr/>
        <p:txBody>
          <a:bodyPr/>
          <a:lstStyle/>
          <a:p>
            <a:r>
              <a:rPr lang="en-US" altLang="zh-CN" dirty="0"/>
              <a:t>Average resource utilization: </a:t>
            </a:r>
            <a:r>
              <a:rPr lang="en-US" altLang="zh-CN" dirty="0">
                <a:solidFill>
                  <a:srgbClr val="FF5700"/>
                </a:solidFill>
                <a:latin typeface="Gill Sans" panose="020B0502020104020203" pitchFamily="34" charset="-79"/>
                <a:cs typeface="Gill Sans" panose="020B0502020104020203" pitchFamily="34" charset="-79"/>
              </a:rPr>
              <a:t>10%-100% </a:t>
            </a:r>
            <a:r>
              <a:rPr lang="en-US" altLang="zh-CN" dirty="0"/>
              <a:t>improvement</a:t>
            </a:r>
          </a:p>
          <a:p>
            <a:r>
              <a:rPr lang="en-US" altLang="zh-CN" dirty="0"/>
              <a:t>Average job completion time: </a:t>
            </a:r>
            <a:r>
              <a:rPr lang="en-US" altLang="zh-CN" dirty="0">
                <a:solidFill>
                  <a:srgbClr val="FF5700"/>
                </a:solidFill>
                <a:latin typeface="Gill Sans" panose="020B0502020104020203" pitchFamily="34" charset="-79"/>
                <a:cs typeface="Gill Sans" panose="020B0502020104020203" pitchFamily="34" charset="-79"/>
              </a:rPr>
              <a:t>10%-70% </a:t>
            </a:r>
            <a:r>
              <a:rPr lang="en-US" altLang="zh-CN" dirty="0"/>
              <a:t>improvement</a:t>
            </a:r>
          </a:p>
          <a:p>
            <a:endParaRPr lang="zh-CN" altLang="en-US" dirty="0"/>
          </a:p>
        </p:txBody>
      </p:sp>
      <p:sp>
        <p:nvSpPr>
          <p:cNvPr id="2" name="Slide Number Placeholder 1">
            <a:extLst>
              <a:ext uri="{FF2B5EF4-FFF2-40B4-BE49-F238E27FC236}">
                <a16:creationId xmlns:a16="http://schemas.microsoft.com/office/drawing/2014/main" id="{CCDBD5F0-63CF-4C6D-8760-273780ABB91D}"/>
              </a:ext>
            </a:extLst>
          </p:cNvPr>
          <p:cNvSpPr>
            <a:spLocks noGrp="1"/>
          </p:cNvSpPr>
          <p:nvPr>
            <p:ph type="sldNum" sz="quarter" idx="12"/>
          </p:nvPr>
        </p:nvSpPr>
        <p:spPr/>
        <p:txBody>
          <a:bodyPr/>
          <a:lstStyle/>
          <a:p>
            <a:fld id="{AB784BE6-8AD8-2A49-BC7C-EB31A7D2B34C}" type="slidenum">
              <a:rPr lang="en-US" smtClean="0"/>
              <a:pPr/>
              <a:t>55</a:t>
            </a:fld>
            <a:endParaRPr lang="en-US"/>
          </a:p>
        </p:txBody>
      </p:sp>
      <p:pic>
        <p:nvPicPr>
          <p:cNvPr id="3" name="Picture 4" descr="Chart, bar chart&#10;&#10;Description automatically generated">
            <a:extLst>
              <a:ext uri="{FF2B5EF4-FFF2-40B4-BE49-F238E27FC236}">
                <a16:creationId xmlns:a16="http://schemas.microsoft.com/office/drawing/2014/main" id="{DD8F86A7-105B-4EC6-85C3-6CFDD8D648AC}"/>
              </a:ext>
            </a:extLst>
          </p:cNvPr>
          <p:cNvPicPr>
            <a:picLocks noChangeAspect="1"/>
          </p:cNvPicPr>
          <p:nvPr/>
        </p:nvPicPr>
        <p:blipFill rotWithShape="1">
          <a:blip r:embed="rId3"/>
          <a:srcRect r="67560"/>
          <a:stretch/>
        </p:blipFill>
        <p:spPr>
          <a:xfrm>
            <a:off x="1555678" y="3048482"/>
            <a:ext cx="3893246" cy="2696002"/>
          </a:xfrm>
          <a:prstGeom prst="rect">
            <a:avLst/>
          </a:prstGeom>
        </p:spPr>
      </p:pic>
      <p:grpSp>
        <p:nvGrpSpPr>
          <p:cNvPr id="8" name="Group 7">
            <a:extLst>
              <a:ext uri="{FF2B5EF4-FFF2-40B4-BE49-F238E27FC236}">
                <a16:creationId xmlns:a16="http://schemas.microsoft.com/office/drawing/2014/main" id="{A3E54A13-3F3E-E245-BFCB-D2455BE87094}"/>
              </a:ext>
            </a:extLst>
          </p:cNvPr>
          <p:cNvGrpSpPr/>
          <p:nvPr/>
        </p:nvGrpSpPr>
        <p:grpSpPr>
          <a:xfrm>
            <a:off x="6423885" y="2974427"/>
            <a:ext cx="4212438" cy="2812957"/>
            <a:chOff x="6055493" y="3224174"/>
            <a:chExt cx="3822700" cy="2552700"/>
          </a:xfrm>
        </p:grpSpPr>
        <p:pic>
          <p:nvPicPr>
            <p:cNvPr id="5" name="Picture 4">
              <a:extLst>
                <a:ext uri="{FF2B5EF4-FFF2-40B4-BE49-F238E27FC236}">
                  <a16:creationId xmlns:a16="http://schemas.microsoft.com/office/drawing/2014/main" id="{5F58D237-BC8A-114F-8641-9118F45C7617}"/>
                </a:ext>
              </a:extLst>
            </p:cNvPr>
            <p:cNvPicPr>
              <a:picLocks noChangeAspect="1"/>
            </p:cNvPicPr>
            <p:nvPr/>
          </p:nvPicPr>
          <p:blipFill>
            <a:blip r:embed="rId4"/>
            <a:stretch>
              <a:fillRect/>
            </a:stretch>
          </p:blipFill>
          <p:spPr>
            <a:xfrm>
              <a:off x="6055493" y="3224174"/>
              <a:ext cx="3822700" cy="2552700"/>
            </a:xfrm>
            <a:prstGeom prst="rect">
              <a:avLst/>
            </a:prstGeom>
          </p:spPr>
        </p:pic>
        <p:pic>
          <p:nvPicPr>
            <p:cNvPr id="6" name="Picture 5">
              <a:extLst>
                <a:ext uri="{FF2B5EF4-FFF2-40B4-BE49-F238E27FC236}">
                  <a16:creationId xmlns:a16="http://schemas.microsoft.com/office/drawing/2014/main" id="{2EBB65E8-1E08-9B44-B9C2-DFEB9176AC26}"/>
                </a:ext>
              </a:extLst>
            </p:cNvPr>
            <p:cNvPicPr>
              <a:picLocks noChangeAspect="1"/>
            </p:cNvPicPr>
            <p:nvPr/>
          </p:nvPicPr>
          <p:blipFill>
            <a:blip r:embed="rId5"/>
            <a:stretch>
              <a:fillRect/>
            </a:stretch>
          </p:blipFill>
          <p:spPr>
            <a:xfrm>
              <a:off x="7277794" y="5411620"/>
              <a:ext cx="318995" cy="332864"/>
            </a:xfrm>
            <a:prstGeom prst="rect">
              <a:avLst/>
            </a:prstGeom>
          </p:spPr>
        </p:pic>
      </p:grpSp>
      <p:graphicFrame>
        <p:nvGraphicFramePr>
          <p:cNvPr id="10" name="Table 9">
            <a:extLst>
              <a:ext uri="{FF2B5EF4-FFF2-40B4-BE49-F238E27FC236}">
                <a16:creationId xmlns:a16="http://schemas.microsoft.com/office/drawing/2014/main" id="{BA03CB2B-EFDA-C8E0-6F32-165A1C792768}"/>
              </a:ext>
            </a:extLst>
          </p:cNvPr>
          <p:cNvGraphicFramePr>
            <a:graphicFrameLocks noGrp="1"/>
          </p:cNvGraphicFramePr>
          <p:nvPr>
            <p:extLst>
              <p:ext uri="{D42A27DB-BD31-4B8C-83A1-F6EECF244321}">
                <p14:modId xmlns:p14="http://schemas.microsoft.com/office/powerpoint/2010/main" val="2970671420"/>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extLst>
      <p:ext uri="{BB962C8B-B14F-4D97-AF65-F5344CB8AC3E}">
        <p14:creationId xmlns:p14="http://schemas.microsoft.com/office/powerpoint/2010/main" val="77729778"/>
      </p:ext>
    </p:extLst>
  </p:cSld>
  <p:clrMapOvr>
    <a:masterClrMapping/>
  </p:clrMapOvr>
  <mc:AlternateContent xmlns:mc="http://schemas.openxmlformats.org/markup-compatibility/2006" xmlns:p14="http://schemas.microsoft.com/office/powerpoint/2010/main">
    <mc:Choice Requires="p14">
      <p:transition spd="slow" p14:dur="2000" advTm="42771"/>
    </mc:Choice>
    <mc:Fallback xmlns="">
      <p:transition spd="slow" advTm="42771"/>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C0441F2-210A-464B-B5D5-577348BA1F39}"/>
              </a:ext>
            </a:extLst>
          </p:cNvPr>
          <p:cNvSpPr>
            <a:spLocks noGrp="1"/>
          </p:cNvSpPr>
          <p:nvPr>
            <p:ph type="title"/>
          </p:nvPr>
        </p:nvSpPr>
        <p:spPr/>
        <p:txBody>
          <a:bodyPr/>
          <a:lstStyle/>
          <a:p>
            <a:r>
              <a:rPr lang="en-US" altLang="zh-CN" dirty="0"/>
              <a:t>Evaluation Results: Visualization</a:t>
            </a:r>
            <a:endParaRPr lang="zh-CN" altLang="en-US" dirty="0"/>
          </a:p>
        </p:txBody>
      </p:sp>
      <p:sp>
        <p:nvSpPr>
          <p:cNvPr id="2" name="Slide Number Placeholder 1">
            <a:extLst>
              <a:ext uri="{FF2B5EF4-FFF2-40B4-BE49-F238E27FC236}">
                <a16:creationId xmlns:a16="http://schemas.microsoft.com/office/drawing/2014/main" id="{CCDBD5F0-63CF-4C6D-8760-273780ABB91D}"/>
              </a:ext>
            </a:extLst>
          </p:cNvPr>
          <p:cNvSpPr>
            <a:spLocks noGrp="1"/>
          </p:cNvSpPr>
          <p:nvPr>
            <p:ph type="sldNum" sz="quarter" idx="12"/>
          </p:nvPr>
        </p:nvSpPr>
        <p:spPr/>
        <p:txBody>
          <a:bodyPr/>
          <a:lstStyle/>
          <a:p>
            <a:fld id="{AB784BE6-8AD8-2A49-BC7C-EB31A7D2B34C}" type="slidenum">
              <a:rPr lang="en-US" smtClean="0"/>
              <a:pPr/>
              <a:t>56</a:t>
            </a:fld>
            <a:endParaRPr lang="en-US" dirty="0"/>
          </a:p>
        </p:txBody>
      </p:sp>
      <p:pic>
        <p:nvPicPr>
          <p:cNvPr id="11" name="colorbar">
            <a:extLst>
              <a:ext uri="{FF2B5EF4-FFF2-40B4-BE49-F238E27FC236}">
                <a16:creationId xmlns:a16="http://schemas.microsoft.com/office/drawing/2014/main" id="{FFC04067-300D-460D-A7B7-C936554C0679}"/>
              </a:ext>
            </a:extLst>
          </p:cNvPr>
          <p:cNvPicPr>
            <a:picLocks noChangeAspect="1"/>
          </p:cNvPicPr>
          <p:nvPr/>
        </p:nvPicPr>
        <p:blipFill rotWithShape="1">
          <a:blip r:embed="rId3"/>
          <a:srcRect t="82251"/>
          <a:stretch/>
        </p:blipFill>
        <p:spPr>
          <a:xfrm>
            <a:off x="2923573" y="5012046"/>
            <a:ext cx="6294120" cy="821279"/>
          </a:xfrm>
          <a:prstGeom prst="rect">
            <a:avLst/>
          </a:prstGeom>
        </p:spPr>
      </p:pic>
      <p:pic>
        <p:nvPicPr>
          <p:cNvPr id="12" name="lower">
            <a:extLst>
              <a:ext uri="{FF2B5EF4-FFF2-40B4-BE49-F238E27FC236}">
                <a16:creationId xmlns:a16="http://schemas.microsoft.com/office/drawing/2014/main" id="{ED67922E-EF99-4848-91FE-728FE159F90A}"/>
              </a:ext>
            </a:extLst>
          </p:cNvPr>
          <p:cNvPicPr>
            <a:picLocks noChangeAspect="1"/>
          </p:cNvPicPr>
          <p:nvPr/>
        </p:nvPicPr>
        <p:blipFill rotWithShape="1">
          <a:blip r:embed="rId3"/>
          <a:srcRect l="4461" t="40705" b="18114"/>
          <a:stretch/>
        </p:blipFill>
        <p:spPr>
          <a:xfrm>
            <a:off x="6211019" y="2117710"/>
            <a:ext cx="6013349" cy="1905551"/>
          </a:xfrm>
          <a:prstGeom prst="rect">
            <a:avLst/>
          </a:prstGeom>
        </p:spPr>
      </p:pic>
      <p:pic>
        <p:nvPicPr>
          <p:cNvPr id="13" name="upper">
            <a:extLst>
              <a:ext uri="{FF2B5EF4-FFF2-40B4-BE49-F238E27FC236}">
                <a16:creationId xmlns:a16="http://schemas.microsoft.com/office/drawing/2014/main" id="{CB6EE988-B865-4083-ACA4-314E5F140ECE}"/>
              </a:ext>
            </a:extLst>
          </p:cNvPr>
          <p:cNvPicPr>
            <a:picLocks noChangeAspect="1"/>
          </p:cNvPicPr>
          <p:nvPr/>
        </p:nvPicPr>
        <p:blipFill rotWithShape="1">
          <a:blip r:embed="rId3"/>
          <a:srcRect b="58819"/>
          <a:stretch/>
        </p:blipFill>
        <p:spPr>
          <a:xfrm>
            <a:off x="-32368" y="2096444"/>
            <a:ext cx="6294120" cy="1905551"/>
          </a:xfrm>
          <a:prstGeom prst="rect">
            <a:avLst/>
          </a:prstGeom>
        </p:spPr>
      </p:pic>
      <p:grpSp>
        <p:nvGrpSpPr>
          <p:cNvPr id="18" name="组合 17">
            <a:extLst>
              <a:ext uri="{FF2B5EF4-FFF2-40B4-BE49-F238E27FC236}">
                <a16:creationId xmlns:a16="http://schemas.microsoft.com/office/drawing/2014/main" id="{EA7C750A-EBA7-45ED-B41D-4E47ADAB6D4D}"/>
              </a:ext>
            </a:extLst>
          </p:cNvPr>
          <p:cNvGrpSpPr/>
          <p:nvPr/>
        </p:nvGrpSpPr>
        <p:grpSpPr>
          <a:xfrm>
            <a:off x="376621" y="4105728"/>
            <a:ext cx="2759092" cy="347993"/>
            <a:chOff x="355600" y="3625702"/>
            <a:chExt cx="2759092" cy="347993"/>
          </a:xfrm>
        </p:grpSpPr>
        <p:sp>
          <p:nvSpPr>
            <p:cNvPr id="19" name="文本框 18">
              <a:extLst>
                <a:ext uri="{FF2B5EF4-FFF2-40B4-BE49-F238E27FC236}">
                  <a16:creationId xmlns:a16="http://schemas.microsoft.com/office/drawing/2014/main" id="{72D55D62-2945-41A9-8305-71B396E9771A}"/>
                </a:ext>
              </a:extLst>
            </p:cNvPr>
            <p:cNvSpPr txBox="1"/>
            <p:nvPr/>
          </p:nvSpPr>
          <p:spPr>
            <a:xfrm>
              <a:off x="1481954" y="3696696"/>
              <a:ext cx="506383" cy="276999"/>
            </a:xfrm>
            <a:prstGeom prst="rect">
              <a:avLst/>
            </a:prstGeom>
            <a:noFill/>
          </p:spPr>
          <p:txBody>
            <a:bodyPr wrap="square" lIns="0" tIns="0" rIns="0" bIns="0" anchor="ctr" anchorCtr="0">
              <a:spAutoFit/>
            </a:bodyPr>
            <a:lstStyle/>
            <a:p>
              <a:r>
                <a:rPr lang="en-US" altLang="zh-CN" dirty="0">
                  <a:latin typeface="Times New Roman" panose="02020603050405020304" pitchFamily="18" charset="0"/>
                  <a:cs typeface="Times New Roman" panose="02020603050405020304" pitchFamily="18" charset="0"/>
                </a:rPr>
                <a:t>Time</a:t>
              </a:r>
              <a:endParaRPr lang="zh-CN" altLang="en-US" dirty="0">
                <a:latin typeface="Times New Roman" panose="02020603050405020304" pitchFamily="18" charset="0"/>
                <a:cs typeface="Times New Roman" panose="02020603050405020304" pitchFamily="18" charset="0"/>
              </a:endParaRPr>
            </a:p>
          </p:txBody>
        </p:sp>
        <p:cxnSp>
          <p:nvCxnSpPr>
            <p:cNvPr id="20" name="!!arrow1">
              <a:extLst>
                <a:ext uri="{FF2B5EF4-FFF2-40B4-BE49-F238E27FC236}">
                  <a16:creationId xmlns:a16="http://schemas.microsoft.com/office/drawing/2014/main" id="{013FB0EE-E9EF-4376-B5F8-F054AAB9E00F}"/>
                </a:ext>
              </a:extLst>
            </p:cNvPr>
            <p:cNvCxnSpPr>
              <a:cxnSpLocks/>
            </p:cNvCxnSpPr>
            <p:nvPr/>
          </p:nvCxnSpPr>
          <p:spPr>
            <a:xfrm>
              <a:off x="355600" y="3625702"/>
              <a:ext cx="2759092" cy="0"/>
            </a:xfrm>
            <a:prstGeom prst="straightConnector1">
              <a:avLst/>
            </a:prstGeom>
            <a:ln w="38100">
              <a:solidFill>
                <a:srgbClr val="000000"/>
              </a:solidFill>
              <a:tailEnd type="triangle" w="med" len="med"/>
            </a:ln>
          </p:spPr>
          <p:style>
            <a:lnRef idx="2">
              <a:schemeClr val="accent1"/>
            </a:lnRef>
            <a:fillRef idx="0">
              <a:schemeClr val="accent1"/>
            </a:fillRef>
            <a:effectRef idx="1">
              <a:schemeClr val="accent1"/>
            </a:effectRef>
            <a:fontRef idx="minor">
              <a:schemeClr val="tx1"/>
            </a:fontRef>
          </p:style>
        </p:cxnSp>
      </p:grpSp>
      <p:grpSp>
        <p:nvGrpSpPr>
          <p:cNvPr id="21" name="组合 20">
            <a:extLst>
              <a:ext uri="{FF2B5EF4-FFF2-40B4-BE49-F238E27FC236}">
                <a16:creationId xmlns:a16="http://schemas.microsoft.com/office/drawing/2014/main" id="{67E258C6-3E09-4545-928E-2FF5281FA965}"/>
              </a:ext>
            </a:extLst>
          </p:cNvPr>
          <p:cNvGrpSpPr/>
          <p:nvPr/>
        </p:nvGrpSpPr>
        <p:grpSpPr>
          <a:xfrm>
            <a:off x="3389679" y="4105728"/>
            <a:ext cx="2759092" cy="347993"/>
            <a:chOff x="355600" y="3625702"/>
            <a:chExt cx="2759092" cy="347993"/>
          </a:xfrm>
        </p:grpSpPr>
        <p:sp>
          <p:nvSpPr>
            <p:cNvPr id="22" name="文本框 21">
              <a:extLst>
                <a:ext uri="{FF2B5EF4-FFF2-40B4-BE49-F238E27FC236}">
                  <a16:creationId xmlns:a16="http://schemas.microsoft.com/office/drawing/2014/main" id="{9E4B217F-81FC-44AA-A1D8-A8C021CA0500}"/>
                </a:ext>
              </a:extLst>
            </p:cNvPr>
            <p:cNvSpPr txBox="1"/>
            <p:nvPr/>
          </p:nvSpPr>
          <p:spPr>
            <a:xfrm>
              <a:off x="1481954" y="3696696"/>
              <a:ext cx="506383" cy="276999"/>
            </a:xfrm>
            <a:prstGeom prst="rect">
              <a:avLst/>
            </a:prstGeom>
            <a:noFill/>
          </p:spPr>
          <p:txBody>
            <a:bodyPr wrap="square" lIns="0" tIns="0" rIns="0" bIns="0" anchor="ctr" anchorCtr="0">
              <a:spAutoFit/>
            </a:bodyPr>
            <a:lstStyle/>
            <a:p>
              <a:r>
                <a:rPr lang="en-US" altLang="zh-CN" dirty="0">
                  <a:latin typeface="Times New Roman" panose="02020603050405020304" pitchFamily="18" charset="0"/>
                  <a:cs typeface="Times New Roman" panose="02020603050405020304" pitchFamily="18" charset="0"/>
                </a:rPr>
                <a:t>Time</a:t>
              </a:r>
              <a:endParaRPr lang="zh-CN" altLang="en-US" dirty="0">
                <a:latin typeface="Times New Roman" panose="02020603050405020304" pitchFamily="18" charset="0"/>
                <a:cs typeface="Times New Roman" panose="02020603050405020304" pitchFamily="18" charset="0"/>
              </a:endParaRPr>
            </a:p>
          </p:txBody>
        </p:sp>
        <p:cxnSp>
          <p:nvCxnSpPr>
            <p:cNvPr id="23" name="!!arrow2">
              <a:extLst>
                <a:ext uri="{FF2B5EF4-FFF2-40B4-BE49-F238E27FC236}">
                  <a16:creationId xmlns:a16="http://schemas.microsoft.com/office/drawing/2014/main" id="{324F0CDA-AE48-497B-B9E3-47A0DD5BAB63}"/>
                </a:ext>
              </a:extLst>
            </p:cNvPr>
            <p:cNvCxnSpPr>
              <a:cxnSpLocks/>
            </p:cNvCxnSpPr>
            <p:nvPr/>
          </p:nvCxnSpPr>
          <p:spPr>
            <a:xfrm>
              <a:off x="355600" y="3625702"/>
              <a:ext cx="2759092" cy="0"/>
            </a:xfrm>
            <a:prstGeom prst="straightConnector1">
              <a:avLst/>
            </a:prstGeom>
            <a:ln w="38100">
              <a:solidFill>
                <a:srgbClr val="000000"/>
              </a:solidFill>
              <a:tailEnd type="triangle" w="med" len="med"/>
            </a:ln>
          </p:spPr>
          <p:style>
            <a:lnRef idx="2">
              <a:schemeClr val="accent1"/>
            </a:lnRef>
            <a:fillRef idx="0">
              <a:schemeClr val="accent1"/>
            </a:fillRef>
            <a:effectRef idx="1">
              <a:schemeClr val="accent1"/>
            </a:effectRef>
            <a:fontRef idx="minor">
              <a:schemeClr val="tx1"/>
            </a:fontRef>
          </p:style>
        </p:cxnSp>
      </p:grpSp>
      <p:grpSp>
        <p:nvGrpSpPr>
          <p:cNvPr id="24" name="组合 23">
            <a:extLst>
              <a:ext uri="{FF2B5EF4-FFF2-40B4-BE49-F238E27FC236}">
                <a16:creationId xmlns:a16="http://schemas.microsoft.com/office/drawing/2014/main" id="{43F4A44F-69D1-4957-AC53-B80EA489166C}"/>
              </a:ext>
            </a:extLst>
          </p:cNvPr>
          <p:cNvGrpSpPr/>
          <p:nvPr/>
        </p:nvGrpSpPr>
        <p:grpSpPr>
          <a:xfrm>
            <a:off x="6366943" y="4105728"/>
            <a:ext cx="2759092" cy="347993"/>
            <a:chOff x="355600" y="3625702"/>
            <a:chExt cx="2759092" cy="347993"/>
          </a:xfrm>
        </p:grpSpPr>
        <p:sp>
          <p:nvSpPr>
            <p:cNvPr id="25" name="文本框 24">
              <a:extLst>
                <a:ext uri="{FF2B5EF4-FFF2-40B4-BE49-F238E27FC236}">
                  <a16:creationId xmlns:a16="http://schemas.microsoft.com/office/drawing/2014/main" id="{1EA81D3C-6AA1-4F10-B8F3-DB8C194EEDF8}"/>
                </a:ext>
              </a:extLst>
            </p:cNvPr>
            <p:cNvSpPr txBox="1"/>
            <p:nvPr/>
          </p:nvSpPr>
          <p:spPr>
            <a:xfrm>
              <a:off x="1481954" y="3696696"/>
              <a:ext cx="506383" cy="276999"/>
            </a:xfrm>
            <a:prstGeom prst="rect">
              <a:avLst/>
            </a:prstGeom>
            <a:noFill/>
          </p:spPr>
          <p:txBody>
            <a:bodyPr wrap="square" lIns="0" tIns="0" rIns="0" bIns="0" anchor="ctr" anchorCtr="0">
              <a:spAutoFit/>
            </a:bodyPr>
            <a:lstStyle/>
            <a:p>
              <a:r>
                <a:rPr lang="en-US" altLang="zh-CN" dirty="0">
                  <a:latin typeface="Times New Roman" panose="02020603050405020304" pitchFamily="18" charset="0"/>
                  <a:cs typeface="Times New Roman" panose="02020603050405020304" pitchFamily="18" charset="0"/>
                </a:rPr>
                <a:t>Time</a:t>
              </a:r>
              <a:endParaRPr lang="zh-CN" altLang="en-US" dirty="0">
                <a:latin typeface="Times New Roman" panose="02020603050405020304" pitchFamily="18" charset="0"/>
                <a:cs typeface="Times New Roman" panose="02020603050405020304" pitchFamily="18" charset="0"/>
              </a:endParaRPr>
            </a:p>
          </p:txBody>
        </p:sp>
        <p:cxnSp>
          <p:nvCxnSpPr>
            <p:cNvPr id="26" name="!!arrow3">
              <a:extLst>
                <a:ext uri="{FF2B5EF4-FFF2-40B4-BE49-F238E27FC236}">
                  <a16:creationId xmlns:a16="http://schemas.microsoft.com/office/drawing/2014/main" id="{96DB5526-2DF1-4CDB-9195-0C39293BB72E}"/>
                </a:ext>
              </a:extLst>
            </p:cNvPr>
            <p:cNvCxnSpPr>
              <a:cxnSpLocks/>
            </p:cNvCxnSpPr>
            <p:nvPr/>
          </p:nvCxnSpPr>
          <p:spPr>
            <a:xfrm>
              <a:off x="355600" y="3625702"/>
              <a:ext cx="2759092" cy="0"/>
            </a:xfrm>
            <a:prstGeom prst="straightConnector1">
              <a:avLst/>
            </a:prstGeom>
            <a:ln w="38100">
              <a:solidFill>
                <a:srgbClr val="000000"/>
              </a:solidFill>
              <a:tailEnd type="triangle" w="med" len="med"/>
            </a:ln>
          </p:spPr>
          <p:style>
            <a:lnRef idx="2">
              <a:schemeClr val="accent1"/>
            </a:lnRef>
            <a:fillRef idx="0">
              <a:schemeClr val="accent1"/>
            </a:fillRef>
            <a:effectRef idx="1">
              <a:schemeClr val="accent1"/>
            </a:effectRef>
            <a:fontRef idx="minor">
              <a:schemeClr val="tx1"/>
            </a:fontRef>
          </p:style>
        </p:cxnSp>
      </p:grpSp>
      <p:grpSp>
        <p:nvGrpSpPr>
          <p:cNvPr id="27" name="组合 26">
            <a:extLst>
              <a:ext uri="{FF2B5EF4-FFF2-40B4-BE49-F238E27FC236}">
                <a16:creationId xmlns:a16="http://schemas.microsoft.com/office/drawing/2014/main" id="{296388E9-9EC1-41C7-B974-323631416633}"/>
              </a:ext>
            </a:extLst>
          </p:cNvPr>
          <p:cNvGrpSpPr/>
          <p:nvPr/>
        </p:nvGrpSpPr>
        <p:grpSpPr>
          <a:xfrm>
            <a:off x="9351521" y="4105728"/>
            <a:ext cx="2759092" cy="347993"/>
            <a:chOff x="355600" y="3625702"/>
            <a:chExt cx="2759092" cy="347993"/>
          </a:xfrm>
        </p:grpSpPr>
        <p:sp>
          <p:nvSpPr>
            <p:cNvPr id="28" name="文本框 27">
              <a:extLst>
                <a:ext uri="{FF2B5EF4-FFF2-40B4-BE49-F238E27FC236}">
                  <a16:creationId xmlns:a16="http://schemas.microsoft.com/office/drawing/2014/main" id="{800FB644-EC0A-482A-82D0-F96555BB8F69}"/>
                </a:ext>
              </a:extLst>
            </p:cNvPr>
            <p:cNvSpPr txBox="1"/>
            <p:nvPr/>
          </p:nvSpPr>
          <p:spPr>
            <a:xfrm>
              <a:off x="1481954" y="3696696"/>
              <a:ext cx="506383" cy="276999"/>
            </a:xfrm>
            <a:prstGeom prst="rect">
              <a:avLst/>
            </a:prstGeom>
            <a:noFill/>
          </p:spPr>
          <p:txBody>
            <a:bodyPr wrap="square" lIns="0" tIns="0" rIns="0" bIns="0" anchor="ctr" anchorCtr="0">
              <a:spAutoFit/>
            </a:bodyPr>
            <a:lstStyle/>
            <a:p>
              <a:r>
                <a:rPr lang="en-US" altLang="zh-CN" dirty="0">
                  <a:latin typeface="Times New Roman" panose="02020603050405020304" pitchFamily="18" charset="0"/>
                  <a:cs typeface="Times New Roman" panose="02020603050405020304" pitchFamily="18" charset="0"/>
                </a:rPr>
                <a:t>Time</a:t>
              </a:r>
              <a:endParaRPr lang="zh-CN" altLang="en-US" dirty="0">
                <a:latin typeface="Times New Roman" panose="02020603050405020304" pitchFamily="18" charset="0"/>
                <a:cs typeface="Times New Roman" panose="02020603050405020304" pitchFamily="18" charset="0"/>
              </a:endParaRPr>
            </a:p>
          </p:txBody>
        </p:sp>
        <p:cxnSp>
          <p:nvCxnSpPr>
            <p:cNvPr id="29" name="!!arrow4">
              <a:extLst>
                <a:ext uri="{FF2B5EF4-FFF2-40B4-BE49-F238E27FC236}">
                  <a16:creationId xmlns:a16="http://schemas.microsoft.com/office/drawing/2014/main" id="{BD76379A-E95E-4C1E-9588-B4D3BB5FB303}"/>
                </a:ext>
              </a:extLst>
            </p:cNvPr>
            <p:cNvCxnSpPr>
              <a:cxnSpLocks/>
            </p:cNvCxnSpPr>
            <p:nvPr/>
          </p:nvCxnSpPr>
          <p:spPr>
            <a:xfrm>
              <a:off x="355600" y="3625702"/>
              <a:ext cx="2759092" cy="0"/>
            </a:xfrm>
            <a:prstGeom prst="straightConnector1">
              <a:avLst/>
            </a:prstGeom>
            <a:ln w="38100">
              <a:solidFill>
                <a:srgbClr val="000000"/>
              </a:solidFill>
              <a:tailEnd type="triangle" w="med" len="med"/>
            </a:ln>
          </p:spPr>
          <p:style>
            <a:lnRef idx="2">
              <a:schemeClr val="accent1"/>
            </a:lnRef>
            <a:fillRef idx="0">
              <a:schemeClr val="accent1"/>
            </a:fillRef>
            <a:effectRef idx="1">
              <a:schemeClr val="accent1"/>
            </a:effectRef>
            <a:fontRef idx="minor">
              <a:schemeClr val="tx1"/>
            </a:fontRef>
          </p:style>
        </p:cxnSp>
      </p:grpSp>
      <p:sp>
        <p:nvSpPr>
          <p:cNvPr id="32" name="TextBox 31">
            <a:extLst>
              <a:ext uri="{FF2B5EF4-FFF2-40B4-BE49-F238E27FC236}">
                <a16:creationId xmlns:a16="http://schemas.microsoft.com/office/drawing/2014/main" id="{DBB06DF8-FC5C-400F-8D7B-ACDFF50771F6}"/>
              </a:ext>
            </a:extLst>
          </p:cNvPr>
          <p:cNvSpPr txBox="1"/>
          <p:nvPr/>
        </p:nvSpPr>
        <p:spPr>
          <a:xfrm>
            <a:off x="4138" y="1355231"/>
            <a:ext cx="12187861" cy="584775"/>
          </a:xfrm>
          <a:prstGeom prst="rect">
            <a:avLst/>
          </a:prstGeom>
          <a:noFill/>
        </p:spPr>
        <p:txBody>
          <a:bodyPr wrap="square">
            <a:spAutoFit/>
          </a:bodyPr>
          <a:lstStyle/>
          <a:p>
            <a:pPr indent="538163" algn="ctr"/>
            <a:r>
              <a:rPr lang="en-US" altLang="zh-CN" sz="3200" dirty="0">
                <a:latin typeface="Gill Sans Light" panose="020B0302020104020203" pitchFamily="34" charset="-79"/>
                <a:cs typeface="Gill Sans Light" panose="020B0302020104020203" pitchFamily="34" charset="-79"/>
              </a:rPr>
              <a:t>Resource utilization over time</a:t>
            </a:r>
          </a:p>
        </p:txBody>
      </p:sp>
      <p:graphicFrame>
        <p:nvGraphicFramePr>
          <p:cNvPr id="30" name="Table 29">
            <a:extLst>
              <a:ext uri="{FF2B5EF4-FFF2-40B4-BE49-F238E27FC236}">
                <a16:creationId xmlns:a16="http://schemas.microsoft.com/office/drawing/2014/main" id="{B6E41582-3D7C-BEAA-8F1B-A5CDAB5E9528}"/>
              </a:ext>
            </a:extLst>
          </p:cNvPr>
          <p:cNvGraphicFramePr>
            <a:graphicFrameLocks noGrp="1"/>
          </p:cNvGraphicFramePr>
          <p:nvPr>
            <p:extLst>
              <p:ext uri="{D42A27DB-BD31-4B8C-83A1-F6EECF244321}">
                <p14:modId xmlns:p14="http://schemas.microsoft.com/office/powerpoint/2010/main" val="2970671420"/>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extLst>
      <p:ext uri="{BB962C8B-B14F-4D97-AF65-F5344CB8AC3E}">
        <p14:creationId xmlns:p14="http://schemas.microsoft.com/office/powerpoint/2010/main" val="2663652785"/>
      </p:ext>
    </p:extLst>
  </p:cSld>
  <p:clrMapOvr>
    <a:masterClrMapping/>
  </p:clrMapOvr>
  <mc:AlternateContent xmlns:mc="http://schemas.openxmlformats.org/markup-compatibility/2006" xmlns:p14="http://schemas.microsoft.com/office/powerpoint/2010/main">
    <mc:Choice Requires="p14">
      <p:transition spd="slow" p14:dur="2000" advTm="21357"/>
    </mc:Choice>
    <mc:Fallback xmlns="">
      <p:transition spd="slow" advTm="213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anim calcmode="lin" valueType="num">
                                      <p:cBhvr>
                                        <p:cTn id="8" dur="250" fill="hold"/>
                                        <p:tgtEl>
                                          <p:spTgt spid="13"/>
                                        </p:tgtEl>
                                        <p:attrNameLst>
                                          <p:attrName>ppt_x</p:attrName>
                                        </p:attrNameLst>
                                      </p:cBhvr>
                                      <p:tavLst>
                                        <p:tav tm="0">
                                          <p:val>
                                            <p:strVal val="#ppt_x"/>
                                          </p:val>
                                        </p:tav>
                                        <p:tav tm="100000">
                                          <p:val>
                                            <p:strVal val="#ppt_x"/>
                                          </p:val>
                                        </p:tav>
                                      </p:tavLst>
                                    </p:anim>
                                    <p:anim calcmode="lin" valueType="num">
                                      <p:cBhvr>
                                        <p:cTn id="9" dur="25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50"/>
                                        <p:tgtEl>
                                          <p:spTgt spid="12"/>
                                        </p:tgtEl>
                                      </p:cBhvr>
                                    </p:animEffect>
                                    <p:anim calcmode="lin" valueType="num">
                                      <p:cBhvr>
                                        <p:cTn id="13" dur="250" fill="hold"/>
                                        <p:tgtEl>
                                          <p:spTgt spid="12"/>
                                        </p:tgtEl>
                                        <p:attrNameLst>
                                          <p:attrName>ppt_x</p:attrName>
                                        </p:attrNameLst>
                                      </p:cBhvr>
                                      <p:tavLst>
                                        <p:tav tm="0">
                                          <p:val>
                                            <p:strVal val="#ppt_x"/>
                                          </p:val>
                                        </p:tav>
                                        <p:tav tm="100000">
                                          <p:val>
                                            <p:strVal val="#ppt_x"/>
                                          </p:val>
                                        </p:tav>
                                      </p:tavLst>
                                    </p:anim>
                                    <p:anim calcmode="lin" valueType="num">
                                      <p:cBhvr>
                                        <p:cTn id="14" dur="25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50"/>
                                        <p:tgtEl>
                                          <p:spTgt spid="11"/>
                                        </p:tgtEl>
                                      </p:cBhvr>
                                    </p:animEffect>
                                    <p:anim calcmode="lin" valueType="num">
                                      <p:cBhvr>
                                        <p:cTn id="18" dur="250" fill="hold"/>
                                        <p:tgtEl>
                                          <p:spTgt spid="11"/>
                                        </p:tgtEl>
                                        <p:attrNameLst>
                                          <p:attrName>ppt_x</p:attrName>
                                        </p:attrNameLst>
                                      </p:cBhvr>
                                      <p:tavLst>
                                        <p:tav tm="0">
                                          <p:val>
                                            <p:strVal val="#ppt_x"/>
                                          </p:val>
                                        </p:tav>
                                        <p:tav tm="100000">
                                          <p:val>
                                            <p:strVal val="#ppt_x"/>
                                          </p:val>
                                        </p:tav>
                                      </p:tavLst>
                                    </p:anim>
                                    <p:anim calcmode="lin" valueType="num">
                                      <p:cBhvr>
                                        <p:cTn id="19" dur="25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5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250"/>
                                        <p:tgtEl>
                                          <p:spTgt spid="18"/>
                                        </p:tgtEl>
                                      </p:cBhvr>
                                    </p:animEffect>
                                    <p:anim calcmode="lin" valueType="num">
                                      <p:cBhvr>
                                        <p:cTn id="23" dur="250" fill="hold"/>
                                        <p:tgtEl>
                                          <p:spTgt spid="18"/>
                                        </p:tgtEl>
                                        <p:attrNameLst>
                                          <p:attrName>ppt_x</p:attrName>
                                        </p:attrNameLst>
                                      </p:cBhvr>
                                      <p:tavLst>
                                        <p:tav tm="0">
                                          <p:val>
                                            <p:strVal val="#ppt_x"/>
                                          </p:val>
                                        </p:tav>
                                        <p:tav tm="100000">
                                          <p:val>
                                            <p:strVal val="#ppt_x"/>
                                          </p:val>
                                        </p:tav>
                                      </p:tavLst>
                                    </p:anim>
                                    <p:anim calcmode="lin" valueType="num">
                                      <p:cBhvr>
                                        <p:cTn id="24" dur="250" fill="hold"/>
                                        <p:tgtEl>
                                          <p:spTgt spid="1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250"/>
                                        <p:tgtEl>
                                          <p:spTgt spid="21"/>
                                        </p:tgtEl>
                                      </p:cBhvr>
                                    </p:animEffect>
                                    <p:anim calcmode="lin" valueType="num">
                                      <p:cBhvr>
                                        <p:cTn id="28" dur="250" fill="hold"/>
                                        <p:tgtEl>
                                          <p:spTgt spid="21"/>
                                        </p:tgtEl>
                                        <p:attrNameLst>
                                          <p:attrName>ppt_x</p:attrName>
                                        </p:attrNameLst>
                                      </p:cBhvr>
                                      <p:tavLst>
                                        <p:tav tm="0">
                                          <p:val>
                                            <p:strVal val="#ppt_x"/>
                                          </p:val>
                                        </p:tav>
                                        <p:tav tm="100000">
                                          <p:val>
                                            <p:strVal val="#ppt_x"/>
                                          </p:val>
                                        </p:tav>
                                      </p:tavLst>
                                    </p:anim>
                                    <p:anim calcmode="lin" valueType="num">
                                      <p:cBhvr>
                                        <p:cTn id="29" dur="250" fill="hold"/>
                                        <p:tgtEl>
                                          <p:spTgt spid="2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5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250"/>
                                        <p:tgtEl>
                                          <p:spTgt spid="24"/>
                                        </p:tgtEl>
                                      </p:cBhvr>
                                    </p:animEffect>
                                    <p:anim calcmode="lin" valueType="num">
                                      <p:cBhvr>
                                        <p:cTn id="33" dur="250" fill="hold"/>
                                        <p:tgtEl>
                                          <p:spTgt spid="24"/>
                                        </p:tgtEl>
                                        <p:attrNameLst>
                                          <p:attrName>ppt_x</p:attrName>
                                        </p:attrNameLst>
                                      </p:cBhvr>
                                      <p:tavLst>
                                        <p:tav tm="0">
                                          <p:val>
                                            <p:strVal val="#ppt_x"/>
                                          </p:val>
                                        </p:tav>
                                        <p:tav tm="100000">
                                          <p:val>
                                            <p:strVal val="#ppt_x"/>
                                          </p:val>
                                        </p:tav>
                                      </p:tavLst>
                                    </p:anim>
                                    <p:anim calcmode="lin" valueType="num">
                                      <p:cBhvr>
                                        <p:cTn id="34" dur="250" fill="hold"/>
                                        <p:tgtEl>
                                          <p:spTgt spid="24"/>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20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250"/>
                                        <p:tgtEl>
                                          <p:spTgt spid="27"/>
                                        </p:tgtEl>
                                      </p:cBhvr>
                                    </p:animEffect>
                                    <p:anim calcmode="lin" valueType="num">
                                      <p:cBhvr>
                                        <p:cTn id="38" dur="250" fill="hold"/>
                                        <p:tgtEl>
                                          <p:spTgt spid="27"/>
                                        </p:tgtEl>
                                        <p:attrNameLst>
                                          <p:attrName>ppt_x</p:attrName>
                                        </p:attrNameLst>
                                      </p:cBhvr>
                                      <p:tavLst>
                                        <p:tav tm="0">
                                          <p:val>
                                            <p:strVal val="#ppt_x"/>
                                          </p:val>
                                        </p:tav>
                                        <p:tav tm="100000">
                                          <p:val>
                                            <p:strVal val="#ppt_x"/>
                                          </p:val>
                                        </p:tav>
                                      </p:tavLst>
                                    </p:anim>
                                    <p:anim calcmode="lin" valueType="num">
                                      <p:cBhvr>
                                        <p:cTn id="39" dur="25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3A5DC85-1D23-4CEF-AAE2-C02FE7D8F021}"/>
              </a:ext>
            </a:extLst>
          </p:cNvPr>
          <p:cNvSpPr>
            <a:spLocks noGrp="1"/>
          </p:cNvSpPr>
          <p:nvPr>
            <p:ph type="title"/>
          </p:nvPr>
        </p:nvSpPr>
        <p:spPr/>
        <p:txBody>
          <a:bodyPr/>
          <a:lstStyle/>
          <a:p>
            <a:r>
              <a:rPr lang="en-US" altLang="zh-CN" dirty="0"/>
              <a:t>Evaluation Results: Visualization</a:t>
            </a:r>
            <a:endParaRPr lang="zh-CN" altLang="en-US" dirty="0"/>
          </a:p>
        </p:txBody>
      </p:sp>
      <p:sp>
        <p:nvSpPr>
          <p:cNvPr id="2" name="Slide Number Placeholder 1">
            <a:extLst>
              <a:ext uri="{FF2B5EF4-FFF2-40B4-BE49-F238E27FC236}">
                <a16:creationId xmlns:a16="http://schemas.microsoft.com/office/drawing/2014/main" id="{CCDBD5F0-63CF-4C6D-8760-273780ABB91D}"/>
              </a:ext>
            </a:extLst>
          </p:cNvPr>
          <p:cNvSpPr>
            <a:spLocks noGrp="1"/>
          </p:cNvSpPr>
          <p:nvPr>
            <p:ph type="sldNum" sz="quarter" idx="12"/>
          </p:nvPr>
        </p:nvSpPr>
        <p:spPr/>
        <p:txBody>
          <a:bodyPr/>
          <a:lstStyle/>
          <a:p>
            <a:fld id="{AB784BE6-8AD8-2A49-BC7C-EB31A7D2B34C}" type="slidenum">
              <a:rPr lang="en-US" smtClean="0"/>
              <a:pPr/>
              <a:t>57</a:t>
            </a:fld>
            <a:endParaRPr lang="en-US"/>
          </a:p>
        </p:txBody>
      </p:sp>
      <p:pic>
        <p:nvPicPr>
          <p:cNvPr id="3" name="Picture 3" descr="Chart, treemap chart&#10;&#10;Description automatically generated">
            <a:extLst>
              <a:ext uri="{FF2B5EF4-FFF2-40B4-BE49-F238E27FC236}">
                <a16:creationId xmlns:a16="http://schemas.microsoft.com/office/drawing/2014/main" id="{E5AF02FA-478C-4337-AFBA-073052BAF976}"/>
              </a:ext>
            </a:extLst>
          </p:cNvPr>
          <p:cNvPicPr>
            <a:picLocks noChangeAspect="1"/>
          </p:cNvPicPr>
          <p:nvPr/>
        </p:nvPicPr>
        <p:blipFill rotWithShape="1">
          <a:blip r:embed="rId3"/>
          <a:srcRect b="57072"/>
          <a:stretch/>
        </p:blipFill>
        <p:spPr>
          <a:xfrm>
            <a:off x="9935" y="3356742"/>
            <a:ext cx="6292800" cy="1905552"/>
          </a:xfrm>
          <a:prstGeom prst="rect">
            <a:avLst/>
          </a:prstGeom>
        </p:spPr>
      </p:pic>
      <p:pic>
        <p:nvPicPr>
          <p:cNvPr id="11" name="colorbar">
            <a:extLst>
              <a:ext uri="{FF2B5EF4-FFF2-40B4-BE49-F238E27FC236}">
                <a16:creationId xmlns:a16="http://schemas.microsoft.com/office/drawing/2014/main" id="{FFC04067-300D-460D-A7B7-C936554C0679}"/>
              </a:ext>
            </a:extLst>
          </p:cNvPr>
          <p:cNvPicPr>
            <a:picLocks noChangeAspect="1"/>
          </p:cNvPicPr>
          <p:nvPr/>
        </p:nvPicPr>
        <p:blipFill rotWithShape="1">
          <a:blip r:embed="rId4"/>
          <a:srcRect t="82251"/>
          <a:stretch/>
        </p:blipFill>
        <p:spPr>
          <a:xfrm>
            <a:off x="2948940" y="5577376"/>
            <a:ext cx="6294120" cy="821279"/>
          </a:xfrm>
          <a:prstGeom prst="rect">
            <a:avLst/>
          </a:prstGeom>
        </p:spPr>
      </p:pic>
      <p:pic>
        <p:nvPicPr>
          <p:cNvPr id="12" name="lower">
            <a:extLst>
              <a:ext uri="{FF2B5EF4-FFF2-40B4-BE49-F238E27FC236}">
                <a16:creationId xmlns:a16="http://schemas.microsoft.com/office/drawing/2014/main" id="{ED67922E-EF99-4848-91FE-728FE159F90A}"/>
              </a:ext>
            </a:extLst>
          </p:cNvPr>
          <p:cNvPicPr>
            <a:picLocks noChangeAspect="1"/>
          </p:cNvPicPr>
          <p:nvPr/>
        </p:nvPicPr>
        <p:blipFill rotWithShape="1">
          <a:blip r:embed="rId4"/>
          <a:srcRect l="4461" t="40705" b="18114"/>
          <a:stretch/>
        </p:blipFill>
        <p:spPr>
          <a:xfrm>
            <a:off x="6211019" y="1430974"/>
            <a:ext cx="6013349" cy="1905551"/>
          </a:xfrm>
          <a:prstGeom prst="rect">
            <a:avLst/>
          </a:prstGeom>
        </p:spPr>
      </p:pic>
      <p:pic>
        <p:nvPicPr>
          <p:cNvPr id="13" name="upper">
            <a:extLst>
              <a:ext uri="{FF2B5EF4-FFF2-40B4-BE49-F238E27FC236}">
                <a16:creationId xmlns:a16="http://schemas.microsoft.com/office/drawing/2014/main" id="{CB6EE988-B865-4083-ACA4-314E5F140ECE}"/>
              </a:ext>
            </a:extLst>
          </p:cNvPr>
          <p:cNvPicPr>
            <a:picLocks noChangeAspect="1"/>
          </p:cNvPicPr>
          <p:nvPr/>
        </p:nvPicPr>
        <p:blipFill rotWithShape="1">
          <a:blip r:embed="rId4"/>
          <a:srcRect b="58819"/>
          <a:stretch/>
        </p:blipFill>
        <p:spPr>
          <a:xfrm>
            <a:off x="-32368" y="1409708"/>
            <a:ext cx="6294120" cy="1905551"/>
          </a:xfrm>
          <a:prstGeom prst="rect">
            <a:avLst/>
          </a:prstGeom>
        </p:spPr>
      </p:pic>
      <p:pic>
        <p:nvPicPr>
          <p:cNvPr id="15" name="Picture 3" descr="Chart, treemap chart&#10;&#10;Description automatically generated">
            <a:extLst>
              <a:ext uri="{FF2B5EF4-FFF2-40B4-BE49-F238E27FC236}">
                <a16:creationId xmlns:a16="http://schemas.microsoft.com/office/drawing/2014/main" id="{75325382-5979-4768-A4F1-74900BB89BB3}"/>
              </a:ext>
            </a:extLst>
          </p:cNvPr>
          <p:cNvPicPr>
            <a:picLocks noChangeAspect="1"/>
          </p:cNvPicPr>
          <p:nvPr/>
        </p:nvPicPr>
        <p:blipFill rotWithShape="1">
          <a:blip r:embed="rId3"/>
          <a:srcRect l="4796" t="41045" b="16120"/>
          <a:stretch/>
        </p:blipFill>
        <p:spPr>
          <a:xfrm>
            <a:off x="6277189" y="3365183"/>
            <a:ext cx="5991014" cy="1905551"/>
          </a:xfrm>
          <a:prstGeom prst="rect">
            <a:avLst/>
          </a:prstGeom>
        </p:spPr>
      </p:pic>
      <p:grpSp>
        <p:nvGrpSpPr>
          <p:cNvPr id="18" name="组合 17">
            <a:extLst>
              <a:ext uri="{FF2B5EF4-FFF2-40B4-BE49-F238E27FC236}">
                <a16:creationId xmlns:a16="http://schemas.microsoft.com/office/drawing/2014/main" id="{EA7C750A-EBA7-45ED-B41D-4E47ADAB6D4D}"/>
              </a:ext>
            </a:extLst>
          </p:cNvPr>
          <p:cNvGrpSpPr/>
          <p:nvPr/>
        </p:nvGrpSpPr>
        <p:grpSpPr>
          <a:xfrm>
            <a:off x="355600" y="5107142"/>
            <a:ext cx="2759092" cy="347993"/>
            <a:chOff x="355600" y="3625702"/>
            <a:chExt cx="2759092" cy="347993"/>
          </a:xfrm>
        </p:grpSpPr>
        <p:sp>
          <p:nvSpPr>
            <p:cNvPr id="19" name="文本框 18">
              <a:extLst>
                <a:ext uri="{FF2B5EF4-FFF2-40B4-BE49-F238E27FC236}">
                  <a16:creationId xmlns:a16="http://schemas.microsoft.com/office/drawing/2014/main" id="{72D55D62-2945-41A9-8305-71B396E9771A}"/>
                </a:ext>
              </a:extLst>
            </p:cNvPr>
            <p:cNvSpPr txBox="1"/>
            <p:nvPr/>
          </p:nvSpPr>
          <p:spPr>
            <a:xfrm>
              <a:off x="1481954" y="3696696"/>
              <a:ext cx="506383" cy="276999"/>
            </a:xfrm>
            <a:prstGeom prst="rect">
              <a:avLst/>
            </a:prstGeom>
            <a:noFill/>
          </p:spPr>
          <p:txBody>
            <a:bodyPr wrap="square" lIns="0" tIns="0" rIns="0" bIns="0" anchor="ctr" anchorCtr="0">
              <a:spAutoFit/>
            </a:bodyPr>
            <a:lstStyle/>
            <a:p>
              <a:r>
                <a:rPr lang="en-US" altLang="zh-CN" dirty="0">
                  <a:latin typeface="Times New Roman" panose="02020603050405020304" pitchFamily="18" charset="0"/>
                  <a:cs typeface="Times New Roman" panose="02020603050405020304" pitchFamily="18" charset="0"/>
                </a:rPr>
                <a:t>Time</a:t>
              </a:r>
              <a:endParaRPr lang="zh-CN" altLang="en-US" dirty="0">
                <a:latin typeface="Times New Roman" panose="02020603050405020304" pitchFamily="18" charset="0"/>
                <a:cs typeface="Times New Roman" panose="02020603050405020304" pitchFamily="18" charset="0"/>
              </a:endParaRPr>
            </a:p>
          </p:txBody>
        </p:sp>
        <p:cxnSp>
          <p:nvCxnSpPr>
            <p:cNvPr id="20" name="!!arrow1">
              <a:extLst>
                <a:ext uri="{FF2B5EF4-FFF2-40B4-BE49-F238E27FC236}">
                  <a16:creationId xmlns:a16="http://schemas.microsoft.com/office/drawing/2014/main" id="{013FB0EE-E9EF-4376-B5F8-F054AAB9E00F}"/>
                </a:ext>
              </a:extLst>
            </p:cNvPr>
            <p:cNvCxnSpPr>
              <a:cxnSpLocks/>
            </p:cNvCxnSpPr>
            <p:nvPr/>
          </p:nvCxnSpPr>
          <p:spPr>
            <a:xfrm>
              <a:off x="355600" y="3625702"/>
              <a:ext cx="2759092" cy="0"/>
            </a:xfrm>
            <a:prstGeom prst="straightConnector1">
              <a:avLst/>
            </a:prstGeom>
            <a:ln w="25400">
              <a:solidFill>
                <a:srgbClr val="000000"/>
              </a:solidFill>
              <a:tailEnd type="triangle" w="lg" len="med"/>
            </a:ln>
          </p:spPr>
          <p:style>
            <a:lnRef idx="2">
              <a:schemeClr val="accent1"/>
            </a:lnRef>
            <a:fillRef idx="0">
              <a:schemeClr val="accent1"/>
            </a:fillRef>
            <a:effectRef idx="1">
              <a:schemeClr val="accent1"/>
            </a:effectRef>
            <a:fontRef idx="minor">
              <a:schemeClr val="tx1"/>
            </a:fontRef>
          </p:style>
        </p:cxnSp>
      </p:grpSp>
      <p:grpSp>
        <p:nvGrpSpPr>
          <p:cNvPr id="21" name="组合 20">
            <a:extLst>
              <a:ext uri="{FF2B5EF4-FFF2-40B4-BE49-F238E27FC236}">
                <a16:creationId xmlns:a16="http://schemas.microsoft.com/office/drawing/2014/main" id="{67E258C6-3E09-4545-928E-2FF5281FA965}"/>
              </a:ext>
            </a:extLst>
          </p:cNvPr>
          <p:cNvGrpSpPr/>
          <p:nvPr/>
        </p:nvGrpSpPr>
        <p:grpSpPr>
          <a:xfrm>
            <a:off x="3368658" y="5107142"/>
            <a:ext cx="2759092" cy="347993"/>
            <a:chOff x="355600" y="3625702"/>
            <a:chExt cx="2759092" cy="347993"/>
          </a:xfrm>
        </p:grpSpPr>
        <p:sp>
          <p:nvSpPr>
            <p:cNvPr id="22" name="文本框 21">
              <a:extLst>
                <a:ext uri="{FF2B5EF4-FFF2-40B4-BE49-F238E27FC236}">
                  <a16:creationId xmlns:a16="http://schemas.microsoft.com/office/drawing/2014/main" id="{9E4B217F-81FC-44AA-A1D8-A8C021CA0500}"/>
                </a:ext>
              </a:extLst>
            </p:cNvPr>
            <p:cNvSpPr txBox="1"/>
            <p:nvPr/>
          </p:nvSpPr>
          <p:spPr>
            <a:xfrm>
              <a:off x="1481954" y="3696696"/>
              <a:ext cx="506383" cy="276999"/>
            </a:xfrm>
            <a:prstGeom prst="rect">
              <a:avLst/>
            </a:prstGeom>
            <a:noFill/>
          </p:spPr>
          <p:txBody>
            <a:bodyPr wrap="square" lIns="0" tIns="0" rIns="0" bIns="0" anchor="ctr" anchorCtr="0">
              <a:spAutoFit/>
            </a:bodyPr>
            <a:lstStyle/>
            <a:p>
              <a:r>
                <a:rPr lang="en-US" altLang="zh-CN" dirty="0">
                  <a:latin typeface="Times New Roman" panose="02020603050405020304" pitchFamily="18" charset="0"/>
                  <a:cs typeface="Times New Roman" panose="02020603050405020304" pitchFamily="18" charset="0"/>
                </a:rPr>
                <a:t>Time</a:t>
              </a:r>
              <a:endParaRPr lang="zh-CN" altLang="en-US" dirty="0">
                <a:latin typeface="Times New Roman" panose="02020603050405020304" pitchFamily="18" charset="0"/>
                <a:cs typeface="Times New Roman" panose="02020603050405020304" pitchFamily="18" charset="0"/>
              </a:endParaRPr>
            </a:p>
          </p:txBody>
        </p:sp>
        <p:cxnSp>
          <p:nvCxnSpPr>
            <p:cNvPr id="23" name="!!arrow2">
              <a:extLst>
                <a:ext uri="{FF2B5EF4-FFF2-40B4-BE49-F238E27FC236}">
                  <a16:creationId xmlns:a16="http://schemas.microsoft.com/office/drawing/2014/main" id="{324F0CDA-AE48-497B-B9E3-47A0DD5BAB63}"/>
                </a:ext>
              </a:extLst>
            </p:cNvPr>
            <p:cNvCxnSpPr>
              <a:cxnSpLocks/>
            </p:cNvCxnSpPr>
            <p:nvPr/>
          </p:nvCxnSpPr>
          <p:spPr>
            <a:xfrm>
              <a:off x="355600" y="3625702"/>
              <a:ext cx="2759092" cy="0"/>
            </a:xfrm>
            <a:prstGeom prst="straightConnector1">
              <a:avLst/>
            </a:prstGeom>
            <a:ln w="25400">
              <a:solidFill>
                <a:srgbClr val="000000"/>
              </a:solidFill>
              <a:tailEnd type="triangle" w="lg" len="med"/>
            </a:ln>
          </p:spPr>
          <p:style>
            <a:lnRef idx="2">
              <a:schemeClr val="accent1"/>
            </a:lnRef>
            <a:fillRef idx="0">
              <a:schemeClr val="accent1"/>
            </a:fillRef>
            <a:effectRef idx="1">
              <a:schemeClr val="accent1"/>
            </a:effectRef>
            <a:fontRef idx="minor">
              <a:schemeClr val="tx1"/>
            </a:fontRef>
          </p:style>
        </p:cxnSp>
      </p:grpSp>
      <p:grpSp>
        <p:nvGrpSpPr>
          <p:cNvPr id="24" name="组合 23">
            <a:extLst>
              <a:ext uri="{FF2B5EF4-FFF2-40B4-BE49-F238E27FC236}">
                <a16:creationId xmlns:a16="http://schemas.microsoft.com/office/drawing/2014/main" id="{43F4A44F-69D1-4957-AC53-B80EA489166C}"/>
              </a:ext>
            </a:extLst>
          </p:cNvPr>
          <p:cNvGrpSpPr/>
          <p:nvPr/>
        </p:nvGrpSpPr>
        <p:grpSpPr>
          <a:xfrm>
            <a:off x="6345922" y="5107142"/>
            <a:ext cx="2759092" cy="347993"/>
            <a:chOff x="355600" y="3625702"/>
            <a:chExt cx="2759092" cy="347993"/>
          </a:xfrm>
        </p:grpSpPr>
        <p:sp>
          <p:nvSpPr>
            <p:cNvPr id="25" name="文本框 24">
              <a:extLst>
                <a:ext uri="{FF2B5EF4-FFF2-40B4-BE49-F238E27FC236}">
                  <a16:creationId xmlns:a16="http://schemas.microsoft.com/office/drawing/2014/main" id="{1EA81D3C-6AA1-4F10-B8F3-DB8C194EEDF8}"/>
                </a:ext>
              </a:extLst>
            </p:cNvPr>
            <p:cNvSpPr txBox="1"/>
            <p:nvPr/>
          </p:nvSpPr>
          <p:spPr>
            <a:xfrm>
              <a:off x="1481954" y="3696696"/>
              <a:ext cx="506383" cy="276999"/>
            </a:xfrm>
            <a:prstGeom prst="rect">
              <a:avLst/>
            </a:prstGeom>
            <a:noFill/>
          </p:spPr>
          <p:txBody>
            <a:bodyPr wrap="square" lIns="0" tIns="0" rIns="0" bIns="0" anchor="ctr" anchorCtr="0">
              <a:spAutoFit/>
            </a:bodyPr>
            <a:lstStyle/>
            <a:p>
              <a:r>
                <a:rPr lang="en-US" altLang="zh-CN" dirty="0">
                  <a:latin typeface="Times New Roman" panose="02020603050405020304" pitchFamily="18" charset="0"/>
                  <a:cs typeface="Times New Roman" panose="02020603050405020304" pitchFamily="18" charset="0"/>
                </a:rPr>
                <a:t>Time</a:t>
              </a:r>
              <a:endParaRPr lang="zh-CN" altLang="en-US" dirty="0">
                <a:latin typeface="Times New Roman" panose="02020603050405020304" pitchFamily="18" charset="0"/>
                <a:cs typeface="Times New Roman" panose="02020603050405020304" pitchFamily="18" charset="0"/>
              </a:endParaRPr>
            </a:p>
          </p:txBody>
        </p:sp>
        <p:cxnSp>
          <p:nvCxnSpPr>
            <p:cNvPr id="26" name="!!arrow3">
              <a:extLst>
                <a:ext uri="{FF2B5EF4-FFF2-40B4-BE49-F238E27FC236}">
                  <a16:creationId xmlns:a16="http://schemas.microsoft.com/office/drawing/2014/main" id="{96DB5526-2DF1-4CDB-9195-0C39293BB72E}"/>
                </a:ext>
              </a:extLst>
            </p:cNvPr>
            <p:cNvCxnSpPr>
              <a:cxnSpLocks/>
            </p:cNvCxnSpPr>
            <p:nvPr/>
          </p:nvCxnSpPr>
          <p:spPr>
            <a:xfrm>
              <a:off x="355600" y="3625702"/>
              <a:ext cx="2759092" cy="0"/>
            </a:xfrm>
            <a:prstGeom prst="straightConnector1">
              <a:avLst/>
            </a:prstGeom>
            <a:ln w="25400">
              <a:solidFill>
                <a:srgbClr val="000000"/>
              </a:solidFill>
              <a:tailEnd type="triangle" w="lg" len="med"/>
            </a:ln>
          </p:spPr>
          <p:style>
            <a:lnRef idx="2">
              <a:schemeClr val="accent1"/>
            </a:lnRef>
            <a:fillRef idx="0">
              <a:schemeClr val="accent1"/>
            </a:fillRef>
            <a:effectRef idx="1">
              <a:schemeClr val="accent1"/>
            </a:effectRef>
            <a:fontRef idx="minor">
              <a:schemeClr val="tx1"/>
            </a:fontRef>
          </p:style>
        </p:cxnSp>
      </p:grpSp>
      <p:grpSp>
        <p:nvGrpSpPr>
          <p:cNvPr id="27" name="组合 26">
            <a:extLst>
              <a:ext uri="{FF2B5EF4-FFF2-40B4-BE49-F238E27FC236}">
                <a16:creationId xmlns:a16="http://schemas.microsoft.com/office/drawing/2014/main" id="{296388E9-9EC1-41C7-B974-323631416633}"/>
              </a:ext>
            </a:extLst>
          </p:cNvPr>
          <p:cNvGrpSpPr/>
          <p:nvPr/>
        </p:nvGrpSpPr>
        <p:grpSpPr>
          <a:xfrm>
            <a:off x="9330500" y="5107142"/>
            <a:ext cx="2759092" cy="347993"/>
            <a:chOff x="355600" y="3625702"/>
            <a:chExt cx="2759092" cy="347993"/>
          </a:xfrm>
        </p:grpSpPr>
        <p:sp>
          <p:nvSpPr>
            <p:cNvPr id="28" name="文本框 27">
              <a:extLst>
                <a:ext uri="{FF2B5EF4-FFF2-40B4-BE49-F238E27FC236}">
                  <a16:creationId xmlns:a16="http://schemas.microsoft.com/office/drawing/2014/main" id="{800FB644-EC0A-482A-82D0-F96555BB8F69}"/>
                </a:ext>
              </a:extLst>
            </p:cNvPr>
            <p:cNvSpPr txBox="1"/>
            <p:nvPr/>
          </p:nvSpPr>
          <p:spPr>
            <a:xfrm>
              <a:off x="1481954" y="3696696"/>
              <a:ext cx="506383" cy="276999"/>
            </a:xfrm>
            <a:prstGeom prst="rect">
              <a:avLst/>
            </a:prstGeom>
            <a:noFill/>
          </p:spPr>
          <p:txBody>
            <a:bodyPr wrap="square" lIns="0" tIns="0" rIns="0" bIns="0" anchor="ctr" anchorCtr="0">
              <a:spAutoFit/>
            </a:bodyPr>
            <a:lstStyle/>
            <a:p>
              <a:r>
                <a:rPr lang="en-US" altLang="zh-CN" dirty="0">
                  <a:latin typeface="Times New Roman" panose="02020603050405020304" pitchFamily="18" charset="0"/>
                  <a:cs typeface="Times New Roman" panose="02020603050405020304" pitchFamily="18" charset="0"/>
                </a:rPr>
                <a:t>Time</a:t>
              </a:r>
              <a:endParaRPr lang="zh-CN" altLang="en-US" dirty="0">
                <a:latin typeface="Times New Roman" panose="02020603050405020304" pitchFamily="18" charset="0"/>
                <a:cs typeface="Times New Roman" panose="02020603050405020304" pitchFamily="18" charset="0"/>
              </a:endParaRPr>
            </a:p>
          </p:txBody>
        </p:sp>
        <p:cxnSp>
          <p:nvCxnSpPr>
            <p:cNvPr id="29" name="!!arrow4">
              <a:extLst>
                <a:ext uri="{FF2B5EF4-FFF2-40B4-BE49-F238E27FC236}">
                  <a16:creationId xmlns:a16="http://schemas.microsoft.com/office/drawing/2014/main" id="{BD76379A-E95E-4C1E-9588-B4D3BB5FB303}"/>
                </a:ext>
              </a:extLst>
            </p:cNvPr>
            <p:cNvCxnSpPr>
              <a:cxnSpLocks/>
            </p:cNvCxnSpPr>
            <p:nvPr/>
          </p:nvCxnSpPr>
          <p:spPr>
            <a:xfrm>
              <a:off x="355600" y="3625702"/>
              <a:ext cx="2759092" cy="0"/>
            </a:xfrm>
            <a:prstGeom prst="straightConnector1">
              <a:avLst/>
            </a:prstGeom>
            <a:ln w="25400">
              <a:solidFill>
                <a:srgbClr val="000000"/>
              </a:solidFill>
              <a:tailEnd type="triangle" w="lg" len="med"/>
            </a:ln>
          </p:spPr>
          <p:style>
            <a:lnRef idx="2">
              <a:schemeClr val="accent1"/>
            </a:lnRef>
            <a:fillRef idx="0">
              <a:schemeClr val="accent1"/>
            </a:fillRef>
            <a:effectRef idx="1">
              <a:schemeClr val="accent1"/>
            </a:effectRef>
            <a:fontRef idx="minor">
              <a:schemeClr val="tx1"/>
            </a:fontRef>
          </p:style>
        </p:cxnSp>
      </p:grpSp>
      <p:graphicFrame>
        <p:nvGraphicFramePr>
          <p:cNvPr id="30" name="Table 29">
            <a:extLst>
              <a:ext uri="{FF2B5EF4-FFF2-40B4-BE49-F238E27FC236}">
                <a16:creationId xmlns:a16="http://schemas.microsoft.com/office/drawing/2014/main" id="{2277A223-C048-7865-94E5-AF28ABCD7069}"/>
              </a:ext>
            </a:extLst>
          </p:cNvPr>
          <p:cNvGraphicFramePr>
            <a:graphicFrameLocks noGrp="1"/>
          </p:cNvGraphicFramePr>
          <p:nvPr>
            <p:extLst>
              <p:ext uri="{D42A27DB-BD31-4B8C-83A1-F6EECF244321}">
                <p14:modId xmlns:p14="http://schemas.microsoft.com/office/powerpoint/2010/main" val="2970671420"/>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extLst>
      <p:ext uri="{BB962C8B-B14F-4D97-AF65-F5344CB8AC3E}">
        <p14:creationId xmlns:p14="http://schemas.microsoft.com/office/powerpoint/2010/main" val="11098947"/>
      </p:ext>
    </p:extLst>
  </p:cSld>
  <p:clrMapOvr>
    <a:masterClrMapping/>
  </p:clrMapOvr>
  <mc:AlternateContent xmlns:mc="http://schemas.openxmlformats.org/markup-compatibility/2006" xmlns:p159="http://schemas.microsoft.com/office/powerpoint/2015/09/main">
    <mc:Choice Requires="p159">
      <p:transition spd="med" advTm="11606">
        <p159:morph option="byObject"/>
      </p:transition>
    </mc:Choice>
    <mc:Fallback xmlns="">
      <p:transition spd="med" advTm="11606">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712DA02-1AAD-40EF-9644-2C25890B13F6}"/>
              </a:ext>
            </a:extLst>
          </p:cNvPr>
          <p:cNvSpPr>
            <a:spLocks noGrp="1"/>
          </p:cNvSpPr>
          <p:nvPr>
            <p:ph type="title"/>
          </p:nvPr>
        </p:nvSpPr>
        <p:spPr/>
        <p:txBody>
          <a:bodyPr/>
          <a:lstStyle/>
          <a:p>
            <a:r>
              <a:rPr lang="en-US" altLang="zh-CN" dirty="0"/>
              <a:t>Conclusion</a:t>
            </a:r>
            <a:endParaRPr lang="zh-CN" altLang="en-US" dirty="0"/>
          </a:p>
        </p:txBody>
      </p:sp>
      <p:sp>
        <p:nvSpPr>
          <p:cNvPr id="8" name="内容占位符 7">
            <a:extLst>
              <a:ext uri="{FF2B5EF4-FFF2-40B4-BE49-F238E27FC236}">
                <a16:creationId xmlns:a16="http://schemas.microsoft.com/office/drawing/2014/main" id="{1A407E26-D522-49C4-B6F2-2F66B2A18019}"/>
              </a:ext>
            </a:extLst>
          </p:cNvPr>
          <p:cNvSpPr>
            <a:spLocks noGrp="1"/>
          </p:cNvSpPr>
          <p:nvPr>
            <p:ph idx="1"/>
          </p:nvPr>
        </p:nvSpPr>
        <p:spPr/>
        <p:txBody>
          <a:bodyPr/>
          <a:lstStyle/>
          <a:p>
            <a:r>
              <a:rPr lang="en-US" altLang="zh-CN" dirty="0"/>
              <a:t>Fluid</a:t>
            </a:r>
          </a:p>
          <a:p>
            <a:pPr lvl="1">
              <a:spcBef>
                <a:spcPts val="1000"/>
              </a:spcBef>
            </a:pPr>
            <a:r>
              <a:rPr lang="en-US" altLang="zh-CN" dirty="0"/>
              <a:t>Hyperparameter tuning execution engine</a:t>
            </a:r>
          </a:p>
          <a:p>
            <a:pPr lvl="1">
              <a:spcBef>
                <a:spcPts val="1000"/>
              </a:spcBef>
            </a:pPr>
            <a:r>
              <a:rPr lang="en-US" altLang="zh-CN" dirty="0"/>
              <a:t>Can be combined with most tuning algorithms</a:t>
            </a:r>
          </a:p>
          <a:p>
            <a:pPr lvl="1">
              <a:spcBef>
                <a:spcPts val="1000"/>
              </a:spcBef>
            </a:pPr>
            <a:r>
              <a:rPr lang="en-US" altLang="zh-CN" dirty="0"/>
              <a:t>Improve utilization and end-to-end tuning time</a:t>
            </a:r>
          </a:p>
          <a:p>
            <a:r>
              <a:rPr lang="en-US" altLang="zh-CN" dirty="0"/>
              <a:t>Open source</a:t>
            </a:r>
          </a:p>
          <a:p>
            <a:pPr lvl="1">
              <a:spcBef>
                <a:spcPts val="1000"/>
              </a:spcBef>
            </a:pPr>
            <a:r>
              <a:rPr lang="en-US" altLang="zh-CN" dirty="0">
                <a:latin typeface="Gill Sans Light" panose="020B0302020104020203" pitchFamily="34" charset="-79"/>
                <a:ea typeface="Gill Sans" charset="0"/>
                <a:cs typeface="Gill Sans Light" panose="020B0302020104020203" pitchFamily="34" charset="-79"/>
                <a:hlinkClick r:id="rId3"/>
              </a:rPr>
              <a:t>https://github.com/SymbioticLab/fluid</a:t>
            </a:r>
            <a:endParaRPr lang="en-US" altLang="zh-CN" dirty="0">
              <a:latin typeface="Gill Sans Light" panose="020B0302020104020203" pitchFamily="34" charset="-79"/>
              <a:ea typeface="Gill Sans" charset="0"/>
              <a:cs typeface="Gill Sans Light" panose="020B0302020104020203" pitchFamily="34" charset="-79"/>
            </a:endParaRPr>
          </a:p>
          <a:p>
            <a:endParaRPr lang="zh-CN" altLang="en-US" dirty="0"/>
          </a:p>
        </p:txBody>
      </p:sp>
      <p:sp>
        <p:nvSpPr>
          <p:cNvPr id="2" name="灯片编号占位符 1">
            <a:extLst>
              <a:ext uri="{FF2B5EF4-FFF2-40B4-BE49-F238E27FC236}">
                <a16:creationId xmlns:a16="http://schemas.microsoft.com/office/drawing/2014/main" id="{88652D2E-9651-4B56-B137-642B66567AFA}"/>
              </a:ext>
            </a:extLst>
          </p:cNvPr>
          <p:cNvSpPr>
            <a:spLocks noGrp="1"/>
          </p:cNvSpPr>
          <p:nvPr>
            <p:ph type="sldNum" sz="quarter" idx="12"/>
          </p:nvPr>
        </p:nvSpPr>
        <p:spPr/>
        <p:txBody>
          <a:bodyPr/>
          <a:lstStyle/>
          <a:p>
            <a:fld id="{AB784BE6-8AD8-2A49-BC7C-EB31A7D2B34C}" type="slidenum">
              <a:rPr lang="en-US" smtClean="0"/>
              <a:pPr/>
              <a:t>58</a:t>
            </a:fld>
            <a:endParaRPr lang="en-US"/>
          </a:p>
        </p:txBody>
      </p:sp>
      <p:graphicFrame>
        <p:nvGraphicFramePr>
          <p:cNvPr id="5" name="Table 4">
            <a:extLst>
              <a:ext uri="{FF2B5EF4-FFF2-40B4-BE49-F238E27FC236}">
                <a16:creationId xmlns:a16="http://schemas.microsoft.com/office/drawing/2014/main" id="{2EFCE638-FABA-99EB-6D93-6C005E2BC106}"/>
              </a:ext>
            </a:extLst>
          </p:cNvPr>
          <p:cNvGraphicFramePr>
            <a:graphicFrameLocks noGrp="1"/>
          </p:cNvGraphicFramePr>
          <p:nvPr>
            <p:extLst>
              <p:ext uri="{D42A27DB-BD31-4B8C-83A1-F6EECF244321}">
                <p14:modId xmlns:p14="http://schemas.microsoft.com/office/powerpoint/2010/main" val="2970671420"/>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extLst>
      <p:ext uri="{BB962C8B-B14F-4D97-AF65-F5344CB8AC3E}">
        <p14:creationId xmlns:p14="http://schemas.microsoft.com/office/powerpoint/2010/main" val="2488907630"/>
      </p:ext>
    </p:extLst>
  </p:cSld>
  <p:clrMapOvr>
    <a:masterClrMapping/>
  </p:clrMapOvr>
  <mc:AlternateContent xmlns:mc="http://schemas.openxmlformats.org/markup-compatibility/2006" xmlns:p14="http://schemas.microsoft.com/office/powerpoint/2010/main">
    <mc:Choice Requires="p14">
      <p:transition spd="slow" p14:dur="2000" advTm="35314"/>
    </mc:Choice>
    <mc:Fallback xmlns="">
      <p:transition spd="slow" advTm="35314"/>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8CB94D-0266-4288-8BAC-855345A60FB3}"/>
              </a:ext>
            </a:extLst>
          </p:cNvPr>
          <p:cNvSpPr>
            <a:spLocks noGrp="1"/>
          </p:cNvSpPr>
          <p:nvPr>
            <p:ph type="title"/>
          </p:nvPr>
        </p:nvSpPr>
        <p:spPr/>
        <p:txBody>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E34F67B2-3F78-4439-A26C-0F4D872ACE52}"/>
              </a:ext>
            </a:extLst>
          </p:cNvPr>
          <p:cNvSpPr>
            <a:spLocks noGrp="1"/>
          </p:cNvSpPr>
          <p:nvPr>
            <p:ph idx="1"/>
          </p:nvPr>
        </p:nvSpPr>
        <p:spPr/>
        <p:txBody>
          <a:bodyPr/>
          <a:lstStyle/>
          <a:p>
            <a:r>
              <a:rPr lang="en-US" altLang="zh-CN" dirty="0">
                <a:solidFill>
                  <a:schemeClr val="bg1">
                    <a:lumMod val="65000"/>
                  </a:schemeClr>
                </a:solidFill>
                <a:latin typeface="Abril Fatface" panose="02000503000000020003" pitchFamily="2" charset="0"/>
              </a:rPr>
              <a:t>Salus</a:t>
            </a:r>
          </a:p>
          <a:p>
            <a:pPr lvl="1"/>
            <a:r>
              <a:rPr lang="en-US" altLang="zh-CN" dirty="0">
                <a:solidFill>
                  <a:schemeClr val="bg1">
                    <a:lumMod val="65000"/>
                  </a:schemeClr>
                </a:solidFill>
              </a:rPr>
              <a:t>Fine-grained GPU Sharing Primitives for Deep Learning Applications</a:t>
            </a:r>
          </a:p>
          <a:p>
            <a:pPr lvl="1"/>
            <a:endParaRPr lang="en-US" altLang="zh-CN" dirty="0">
              <a:solidFill>
                <a:schemeClr val="bg1">
                  <a:lumMod val="65000"/>
                </a:schemeClr>
              </a:solidFill>
            </a:endParaRPr>
          </a:p>
          <a:p>
            <a:r>
              <a:rPr lang="en-US" altLang="zh-CN" dirty="0">
                <a:solidFill>
                  <a:schemeClr val="bg1">
                    <a:lumMod val="65000"/>
                  </a:schemeClr>
                </a:solidFill>
                <a:latin typeface="Abril Fatface" panose="02000503000000020003" pitchFamily="2" charset="0"/>
              </a:rPr>
              <a:t>Fluid</a:t>
            </a:r>
          </a:p>
          <a:p>
            <a:pPr lvl="1"/>
            <a:r>
              <a:rPr lang="en-US" altLang="zh-CN" dirty="0">
                <a:solidFill>
                  <a:schemeClr val="bg1">
                    <a:lumMod val="65000"/>
                  </a:schemeClr>
                </a:solidFill>
              </a:rPr>
              <a:t>Resource-aware Hyperparameter Tuning Engine</a:t>
            </a:r>
          </a:p>
          <a:p>
            <a:pPr lvl="1"/>
            <a:endParaRPr lang="en-US" altLang="zh-CN" dirty="0"/>
          </a:p>
          <a:p>
            <a:r>
              <a:rPr lang="en-US" altLang="zh-CN" dirty="0">
                <a:latin typeface="Abril Fatface" panose="02000503000000020003" pitchFamily="2" charset="0"/>
              </a:rPr>
              <a:t>Orloj</a:t>
            </a:r>
          </a:p>
          <a:p>
            <a:pPr lvl="1"/>
            <a:r>
              <a:rPr lang="en-US" altLang="zh-CN" dirty="0"/>
              <a:t>Predictably Serving Unpredictable DNNs</a:t>
            </a:r>
            <a:endParaRPr lang="zh-CN" altLang="en-US" dirty="0"/>
          </a:p>
        </p:txBody>
      </p:sp>
      <p:sp>
        <p:nvSpPr>
          <p:cNvPr id="4" name="Slide Number Placeholder 4">
            <a:extLst>
              <a:ext uri="{FF2B5EF4-FFF2-40B4-BE49-F238E27FC236}">
                <a16:creationId xmlns:a16="http://schemas.microsoft.com/office/drawing/2014/main" id="{4C0F74DC-0415-4880-B6B2-9B7E702F3C6F}"/>
              </a:ext>
            </a:extLst>
          </p:cNvPr>
          <p:cNvSpPr>
            <a:spLocks noGrp="1"/>
          </p:cNvSpPr>
          <p:nvPr>
            <p:ph type="sldNum" sz="quarter" idx="12"/>
          </p:nvPr>
        </p:nvSpPr>
        <p:spPr>
          <a:xfrm>
            <a:off x="10558200" y="6426000"/>
            <a:ext cx="937800" cy="432000"/>
          </a:xfrm>
        </p:spPr>
        <p:txBody>
          <a:bodyPr/>
          <a:lstStyle/>
          <a:p>
            <a:fld id="{2E4BC627-AC99-AB40-AA77-AD4C10984B8E}" type="slidenum">
              <a:rPr lang="en-US" smtClean="0"/>
              <a:pPr/>
              <a:t>59</a:t>
            </a:fld>
            <a:endParaRPr lang="en-US"/>
          </a:p>
        </p:txBody>
      </p:sp>
      <p:graphicFrame>
        <p:nvGraphicFramePr>
          <p:cNvPr id="5" name="Table 4">
            <a:extLst>
              <a:ext uri="{FF2B5EF4-FFF2-40B4-BE49-F238E27FC236}">
                <a16:creationId xmlns:a16="http://schemas.microsoft.com/office/drawing/2014/main" id="{464AD098-0369-8B22-A1C4-650C071C82E2}"/>
              </a:ext>
            </a:extLst>
          </p:cNvPr>
          <p:cNvGraphicFramePr>
            <a:graphicFrameLocks noGrp="1"/>
          </p:cNvGraphicFramePr>
          <p:nvPr>
            <p:extLst>
              <p:ext uri="{D42A27DB-BD31-4B8C-83A1-F6EECF244321}">
                <p14:modId xmlns:p14="http://schemas.microsoft.com/office/powerpoint/2010/main" val="144041739"/>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extLst>
      <p:ext uri="{BB962C8B-B14F-4D97-AF65-F5344CB8AC3E}">
        <p14:creationId xmlns:p14="http://schemas.microsoft.com/office/powerpoint/2010/main" val="3518203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E2FB6A-F45F-4E8D-90A9-87F369A81BB2}"/>
              </a:ext>
            </a:extLst>
          </p:cNvPr>
          <p:cNvSpPr>
            <a:spLocks noGrp="1"/>
          </p:cNvSpPr>
          <p:nvPr>
            <p:ph type="title"/>
          </p:nvPr>
        </p:nvSpPr>
        <p:spPr/>
        <p:txBody>
          <a:bodyPr/>
          <a:lstStyle/>
          <a:p>
            <a:r>
              <a:rPr lang="en-US" altLang="zh-CN" dirty="0"/>
              <a:t>Thesis Statement</a:t>
            </a:r>
            <a:endParaRPr lang="zh-CN" altLang="en-US" dirty="0"/>
          </a:p>
        </p:txBody>
      </p:sp>
      <p:sp>
        <p:nvSpPr>
          <p:cNvPr id="3" name="内容占位符 2">
            <a:extLst>
              <a:ext uri="{FF2B5EF4-FFF2-40B4-BE49-F238E27FC236}">
                <a16:creationId xmlns:a16="http://schemas.microsoft.com/office/drawing/2014/main" id="{A11A97B2-B9E1-4BBA-A7A4-AFF52ABC21B6}"/>
              </a:ext>
            </a:extLst>
          </p:cNvPr>
          <p:cNvSpPr>
            <a:spLocks noGrp="1"/>
          </p:cNvSpPr>
          <p:nvPr>
            <p:ph idx="1"/>
          </p:nvPr>
        </p:nvSpPr>
        <p:spPr>
          <a:xfrm>
            <a:off x="696000" y="1629001"/>
            <a:ext cx="10800000" cy="1902356"/>
          </a:xfrm>
        </p:spPr>
        <p:txBody>
          <a:bodyPr/>
          <a:lstStyle/>
          <a:p>
            <a:r>
              <a:rPr lang="en-US" altLang="zh-CN" dirty="0"/>
              <a:t>There are mismatches among the hardware, DL applications, and the software infrastructure in between.</a:t>
            </a:r>
          </a:p>
          <a:p>
            <a:r>
              <a:rPr lang="en-US" altLang="zh-CN" dirty="0">
                <a:latin typeface="Gill Sans" panose="020B0502020104020203" pitchFamily="34" charset="-79"/>
                <a:cs typeface="Gill Sans" panose="020B0502020104020203" pitchFamily="34" charset="-79"/>
              </a:rPr>
              <a:t>Revisit the system design across the software stack, focusing on the synergy between schedulers and application/system-specific information.</a:t>
            </a:r>
            <a:endParaRPr lang="zh-CN" altLang="en-US" dirty="0">
              <a:latin typeface="Gill Sans" panose="020B0502020104020203" pitchFamily="34" charset="-79"/>
              <a:cs typeface="Gill Sans" panose="020B0502020104020203" pitchFamily="34" charset="-79"/>
            </a:endParaRPr>
          </a:p>
        </p:txBody>
      </p:sp>
      <p:sp>
        <p:nvSpPr>
          <p:cNvPr id="27" name="Slide Number Placeholder 4">
            <a:extLst>
              <a:ext uri="{FF2B5EF4-FFF2-40B4-BE49-F238E27FC236}">
                <a16:creationId xmlns:a16="http://schemas.microsoft.com/office/drawing/2014/main" id="{A0DEBA4F-2F62-4263-AF54-C0CD35BD28E5}"/>
              </a:ext>
            </a:extLst>
          </p:cNvPr>
          <p:cNvSpPr>
            <a:spLocks noGrp="1"/>
          </p:cNvSpPr>
          <p:nvPr>
            <p:ph type="sldNum" sz="quarter" idx="12"/>
          </p:nvPr>
        </p:nvSpPr>
        <p:spPr>
          <a:xfrm>
            <a:off x="10558200" y="6426000"/>
            <a:ext cx="937800" cy="432000"/>
          </a:xfrm>
        </p:spPr>
        <p:txBody>
          <a:bodyPr/>
          <a:lstStyle/>
          <a:p>
            <a:fld id="{2E4BC627-AC99-AB40-AA77-AD4C10984B8E}" type="slidenum">
              <a:rPr lang="en-US" smtClean="0"/>
              <a:pPr/>
              <a:t>6</a:t>
            </a:fld>
            <a:endParaRPr lang="en-US"/>
          </a:p>
        </p:txBody>
      </p:sp>
      <p:grpSp>
        <p:nvGrpSpPr>
          <p:cNvPr id="53" name="组合 52">
            <a:extLst>
              <a:ext uri="{FF2B5EF4-FFF2-40B4-BE49-F238E27FC236}">
                <a16:creationId xmlns:a16="http://schemas.microsoft.com/office/drawing/2014/main" id="{41909063-1C50-4ECE-95EC-C468C0CD171E}"/>
              </a:ext>
            </a:extLst>
          </p:cNvPr>
          <p:cNvGrpSpPr/>
          <p:nvPr/>
        </p:nvGrpSpPr>
        <p:grpSpPr>
          <a:xfrm>
            <a:off x="2862823" y="3803760"/>
            <a:ext cx="6466354" cy="2142955"/>
            <a:chOff x="2862823" y="3803760"/>
            <a:chExt cx="6466354" cy="2142955"/>
          </a:xfrm>
        </p:grpSpPr>
        <p:sp>
          <p:nvSpPr>
            <p:cNvPr id="34" name="Rectangle 110">
              <a:extLst>
                <a:ext uri="{FF2B5EF4-FFF2-40B4-BE49-F238E27FC236}">
                  <a16:creationId xmlns:a16="http://schemas.microsoft.com/office/drawing/2014/main" id="{20B52917-5852-4F8F-A65B-304CB266AFA2}"/>
                </a:ext>
              </a:extLst>
            </p:cNvPr>
            <p:cNvSpPr/>
            <p:nvPr/>
          </p:nvSpPr>
          <p:spPr>
            <a:xfrm>
              <a:off x="3132551" y="5647204"/>
              <a:ext cx="772964" cy="230832"/>
            </a:xfrm>
            <a:prstGeom prst="rect">
              <a:avLst/>
            </a:prstGeom>
          </p:spPr>
          <p:txBody>
            <a:bodyPr wrap="square" lIns="0" tIns="0" rIns="0" bIns="0" anchor="ctr">
              <a:spAutoFit/>
            </a:bodyPr>
            <a:lstStyle/>
            <a:p>
              <a:pPr algn="ctr"/>
              <a:r>
                <a:rPr lang="en-US" sz="1500" dirty="0">
                  <a:solidFill>
                    <a:sysClr val="windowText" lastClr="000000"/>
                  </a:solidFill>
                  <a:latin typeface="Gill Sans Light" panose="020B0302020104020203" pitchFamily="34" charset="-79"/>
                  <a:cs typeface="Gill Sans Light" panose="020B0302020104020203" pitchFamily="34" charset="-79"/>
                </a:rPr>
                <a:t>Hardware</a:t>
              </a:r>
            </a:p>
          </p:txBody>
        </p:sp>
        <p:cxnSp>
          <p:nvCxnSpPr>
            <p:cNvPr id="35" name="直接连接符 34">
              <a:extLst>
                <a:ext uri="{FF2B5EF4-FFF2-40B4-BE49-F238E27FC236}">
                  <a16:creationId xmlns:a16="http://schemas.microsoft.com/office/drawing/2014/main" id="{FB11EB68-0627-47C4-ADC7-B1E395EAC4CE}"/>
                </a:ext>
              </a:extLst>
            </p:cNvPr>
            <p:cNvCxnSpPr>
              <a:cxnSpLocks/>
            </p:cNvCxnSpPr>
            <p:nvPr/>
          </p:nvCxnSpPr>
          <p:spPr>
            <a:xfrm flipH="1">
              <a:off x="2862823" y="5946714"/>
              <a:ext cx="1344646"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86363ECD-ADEF-4E13-A231-CFE3B4C5DD71}"/>
                </a:ext>
              </a:extLst>
            </p:cNvPr>
            <p:cNvCxnSpPr>
              <a:cxnSpLocks/>
            </p:cNvCxnSpPr>
            <p:nvPr/>
          </p:nvCxnSpPr>
          <p:spPr>
            <a:xfrm flipH="1">
              <a:off x="2862823" y="5597067"/>
              <a:ext cx="1344646"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8" name="Rectangle 110">
              <a:extLst>
                <a:ext uri="{FF2B5EF4-FFF2-40B4-BE49-F238E27FC236}">
                  <a16:creationId xmlns:a16="http://schemas.microsoft.com/office/drawing/2014/main" id="{5A67A0FF-86A2-49C1-A11D-AC1F3EAD1584}"/>
                </a:ext>
              </a:extLst>
            </p:cNvPr>
            <p:cNvSpPr/>
            <p:nvPr/>
          </p:nvSpPr>
          <p:spPr>
            <a:xfrm>
              <a:off x="3132551" y="5013854"/>
              <a:ext cx="740078" cy="230832"/>
            </a:xfrm>
            <a:prstGeom prst="rect">
              <a:avLst/>
            </a:prstGeom>
          </p:spPr>
          <p:txBody>
            <a:bodyPr wrap="square" lIns="0" tIns="0" rIns="0" bIns="0" anchor="ctr">
              <a:spAutoFit/>
            </a:bodyPr>
            <a:lstStyle/>
            <a:p>
              <a:pPr algn="ctr"/>
              <a:r>
                <a:rPr lang="en-US" sz="1500" dirty="0">
                  <a:solidFill>
                    <a:sysClr val="windowText" lastClr="000000"/>
                  </a:solidFill>
                  <a:latin typeface="Gill Sans Light" panose="020B0302020104020203" pitchFamily="34" charset="-79"/>
                  <a:cs typeface="Gill Sans Light" panose="020B0302020104020203" pitchFamily="34" charset="-79"/>
                </a:rPr>
                <a:t>Low-level</a:t>
              </a:r>
            </a:p>
          </p:txBody>
        </p:sp>
        <p:sp>
          <p:nvSpPr>
            <p:cNvPr id="41" name="Rectangle 110">
              <a:extLst>
                <a:ext uri="{FF2B5EF4-FFF2-40B4-BE49-F238E27FC236}">
                  <a16:creationId xmlns:a16="http://schemas.microsoft.com/office/drawing/2014/main" id="{7B8DC232-1F6C-46CD-ADFF-16FACD5ABC8D}"/>
                </a:ext>
              </a:extLst>
            </p:cNvPr>
            <p:cNvSpPr/>
            <p:nvPr/>
          </p:nvSpPr>
          <p:spPr>
            <a:xfrm>
              <a:off x="3115831" y="4005200"/>
              <a:ext cx="806405" cy="501553"/>
            </a:xfrm>
            <a:prstGeom prst="rect">
              <a:avLst/>
            </a:prstGeom>
          </p:spPr>
          <p:txBody>
            <a:bodyPr wrap="square" lIns="0" tIns="0" rIns="0" bIns="0" anchor="ctr">
              <a:spAutoFit/>
            </a:bodyPr>
            <a:lstStyle/>
            <a:p>
              <a:pPr algn="ctr"/>
              <a:r>
                <a:rPr lang="en-US" sz="1500" dirty="0">
                  <a:solidFill>
                    <a:sysClr val="windowText" lastClr="000000"/>
                  </a:solidFill>
                  <a:latin typeface="Gill Sans Light" panose="020B0302020104020203" pitchFamily="34" charset="-79"/>
                  <a:cs typeface="Gill Sans Light" panose="020B0302020104020203" pitchFamily="34" charset="-79"/>
                </a:rPr>
                <a:t>High-level</a:t>
              </a:r>
            </a:p>
          </p:txBody>
        </p:sp>
        <p:cxnSp>
          <p:nvCxnSpPr>
            <p:cNvPr id="46" name="直接连接符 45">
              <a:extLst>
                <a:ext uri="{FF2B5EF4-FFF2-40B4-BE49-F238E27FC236}">
                  <a16:creationId xmlns:a16="http://schemas.microsoft.com/office/drawing/2014/main" id="{710CE521-586F-4767-A7A5-B884B03C70D1}"/>
                </a:ext>
              </a:extLst>
            </p:cNvPr>
            <p:cNvCxnSpPr>
              <a:cxnSpLocks/>
            </p:cNvCxnSpPr>
            <p:nvPr/>
          </p:nvCxnSpPr>
          <p:spPr>
            <a:xfrm flipH="1">
              <a:off x="2862823" y="3814644"/>
              <a:ext cx="1344646"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F98F80E1-22F2-4623-8992-E5A1B74B0355}"/>
                </a:ext>
              </a:extLst>
            </p:cNvPr>
            <p:cNvCxnSpPr>
              <a:cxnSpLocks/>
            </p:cNvCxnSpPr>
            <p:nvPr/>
          </p:nvCxnSpPr>
          <p:spPr>
            <a:xfrm flipH="1">
              <a:off x="2862823" y="4755351"/>
              <a:ext cx="1344646"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8" name="!!Mismatch1">
              <a:extLst>
                <a:ext uri="{FF2B5EF4-FFF2-40B4-BE49-F238E27FC236}">
                  <a16:creationId xmlns:a16="http://schemas.microsoft.com/office/drawing/2014/main" id="{8D896137-01D5-4F25-B240-9558B6E26922}"/>
                </a:ext>
              </a:extLst>
            </p:cNvPr>
            <p:cNvSpPr/>
            <p:nvPr/>
          </p:nvSpPr>
          <p:spPr>
            <a:xfrm>
              <a:off x="4247854" y="3803760"/>
              <a:ext cx="2870104" cy="1233165"/>
            </a:xfrm>
            <a:prstGeom prst="roundRect">
              <a:avLst>
                <a:gd name="adj" fmla="val 8585"/>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dirty="0">
                  <a:latin typeface="Gill Sans" panose="020B0502020104020203" pitchFamily="34" charset="-79"/>
                  <a:cs typeface="Gill Sans" panose="020B0502020104020203" pitchFamily="34" charset="-79"/>
                </a:rPr>
                <a:t>New applications</a:t>
              </a:r>
            </a:p>
          </p:txBody>
        </p:sp>
        <p:sp>
          <p:nvSpPr>
            <p:cNvPr id="49" name="!!Mismatch2">
              <a:extLst>
                <a:ext uri="{FF2B5EF4-FFF2-40B4-BE49-F238E27FC236}">
                  <a16:creationId xmlns:a16="http://schemas.microsoft.com/office/drawing/2014/main" id="{6AEB8FE4-FED6-4377-8937-4751CE576CD8}"/>
                </a:ext>
              </a:extLst>
            </p:cNvPr>
            <p:cNvSpPr/>
            <p:nvPr/>
          </p:nvSpPr>
          <p:spPr>
            <a:xfrm>
              <a:off x="4227662" y="5129271"/>
              <a:ext cx="2890296" cy="817444"/>
            </a:xfrm>
            <a:prstGeom prst="roundRect">
              <a:avLst>
                <a:gd name="adj" fmla="val 8585"/>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dirty="0">
                  <a:latin typeface="Gill Sans" panose="020B0502020104020203" pitchFamily="34" charset="-79"/>
                  <a:cs typeface="Gill Sans" panose="020B0502020104020203" pitchFamily="34" charset="-79"/>
                </a:rPr>
                <a:t>New types of hardware</a:t>
              </a:r>
              <a:endParaRPr lang="zh-CN" altLang="en-US" sz="2000" dirty="0">
                <a:latin typeface="Gill Sans" panose="020B0502020104020203" pitchFamily="34" charset="-79"/>
                <a:cs typeface="Gill Sans" panose="020B0502020104020203" pitchFamily="34" charset="-79"/>
              </a:endParaRPr>
            </a:p>
          </p:txBody>
        </p:sp>
        <p:sp>
          <p:nvSpPr>
            <p:cNvPr id="50" name="!!Mismatch3">
              <a:extLst>
                <a:ext uri="{FF2B5EF4-FFF2-40B4-BE49-F238E27FC236}">
                  <a16:creationId xmlns:a16="http://schemas.microsoft.com/office/drawing/2014/main" id="{97DEB2B3-6BF2-4E1A-B78E-50DA16988188}"/>
                </a:ext>
              </a:extLst>
            </p:cNvPr>
            <p:cNvSpPr/>
            <p:nvPr/>
          </p:nvSpPr>
          <p:spPr>
            <a:xfrm>
              <a:off x="7175425" y="3803760"/>
              <a:ext cx="2153752" cy="2142954"/>
            </a:xfrm>
            <a:prstGeom prst="roundRect">
              <a:avLst>
                <a:gd name="adj" fmla="val 3759"/>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dirty="0">
                  <a:latin typeface="Gill Sans" panose="020B0502020104020203" pitchFamily="34" charset="-79"/>
                  <a:cs typeface="Gill Sans" panose="020B0502020104020203" pitchFamily="34" charset="-79"/>
                </a:rPr>
                <a:t>New metrics beyond predictive accuracy</a:t>
              </a:r>
              <a:endParaRPr lang="zh-CN" altLang="en-US" sz="2000" dirty="0">
                <a:latin typeface="Gill Sans" panose="020B0502020104020203" pitchFamily="34" charset="-79"/>
                <a:cs typeface="Gill Sans" panose="020B0502020104020203" pitchFamily="34" charset="-79"/>
              </a:endParaRPr>
            </a:p>
          </p:txBody>
        </p:sp>
      </p:grpSp>
      <p:sp>
        <p:nvSpPr>
          <p:cNvPr id="25" name="c">
            <a:extLst>
              <a:ext uri="{FF2B5EF4-FFF2-40B4-BE49-F238E27FC236}">
                <a16:creationId xmlns:a16="http://schemas.microsoft.com/office/drawing/2014/main" id="{B0FEEFC0-E8D9-4A07-B38A-2554F3968D82}"/>
              </a:ext>
            </a:extLst>
          </p:cNvPr>
          <p:cNvSpPr/>
          <p:nvPr/>
        </p:nvSpPr>
        <p:spPr>
          <a:xfrm>
            <a:off x="4247854" y="3814644"/>
            <a:ext cx="2870104" cy="1233165"/>
          </a:xfrm>
          <a:prstGeom prst="roundRect">
            <a:avLst>
              <a:gd name="adj" fmla="val 9164"/>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lIns="0" tIns="0" rIns="0" bIns="0" rtlCol="0" anchor="ctr"/>
          <a:lstStyle/>
          <a:p>
            <a:pPr algn="ctr"/>
            <a:endParaRPr lang="en-US" sz="2200" dirty="0">
              <a:solidFill>
                <a:schemeClr val="bg1"/>
              </a:solidFill>
              <a:latin typeface="Abril Fatface" panose="02000503000000020003" pitchFamily="2" charset="0"/>
              <a:cs typeface="Gill Sans Light" panose="020B0302020104020203" pitchFamily="34" charset="-79"/>
            </a:endParaRPr>
          </a:p>
        </p:txBody>
      </p:sp>
      <p:sp>
        <p:nvSpPr>
          <p:cNvPr id="55" name="!!Text: Fluid">
            <a:extLst>
              <a:ext uri="{FF2B5EF4-FFF2-40B4-BE49-F238E27FC236}">
                <a16:creationId xmlns:a16="http://schemas.microsoft.com/office/drawing/2014/main" id="{26E868D7-A47D-430E-913C-49BD2EF83A14}"/>
              </a:ext>
            </a:extLst>
          </p:cNvPr>
          <p:cNvSpPr txBox="1"/>
          <p:nvPr/>
        </p:nvSpPr>
        <p:spPr>
          <a:xfrm>
            <a:off x="5243385" y="4215783"/>
            <a:ext cx="879042" cy="430887"/>
          </a:xfrm>
          <a:prstGeom prst="rect">
            <a:avLst/>
          </a:prstGeom>
          <a:noFill/>
        </p:spPr>
        <p:txBody>
          <a:bodyPr wrap="square">
            <a:spAutoFit/>
          </a:bodyPr>
          <a:lstStyle/>
          <a:p>
            <a:r>
              <a:rPr lang="en-US" altLang="zh-CN" sz="2200" dirty="0">
                <a:solidFill>
                  <a:schemeClr val="bg1"/>
                </a:solidFill>
                <a:latin typeface="Abril Fatface" panose="02000503000000020003" pitchFamily="2" charset="0"/>
                <a:cs typeface="Gill Sans Light" panose="020B0302020104020203" pitchFamily="34" charset="-79"/>
              </a:rPr>
              <a:t>Fluid</a:t>
            </a:r>
            <a:endParaRPr lang="zh-CN" altLang="en-US" sz="2200" dirty="0"/>
          </a:p>
        </p:txBody>
      </p:sp>
      <p:sp>
        <p:nvSpPr>
          <p:cNvPr id="24" name="b">
            <a:extLst>
              <a:ext uri="{FF2B5EF4-FFF2-40B4-BE49-F238E27FC236}">
                <a16:creationId xmlns:a16="http://schemas.microsoft.com/office/drawing/2014/main" id="{CC19E7CB-BCD8-41AF-8652-9CB62DFB7252}"/>
              </a:ext>
            </a:extLst>
          </p:cNvPr>
          <p:cNvSpPr/>
          <p:nvPr/>
        </p:nvSpPr>
        <p:spPr>
          <a:xfrm>
            <a:off x="4227662" y="5129271"/>
            <a:ext cx="2890296" cy="838821"/>
          </a:xfrm>
          <a:prstGeom prst="roundRect">
            <a:avLst>
              <a:gd name="adj" fmla="val 11800"/>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lIns="0" tIns="0" rIns="0" bIns="0" rtlCol="0" anchor="ctr"/>
          <a:lstStyle/>
          <a:p>
            <a:pPr algn="ctr"/>
            <a:endParaRPr lang="en-US" sz="2200" dirty="0">
              <a:solidFill>
                <a:schemeClr val="bg1"/>
              </a:solidFill>
              <a:latin typeface="Abril Fatface" panose="02000503000000020003" pitchFamily="2" charset="0"/>
              <a:cs typeface="Gill Sans Light" panose="020B0302020104020203" pitchFamily="34" charset="-79"/>
            </a:endParaRPr>
          </a:p>
        </p:txBody>
      </p:sp>
      <p:sp>
        <p:nvSpPr>
          <p:cNvPr id="58" name="!!Text: Salus">
            <a:extLst>
              <a:ext uri="{FF2B5EF4-FFF2-40B4-BE49-F238E27FC236}">
                <a16:creationId xmlns:a16="http://schemas.microsoft.com/office/drawing/2014/main" id="{C0307AD6-EEE9-4C33-B18D-F2424CA5C61D}"/>
              </a:ext>
            </a:extLst>
          </p:cNvPr>
          <p:cNvSpPr txBox="1"/>
          <p:nvPr/>
        </p:nvSpPr>
        <p:spPr>
          <a:xfrm>
            <a:off x="5225815" y="5333238"/>
            <a:ext cx="893988" cy="430887"/>
          </a:xfrm>
          <a:prstGeom prst="rect">
            <a:avLst/>
          </a:prstGeom>
          <a:noFill/>
        </p:spPr>
        <p:txBody>
          <a:bodyPr wrap="square">
            <a:spAutoFit/>
          </a:bodyPr>
          <a:lstStyle/>
          <a:p>
            <a:r>
              <a:rPr lang="en-US" altLang="zh-CN" sz="2200" dirty="0">
                <a:solidFill>
                  <a:schemeClr val="bg1"/>
                </a:solidFill>
                <a:latin typeface="Abril Fatface" panose="02000503000000020003" pitchFamily="2" charset="0"/>
                <a:cs typeface="Gill Sans Light" panose="020B0302020104020203" pitchFamily="34" charset="-79"/>
              </a:rPr>
              <a:t>Salus</a:t>
            </a:r>
            <a:endParaRPr lang="zh-CN" altLang="en-US" sz="2200" dirty="0"/>
          </a:p>
        </p:txBody>
      </p:sp>
      <p:sp>
        <p:nvSpPr>
          <p:cNvPr id="26" name="a">
            <a:extLst>
              <a:ext uri="{FF2B5EF4-FFF2-40B4-BE49-F238E27FC236}">
                <a16:creationId xmlns:a16="http://schemas.microsoft.com/office/drawing/2014/main" id="{27A65E26-E3DB-49AC-9104-BCB9A0E88EF4}"/>
              </a:ext>
            </a:extLst>
          </p:cNvPr>
          <p:cNvSpPr/>
          <p:nvPr/>
        </p:nvSpPr>
        <p:spPr>
          <a:xfrm>
            <a:off x="7175425" y="3803760"/>
            <a:ext cx="2153752" cy="2142954"/>
          </a:xfrm>
          <a:prstGeom prst="roundRect">
            <a:avLst>
              <a:gd name="adj" fmla="val 4857"/>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lIns="0" tIns="0" rIns="0" bIns="0" rtlCol="0" anchor="ctr"/>
          <a:lstStyle/>
          <a:p>
            <a:pPr algn="ctr"/>
            <a:endParaRPr lang="en-US" sz="2200" dirty="0">
              <a:solidFill>
                <a:schemeClr val="bg1"/>
              </a:solidFill>
              <a:latin typeface="Abril Fatface" panose="02000503000000020003" pitchFamily="2" charset="0"/>
              <a:cs typeface="Gill Sans Light" panose="020B0302020104020203" pitchFamily="34" charset="-79"/>
            </a:endParaRPr>
          </a:p>
        </p:txBody>
      </p:sp>
      <p:sp>
        <p:nvSpPr>
          <p:cNvPr id="61" name="!!Text: DynInfer">
            <a:extLst>
              <a:ext uri="{FF2B5EF4-FFF2-40B4-BE49-F238E27FC236}">
                <a16:creationId xmlns:a16="http://schemas.microsoft.com/office/drawing/2014/main" id="{492AB958-8C0B-4942-859A-CF4464ACA3A7}"/>
              </a:ext>
            </a:extLst>
          </p:cNvPr>
          <p:cNvSpPr txBox="1"/>
          <p:nvPr/>
        </p:nvSpPr>
        <p:spPr>
          <a:xfrm>
            <a:off x="7546851" y="4659794"/>
            <a:ext cx="1410900" cy="430887"/>
          </a:xfrm>
          <a:prstGeom prst="rect">
            <a:avLst/>
          </a:prstGeom>
          <a:noFill/>
        </p:spPr>
        <p:txBody>
          <a:bodyPr wrap="square">
            <a:spAutoFit/>
          </a:bodyPr>
          <a:lstStyle/>
          <a:p>
            <a:pPr algn="ctr"/>
            <a:r>
              <a:rPr lang="en-US" altLang="zh-CN" sz="2200" dirty="0">
                <a:solidFill>
                  <a:schemeClr val="bg1"/>
                </a:solidFill>
                <a:latin typeface="Abril Fatface" panose="02000503000000020003" pitchFamily="2" charset="0"/>
                <a:cs typeface="Gill Sans Light" panose="020B0302020104020203" pitchFamily="34" charset="-79"/>
              </a:rPr>
              <a:t>Orloj</a:t>
            </a:r>
            <a:endParaRPr lang="zh-CN" altLang="en-US" sz="2200" dirty="0"/>
          </a:p>
        </p:txBody>
      </p:sp>
      <p:graphicFrame>
        <p:nvGraphicFramePr>
          <p:cNvPr id="22" name="Table 21">
            <a:extLst>
              <a:ext uri="{FF2B5EF4-FFF2-40B4-BE49-F238E27FC236}">
                <a16:creationId xmlns:a16="http://schemas.microsoft.com/office/drawing/2014/main" id="{D33F08D5-7995-A2A8-2A93-2E449FFC7724}"/>
              </a:ext>
            </a:extLst>
          </p:cNvPr>
          <p:cNvGraphicFramePr>
            <a:graphicFrameLocks noGrp="1"/>
          </p:cNvGraphicFramePr>
          <p:nvPr>
            <p:extLst>
              <p:ext uri="{D42A27DB-BD31-4B8C-83A1-F6EECF244321}">
                <p14:modId xmlns:p14="http://schemas.microsoft.com/office/powerpoint/2010/main" val="1633862113"/>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extLst>
      <p:ext uri="{BB962C8B-B14F-4D97-AF65-F5344CB8AC3E}">
        <p14:creationId xmlns:p14="http://schemas.microsoft.com/office/powerpoint/2010/main" val="60735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300"/>
                                        <p:tgtEl>
                                          <p:spTgt spid="3">
                                            <p:txEl>
                                              <p:pRg st="1" end="1"/>
                                            </p:txEl>
                                          </p:spTgt>
                                        </p:tgtEl>
                                      </p:cBhvr>
                                    </p:animEffect>
                                    <p:anim calcmode="lin" valueType="num">
                                      <p:cBhvr>
                                        <p:cTn id="8" dur="3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3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fade">
                                      <p:cBhvr>
                                        <p:cTn id="14" dur="300"/>
                                        <p:tgtEl>
                                          <p:spTgt spid="53"/>
                                        </p:tgtEl>
                                      </p:cBhvr>
                                    </p:animEffect>
                                    <p:anim calcmode="lin" valueType="num">
                                      <p:cBhvr>
                                        <p:cTn id="15" dur="300" fill="hold"/>
                                        <p:tgtEl>
                                          <p:spTgt spid="53"/>
                                        </p:tgtEl>
                                        <p:attrNameLst>
                                          <p:attrName>ppt_x</p:attrName>
                                        </p:attrNameLst>
                                      </p:cBhvr>
                                      <p:tavLst>
                                        <p:tav tm="0">
                                          <p:val>
                                            <p:strVal val="#ppt_x"/>
                                          </p:val>
                                        </p:tav>
                                        <p:tav tm="100000">
                                          <p:val>
                                            <p:strVal val="#ppt_x"/>
                                          </p:val>
                                        </p:tav>
                                      </p:tavLst>
                                    </p:anim>
                                    <p:anim calcmode="lin" valueType="num">
                                      <p:cBhvr>
                                        <p:cTn id="16" dur="3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300"/>
                                        <p:tgtEl>
                                          <p:spTgt spid="5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3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3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300"/>
                                        <p:tgtEl>
                                          <p:spTgt spid="5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300"/>
                                        <p:tgtEl>
                                          <p:spTgt spid="2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3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5" grpId="0" animBg="1"/>
      <p:bldP spid="55" grpId="0"/>
      <p:bldP spid="24" grpId="0" animBg="1"/>
      <p:bldP spid="58" grpId="0"/>
      <p:bldP spid="26" grpId="0" animBg="1"/>
      <p:bldP spid="6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77A446-5F3C-4182-BAC1-97734EFE22F6}"/>
              </a:ext>
            </a:extLst>
          </p:cNvPr>
          <p:cNvSpPr>
            <a:spLocks noGrp="1"/>
          </p:cNvSpPr>
          <p:nvPr>
            <p:ph type="ctrTitle"/>
          </p:nvPr>
        </p:nvSpPr>
        <p:spPr>
          <a:xfrm>
            <a:off x="700756" y="0"/>
            <a:ext cx="6473295" cy="3429000"/>
          </a:xfrm>
        </p:spPr>
        <p:txBody>
          <a:bodyPr>
            <a:normAutofit/>
          </a:bodyPr>
          <a:lstStyle/>
          <a:p>
            <a:r>
              <a:rPr lang="en-US" altLang="zh-CN" dirty="0"/>
              <a:t>Orloj</a:t>
            </a:r>
            <a:endParaRPr lang="zh-CN" altLang="en-US" dirty="0"/>
          </a:p>
        </p:txBody>
      </p:sp>
      <p:sp>
        <p:nvSpPr>
          <p:cNvPr id="3" name="副标题 2">
            <a:extLst>
              <a:ext uri="{FF2B5EF4-FFF2-40B4-BE49-F238E27FC236}">
                <a16:creationId xmlns:a16="http://schemas.microsoft.com/office/drawing/2014/main" id="{829F6BFC-AA13-4EC9-875F-B501576A3173}"/>
              </a:ext>
            </a:extLst>
          </p:cNvPr>
          <p:cNvSpPr>
            <a:spLocks noGrp="1"/>
          </p:cNvSpPr>
          <p:nvPr>
            <p:ph type="subTitle" idx="1"/>
          </p:nvPr>
        </p:nvSpPr>
        <p:spPr>
          <a:xfrm>
            <a:off x="696000" y="3066489"/>
            <a:ext cx="10058400" cy="646331"/>
          </a:xfrm>
        </p:spPr>
        <p:txBody>
          <a:bodyPr/>
          <a:lstStyle/>
          <a:p>
            <a:r>
              <a:rPr lang="en-US" altLang="zh-CN" dirty="0"/>
              <a:t>Predictably Serving Unpredictable DNNs</a:t>
            </a:r>
            <a:endParaRPr lang="zh-CN" altLang="en-US" dirty="0"/>
          </a:p>
        </p:txBody>
      </p:sp>
      <p:sp>
        <p:nvSpPr>
          <p:cNvPr id="4" name="文本占位符 3">
            <a:extLst>
              <a:ext uri="{FF2B5EF4-FFF2-40B4-BE49-F238E27FC236}">
                <a16:creationId xmlns:a16="http://schemas.microsoft.com/office/drawing/2014/main" id="{85958D4C-CDDC-422C-AE3D-BAC5E9372B64}"/>
              </a:ext>
            </a:extLst>
          </p:cNvPr>
          <p:cNvSpPr>
            <a:spLocks noGrp="1"/>
          </p:cNvSpPr>
          <p:nvPr>
            <p:ph type="body" sz="quarter" idx="13"/>
          </p:nvPr>
        </p:nvSpPr>
        <p:spPr>
          <a:xfrm>
            <a:off x="696000" y="4684814"/>
            <a:ext cx="10440675" cy="829971"/>
          </a:xfrm>
        </p:spPr>
        <p:txBody>
          <a:bodyPr/>
          <a:lstStyle/>
          <a:p>
            <a:r>
              <a:rPr lang="en-US" altLang="zh-CN" dirty="0"/>
              <a:t>Peifeng Yu, Yuqing Qiu, Xin Jin, Mosharaf Chowdhury</a:t>
            </a:r>
          </a:p>
          <a:p>
            <a:r>
              <a:rPr lang="en-US" altLang="zh-CN" dirty="0"/>
              <a:t>(Under submission)</a:t>
            </a:r>
            <a:endParaRPr lang="zh-CN" altLang="en-US" dirty="0"/>
          </a:p>
        </p:txBody>
      </p:sp>
      <p:pic>
        <p:nvPicPr>
          <p:cNvPr id="5" name="Picture 10">
            <a:extLst>
              <a:ext uri="{FF2B5EF4-FFF2-40B4-BE49-F238E27FC236}">
                <a16:creationId xmlns:a16="http://schemas.microsoft.com/office/drawing/2014/main" id="{DD574B5A-3898-4B54-9609-F86FE5C6C1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2458" y="4497354"/>
            <a:ext cx="1828800" cy="2034862"/>
          </a:xfrm>
          <a:prstGeom prst="rect">
            <a:avLst/>
          </a:prstGeom>
        </p:spPr>
      </p:pic>
      <p:pic>
        <p:nvPicPr>
          <p:cNvPr id="6" name="Picture 7">
            <a:extLst>
              <a:ext uri="{FF2B5EF4-FFF2-40B4-BE49-F238E27FC236}">
                <a16:creationId xmlns:a16="http://schemas.microsoft.com/office/drawing/2014/main" id="{2A01D78F-2D4A-43EC-A224-6C251C3ED78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80581" y="5152290"/>
            <a:ext cx="2728600" cy="724990"/>
          </a:xfrm>
          <a:prstGeom prst="rect">
            <a:avLst/>
          </a:prstGeom>
        </p:spPr>
      </p:pic>
    </p:spTree>
    <p:extLst>
      <p:ext uri="{BB962C8B-B14F-4D97-AF65-F5344CB8AC3E}">
        <p14:creationId xmlns:p14="http://schemas.microsoft.com/office/powerpoint/2010/main" val="33659920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7A4C3-D55D-49E2-A566-2EA1BA991D1B}"/>
              </a:ext>
            </a:extLst>
          </p:cNvPr>
          <p:cNvSpPr>
            <a:spLocks noGrp="1"/>
          </p:cNvSpPr>
          <p:nvPr>
            <p:ph type="title"/>
          </p:nvPr>
        </p:nvSpPr>
        <p:spPr/>
        <p:txBody>
          <a:bodyPr/>
          <a:lstStyle/>
          <a:p>
            <a:r>
              <a:rPr lang="en-US" altLang="zh-CN" dirty="0"/>
              <a:t>DL Model Serving</a:t>
            </a:r>
            <a:endParaRPr lang="zh-CN" altLang="en-US" dirty="0"/>
          </a:p>
        </p:txBody>
      </p:sp>
      <p:sp>
        <p:nvSpPr>
          <p:cNvPr id="3" name="内容占位符 2">
            <a:extLst>
              <a:ext uri="{FF2B5EF4-FFF2-40B4-BE49-F238E27FC236}">
                <a16:creationId xmlns:a16="http://schemas.microsoft.com/office/drawing/2014/main" id="{D535F97E-08D2-4AE0-8B0D-9FE0127318CB}"/>
              </a:ext>
            </a:extLst>
          </p:cNvPr>
          <p:cNvSpPr>
            <a:spLocks noGrp="1"/>
          </p:cNvSpPr>
          <p:nvPr>
            <p:ph idx="1"/>
          </p:nvPr>
        </p:nvSpPr>
        <p:spPr/>
        <p:txBody>
          <a:bodyPr>
            <a:normAutofit/>
          </a:bodyPr>
          <a:lstStyle/>
          <a:p>
            <a:r>
              <a:rPr lang="en-US" altLang="zh-CN" dirty="0"/>
              <a:t>Make DL model available as a service API</a:t>
            </a:r>
          </a:p>
          <a:p>
            <a:pPr lvl="1"/>
            <a:endParaRPr lang="en-US" altLang="zh-CN" dirty="0"/>
          </a:p>
          <a:p>
            <a:r>
              <a:rPr lang="en-US" altLang="zh-CN" dirty="0"/>
              <a:t>Serving system: handle inference requests to deployed models</a:t>
            </a:r>
          </a:p>
          <a:p>
            <a:pPr lvl="1"/>
            <a:r>
              <a:rPr lang="en-US" altLang="zh-CN" dirty="0"/>
              <a:t>Like other datacenter services – queue of incoming requests, scheduling</a:t>
            </a:r>
          </a:p>
          <a:p>
            <a:pPr lvl="1"/>
            <a:r>
              <a:rPr lang="en-US" altLang="zh-CN" dirty="0"/>
              <a:t>Service level objectives (SLOs) – must finish requests before the deadline</a:t>
            </a:r>
          </a:p>
          <a:p>
            <a:pPr lvl="1"/>
            <a:r>
              <a:rPr lang="en-US" altLang="zh-CN" dirty="0"/>
              <a:t>Utilization – don’t waste resources</a:t>
            </a:r>
          </a:p>
          <a:p>
            <a:pPr marL="0" indent="0">
              <a:buNone/>
            </a:pPr>
            <a:endParaRPr lang="en-US" altLang="zh-CN" dirty="0"/>
          </a:p>
        </p:txBody>
      </p:sp>
      <p:sp>
        <p:nvSpPr>
          <p:cNvPr id="48" name="Slide Number Placeholder 4">
            <a:extLst>
              <a:ext uri="{FF2B5EF4-FFF2-40B4-BE49-F238E27FC236}">
                <a16:creationId xmlns:a16="http://schemas.microsoft.com/office/drawing/2014/main" id="{DE76B4D7-63B7-4258-90A5-1B468F4278F9}"/>
              </a:ext>
            </a:extLst>
          </p:cNvPr>
          <p:cNvSpPr>
            <a:spLocks noGrp="1"/>
          </p:cNvSpPr>
          <p:nvPr>
            <p:ph type="sldNum" sz="quarter" idx="12"/>
          </p:nvPr>
        </p:nvSpPr>
        <p:spPr>
          <a:xfrm>
            <a:off x="10558200" y="6426000"/>
            <a:ext cx="937800" cy="432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4BC627-AC99-AB40-AA77-AD4C10984B8E}" type="slidenum">
              <a:rPr kumimoji="0" lang="en-US" sz="1200" b="0" i="0" u="none" strike="noStrike" kern="1200" cap="none" spc="0" normalizeH="0" baseline="0" noProof="0" smtClean="0">
                <a:ln>
                  <a:noFill/>
                </a:ln>
                <a:solidFill>
                  <a:srgbClr val="EEECE1">
                    <a:lumMod val="50000"/>
                  </a:srgbClr>
                </a:solidFill>
                <a:effectLst/>
                <a:uLnTx/>
                <a:uFillTx/>
                <a:latin typeface="Abril Fatface" panose="02000503000000020003"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srgbClr val="EEECE1">
                  <a:lumMod val="50000"/>
                </a:srgbClr>
              </a:solidFill>
              <a:effectLst/>
              <a:uLnTx/>
              <a:uFillTx/>
              <a:latin typeface="Abril Fatface" panose="02000503000000020003" pitchFamily="2" charset="0"/>
              <a:ea typeface="+mn-ea"/>
              <a:cs typeface="+mn-cs"/>
            </a:endParaRPr>
          </a:p>
        </p:txBody>
      </p:sp>
      <p:graphicFrame>
        <p:nvGraphicFramePr>
          <p:cNvPr id="5" name="Table 4">
            <a:extLst>
              <a:ext uri="{FF2B5EF4-FFF2-40B4-BE49-F238E27FC236}">
                <a16:creationId xmlns:a16="http://schemas.microsoft.com/office/drawing/2014/main" id="{716ABAD6-C938-384D-2615-CF31ADB25BFE}"/>
              </a:ext>
            </a:extLst>
          </p:cNvPr>
          <p:cNvGraphicFramePr>
            <a:graphicFrameLocks noGrp="1"/>
          </p:cNvGraphicFramePr>
          <p:nvPr>
            <p:extLst>
              <p:ext uri="{D42A27DB-BD31-4B8C-83A1-F6EECF244321}">
                <p14:modId xmlns:p14="http://schemas.microsoft.com/office/powerpoint/2010/main" val="3592052132"/>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extLst>
      <p:ext uri="{BB962C8B-B14F-4D97-AF65-F5344CB8AC3E}">
        <p14:creationId xmlns:p14="http://schemas.microsoft.com/office/powerpoint/2010/main" val="2553722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250"/>
                                        <p:tgtEl>
                                          <p:spTgt spid="3">
                                            <p:txEl>
                                              <p:pRg st="2" end="2"/>
                                            </p:txEl>
                                          </p:spTgt>
                                        </p:tgtEl>
                                      </p:cBhvr>
                                    </p:animEffect>
                                    <p:anim calcmode="lin" valueType="num">
                                      <p:cBhvr>
                                        <p:cTn id="8"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250" fill="hold"/>
                                        <p:tgtEl>
                                          <p:spTgt spid="3">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250"/>
                                        <p:tgtEl>
                                          <p:spTgt spid="3">
                                            <p:txEl>
                                              <p:pRg st="3" end="3"/>
                                            </p:txEl>
                                          </p:spTgt>
                                        </p:tgtEl>
                                      </p:cBhvr>
                                    </p:animEffect>
                                    <p:anim calcmode="lin" valueType="num">
                                      <p:cBhvr>
                                        <p:cTn id="13"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25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250"/>
                                        <p:tgtEl>
                                          <p:spTgt spid="3">
                                            <p:txEl>
                                              <p:pRg st="4" end="4"/>
                                            </p:txEl>
                                          </p:spTgt>
                                        </p:tgtEl>
                                      </p:cBhvr>
                                    </p:animEffect>
                                    <p:anim calcmode="lin" valueType="num">
                                      <p:cBhvr>
                                        <p:cTn id="20" dur="25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1" dur="25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250"/>
                                        <p:tgtEl>
                                          <p:spTgt spid="3">
                                            <p:txEl>
                                              <p:pRg st="5" end="5"/>
                                            </p:txEl>
                                          </p:spTgt>
                                        </p:tgtEl>
                                      </p:cBhvr>
                                    </p:animEffect>
                                    <p:anim calcmode="lin" valueType="num">
                                      <p:cBhvr>
                                        <p:cTn id="27" dur="25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8" dur="25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任意多边形: 形状 174">
            <a:extLst>
              <a:ext uri="{FF2B5EF4-FFF2-40B4-BE49-F238E27FC236}">
                <a16:creationId xmlns:a16="http://schemas.microsoft.com/office/drawing/2014/main" id="{329A990A-E16D-20A9-635B-E802908BD08E}"/>
              </a:ext>
            </a:extLst>
          </p:cNvPr>
          <p:cNvSpPr>
            <a:spLocks/>
          </p:cNvSpPr>
          <p:nvPr/>
        </p:nvSpPr>
        <p:spPr>
          <a:xfrm flipV="1">
            <a:off x="3181180" y="3011939"/>
            <a:ext cx="1805873" cy="1328887"/>
          </a:xfrm>
          <a:custGeom>
            <a:avLst/>
            <a:gdLst>
              <a:gd name="connsiteX0" fmla="*/ 0 w 365760"/>
              <a:gd name="connsiteY0" fmla="*/ 322515 h 322515"/>
              <a:gd name="connsiteX1" fmla="*/ 181032 w 365760"/>
              <a:gd name="connsiteY1" fmla="*/ 278180 h 322515"/>
              <a:gd name="connsiteX2" fmla="*/ 173643 w 365760"/>
              <a:gd name="connsiteY2" fmla="*/ 100842 h 322515"/>
              <a:gd name="connsiteX3" fmla="*/ 365760 w 365760"/>
              <a:gd name="connsiteY3" fmla="*/ 2936 h 322515"/>
              <a:gd name="connsiteX0" fmla="*/ 0 w 365760"/>
              <a:gd name="connsiteY0" fmla="*/ 340135 h 340135"/>
              <a:gd name="connsiteX1" fmla="*/ 181032 w 365760"/>
              <a:gd name="connsiteY1" fmla="*/ 295800 h 340135"/>
              <a:gd name="connsiteX2" fmla="*/ 77585 w 365760"/>
              <a:gd name="connsiteY2" fmla="*/ 27946 h 340135"/>
              <a:gd name="connsiteX3" fmla="*/ 365760 w 365760"/>
              <a:gd name="connsiteY3" fmla="*/ 20556 h 340135"/>
              <a:gd name="connsiteX0" fmla="*/ 0 w 365760"/>
              <a:gd name="connsiteY0" fmla="*/ 324461 h 324461"/>
              <a:gd name="connsiteX1" fmla="*/ 181032 w 365760"/>
              <a:gd name="connsiteY1" fmla="*/ 280126 h 324461"/>
              <a:gd name="connsiteX2" fmla="*/ 199505 w 365760"/>
              <a:gd name="connsiteY2" fmla="*/ 67690 h 324461"/>
              <a:gd name="connsiteX3" fmla="*/ 365760 w 365760"/>
              <a:gd name="connsiteY3" fmla="*/ 4882 h 324461"/>
              <a:gd name="connsiteX0" fmla="*/ 0 w 363913"/>
              <a:gd name="connsiteY0" fmla="*/ 319464 h 319464"/>
              <a:gd name="connsiteX1" fmla="*/ 181032 w 363913"/>
              <a:gd name="connsiteY1" fmla="*/ 275129 h 319464"/>
              <a:gd name="connsiteX2" fmla="*/ 199505 w 363913"/>
              <a:gd name="connsiteY2" fmla="*/ 62693 h 319464"/>
              <a:gd name="connsiteX3" fmla="*/ 363913 w 363913"/>
              <a:gd name="connsiteY3" fmla="*/ 5426 h 319464"/>
              <a:gd name="connsiteX0" fmla="*/ 0 w 363913"/>
              <a:gd name="connsiteY0" fmla="*/ 314153 h 314153"/>
              <a:gd name="connsiteX1" fmla="*/ 181032 w 363913"/>
              <a:gd name="connsiteY1" fmla="*/ 269818 h 314153"/>
              <a:gd name="connsiteX2" fmla="*/ 199505 w 363913"/>
              <a:gd name="connsiteY2" fmla="*/ 57382 h 314153"/>
              <a:gd name="connsiteX3" fmla="*/ 363913 w 363913"/>
              <a:gd name="connsiteY3" fmla="*/ 115 h 314153"/>
              <a:gd name="connsiteX0" fmla="*/ 0 w 363913"/>
              <a:gd name="connsiteY0" fmla="*/ 314153 h 314153"/>
              <a:gd name="connsiteX1" fmla="*/ 167935 w 363913"/>
              <a:gd name="connsiteY1" fmla="*/ 248387 h 314153"/>
              <a:gd name="connsiteX2" fmla="*/ 199505 w 363913"/>
              <a:gd name="connsiteY2" fmla="*/ 57382 h 314153"/>
              <a:gd name="connsiteX3" fmla="*/ 363913 w 363913"/>
              <a:gd name="connsiteY3" fmla="*/ 115 h 314153"/>
              <a:gd name="connsiteX0" fmla="*/ 0 w 363913"/>
              <a:gd name="connsiteY0" fmla="*/ 314153 h 314153"/>
              <a:gd name="connsiteX1" fmla="*/ 136979 w 363913"/>
              <a:gd name="connsiteY1" fmla="*/ 253149 h 314153"/>
              <a:gd name="connsiteX2" fmla="*/ 199505 w 363913"/>
              <a:gd name="connsiteY2" fmla="*/ 57382 h 314153"/>
              <a:gd name="connsiteX3" fmla="*/ 363913 w 363913"/>
              <a:gd name="connsiteY3" fmla="*/ 115 h 314153"/>
              <a:gd name="connsiteX0" fmla="*/ 0 w 363913"/>
              <a:gd name="connsiteY0" fmla="*/ 314153 h 314153"/>
              <a:gd name="connsiteX1" fmla="*/ 136979 w 363913"/>
              <a:gd name="connsiteY1" fmla="*/ 253149 h 314153"/>
              <a:gd name="connsiteX2" fmla="*/ 199505 w 363913"/>
              <a:gd name="connsiteY2" fmla="*/ 57382 h 314153"/>
              <a:gd name="connsiteX3" fmla="*/ 363913 w 363913"/>
              <a:gd name="connsiteY3" fmla="*/ 115 h 314153"/>
              <a:gd name="connsiteX0" fmla="*/ 0 w 388916"/>
              <a:gd name="connsiteY0" fmla="*/ 313132 h 313132"/>
              <a:gd name="connsiteX1" fmla="*/ 136979 w 388916"/>
              <a:gd name="connsiteY1" fmla="*/ 252128 h 313132"/>
              <a:gd name="connsiteX2" fmla="*/ 199505 w 388916"/>
              <a:gd name="connsiteY2" fmla="*/ 56361 h 313132"/>
              <a:gd name="connsiteX3" fmla="*/ 388916 w 388916"/>
              <a:gd name="connsiteY3" fmla="*/ 123 h 313132"/>
              <a:gd name="connsiteX0" fmla="*/ 0 w 388916"/>
              <a:gd name="connsiteY0" fmla="*/ 315058 h 315058"/>
              <a:gd name="connsiteX1" fmla="*/ 136979 w 388916"/>
              <a:gd name="connsiteY1" fmla="*/ 254054 h 315058"/>
              <a:gd name="connsiteX2" fmla="*/ 199505 w 388916"/>
              <a:gd name="connsiteY2" fmla="*/ 58287 h 315058"/>
              <a:gd name="connsiteX3" fmla="*/ 388916 w 388916"/>
              <a:gd name="connsiteY3" fmla="*/ 2049 h 315058"/>
              <a:gd name="connsiteX0" fmla="*/ 0 w 388916"/>
              <a:gd name="connsiteY0" fmla="*/ 316512 h 316512"/>
              <a:gd name="connsiteX1" fmla="*/ 136979 w 388916"/>
              <a:gd name="connsiteY1" fmla="*/ 255508 h 316512"/>
              <a:gd name="connsiteX2" fmla="*/ 199505 w 388916"/>
              <a:gd name="connsiteY2" fmla="*/ 59741 h 316512"/>
              <a:gd name="connsiteX3" fmla="*/ 388916 w 388916"/>
              <a:gd name="connsiteY3" fmla="*/ 3503 h 316512"/>
              <a:gd name="connsiteX0" fmla="*/ 0 w 388916"/>
              <a:gd name="connsiteY0" fmla="*/ 314087 h 314087"/>
              <a:gd name="connsiteX1" fmla="*/ 136979 w 388916"/>
              <a:gd name="connsiteY1" fmla="*/ 253083 h 314087"/>
              <a:gd name="connsiteX2" fmla="*/ 199505 w 388916"/>
              <a:gd name="connsiteY2" fmla="*/ 57316 h 314087"/>
              <a:gd name="connsiteX3" fmla="*/ 388916 w 388916"/>
              <a:gd name="connsiteY3" fmla="*/ 1078 h 314087"/>
              <a:gd name="connsiteX0" fmla="*/ 0 w 388916"/>
              <a:gd name="connsiteY0" fmla="*/ 314087 h 314087"/>
              <a:gd name="connsiteX1" fmla="*/ 168693 w 388916"/>
              <a:gd name="connsiteY1" fmla="*/ 258004 h 314087"/>
              <a:gd name="connsiteX2" fmla="*/ 199505 w 388916"/>
              <a:gd name="connsiteY2" fmla="*/ 57316 h 314087"/>
              <a:gd name="connsiteX3" fmla="*/ 388916 w 388916"/>
              <a:gd name="connsiteY3" fmla="*/ 1078 h 314087"/>
              <a:gd name="connsiteX0" fmla="*/ 0 w 388916"/>
              <a:gd name="connsiteY0" fmla="*/ 315761 h 315761"/>
              <a:gd name="connsiteX1" fmla="*/ 168693 w 388916"/>
              <a:gd name="connsiteY1" fmla="*/ 259678 h 315761"/>
              <a:gd name="connsiteX2" fmla="*/ 250523 w 388916"/>
              <a:gd name="connsiteY2" fmla="*/ 41765 h 315761"/>
              <a:gd name="connsiteX3" fmla="*/ 388916 w 388916"/>
              <a:gd name="connsiteY3" fmla="*/ 2752 h 315761"/>
              <a:gd name="connsiteX0" fmla="*/ 0 w 388916"/>
              <a:gd name="connsiteY0" fmla="*/ 315761 h 315761"/>
              <a:gd name="connsiteX1" fmla="*/ 128707 w 388916"/>
              <a:gd name="connsiteY1" fmla="*/ 244914 h 315761"/>
              <a:gd name="connsiteX2" fmla="*/ 250523 w 388916"/>
              <a:gd name="connsiteY2" fmla="*/ 41765 h 315761"/>
              <a:gd name="connsiteX3" fmla="*/ 388916 w 388916"/>
              <a:gd name="connsiteY3" fmla="*/ 2752 h 315761"/>
              <a:gd name="connsiteX0" fmla="*/ 0 w 388916"/>
              <a:gd name="connsiteY0" fmla="*/ 314352 h 314352"/>
              <a:gd name="connsiteX1" fmla="*/ 128707 w 388916"/>
              <a:gd name="connsiteY1" fmla="*/ 243505 h 314352"/>
              <a:gd name="connsiteX2" fmla="*/ 216052 w 388916"/>
              <a:gd name="connsiteY2" fmla="*/ 52659 h 314352"/>
              <a:gd name="connsiteX3" fmla="*/ 388916 w 388916"/>
              <a:gd name="connsiteY3" fmla="*/ 1343 h 314352"/>
            </a:gdLst>
            <a:ahLst/>
            <a:cxnLst>
              <a:cxn ang="0">
                <a:pos x="connsiteX0" y="connsiteY0"/>
              </a:cxn>
              <a:cxn ang="0">
                <a:pos x="connsiteX1" y="connsiteY1"/>
              </a:cxn>
              <a:cxn ang="0">
                <a:pos x="connsiteX2" y="connsiteY2"/>
              </a:cxn>
              <a:cxn ang="0">
                <a:pos x="connsiteX3" y="connsiteY3"/>
              </a:cxn>
            </a:cxnLst>
            <a:rect l="l" t="t" r="r" b="b"/>
            <a:pathLst>
              <a:path w="388916" h="314352">
                <a:moveTo>
                  <a:pt x="0" y="314352"/>
                </a:moveTo>
                <a:cubicBezTo>
                  <a:pt x="76046" y="313038"/>
                  <a:pt x="92698" y="287120"/>
                  <a:pt x="128707" y="243505"/>
                </a:cubicBezTo>
                <a:cubicBezTo>
                  <a:pt x="164716" y="199890"/>
                  <a:pt x="185264" y="98533"/>
                  <a:pt x="216052" y="52659"/>
                </a:cubicBezTo>
                <a:cubicBezTo>
                  <a:pt x="246840" y="6785"/>
                  <a:pt x="297677" y="-4273"/>
                  <a:pt x="388916" y="1343"/>
                </a:cubicBezTo>
              </a:path>
            </a:pathLst>
          </a:custGeom>
          <a:noFill/>
          <a:ln w="25400">
            <a:solidFill>
              <a:schemeClr val="bg1">
                <a:lumMod val="75000"/>
              </a:schemeClr>
            </a:solidFill>
            <a:prstDash val="sysDot"/>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sp>
        <p:nvSpPr>
          <p:cNvPr id="47" name="任意多边形: 形状 187">
            <a:extLst>
              <a:ext uri="{FF2B5EF4-FFF2-40B4-BE49-F238E27FC236}">
                <a16:creationId xmlns:a16="http://schemas.microsoft.com/office/drawing/2014/main" id="{68591D60-A426-5535-F237-4A92F56AC2A2}"/>
              </a:ext>
            </a:extLst>
          </p:cNvPr>
          <p:cNvSpPr>
            <a:spLocks/>
          </p:cNvSpPr>
          <p:nvPr/>
        </p:nvSpPr>
        <p:spPr>
          <a:xfrm>
            <a:off x="3181180" y="2559586"/>
            <a:ext cx="1805873" cy="459669"/>
          </a:xfrm>
          <a:custGeom>
            <a:avLst/>
            <a:gdLst>
              <a:gd name="connsiteX0" fmla="*/ 0 w 365760"/>
              <a:gd name="connsiteY0" fmla="*/ 322515 h 322515"/>
              <a:gd name="connsiteX1" fmla="*/ 181032 w 365760"/>
              <a:gd name="connsiteY1" fmla="*/ 278180 h 322515"/>
              <a:gd name="connsiteX2" fmla="*/ 173643 w 365760"/>
              <a:gd name="connsiteY2" fmla="*/ 100842 h 322515"/>
              <a:gd name="connsiteX3" fmla="*/ 365760 w 365760"/>
              <a:gd name="connsiteY3" fmla="*/ 2936 h 322515"/>
              <a:gd name="connsiteX0" fmla="*/ 0 w 365760"/>
              <a:gd name="connsiteY0" fmla="*/ 340135 h 340135"/>
              <a:gd name="connsiteX1" fmla="*/ 181032 w 365760"/>
              <a:gd name="connsiteY1" fmla="*/ 295800 h 340135"/>
              <a:gd name="connsiteX2" fmla="*/ 77585 w 365760"/>
              <a:gd name="connsiteY2" fmla="*/ 27946 h 340135"/>
              <a:gd name="connsiteX3" fmla="*/ 365760 w 365760"/>
              <a:gd name="connsiteY3" fmla="*/ 20556 h 340135"/>
              <a:gd name="connsiteX0" fmla="*/ 0 w 365760"/>
              <a:gd name="connsiteY0" fmla="*/ 324461 h 324461"/>
              <a:gd name="connsiteX1" fmla="*/ 181032 w 365760"/>
              <a:gd name="connsiteY1" fmla="*/ 280126 h 324461"/>
              <a:gd name="connsiteX2" fmla="*/ 199505 w 365760"/>
              <a:gd name="connsiteY2" fmla="*/ 67690 h 324461"/>
              <a:gd name="connsiteX3" fmla="*/ 365760 w 365760"/>
              <a:gd name="connsiteY3" fmla="*/ 4882 h 324461"/>
              <a:gd name="connsiteX0" fmla="*/ 0 w 363913"/>
              <a:gd name="connsiteY0" fmla="*/ 319464 h 319464"/>
              <a:gd name="connsiteX1" fmla="*/ 181032 w 363913"/>
              <a:gd name="connsiteY1" fmla="*/ 275129 h 319464"/>
              <a:gd name="connsiteX2" fmla="*/ 199505 w 363913"/>
              <a:gd name="connsiteY2" fmla="*/ 62693 h 319464"/>
              <a:gd name="connsiteX3" fmla="*/ 363913 w 363913"/>
              <a:gd name="connsiteY3" fmla="*/ 5426 h 319464"/>
              <a:gd name="connsiteX0" fmla="*/ 0 w 363913"/>
              <a:gd name="connsiteY0" fmla="*/ 314153 h 314153"/>
              <a:gd name="connsiteX1" fmla="*/ 181032 w 363913"/>
              <a:gd name="connsiteY1" fmla="*/ 269818 h 314153"/>
              <a:gd name="connsiteX2" fmla="*/ 199505 w 363913"/>
              <a:gd name="connsiteY2" fmla="*/ 57382 h 314153"/>
              <a:gd name="connsiteX3" fmla="*/ 363913 w 363913"/>
              <a:gd name="connsiteY3" fmla="*/ 115 h 314153"/>
              <a:gd name="connsiteX0" fmla="*/ 0 w 363913"/>
              <a:gd name="connsiteY0" fmla="*/ 314153 h 314153"/>
              <a:gd name="connsiteX1" fmla="*/ 167935 w 363913"/>
              <a:gd name="connsiteY1" fmla="*/ 248387 h 314153"/>
              <a:gd name="connsiteX2" fmla="*/ 199505 w 363913"/>
              <a:gd name="connsiteY2" fmla="*/ 57382 h 314153"/>
              <a:gd name="connsiteX3" fmla="*/ 363913 w 363913"/>
              <a:gd name="connsiteY3" fmla="*/ 115 h 314153"/>
              <a:gd name="connsiteX0" fmla="*/ 0 w 363913"/>
              <a:gd name="connsiteY0" fmla="*/ 314153 h 314153"/>
              <a:gd name="connsiteX1" fmla="*/ 136979 w 363913"/>
              <a:gd name="connsiteY1" fmla="*/ 253149 h 314153"/>
              <a:gd name="connsiteX2" fmla="*/ 199505 w 363913"/>
              <a:gd name="connsiteY2" fmla="*/ 57382 h 314153"/>
              <a:gd name="connsiteX3" fmla="*/ 363913 w 363913"/>
              <a:gd name="connsiteY3" fmla="*/ 115 h 314153"/>
              <a:gd name="connsiteX0" fmla="*/ 0 w 363913"/>
              <a:gd name="connsiteY0" fmla="*/ 314153 h 314153"/>
              <a:gd name="connsiteX1" fmla="*/ 136979 w 363913"/>
              <a:gd name="connsiteY1" fmla="*/ 253149 h 314153"/>
              <a:gd name="connsiteX2" fmla="*/ 199505 w 363913"/>
              <a:gd name="connsiteY2" fmla="*/ 57382 h 314153"/>
              <a:gd name="connsiteX3" fmla="*/ 363913 w 363913"/>
              <a:gd name="connsiteY3" fmla="*/ 115 h 314153"/>
              <a:gd name="connsiteX0" fmla="*/ 0 w 388916"/>
              <a:gd name="connsiteY0" fmla="*/ 313132 h 313132"/>
              <a:gd name="connsiteX1" fmla="*/ 136979 w 388916"/>
              <a:gd name="connsiteY1" fmla="*/ 252128 h 313132"/>
              <a:gd name="connsiteX2" fmla="*/ 199505 w 388916"/>
              <a:gd name="connsiteY2" fmla="*/ 56361 h 313132"/>
              <a:gd name="connsiteX3" fmla="*/ 388916 w 388916"/>
              <a:gd name="connsiteY3" fmla="*/ 123 h 313132"/>
              <a:gd name="connsiteX0" fmla="*/ 0 w 388916"/>
              <a:gd name="connsiteY0" fmla="*/ 315058 h 315058"/>
              <a:gd name="connsiteX1" fmla="*/ 136979 w 388916"/>
              <a:gd name="connsiteY1" fmla="*/ 254054 h 315058"/>
              <a:gd name="connsiteX2" fmla="*/ 199505 w 388916"/>
              <a:gd name="connsiteY2" fmla="*/ 58287 h 315058"/>
              <a:gd name="connsiteX3" fmla="*/ 388916 w 388916"/>
              <a:gd name="connsiteY3" fmla="*/ 2049 h 315058"/>
              <a:gd name="connsiteX0" fmla="*/ 0 w 388916"/>
              <a:gd name="connsiteY0" fmla="*/ 316512 h 316512"/>
              <a:gd name="connsiteX1" fmla="*/ 136979 w 388916"/>
              <a:gd name="connsiteY1" fmla="*/ 255508 h 316512"/>
              <a:gd name="connsiteX2" fmla="*/ 199505 w 388916"/>
              <a:gd name="connsiteY2" fmla="*/ 59741 h 316512"/>
              <a:gd name="connsiteX3" fmla="*/ 388916 w 388916"/>
              <a:gd name="connsiteY3" fmla="*/ 3503 h 316512"/>
              <a:gd name="connsiteX0" fmla="*/ 0 w 388916"/>
              <a:gd name="connsiteY0" fmla="*/ 314087 h 314087"/>
              <a:gd name="connsiteX1" fmla="*/ 136979 w 388916"/>
              <a:gd name="connsiteY1" fmla="*/ 253083 h 314087"/>
              <a:gd name="connsiteX2" fmla="*/ 199505 w 388916"/>
              <a:gd name="connsiteY2" fmla="*/ 57316 h 314087"/>
              <a:gd name="connsiteX3" fmla="*/ 388916 w 388916"/>
              <a:gd name="connsiteY3" fmla="*/ 1078 h 314087"/>
              <a:gd name="connsiteX0" fmla="*/ 0 w 388916"/>
              <a:gd name="connsiteY0" fmla="*/ 314087 h 314087"/>
              <a:gd name="connsiteX1" fmla="*/ 168693 w 388916"/>
              <a:gd name="connsiteY1" fmla="*/ 258004 h 314087"/>
              <a:gd name="connsiteX2" fmla="*/ 199505 w 388916"/>
              <a:gd name="connsiteY2" fmla="*/ 57316 h 314087"/>
              <a:gd name="connsiteX3" fmla="*/ 388916 w 388916"/>
              <a:gd name="connsiteY3" fmla="*/ 1078 h 314087"/>
              <a:gd name="connsiteX0" fmla="*/ 0 w 388916"/>
              <a:gd name="connsiteY0" fmla="*/ 315761 h 315761"/>
              <a:gd name="connsiteX1" fmla="*/ 168693 w 388916"/>
              <a:gd name="connsiteY1" fmla="*/ 259678 h 315761"/>
              <a:gd name="connsiteX2" fmla="*/ 250523 w 388916"/>
              <a:gd name="connsiteY2" fmla="*/ 41765 h 315761"/>
              <a:gd name="connsiteX3" fmla="*/ 388916 w 388916"/>
              <a:gd name="connsiteY3" fmla="*/ 2752 h 315761"/>
              <a:gd name="connsiteX0" fmla="*/ 0 w 388916"/>
              <a:gd name="connsiteY0" fmla="*/ 315761 h 315761"/>
              <a:gd name="connsiteX1" fmla="*/ 128707 w 388916"/>
              <a:gd name="connsiteY1" fmla="*/ 244914 h 315761"/>
              <a:gd name="connsiteX2" fmla="*/ 250523 w 388916"/>
              <a:gd name="connsiteY2" fmla="*/ 41765 h 315761"/>
              <a:gd name="connsiteX3" fmla="*/ 388916 w 388916"/>
              <a:gd name="connsiteY3" fmla="*/ 2752 h 315761"/>
              <a:gd name="connsiteX0" fmla="*/ 0 w 388916"/>
              <a:gd name="connsiteY0" fmla="*/ 314352 h 314352"/>
              <a:gd name="connsiteX1" fmla="*/ 128707 w 388916"/>
              <a:gd name="connsiteY1" fmla="*/ 243505 h 314352"/>
              <a:gd name="connsiteX2" fmla="*/ 216052 w 388916"/>
              <a:gd name="connsiteY2" fmla="*/ 52659 h 314352"/>
              <a:gd name="connsiteX3" fmla="*/ 388916 w 388916"/>
              <a:gd name="connsiteY3" fmla="*/ 1343 h 314352"/>
            </a:gdLst>
            <a:ahLst/>
            <a:cxnLst>
              <a:cxn ang="0">
                <a:pos x="connsiteX0" y="connsiteY0"/>
              </a:cxn>
              <a:cxn ang="0">
                <a:pos x="connsiteX1" y="connsiteY1"/>
              </a:cxn>
              <a:cxn ang="0">
                <a:pos x="connsiteX2" y="connsiteY2"/>
              </a:cxn>
              <a:cxn ang="0">
                <a:pos x="connsiteX3" y="connsiteY3"/>
              </a:cxn>
            </a:cxnLst>
            <a:rect l="l" t="t" r="r" b="b"/>
            <a:pathLst>
              <a:path w="388916" h="314352">
                <a:moveTo>
                  <a:pt x="0" y="314352"/>
                </a:moveTo>
                <a:cubicBezTo>
                  <a:pt x="76046" y="313038"/>
                  <a:pt x="92698" y="287120"/>
                  <a:pt x="128707" y="243505"/>
                </a:cubicBezTo>
                <a:cubicBezTo>
                  <a:pt x="164716" y="199890"/>
                  <a:pt x="185264" y="98533"/>
                  <a:pt x="216052" y="52659"/>
                </a:cubicBezTo>
                <a:cubicBezTo>
                  <a:pt x="246840" y="6785"/>
                  <a:pt x="297677" y="-4273"/>
                  <a:pt x="388916" y="1343"/>
                </a:cubicBezTo>
              </a:path>
            </a:pathLst>
          </a:custGeom>
          <a:noFill/>
          <a:ln w="25400">
            <a:solidFill>
              <a:schemeClr val="bg1">
                <a:lumMod val="75000"/>
              </a:schemeClr>
            </a:solidFill>
            <a:prstDash val="sysDot"/>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sp>
        <p:nvSpPr>
          <p:cNvPr id="135" name="云形 77">
            <a:extLst>
              <a:ext uri="{FF2B5EF4-FFF2-40B4-BE49-F238E27FC236}">
                <a16:creationId xmlns:a16="http://schemas.microsoft.com/office/drawing/2014/main" id="{F64E2243-93BC-D6F5-0F35-7E5F2765FE56}"/>
              </a:ext>
            </a:extLst>
          </p:cNvPr>
          <p:cNvSpPr>
            <a:spLocks noGrp="1" noRot="1" noMove="1" noResize="1" noEditPoints="1" noAdjustHandles="1" noChangeArrowheads="1" noChangeShapeType="1"/>
          </p:cNvSpPr>
          <p:nvPr/>
        </p:nvSpPr>
        <p:spPr>
          <a:xfrm>
            <a:off x="4460106" y="3226255"/>
            <a:ext cx="5904161" cy="641356"/>
          </a:xfrm>
          <a:prstGeom prst="roundRect">
            <a:avLst>
              <a:gd name="adj" fmla="val 12578"/>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sp>
        <p:nvSpPr>
          <p:cNvPr id="138" name="任意多边形: 形状 164">
            <a:extLst>
              <a:ext uri="{FF2B5EF4-FFF2-40B4-BE49-F238E27FC236}">
                <a16:creationId xmlns:a16="http://schemas.microsoft.com/office/drawing/2014/main" id="{68120C9C-0FA0-DA9A-84DE-980157085B77}"/>
              </a:ext>
            </a:extLst>
          </p:cNvPr>
          <p:cNvSpPr>
            <a:spLocks noGrp="1" noRot="1" noMove="1" noResize="1" noEditPoints="1" noAdjustHandles="1" noChangeArrowheads="1" noChangeShapeType="1"/>
          </p:cNvSpPr>
          <p:nvPr/>
        </p:nvSpPr>
        <p:spPr>
          <a:xfrm>
            <a:off x="4693126" y="3339861"/>
            <a:ext cx="1891925" cy="414142"/>
          </a:xfrm>
          <a:custGeom>
            <a:avLst/>
            <a:gdLst>
              <a:gd name="connsiteX0" fmla="*/ 92868 w 990600"/>
              <a:gd name="connsiteY0" fmla="*/ 0 h 152400"/>
              <a:gd name="connsiteX1" fmla="*/ 990600 w 990600"/>
              <a:gd name="connsiteY1" fmla="*/ 0 h 152400"/>
              <a:gd name="connsiteX2" fmla="*/ 990600 w 990600"/>
              <a:gd name="connsiteY2" fmla="*/ 152400 h 152400"/>
              <a:gd name="connsiteX3" fmla="*/ 95250 w 990600"/>
              <a:gd name="connsiteY3" fmla="*/ 152400 h 152400"/>
              <a:gd name="connsiteX4" fmla="*/ 0 w 990600"/>
              <a:gd name="connsiteY4" fmla="*/ 152400 h 152400"/>
              <a:gd name="connsiteX0" fmla="*/ 0 w 897732"/>
              <a:gd name="connsiteY0" fmla="*/ 0 h 152400"/>
              <a:gd name="connsiteX1" fmla="*/ 897732 w 897732"/>
              <a:gd name="connsiteY1" fmla="*/ 0 h 152400"/>
              <a:gd name="connsiteX2" fmla="*/ 897732 w 897732"/>
              <a:gd name="connsiteY2" fmla="*/ 152400 h 152400"/>
              <a:gd name="connsiteX3" fmla="*/ 2382 w 897732"/>
              <a:gd name="connsiteY3" fmla="*/ 152400 h 152400"/>
              <a:gd name="connsiteX0" fmla="*/ 16668 w 914400"/>
              <a:gd name="connsiteY0" fmla="*/ 0 h 152400"/>
              <a:gd name="connsiteX1" fmla="*/ 914400 w 914400"/>
              <a:gd name="connsiteY1" fmla="*/ 0 h 152400"/>
              <a:gd name="connsiteX2" fmla="*/ 914400 w 914400"/>
              <a:gd name="connsiteY2" fmla="*/ 152400 h 152400"/>
              <a:gd name="connsiteX3" fmla="*/ 0 w 914400"/>
              <a:gd name="connsiteY3" fmla="*/ 152400 h 152400"/>
              <a:gd name="connsiteX0" fmla="*/ 2381 w 914400"/>
              <a:gd name="connsiteY0" fmla="*/ 2381 h 152400"/>
              <a:gd name="connsiteX1" fmla="*/ 914400 w 914400"/>
              <a:gd name="connsiteY1" fmla="*/ 0 h 152400"/>
              <a:gd name="connsiteX2" fmla="*/ 914400 w 914400"/>
              <a:gd name="connsiteY2" fmla="*/ 152400 h 152400"/>
              <a:gd name="connsiteX3" fmla="*/ 0 w 914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914400" h="152400">
                <a:moveTo>
                  <a:pt x="2381" y="2381"/>
                </a:moveTo>
                <a:lnTo>
                  <a:pt x="914400" y="0"/>
                </a:lnTo>
                <a:lnTo>
                  <a:pt x="914400" y="152400"/>
                </a:lnTo>
                <a:lnTo>
                  <a:pt x="0" y="152400"/>
                </a:lnTo>
              </a:path>
            </a:pathLst>
          </a:custGeom>
          <a:no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latin typeface="+mj-lt"/>
              <a:cs typeface="Arial" panose="020B0604020202020204" pitchFamily="34" charset="0"/>
            </a:endParaRPr>
          </a:p>
        </p:txBody>
      </p:sp>
      <p:sp>
        <p:nvSpPr>
          <p:cNvPr id="141" name="云形 77">
            <a:extLst>
              <a:ext uri="{FF2B5EF4-FFF2-40B4-BE49-F238E27FC236}">
                <a16:creationId xmlns:a16="http://schemas.microsoft.com/office/drawing/2014/main" id="{C566A3C1-C3CF-474C-22AD-381D733BAEA4}"/>
              </a:ext>
            </a:extLst>
          </p:cNvPr>
          <p:cNvSpPr>
            <a:spLocks noGrp="1" noRot="1" noMove="1" noResize="1" noEditPoints="1" noAdjustHandles="1" noChangeArrowheads="1" noChangeShapeType="1"/>
          </p:cNvSpPr>
          <p:nvPr/>
        </p:nvSpPr>
        <p:spPr>
          <a:xfrm>
            <a:off x="4446329" y="3868166"/>
            <a:ext cx="5904161" cy="641356"/>
          </a:xfrm>
          <a:prstGeom prst="roundRect">
            <a:avLst>
              <a:gd name="adj" fmla="val 13820"/>
            </a:avLst>
          </a:prstGeom>
          <a:no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sp>
        <p:nvSpPr>
          <p:cNvPr id="144" name="任意多边形: 形状 170">
            <a:extLst>
              <a:ext uri="{FF2B5EF4-FFF2-40B4-BE49-F238E27FC236}">
                <a16:creationId xmlns:a16="http://schemas.microsoft.com/office/drawing/2014/main" id="{804D2BB5-4928-379D-8D39-E2774B2F1DB5}"/>
              </a:ext>
            </a:extLst>
          </p:cNvPr>
          <p:cNvSpPr>
            <a:spLocks noGrp="1" noRot="1" noMove="1" noResize="1" noEditPoints="1" noAdjustHandles="1" noChangeArrowheads="1" noChangeShapeType="1"/>
          </p:cNvSpPr>
          <p:nvPr/>
        </p:nvSpPr>
        <p:spPr>
          <a:xfrm>
            <a:off x="4694036" y="3981772"/>
            <a:ext cx="1891925" cy="414142"/>
          </a:xfrm>
          <a:custGeom>
            <a:avLst/>
            <a:gdLst>
              <a:gd name="connsiteX0" fmla="*/ 92868 w 990600"/>
              <a:gd name="connsiteY0" fmla="*/ 0 h 152400"/>
              <a:gd name="connsiteX1" fmla="*/ 990600 w 990600"/>
              <a:gd name="connsiteY1" fmla="*/ 0 h 152400"/>
              <a:gd name="connsiteX2" fmla="*/ 990600 w 990600"/>
              <a:gd name="connsiteY2" fmla="*/ 152400 h 152400"/>
              <a:gd name="connsiteX3" fmla="*/ 95250 w 990600"/>
              <a:gd name="connsiteY3" fmla="*/ 152400 h 152400"/>
              <a:gd name="connsiteX4" fmla="*/ 0 w 990600"/>
              <a:gd name="connsiteY4" fmla="*/ 152400 h 152400"/>
              <a:gd name="connsiteX0" fmla="*/ 0 w 897732"/>
              <a:gd name="connsiteY0" fmla="*/ 0 h 152400"/>
              <a:gd name="connsiteX1" fmla="*/ 897732 w 897732"/>
              <a:gd name="connsiteY1" fmla="*/ 0 h 152400"/>
              <a:gd name="connsiteX2" fmla="*/ 897732 w 897732"/>
              <a:gd name="connsiteY2" fmla="*/ 152400 h 152400"/>
              <a:gd name="connsiteX3" fmla="*/ 2382 w 897732"/>
              <a:gd name="connsiteY3" fmla="*/ 152400 h 152400"/>
              <a:gd name="connsiteX0" fmla="*/ 16668 w 914400"/>
              <a:gd name="connsiteY0" fmla="*/ 0 h 152400"/>
              <a:gd name="connsiteX1" fmla="*/ 914400 w 914400"/>
              <a:gd name="connsiteY1" fmla="*/ 0 h 152400"/>
              <a:gd name="connsiteX2" fmla="*/ 914400 w 914400"/>
              <a:gd name="connsiteY2" fmla="*/ 152400 h 152400"/>
              <a:gd name="connsiteX3" fmla="*/ 0 w 914400"/>
              <a:gd name="connsiteY3" fmla="*/ 152400 h 152400"/>
              <a:gd name="connsiteX0" fmla="*/ 2381 w 914400"/>
              <a:gd name="connsiteY0" fmla="*/ 2381 h 152400"/>
              <a:gd name="connsiteX1" fmla="*/ 914400 w 914400"/>
              <a:gd name="connsiteY1" fmla="*/ 0 h 152400"/>
              <a:gd name="connsiteX2" fmla="*/ 914400 w 914400"/>
              <a:gd name="connsiteY2" fmla="*/ 152400 h 152400"/>
              <a:gd name="connsiteX3" fmla="*/ 0 w 914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914400" h="152400">
                <a:moveTo>
                  <a:pt x="2381" y="2381"/>
                </a:moveTo>
                <a:lnTo>
                  <a:pt x="914400" y="0"/>
                </a:lnTo>
                <a:lnTo>
                  <a:pt x="914400" y="152400"/>
                </a:lnTo>
                <a:lnTo>
                  <a:pt x="0" y="152400"/>
                </a:lnTo>
              </a:path>
            </a:pathLst>
          </a:custGeom>
          <a:no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latin typeface="+mj-lt"/>
              <a:cs typeface="Arial" panose="020B0604020202020204" pitchFamily="34" charset="0"/>
            </a:endParaRPr>
          </a:p>
        </p:txBody>
      </p:sp>
      <p:sp>
        <p:nvSpPr>
          <p:cNvPr id="147" name="任意多边形: 形状 173">
            <a:extLst>
              <a:ext uri="{FF2B5EF4-FFF2-40B4-BE49-F238E27FC236}">
                <a16:creationId xmlns:a16="http://schemas.microsoft.com/office/drawing/2014/main" id="{72724C97-05BF-171C-A86D-AC453F9D2D61}"/>
              </a:ext>
            </a:extLst>
          </p:cNvPr>
          <p:cNvSpPr>
            <a:spLocks/>
          </p:cNvSpPr>
          <p:nvPr/>
        </p:nvSpPr>
        <p:spPr>
          <a:xfrm flipV="1">
            <a:off x="3185172" y="3024309"/>
            <a:ext cx="1815025" cy="471357"/>
          </a:xfrm>
          <a:custGeom>
            <a:avLst/>
            <a:gdLst>
              <a:gd name="connsiteX0" fmla="*/ 0 w 365760"/>
              <a:gd name="connsiteY0" fmla="*/ 322515 h 322515"/>
              <a:gd name="connsiteX1" fmla="*/ 181032 w 365760"/>
              <a:gd name="connsiteY1" fmla="*/ 278180 h 322515"/>
              <a:gd name="connsiteX2" fmla="*/ 173643 w 365760"/>
              <a:gd name="connsiteY2" fmla="*/ 100842 h 322515"/>
              <a:gd name="connsiteX3" fmla="*/ 365760 w 365760"/>
              <a:gd name="connsiteY3" fmla="*/ 2936 h 322515"/>
              <a:gd name="connsiteX0" fmla="*/ 0 w 365760"/>
              <a:gd name="connsiteY0" fmla="*/ 340135 h 340135"/>
              <a:gd name="connsiteX1" fmla="*/ 181032 w 365760"/>
              <a:gd name="connsiteY1" fmla="*/ 295800 h 340135"/>
              <a:gd name="connsiteX2" fmla="*/ 77585 w 365760"/>
              <a:gd name="connsiteY2" fmla="*/ 27946 h 340135"/>
              <a:gd name="connsiteX3" fmla="*/ 365760 w 365760"/>
              <a:gd name="connsiteY3" fmla="*/ 20556 h 340135"/>
              <a:gd name="connsiteX0" fmla="*/ 0 w 365760"/>
              <a:gd name="connsiteY0" fmla="*/ 324461 h 324461"/>
              <a:gd name="connsiteX1" fmla="*/ 181032 w 365760"/>
              <a:gd name="connsiteY1" fmla="*/ 280126 h 324461"/>
              <a:gd name="connsiteX2" fmla="*/ 199505 w 365760"/>
              <a:gd name="connsiteY2" fmla="*/ 67690 h 324461"/>
              <a:gd name="connsiteX3" fmla="*/ 365760 w 365760"/>
              <a:gd name="connsiteY3" fmla="*/ 4882 h 324461"/>
              <a:gd name="connsiteX0" fmla="*/ 0 w 363913"/>
              <a:gd name="connsiteY0" fmla="*/ 319464 h 319464"/>
              <a:gd name="connsiteX1" fmla="*/ 181032 w 363913"/>
              <a:gd name="connsiteY1" fmla="*/ 275129 h 319464"/>
              <a:gd name="connsiteX2" fmla="*/ 199505 w 363913"/>
              <a:gd name="connsiteY2" fmla="*/ 62693 h 319464"/>
              <a:gd name="connsiteX3" fmla="*/ 363913 w 363913"/>
              <a:gd name="connsiteY3" fmla="*/ 5426 h 319464"/>
              <a:gd name="connsiteX0" fmla="*/ 0 w 363913"/>
              <a:gd name="connsiteY0" fmla="*/ 314153 h 314153"/>
              <a:gd name="connsiteX1" fmla="*/ 181032 w 363913"/>
              <a:gd name="connsiteY1" fmla="*/ 269818 h 314153"/>
              <a:gd name="connsiteX2" fmla="*/ 199505 w 363913"/>
              <a:gd name="connsiteY2" fmla="*/ 57382 h 314153"/>
              <a:gd name="connsiteX3" fmla="*/ 363913 w 363913"/>
              <a:gd name="connsiteY3" fmla="*/ 115 h 314153"/>
              <a:gd name="connsiteX0" fmla="*/ 0 w 363913"/>
              <a:gd name="connsiteY0" fmla="*/ 314153 h 314153"/>
              <a:gd name="connsiteX1" fmla="*/ 167935 w 363913"/>
              <a:gd name="connsiteY1" fmla="*/ 248387 h 314153"/>
              <a:gd name="connsiteX2" fmla="*/ 199505 w 363913"/>
              <a:gd name="connsiteY2" fmla="*/ 57382 h 314153"/>
              <a:gd name="connsiteX3" fmla="*/ 363913 w 363913"/>
              <a:gd name="connsiteY3" fmla="*/ 115 h 314153"/>
              <a:gd name="connsiteX0" fmla="*/ 0 w 363913"/>
              <a:gd name="connsiteY0" fmla="*/ 314153 h 314153"/>
              <a:gd name="connsiteX1" fmla="*/ 136979 w 363913"/>
              <a:gd name="connsiteY1" fmla="*/ 253149 h 314153"/>
              <a:gd name="connsiteX2" fmla="*/ 199505 w 363913"/>
              <a:gd name="connsiteY2" fmla="*/ 57382 h 314153"/>
              <a:gd name="connsiteX3" fmla="*/ 363913 w 363913"/>
              <a:gd name="connsiteY3" fmla="*/ 115 h 314153"/>
              <a:gd name="connsiteX0" fmla="*/ 0 w 363913"/>
              <a:gd name="connsiteY0" fmla="*/ 314153 h 314153"/>
              <a:gd name="connsiteX1" fmla="*/ 136979 w 363913"/>
              <a:gd name="connsiteY1" fmla="*/ 253149 h 314153"/>
              <a:gd name="connsiteX2" fmla="*/ 199505 w 363913"/>
              <a:gd name="connsiteY2" fmla="*/ 57382 h 314153"/>
              <a:gd name="connsiteX3" fmla="*/ 363913 w 363913"/>
              <a:gd name="connsiteY3" fmla="*/ 115 h 314153"/>
              <a:gd name="connsiteX0" fmla="*/ 0 w 388916"/>
              <a:gd name="connsiteY0" fmla="*/ 313132 h 313132"/>
              <a:gd name="connsiteX1" fmla="*/ 136979 w 388916"/>
              <a:gd name="connsiteY1" fmla="*/ 252128 h 313132"/>
              <a:gd name="connsiteX2" fmla="*/ 199505 w 388916"/>
              <a:gd name="connsiteY2" fmla="*/ 56361 h 313132"/>
              <a:gd name="connsiteX3" fmla="*/ 388916 w 388916"/>
              <a:gd name="connsiteY3" fmla="*/ 123 h 313132"/>
              <a:gd name="connsiteX0" fmla="*/ 0 w 388916"/>
              <a:gd name="connsiteY0" fmla="*/ 315058 h 315058"/>
              <a:gd name="connsiteX1" fmla="*/ 136979 w 388916"/>
              <a:gd name="connsiteY1" fmla="*/ 254054 h 315058"/>
              <a:gd name="connsiteX2" fmla="*/ 199505 w 388916"/>
              <a:gd name="connsiteY2" fmla="*/ 58287 h 315058"/>
              <a:gd name="connsiteX3" fmla="*/ 388916 w 388916"/>
              <a:gd name="connsiteY3" fmla="*/ 2049 h 315058"/>
              <a:gd name="connsiteX0" fmla="*/ 0 w 388916"/>
              <a:gd name="connsiteY0" fmla="*/ 316512 h 316512"/>
              <a:gd name="connsiteX1" fmla="*/ 136979 w 388916"/>
              <a:gd name="connsiteY1" fmla="*/ 255508 h 316512"/>
              <a:gd name="connsiteX2" fmla="*/ 199505 w 388916"/>
              <a:gd name="connsiteY2" fmla="*/ 59741 h 316512"/>
              <a:gd name="connsiteX3" fmla="*/ 388916 w 388916"/>
              <a:gd name="connsiteY3" fmla="*/ 3503 h 316512"/>
              <a:gd name="connsiteX0" fmla="*/ 0 w 388916"/>
              <a:gd name="connsiteY0" fmla="*/ 314087 h 314087"/>
              <a:gd name="connsiteX1" fmla="*/ 136979 w 388916"/>
              <a:gd name="connsiteY1" fmla="*/ 253083 h 314087"/>
              <a:gd name="connsiteX2" fmla="*/ 199505 w 388916"/>
              <a:gd name="connsiteY2" fmla="*/ 57316 h 314087"/>
              <a:gd name="connsiteX3" fmla="*/ 388916 w 388916"/>
              <a:gd name="connsiteY3" fmla="*/ 1078 h 314087"/>
              <a:gd name="connsiteX0" fmla="*/ 0 w 388916"/>
              <a:gd name="connsiteY0" fmla="*/ 314087 h 314087"/>
              <a:gd name="connsiteX1" fmla="*/ 168693 w 388916"/>
              <a:gd name="connsiteY1" fmla="*/ 258004 h 314087"/>
              <a:gd name="connsiteX2" fmla="*/ 199505 w 388916"/>
              <a:gd name="connsiteY2" fmla="*/ 57316 h 314087"/>
              <a:gd name="connsiteX3" fmla="*/ 388916 w 388916"/>
              <a:gd name="connsiteY3" fmla="*/ 1078 h 314087"/>
              <a:gd name="connsiteX0" fmla="*/ 0 w 388916"/>
              <a:gd name="connsiteY0" fmla="*/ 315761 h 315761"/>
              <a:gd name="connsiteX1" fmla="*/ 168693 w 388916"/>
              <a:gd name="connsiteY1" fmla="*/ 259678 h 315761"/>
              <a:gd name="connsiteX2" fmla="*/ 250523 w 388916"/>
              <a:gd name="connsiteY2" fmla="*/ 41765 h 315761"/>
              <a:gd name="connsiteX3" fmla="*/ 388916 w 388916"/>
              <a:gd name="connsiteY3" fmla="*/ 2752 h 315761"/>
              <a:gd name="connsiteX0" fmla="*/ 0 w 388916"/>
              <a:gd name="connsiteY0" fmla="*/ 315761 h 315761"/>
              <a:gd name="connsiteX1" fmla="*/ 128707 w 388916"/>
              <a:gd name="connsiteY1" fmla="*/ 244914 h 315761"/>
              <a:gd name="connsiteX2" fmla="*/ 250523 w 388916"/>
              <a:gd name="connsiteY2" fmla="*/ 41765 h 315761"/>
              <a:gd name="connsiteX3" fmla="*/ 388916 w 388916"/>
              <a:gd name="connsiteY3" fmla="*/ 2752 h 315761"/>
              <a:gd name="connsiteX0" fmla="*/ 0 w 388916"/>
              <a:gd name="connsiteY0" fmla="*/ 314352 h 314352"/>
              <a:gd name="connsiteX1" fmla="*/ 128707 w 388916"/>
              <a:gd name="connsiteY1" fmla="*/ 243505 h 314352"/>
              <a:gd name="connsiteX2" fmla="*/ 216052 w 388916"/>
              <a:gd name="connsiteY2" fmla="*/ 52659 h 314352"/>
              <a:gd name="connsiteX3" fmla="*/ 388916 w 388916"/>
              <a:gd name="connsiteY3" fmla="*/ 1343 h 314352"/>
            </a:gdLst>
            <a:ahLst/>
            <a:cxnLst>
              <a:cxn ang="0">
                <a:pos x="connsiteX0" y="connsiteY0"/>
              </a:cxn>
              <a:cxn ang="0">
                <a:pos x="connsiteX1" y="connsiteY1"/>
              </a:cxn>
              <a:cxn ang="0">
                <a:pos x="connsiteX2" y="connsiteY2"/>
              </a:cxn>
              <a:cxn ang="0">
                <a:pos x="connsiteX3" y="connsiteY3"/>
              </a:cxn>
            </a:cxnLst>
            <a:rect l="l" t="t" r="r" b="b"/>
            <a:pathLst>
              <a:path w="388916" h="314352">
                <a:moveTo>
                  <a:pt x="0" y="314352"/>
                </a:moveTo>
                <a:cubicBezTo>
                  <a:pt x="76046" y="313038"/>
                  <a:pt x="92698" y="287120"/>
                  <a:pt x="128707" y="243505"/>
                </a:cubicBezTo>
                <a:cubicBezTo>
                  <a:pt x="164716" y="199890"/>
                  <a:pt x="185264" y="98533"/>
                  <a:pt x="216052" y="52659"/>
                </a:cubicBezTo>
                <a:cubicBezTo>
                  <a:pt x="246840" y="6785"/>
                  <a:pt x="297677" y="-4273"/>
                  <a:pt x="388916" y="1343"/>
                </a:cubicBezTo>
              </a:path>
            </a:pathLst>
          </a:custGeom>
          <a:noFill/>
          <a:ln w="25400">
            <a:solidFill>
              <a:schemeClr val="bg1">
                <a:lumMod val="75000"/>
              </a:schemeClr>
            </a:solidFill>
            <a:prstDash val="sysDot"/>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sp>
        <p:nvSpPr>
          <p:cNvPr id="151" name="任意多边形: 形状 186">
            <a:extLst>
              <a:ext uri="{FF2B5EF4-FFF2-40B4-BE49-F238E27FC236}">
                <a16:creationId xmlns:a16="http://schemas.microsoft.com/office/drawing/2014/main" id="{795584BC-8039-732C-F474-EB73D61AE785}"/>
              </a:ext>
            </a:extLst>
          </p:cNvPr>
          <p:cNvSpPr>
            <a:spLocks/>
          </p:cNvSpPr>
          <p:nvPr/>
        </p:nvSpPr>
        <p:spPr>
          <a:xfrm flipV="1">
            <a:off x="3181180" y="3072681"/>
            <a:ext cx="1805873" cy="1268145"/>
          </a:xfrm>
          <a:custGeom>
            <a:avLst/>
            <a:gdLst>
              <a:gd name="connsiteX0" fmla="*/ 0 w 365760"/>
              <a:gd name="connsiteY0" fmla="*/ 322515 h 322515"/>
              <a:gd name="connsiteX1" fmla="*/ 181032 w 365760"/>
              <a:gd name="connsiteY1" fmla="*/ 278180 h 322515"/>
              <a:gd name="connsiteX2" fmla="*/ 173643 w 365760"/>
              <a:gd name="connsiteY2" fmla="*/ 100842 h 322515"/>
              <a:gd name="connsiteX3" fmla="*/ 365760 w 365760"/>
              <a:gd name="connsiteY3" fmla="*/ 2936 h 322515"/>
              <a:gd name="connsiteX0" fmla="*/ 0 w 365760"/>
              <a:gd name="connsiteY0" fmla="*/ 340135 h 340135"/>
              <a:gd name="connsiteX1" fmla="*/ 181032 w 365760"/>
              <a:gd name="connsiteY1" fmla="*/ 295800 h 340135"/>
              <a:gd name="connsiteX2" fmla="*/ 77585 w 365760"/>
              <a:gd name="connsiteY2" fmla="*/ 27946 h 340135"/>
              <a:gd name="connsiteX3" fmla="*/ 365760 w 365760"/>
              <a:gd name="connsiteY3" fmla="*/ 20556 h 340135"/>
              <a:gd name="connsiteX0" fmla="*/ 0 w 365760"/>
              <a:gd name="connsiteY0" fmla="*/ 324461 h 324461"/>
              <a:gd name="connsiteX1" fmla="*/ 181032 w 365760"/>
              <a:gd name="connsiteY1" fmla="*/ 280126 h 324461"/>
              <a:gd name="connsiteX2" fmla="*/ 199505 w 365760"/>
              <a:gd name="connsiteY2" fmla="*/ 67690 h 324461"/>
              <a:gd name="connsiteX3" fmla="*/ 365760 w 365760"/>
              <a:gd name="connsiteY3" fmla="*/ 4882 h 324461"/>
              <a:gd name="connsiteX0" fmla="*/ 0 w 363913"/>
              <a:gd name="connsiteY0" fmla="*/ 319464 h 319464"/>
              <a:gd name="connsiteX1" fmla="*/ 181032 w 363913"/>
              <a:gd name="connsiteY1" fmla="*/ 275129 h 319464"/>
              <a:gd name="connsiteX2" fmla="*/ 199505 w 363913"/>
              <a:gd name="connsiteY2" fmla="*/ 62693 h 319464"/>
              <a:gd name="connsiteX3" fmla="*/ 363913 w 363913"/>
              <a:gd name="connsiteY3" fmla="*/ 5426 h 319464"/>
              <a:gd name="connsiteX0" fmla="*/ 0 w 363913"/>
              <a:gd name="connsiteY0" fmla="*/ 314153 h 314153"/>
              <a:gd name="connsiteX1" fmla="*/ 181032 w 363913"/>
              <a:gd name="connsiteY1" fmla="*/ 269818 h 314153"/>
              <a:gd name="connsiteX2" fmla="*/ 199505 w 363913"/>
              <a:gd name="connsiteY2" fmla="*/ 57382 h 314153"/>
              <a:gd name="connsiteX3" fmla="*/ 363913 w 363913"/>
              <a:gd name="connsiteY3" fmla="*/ 115 h 314153"/>
              <a:gd name="connsiteX0" fmla="*/ 0 w 363913"/>
              <a:gd name="connsiteY0" fmla="*/ 314153 h 314153"/>
              <a:gd name="connsiteX1" fmla="*/ 167935 w 363913"/>
              <a:gd name="connsiteY1" fmla="*/ 248387 h 314153"/>
              <a:gd name="connsiteX2" fmla="*/ 199505 w 363913"/>
              <a:gd name="connsiteY2" fmla="*/ 57382 h 314153"/>
              <a:gd name="connsiteX3" fmla="*/ 363913 w 363913"/>
              <a:gd name="connsiteY3" fmla="*/ 115 h 314153"/>
              <a:gd name="connsiteX0" fmla="*/ 0 w 363913"/>
              <a:gd name="connsiteY0" fmla="*/ 314153 h 314153"/>
              <a:gd name="connsiteX1" fmla="*/ 136979 w 363913"/>
              <a:gd name="connsiteY1" fmla="*/ 253149 h 314153"/>
              <a:gd name="connsiteX2" fmla="*/ 199505 w 363913"/>
              <a:gd name="connsiteY2" fmla="*/ 57382 h 314153"/>
              <a:gd name="connsiteX3" fmla="*/ 363913 w 363913"/>
              <a:gd name="connsiteY3" fmla="*/ 115 h 314153"/>
              <a:gd name="connsiteX0" fmla="*/ 0 w 363913"/>
              <a:gd name="connsiteY0" fmla="*/ 314153 h 314153"/>
              <a:gd name="connsiteX1" fmla="*/ 136979 w 363913"/>
              <a:gd name="connsiteY1" fmla="*/ 253149 h 314153"/>
              <a:gd name="connsiteX2" fmla="*/ 199505 w 363913"/>
              <a:gd name="connsiteY2" fmla="*/ 57382 h 314153"/>
              <a:gd name="connsiteX3" fmla="*/ 363913 w 363913"/>
              <a:gd name="connsiteY3" fmla="*/ 115 h 314153"/>
              <a:gd name="connsiteX0" fmla="*/ 0 w 388916"/>
              <a:gd name="connsiteY0" fmla="*/ 313132 h 313132"/>
              <a:gd name="connsiteX1" fmla="*/ 136979 w 388916"/>
              <a:gd name="connsiteY1" fmla="*/ 252128 h 313132"/>
              <a:gd name="connsiteX2" fmla="*/ 199505 w 388916"/>
              <a:gd name="connsiteY2" fmla="*/ 56361 h 313132"/>
              <a:gd name="connsiteX3" fmla="*/ 388916 w 388916"/>
              <a:gd name="connsiteY3" fmla="*/ 123 h 313132"/>
              <a:gd name="connsiteX0" fmla="*/ 0 w 388916"/>
              <a:gd name="connsiteY0" fmla="*/ 315058 h 315058"/>
              <a:gd name="connsiteX1" fmla="*/ 136979 w 388916"/>
              <a:gd name="connsiteY1" fmla="*/ 254054 h 315058"/>
              <a:gd name="connsiteX2" fmla="*/ 199505 w 388916"/>
              <a:gd name="connsiteY2" fmla="*/ 58287 h 315058"/>
              <a:gd name="connsiteX3" fmla="*/ 388916 w 388916"/>
              <a:gd name="connsiteY3" fmla="*/ 2049 h 315058"/>
              <a:gd name="connsiteX0" fmla="*/ 0 w 388916"/>
              <a:gd name="connsiteY0" fmla="*/ 316512 h 316512"/>
              <a:gd name="connsiteX1" fmla="*/ 136979 w 388916"/>
              <a:gd name="connsiteY1" fmla="*/ 255508 h 316512"/>
              <a:gd name="connsiteX2" fmla="*/ 199505 w 388916"/>
              <a:gd name="connsiteY2" fmla="*/ 59741 h 316512"/>
              <a:gd name="connsiteX3" fmla="*/ 388916 w 388916"/>
              <a:gd name="connsiteY3" fmla="*/ 3503 h 316512"/>
              <a:gd name="connsiteX0" fmla="*/ 0 w 388916"/>
              <a:gd name="connsiteY0" fmla="*/ 314087 h 314087"/>
              <a:gd name="connsiteX1" fmla="*/ 136979 w 388916"/>
              <a:gd name="connsiteY1" fmla="*/ 253083 h 314087"/>
              <a:gd name="connsiteX2" fmla="*/ 199505 w 388916"/>
              <a:gd name="connsiteY2" fmla="*/ 57316 h 314087"/>
              <a:gd name="connsiteX3" fmla="*/ 388916 w 388916"/>
              <a:gd name="connsiteY3" fmla="*/ 1078 h 314087"/>
              <a:gd name="connsiteX0" fmla="*/ 0 w 388916"/>
              <a:gd name="connsiteY0" fmla="*/ 314087 h 314087"/>
              <a:gd name="connsiteX1" fmla="*/ 168693 w 388916"/>
              <a:gd name="connsiteY1" fmla="*/ 258004 h 314087"/>
              <a:gd name="connsiteX2" fmla="*/ 199505 w 388916"/>
              <a:gd name="connsiteY2" fmla="*/ 57316 h 314087"/>
              <a:gd name="connsiteX3" fmla="*/ 388916 w 388916"/>
              <a:gd name="connsiteY3" fmla="*/ 1078 h 314087"/>
              <a:gd name="connsiteX0" fmla="*/ 0 w 388916"/>
              <a:gd name="connsiteY0" fmla="*/ 315761 h 315761"/>
              <a:gd name="connsiteX1" fmla="*/ 168693 w 388916"/>
              <a:gd name="connsiteY1" fmla="*/ 259678 h 315761"/>
              <a:gd name="connsiteX2" fmla="*/ 250523 w 388916"/>
              <a:gd name="connsiteY2" fmla="*/ 41765 h 315761"/>
              <a:gd name="connsiteX3" fmla="*/ 388916 w 388916"/>
              <a:gd name="connsiteY3" fmla="*/ 2752 h 315761"/>
              <a:gd name="connsiteX0" fmla="*/ 0 w 388916"/>
              <a:gd name="connsiteY0" fmla="*/ 315761 h 315761"/>
              <a:gd name="connsiteX1" fmla="*/ 128707 w 388916"/>
              <a:gd name="connsiteY1" fmla="*/ 244914 h 315761"/>
              <a:gd name="connsiteX2" fmla="*/ 250523 w 388916"/>
              <a:gd name="connsiteY2" fmla="*/ 41765 h 315761"/>
              <a:gd name="connsiteX3" fmla="*/ 388916 w 388916"/>
              <a:gd name="connsiteY3" fmla="*/ 2752 h 315761"/>
              <a:gd name="connsiteX0" fmla="*/ 0 w 388916"/>
              <a:gd name="connsiteY0" fmla="*/ 314352 h 314352"/>
              <a:gd name="connsiteX1" fmla="*/ 128707 w 388916"/>
              <a:gd name="connsiteY1" fmla="*/ 243505 h 314352"/>
              <a:gd name="connsiteX2" fmla="*/ 216052 w 388916"/>
              <a:gd name="connsiteY2" fmla="*/ 52659 h 314352"/>
              <a:gd name="connsiteX3" fmla="*/ 388916 w 388916"/>
              <a:gd name="connsiteY3" fmla="*/ 1343 h 314352"/>
            </a:gdLst>
            <a:ahLst/>
            <a:cxnLst>
              <a:cxn ang="0">
                <a:pos x="connsiteX0" y="connsiteY0"/>
              </a:cxn>
              <a:cxn ang="0">
                <a:pos x="connsiteX1" y="connsiteY1"/>
              </a:cxn>
              <a:cxn ang="0">
                <a:pos x="connsiteX2" y="connsiteY2"/>
              </a:cxn>
              <a:cxn ang="0">
                <a:pos x="connsiteX3" y="connsiteY3"/>
              </a:cxn>
            </a:cxnLst>
            <a:rect l="l" t="t" r="r" b="b"/>
            <a:pathLst>
              <a:path w="388916" h="314352">
                <a:moveTo>
                  <a:pt x="0" y="314352"/>
                </a:moveTo>
                <a:cubicBezTo>
                  <a:pt x="76046" y="313038"/>
                  <a:pt x="92698" y="287120"/>
                  <a:pt x="128707" y="243505"/>
                </a:cubicBezTo>
                <a:cubicBezTo>
                  <a:pt x="164716" y="199890"/>
                  <a:pt x="185264" y="98533"/>
                  <a:pt x="216052" y="52659"/>
                </a:cubicBezTo>
                <a:cubicBezTo>
                  <a:pt x="246840" y="6785"/>
                  <a:pt x="297677" y="-4273"/>
                  <a:pt x="388916" y="1343"/>
                </a:cubicBezTo>
              </a:path>
            </a:pathLst>
          </a:custGeom>
          <a:noFill/>
          <a:ln w="25400">
            <a:solidFill>
              <a:schemeClr val="bg1">
                <a:lumMod val="75000"/>
              </a:schemeClr>
            </a:solidFill>
            <a:prstDash val="sysDot"/>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sp>
        <p:nvSpPr>
          <p:cNvPr id="152" name="任意多边形: 形状 188">
            <a:extLst>
              <a:ext uri="{FF2B5EF4-FFF2-40B4-BE49-F238E27FC236}">
                <a16:creationId xmlns:a16="http://schemas.microsoft.com/office/drawing/2014/main" id="{BD7D30B2-8C97-0EC9-205C-12E135893744}"/>
              </a:ext>
            </a:extLst>
          </p:cNvPr>
          <p:cNvSpPr>
            <a:spLocks/>
          </p:cNvSpPr>
          <p:nvPr/>
        </p:nvSpPr>
        <p:spPr>
          <a:xfrm flipV="1">
            <a:off x="3186592" y="3132861"/>
            <a:ext cx="1805873" cy="382126"/>
          </a:xfrm>
          <a:custGeom>
            <a:avLst/>
            <a:gdLst>
              <a:gd name="connsiteX0" fmla="*/ 0 w 365760"/>
              <a:gd name="connsiteY0" fmla="*/ 322515 h 322515"/>
              <a:gd name="connsiteX1" fmla="*/ 181032 w 365760"/>
              <a:gd name="connsiteY1" fmla="*/ 278180 h 322515"/>
              <a:gd name="connsiteX2" fmla="*/ 173643 w 365760"/>
              <a:gd name="connsiteY2" fmla="*/ 100842 h 322515"/>
              <a:gd name="connsiteX3" fmla="*/ 365760 w 365760"/>
              <a:gd name="connsiteY3" fmla="*/ 2936 h 322515"/>
              <a:gd name="connsiteX0" fmla="*/ 0 w 365760"/>
              <a:gd name="connsiteY0" fmla="*/ 340135 h 340135"/>
              <a:gd name="connsiteX1" fmla="*/ 181032 w 365760"/>
              <a:gd name="connsiteY1" fmla="*/ 295800 h 340135"/>
              <a:gd name="connsiteX2" fmla="*/ 77585 w 365760"/>
              <a:gd name="connsiteY2" fmla="*/ 27946 h 340135"/>
              <a:gd name="connsiteX3" fmla="*/ 365760 w 365760"/>
              <a:gd name="connsiteY3" fmla="*/ 20556 h 340135"/>
              <a:gd name="connsiteX0" fmla="*/ 0 w 365760"/>
              <a:gd name="connsiteY0" fmla="*/ 324461 h 324461"/>
              <a:gd name="connsiteX1" fmla="*/ 181032 w 365760"/>
              <a:gd name="connsiteY1" fmla="*/ 280126 h 324461"/>
              <a:gd name="connsiteX2" fmla="*/ 199505 w 365760"/>
              <a:gd name="connsiteY2" fmla="*/ 67690 h 324461"/>
              <a:gd name="connsiteX3" fmla="*/ 365760 w 365760"/>
              <a:gd name="connsiteY3" fmla="*/ 4882 h 324461"/>
              <a:gd name="connsiteX0" fmla="*/ 0 w 363913"/>
              <a:gd name="connsiteY0" fmla="*/ 319464 h 319464"/>
              <a:gd name="connsiteX1" fmla="*/ 181032 w 363913"/>
              <a:gd name="connsiteY1" fmla="*/ 275129 h 319464"/>
              <a:gd name="connsiteX2" fmla="*/ 199505 w 363913"/>
              <a:gd name="connsiteY2" fmla="*/ 62693 h 319464"/>
              <a:gd name="connsiteX3" fmla="*/ 363913 w 363913"/>
              <a:gd name="connsiteY3" fmla="*/ 5426 h 319464"/>
              <a:gd name="connsiteX0" fmla="*/ 0 w 363913"/>
              <a:gd name="connsiteY0" fmla="*/ 314153 h 314153"/>
              <a:gd name="connsiteX1" fmla="*/ 181032 w 363913"/>
              <a:gd name="connsiteY1" fmla="*/ 269818 h 314153"/>
              <a:gd name="connsiteX2" fmla="*/ 199505 w 363913"/>
              <a:gd name="connsiteY2" fmla="*/ 57382 h 314153"/>
              <a:gd name="connsiteX3" fmla="*/ 363913 w 363913"/>
              <a:gd name="connsiteY3" fmla="*/ 115 h 314153"/>
              <a:gd name="connsiteX0" fmla="*/ 0 w 363913"/>
              <a:gd name="connsiteY0" fmla="*/ 314153 h 314153"/>
              <a:gd name="connsiteX1" fmla="*/ 167935 w 363913"/>
              <a:gd name="connsiteY1" fmla="*/ 248387 h 314153"/>
              <a:gd name="connsiteX2" fmla="*/ 199505 w 363913"/>
              <a:gd name="connsiteY2" fmla="*/ 57382 h 314153"/>
              <a:gd name="connsiteX3" fmla="*/ 363913 w 363913"/>
              <a:gd name="connsiteY3" fmla="*/ 115 h 314153"/>
              <a:gd name="connsiteX0" fmla="*/ 0 w 363913"/>
              <a:gd name="connsiteY0" fmla="*/ 314153 h 314153"/>
              <a:gd name="connsiteX1" fmla="*/ 136979 w 363913"/>
              <a:gd name="connsiteY1" fmla="*/ 253149 h 314153"/>
              <a:gd name="connsiteX2" fmla="*/ 199505 w 363913"/>
              <a:gd name="connsiteY2" fmla="*/ 57382 h 314153"/>
              <a:gd name="connsiteX3" fmla="*/ 363913 w 363913"/>
              <a:gd name="connsiteY3" fmla="*/ 115 h 314153"/>
              <a:gd name="connsiteX0" fmla="*/ 0 w 363913"/>
              <a:gd name="connsiteY0" fmla="*/ 314153 h 314153"/>
              <a:gd name="connsiteX1" fmla="*/ 136979 w 363913"/>
              <a:gd name="connsiteY1" fmla="*/ 253149 h 314153"/>
              <a:gd name="connsiteX2" fmla="*/ 199505 w 363913"/>
              <a:gd name="connsiteY2" fmla="*/ 57382 h 314153"/>
              <a:gd name="connsiteX3" fmla="*/ 363913 w 363913"/>
              <a:gd name="connsiteY3" fmla="*/ 115 h 314153"/>
              <a:gd name="connsiteX0" fmla="*/ 0 w 388916"/>
              <a:gd name="connsiteY0" fmla="*/ 313132 h 313132"/>
              <a:gd name="connsiteX1" fmla="*/ 136979 w 388916"/>
              <a:gd name="connsiteY1" fmla="*/ 252128 h 313132"/>
              <a:gd name="connsiteX2" fmla="*/ 199505 w 388916"/>
              <a:gd name="connsiteY2" fmla="*/ 56361 h 313132"/>
              <a:gd name="connsiteX3" fmla="*/ 388916 w 388916"/>
              <a:gd name="connsiteY3" fmla="*/ 123 h 313132"/>
              <a:gd name="connsiteX0" fmla="*/ 0 w 388916"/>
              <a:gd name="connsiteY0" fmla="*/ 315058 h 315058"/>
              <a:gd name="connsiteX1" fmla="*/ 136979 w 388916"/>
              <a:gd name="connsiteY1" fmla="*/ 254054 h 315058"/>
              <a:gd name="connsiteX2" fmla="*/ 199505 w 388916"/>
              <a:gd name="connsiteY2" fmla="*/ 58287 h 315058"/>
              <a:gd name="connsiteX3" fmla="*/ 388916 w 388916"/>
              <a:gd name="connsiteY3" fmla="*/ 2049 h 315058"/>
              <a:gd name="connsiteX0" fmla="*/ 0 w 388916"/>
              <a:gd name="connsiteY0" fmla="*/ 316512 h 316512"/>
              <a:gd name="connsiteX1" fmla="*/ 136979 w 388916"/>
              <a:gd name="connsiteY1" fmla="*/ 255508 h 316512"/>
              <a:gd name="connsiteX2" fmla="*/ 199505 w 388916"/>
              <a:gd name="connsiteY2" fmla="*/ 59741 h 316512"/>
              <a:gd name="connsiteX3" fmla="*/ 388916 w 388916"/>
              <a:gd name="connsiteY3" fmla="*/ 3503 h 316512"/>
              <a:gd name="connsiteX0" fmla="*/ 0 w 388916"/>
              <a:gd name="connsiteY0" fmla="*/ 314087 h 314087"/>
              <a:gd name="connsiteX1" fmla="*/ 136979 w 388916"/>
              <a:gd name="connsiteY1" fmla="*/ 253083 h 314087"/>
              <a:gd name="connsiteX2" fmla="*/ 199505 w 388916"/>
              <a:gd name="connsiteY2" fmla="*/ 57316 h 314087"/>
              <a:gd name="connsiteX3" fmla="*/ 388916 w 388916"/>
              <a:gd name="connsiteY3" fmla="*/ 1078 h 314087"/>
              <a:gd name="connsiteX0" fmla="*/ 0 w 388916"/>
              <a:gd name="connsiteY0" fmla="*/ 314087 h 314087"/>
              <a:gd name="connsiteX1" fmla="*/ 168693 w 388916"/>
              <a:gd name="connsiteY1" fmla="*/ 258004 h 314087"/>
              <a:gd name="connsiteX2" fmla="*/ 199505 w 388916"/>
              <a:gd name="connsiteY2" fmla="*/ 57316 h 314087"/>
              <a:gd name="connsiteX3" fmla="*/ 388916 w 388916"/>
              <a:gd name="connsiteY3" fmla="*/ 1078 h 314087"/>
              <a:gd name="connsiteX0" fmla="*/ 0 w 388916"/>
              <a:gd name="connsiteY0" fmla="*/ 315761 h 315761"/>
              <a:gd name="connsiteX1" fmla="*/ 168693 w 388916"/>
              <a:gd name="connsiteY1" fmla="*/ 259678 h 315761"/>
              <a:gd name="connsiteX2" fmla="*/ 250523 w 388916"/>
              <a:gd name="connsiteY2" fmla="*/ 41765 h 315761"/>
              <a:gd name="connsiteX3" fmla="*/ 388916 w 388916"/>
              <a:gd name="connsiteY3" fmla="*/ 2752 h 315761"/>
              <a:gd name="connsiteX0" fmla="*/ 0 w 388916"/>
              <a:gd name="connsiteY0" fmla="*/ 315761 h 315761"/>
              <a:gd name="connsiteX1" fmla="*/ 128707 w 388916"/>
              <a:gd name="connsiteY1" fmla="*/ 244914 h 315761"/>
              <a:gd name="connsiteX2" fmla="*/ 250523 w 388916"/>
              <a:gd name="connsiteY2" fmla="*/ 41765 h 315761"/>
              <a:gd name="connsiteX3" fmla="*/ 388916 w 388916"/>
              <a:gd name="connsiteY3" fmla="*/ 2752 h 315761"/>
              <a:gd name="connsiteX0" fmla="*/ 0 w 388916"/>
              <a:gd name="connsiteY0" fmla="*/ 314352 h 314352"/>
              <a:gd name="connsiteX1" fmla="*/ 128707 w 388916"/>
              <a:gd name="connsiteY1" fmla="*/ 243505 h 314352"/>
              <a:gd name="connsiteX2" fmla="*/ 216052 w 388916"/>
              <a:gd name="connsiteY2" fmla="*/ 52659 h 314352"/>
              <a:gd name="connsiteX3" fmla="*/ 388916 w 388916"/>
              <a:gd name="connsiteY3" fmla="*/ 1343 h 314352"/>
            </a:gdLst>
            <a:ahLst/>
            <a:cxnLst>
              <a:cxn ang="0">
                <a:pos x="connsiteX0" y="connsiteY0"/>
              </a:cxn>
              <a:cxn ang="0">
                <a:pos x="connsiteX1" y="connsiteY1"/>
              </a:cxn>
              <a:cxn ang="0">
                <a:pos x="connsiteX2" y="connsiteY2"/>
              </a:cxn>
              <a:cxn ang="0">
                <a:pos x="connsiteX3" y="connsiteY3"/>
              </a:cxn>
            </a:cxnLst>
            <a:rect l="l" t="t" r="r" b="b"/>
            <a:pathLst>
              <a:path w="388916" h="314352">
                <a:moveTo>
                  <a:pt x="0" y="314352"/>
                </a:moveTo>
                <a:cubicBezTo>
                  <a:pt x="76046" y="313038"/>
                  <a:pt x="92698" y="287120"/>
                  <a:pt x="128707" y="243505"/>
                </a:cubicBezTo>
                <a:cubicBezTo>
                  <a:pt x="164716" y="199890"/>
                  <a:pt x="185264" y="98533"/>
                  <a:pt x="216052" y="52659"/>
                </a:cubicBezTo>
                <a:cubicBezTo>
                  <a:pt x="246840" y="6785"/>
                  <a:pt x="297677" y="-4273"/>
                  <a:pt x="388916" y="1343"/>
                </a:cubicBezTo>
              </a:path>
            </a:pathLst>
          </a:custGeom>
          <a:noFill/>
          <a:ln w="25400">
            <a:solidFill>
              <a:schemeClr val="bg1">
                <a:lumMod val="75000"/>
              </a:schemeClr>
            </a:solidFill>
            <a:prstDash val="sysDot"/>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pic>
        <p:nvPicPr>
          <p:cNvPr id="165" name="图形 83" descr="带箭头的圆圈 纯色填充">
            <a:extLst>
              <a:ext uri="{FF2B5EF4-FFF2-40B4-BE49-F238E27FC236}">
                <a16:creationId xmlns:a16="http://schemas.microsoft.com/office/drawing/2014/main" id="{D63303AA-0532-B36E-3EA8-9B8B2BCAD12A}"/>
              </a:ext>
            </a:extLst>
          </p:cNvPr>
          <p:cNvPicPr>
            <a:picLocks noGrp="1" noRot="1" noMove="1" noResize="1" noEditPoints="1" noAdjustHandles="1" noChangeArrowheads="1" noChangeShapeType="1" noCrop="1"/>
          </p:cNvPicPr>
          <p:nvPr/>
        </p:nvPicPr>
        <p:blipFill>
          <a:blip r:embed="rId3">
            <a:extLst>
              <a:ext uri="{96DAC541-7B7A-43D3-8B79-37D633B846F1}">
                <asvg:svgBlip xmlns:asvg="http://schemas.microsoft.com/office/drawing/2016/SVG/main" r:embed="rId4"/>
              </a:ext>
            </a:extLst>
          </a:blip>
          <a:stretch>
            <a:fillRect/>
          </a:stretch>
        </p:blipFill>
        <p:spPr>
          <a:xfrm>
            <a:off x="8233367" y="3326880"/>
            <a:ext cx="439200" cy="439200"/>
          </a:xfrm>
          <a:prstGeom prst="rect">
            <a:avLst/>
          </a:prstGeom>
        </p:spPr>
      </p:pic>
      <p:pic>
        <p:nvPicPr>
          <p:cNvPr id="166" name="图形 84" descr="处理器 纯色填充">
            <a:extLst>
              <a:ext uri="{FF2B5EF4-FFF2-40B4-BE49-F238E27FC236}">
                <a16:creationId xmlns:a16="http://schemas.microsoft.com/office/drawing/2014/main" id="{C3E0400D-255E-3257-EB51-05B9C8BD555F}"/>
              </a:ext>
            </a:extLst>
          </p:cNvPr>
          <p:cNvPicPr>
            <a:picLocks noGrp="1" noRot="1" noMove="1" noResize="1" noEditPoints="1" noAdjustHandles="1" noChangeArrowheads="1" noChangeShapeType="1" noCrop="1"/>
          </p:cNvPicPr>
          <p:nvPr/>
        </p:nvPicPr>
        <p:blipFill>
          <a:blip r:embed="rId5">
            <a:extLst>
              <a:ext uri="{96DAC541-7B7A-43D3-8B79-37D633B846F1}">
                <asvg:svgBlip xmlns:asvg="http://schemas.microsoft.com/office/drawing/2016/SVG/main" r:embed="rId6"/>
              </a:ext>
            </a:extLst>
          </a:blip>
          <a:stretch>
            <a:fillRect/>
          </a:stretch>
        </p:blipFill>
        <p:spPr>
          <a:xfrm>
            <a:off x="9355166" y="3326882"/>
            <a:ext cx="439200" cy="439200"/>
          </a:xfrm>
          <a:prstGeom prst="rect">
            <a:avLst/>
          </a:prstGeom>
        </p:spPr>
      </p:pic>
      <p:pic>
        <p:nvPicPr>
          <p:cNvPr id="167" name="图形 85" descr="带箭头的圆圈 纯色填充">
            <a:extLst>
              <a:ext uri="{FF2B5EF4-FFF2-40B4-BE49-F238E27FC236}">
                <a16:creationId xmlns:a16="http://schemas.microsoft.com/office/drawing/2014/main" id="{60B67B8A-AFC3-C4B0-2998-9D120AE3780E}"/>
              </a:ext>
            </a:extLst>
          </p:cNvPr>
          <p:cNvPicPr>
            <a:picLocks noGrp="1" noRot="1" noMove="1" noResize="1" noEditPoints="1" noAdjustHandles="1" noChangeArrowheads="1" noChangeShapeType="1" noCrop="1"/>
          </p:cNvPicPr>
          <p:nvPr/>
        </p:nvPicPr>
        <p:blipFill>
          <a:blip r:embed="rId3">
            <a:extLst>
              <a:ext uri="{96DAC541-7B7A-43D3-8B79-37D633B846F1}">
                <asvg:svgBlip xmlns:asvg="http://schemas.microsoft.com/office/drawing/2016/SVG/main" r:embed="rId4"/>
              </a:ext>
            </a:extLst>
          </a:blip>
          <a:stretch>
            <a:fillRect/>
          </a:stretch>
        </p:blipFill>
        <p:spPr>
          <a:xfrm>
            <a:off x="8233670" y="3968791"/>
            <a:ext cx="439200" cy="439200"/>
          </a:xfrm>
          <a:prstGeom prst="rect">
            <a:avLst/>
          </a:prstGeom>
        </p:spPr>
      </p:pic>
      <p:pic>
        <p:nvPicPr>
          <p:cNvPr id="168" name="图形 86" descr="处理器 纯色填充">
            <a:extLst>
              <a:ext uri="{FF2B5EF4-FFF2-40B4-BE49-F238E27FC236}">
                <a16:creationId xmlns:a16="http://schemas.microsoft.com/office/drawing/2014/main" id="{53E1F0C9-62A9-6ACA-3064-C88163D02DCB}"/>
              </a:ext>
            </a:extLst>
          </p:cNvPr>
          <p:cNvPicPr>
            <a:picLocks noGrp="1" noRot="1" noMove="1" noResize="1" noEditPoints="1" noAdjustHandles="1" noChangeArrowheads="1" noChangeShapeType="1" noCrop="1"/>
          </p:cNvPicPr>
          <p:nvPr/>
        </p:nvPicPr>
        <p:blipFill>
          <a:blip r:embed="rId5">
            <a:extLst>
              <a:ext uri="{96DAC541-7B7A-43D3-8B79-37D633B846F1}">
                <asvg:svgBlip xmlns:asvg="http://schemas.microsoft.com/office/drawing/2016/SVG/main" r:embed="rId6"/>
              </a:ext>
            </a:extLst>
          </a:blip>
          <a:stretch>
            <a:fillRect/>
          </a:stretch>
        </p:blipFill>
        <p:spPr>
          <a:xfrm>
            <a:off x="9355166" y="3968793"/>
            <a:ext cx="439200" cy="439200"/>
          </a:xfrm>
          <a:prstGeom prst="rect">
            <a:avLst/>
          </a:prstGeom>
        </p:spPr>
      </p:pic>
      <p:grpSp>
        <p:nvGrpSpPr>
          <p:cNvPr id="169" name="组合 128">
            <a:extLst>
              <a:ext uri="{FF2B5EF4-FFF2-40B4-BE49-F238E27FC236}">
                <a16:creationId xmlns:a16="http://schemas.microsoft.com/office/drawing/2014/main" id="{F0582801-976A-6952-F7EB-88E8E1B78887}"/>
              </a:ext>
            </a:extLst>
          </p:cNvPr>
          <p:cNvGrpSpPr>
            <a:grpSpLocks noGrp="1" noUngrp="1" noRot="1" noMove="1" noResize="1"/>
          </p:cNvGrpSpPr>
          <p:nvPr/>
        </p:nvGrpSpPr>
        <p:grpSpPr>
          <a:xfrm>
            <a:off x="7104368" y="3326882"/>
            <a:ext cx="446400" cy="440102"/>
            <a:chOff x="1532522" y="783531"/>
            <a:chExt cx="312139" cy="304832"/>
          </a:xfrm>
        </p:grpSpPr>
        <p:grpSp>
          <p:nvGrpSpPr>
            <p:cNvPr id="170" name="组合 130">
              <a:extLst>
                <a:ext uri="{FF2B5EF4-FFF2-40B4-BE49-F238E27FC236}">
                  <a16:creationId xmlns:a16="http://schemas.microsoft.com/office/drawing/2014/main" id="{52D314E7-57D3-103A-0B1C-77AE8EA97006}"/>
                </a:ext>
              </a:extLst>
            </p:cNvPr>
            <p:cNvGrpSpPr>
              <a:grpSpLocks noGrp="1" noUngrp="1" noRot="1" noMove="1" noResize="1"/>
            </p:cNvGrpSpPr>
            <p:nvPr/>
          </p:nvGrpSpPr>
          <p:grpSpPr>
            <a:xfrm>
              <a:off x="1532522" y="783531"/>
              <a:ext cx="260106" cy="260106"/>
              <a:chOff x="1711965" y="880412"/>
              <a:chExt cx="191826" cy="191826"/>
            </a:xfrm>
          </p:grpSpPr>
          <p:sp>
            <p:nvSpPr>
              <p:cNvPr id="177" name="矩形: 剪去单角 148">
                <a:extLst>
                  <a:ext uri="{FF2B5EF4-FFF2-40B4-BE49-F238E27FC236}">
                    <a16:creationId xmlns:a16="http://schemas.microsoft.com/office/drawing/2014/main" id="{8DB950F5-B667-7771-1679-35E8631DE4E7}"/>
                  </a:ext>
                </a:extLst>
              </p:cNvPr>
              <p:cNvSpPr>
                <a:spLocks noGrp="1" noRot="1" noMove="1" noResize="1" noEditPoints="1" noAdjustHandles="1" noChangeArrowheads="1" noChangeShapeType="1"/>
              </p:cNvSpPr>
              <p:nvPr/>
            </p:nvSpPr>
            <p:spPr>
              <a:xfrm>
                <a:off x="1747207" y="896801"/>
                <a:ext cx="116581" cy="156503"/>
              </a:xfrm>
              <a:prstGeom prst="snip1Rect">
                <a:avLst>
                  <a:gd name="adj" fmla="val 3505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latin typeface="+mj-lt"/>
                  <a:cs typeface="Arial" panose="020B0604020202020204" pitchFamily="34" charset="0"/>
                </a:endParaRPr>
              </a:p>
            </p:txBody>
          </p:sp>
          <p:pic>
            <p:nvPicPr>
              <p:cNvPr id="178" name="图形 149" descr="纸张 轮廓">
                <a:extLst>
                  <a:ext uri="{FF2B5EF4-FFF2-40B4-BE49-F238E27FC236}">
                    <a16:creationId xmlns:a16="http://schemas.microsoft.com/office/drawing/2014/main" id="{F23571EC-36C5-3874-47A9-552CDF17F4C6}"/>
                  </a:ext>
                </a:extLst>
              </p:cNvPr>
              <p:cNvPicPr>
                <a:picLocks noGrp="1" noRot="1" noChangeAspect="1" noMove="1" noResize="1" noEditPoints="1" noAdjustHandles="1" noChangeArrowheads="1" noChangeShapeType="1" noCrop="1"/>
              </p:cNvPicPr>
              <p:nvPr/>
            </p:nvPicPr>
            <p:blipFill>
              <a:blip r:embed="rId7">
                <a:extLst>
                  <a:ext uri="{96DAC541-7B7A-43D3-8B79-37D633B846F1}">
                    <asvg:svgBlip xmlns:asvg="http://schemas.microsoft.com/office/drawing/2016/SVG/main" r:embed="rId8"/>
                  </a:ext>
                </a:extLst>
              </a:blip>
              <a:stretch>
                <a:fillRect/>
              </a:stretch>
            </p:blipFill>
            <p:spPr>
              <a:xfrm>
                <a:off x="1711965" y="880412"/>
                <a:ext cx="191826" cy="191826"/>
              </a:xfrm>
              <a:prstGeom prst="rect">
                <a:avLst/>
              </a:prstGeom>
            </p:spPr>
          </p:pic>
        </p:grpSp>
        <p:grpSp>
          <p:nvGrpSpPr>
            <p:cNvPr id="171" name="组合 131">
              <a:extLst>
                <a:ext uri="{FF2B5EF4-FFF2-40B4-BE49-F238E27FC236}">
                  <a16:creationId xmlns:a16="http://schemas.microsoft.com/office/drawing/2014/main" id="{34ADB07B-85D8-5967-6F01-C35A8D780262}"/>
                </a:ext>
              </a:extLst>
            </p:cNvPr>
            <p:cNvGrpSpPr>
              <a:grpSpLocks noGrp="1" noUngrp="1" noRot="1" noMove="1" noResize="1"/>
            </p:cNvGrpSpPr>
            <p:nvPr/>
          </p:nvGrpSpPr>
          <p:grpSpPr>
            <a:xfrm>
              <a:off x="1558834" y="806783"/>
              <a:ext cx="260106" cy="260106"/>
              <a:chOff x="1711965" y="880412"/>
              <a:chExt cx="191826" cy="191826"/>
            </a:xfrm>
          </p:grpSpPr>
          <p:sp>
            <p:nvSpPr>
              <p:cNvPr id="175" name="矩形: 剪去单角 146">
                <a:extLst>
                  <a:ext uri="{FF2B5EF4-FFF2-40B4-BE49-F238E27FC236}">
                    <a16:creationId xmlns:a16="http://schemas.microsoft.com/office/drawing/2014/main" id="{5160F957-3AB2-9B5B-5506-BB9811510923}"/>
                  </a:ext>
                </a:extLst>
              </p:cNvPr>
              <p:cNvSpPr>
                <a:spLocks noGrp="1" noRot="1" noMove="1" noResize="1" noEditPoints="1" noAdjustHandles="1" noChangeArrowheads="1" noChangeShapeType="1"/>
              </p:cNvSpPr>
              <p:nvPr/>
            </p:nvSpPr>
            <p:spPr>
              <a:xfrm>
                <a:off x="1747207" y="896801"/>
                <a:ext cx="116581" cy="156503"/>
              </a:xfrm>
              <a:prstGeom prst="snip1Rect">
                <a:avLst>
                  <a:gd name="adj" fmla="val 3505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latin typeface="+mj-lt"/>
                  <a:cs typeface="Arial" panose="020B0604020202020204" pitchFamily="34" charset="0"/>
                </a:endParaRPr>
              </a:p>
            </p:txBody>
          </p:sp>
          <p:pic>
            <p:nvPicPr>
              <p:cNvPr id="176" name="图形 147" descr="纸张 轮廓">
                <a:extLst>
                  <a:ext uri="{FF2B5EF4-FFF2-40B4-BE49-F238E27FC236}">
                    <a16:creationId xmlns:a16="http://schemas.microsoft.com/office/drawing/2014/main" id="{72AAE414-588B-9CFD-D6EF-900A34E7FB70}"/>
                  </a:ext>
                </a:extLst>
              </p:cNvPr>
              <p:cNvPicPr>
                <a:picLocks noGrp="1" noRot="1" noChangeAspect="1" noMove="1" noResize="1" noEditPoints="1" noAdjustHandles="1" noChangeArrowheads="1" noChangeShapeType="1" noCrop="1"/>
              </p:cNvPicPr>
              <p:nvPr/>
            </p:nvPicPr>
            <p:blipFill>
              <a:blip r:embed="rId7">
                <a:extLst>
                  <a:ext uri="{96DAC541-7B7A-43D3-8B79-37D633B846F1}">
                    <asvg:svgBlip xmlns:asvg="http://schemas.microsoft.com/office/drawing/2016/SVG/main" r:embed="rId8"/>
                  </a:ext>
                </a:extLst>
              </a:blip>
              <a:stretch>
                <a:fillRect/>
              </a:stretch>
            </p:blipFill>
            <p:spPr>
              <a:xfrm>
                <a:off x="1711965" y="880412"/>
                <a:ext cx="191826" cy="191826"/>
              </a:xfrm>
              <a:prstGeom prst="rect">
                <a:avLst/>
              </a:prstGeom>
            </p:spPr>
          </p:pic>
        </p:grpSp>
        <p:grpSp>
          <p:nvGrpSpPr>
            <p:cNvPr id="172" name="组合 143">
              <a:extLst>
                <a:ext uri="{FF2B5EF4-FFF2-40B4-BE49-F238E27FC236}">
                  <a16:creationId xmlns:a16="http://schemas.microsoft.com/office/drawing/2014/main" id="{9EA46AE8-43CF-90AD-B6BD-5C8D292F8EB6}"/>
                </a:ext>
              </a:extLst>
            </p:cNvPr>
            <p:cNvGrpSpPr>
              <a:grpSpLocks noGrp="1" noUngrp="1" noRot="1" noMove="1" noResize="1"/>
            </p:cNvGrpSpPr>
            <p:nvPr/>
          </p:nvGrpSpPr>
          <p:grpSpPr>
            <a:xfrm>
              <a:off x="1584555" y="828257"/>
              <a:ext cx="260106" cy="260106"/>
              <a:chOff x="1711965" y="880412"/>
              <a:chExt cx="191826" cy="191826"/>
            </a:xfrm>
          </p:grpSpPr>
          <p:sp>
            <p:nvSpPr>
              <p:cNvPr id="173" name="矩形: 剪去单角 144">
                <a:extLst>
                  <a:ext uri="{FF2B5EF4-FFF2-40B4-BE49-F238E27FC236}">
                    <a16:creationId xmlns:a16="http://schemas.microsoft.com/office/drawing/2014/main" id="{549F459A-9065-12FA-9AB5-13553FA48A2E}"/>
                  </a:ext>
                </a:extLst>
              </p:cNvPr>
              <p:cNvSpPr>
                <a:spLocks noGrp="1" noRot="1" noMove="1" noResize="1" noEditPoints="1" noAdjustHandles="1" noChangeArrowheads="1" noChangeShapeType="1"/>
              </p:cNvSpPr>
              <p:nvPr/>
            </p:nvSpPr>
            <p:spPr>
              <a:xfrm>
                <a:off x="1747207" y="896801"/>
                <a:ext cx="116581" cy="156503"/>
              </a:xfrm>
              <a:prstGeom prst="snip1Rect">
                <a:avLst>
                  <a:gd name="adj" fmla="val 3505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latin typeface="+mj-lt"/>
                  <a:cs typeface="Arial" panose="020B0604020202020204" pitchFamily="34" charset="0"/>
                </a:endParaRPr>
              </a:p>
            </p:txBody>
          </p:sp>
          <p:pic>
            <p:nvPicPr>
              <p:cNvPr id="174" name="图形 145" descr="纸张 轮廓">
                <a:extLst>
                  <a:ext uri="{FF2B5EF4-FFF2-40B4-BE49-F238E27FC236}">
                    <a16:creationId xmlns:a16="http://schemas.microsoft.com/office/drawing/2014/main" id="{5940C5A7-08E3-311A-F25B-2424586F3416}"/>
                  </a:ext>
                </a:extLst>
              </p:cNvPr>
              <p:cNvPicPr>
                <a:picLocks noGrp="1" noRot="1" noChangeAspect="1" noMove="1" noResize="1" noEditPoints="1" noAdjustHandles="1" noChangeArrowheads="1" noChangeShapeType="1" noCrop="1"/>
              </p:cNvPicPr>
              <p:nvPr/>
            </p:nvPicPr>
            <p:blipFill>
              <a:blip r:embed="rId7">
                <a:extLst>
                  <a:ext uri="{96DAC541-7B7A-43D3-8B79-37D633B846F1}">
                    <asvg:svgBlip xmlns:asvg="http://schemas.microsoft.com/office/drawing/2016/SVG/main" r:embed="rId8"/>
                  </a:ext>
                </a:extLst>
              </a:blip>
              <a:stretch>
                <a:fillRect/>
              </a:stretch>
            </p:blipFill>
            <p:spPr>
              <a:xfrm>
                <a:off x="1711965" y="880412"/>
                <a:ext cx="191826" cy="191826"/>
              </a:xfrm>
              <a:prstGeom prst="rect">
                <a:avLst/>
              </a:prstGeom>
            </p:spPr>
          </p:pic>
        </p:grpSp>
      </p:grpSp>
      <p:grpSp>
        <p:nvGrpSpPr>
          <p:cNvPr id="179" name="组合 150">
            <a:extLst>
              <a:ext uri="{FF2B5EF4-FFF2-40B4-BE49-F238E27FC236}">
                <a16:creationId xmlns:a16="http://schemas.microsoft.com/office/drawing/2014/main" id="{5B8587F4-9FDC-8F2A-0CAC-311F8FC2B445}"/>
              </a:ext>
            </a:extLst>
          </p:cNvPr>
          <p:cNvGrpSpPr>
            <a:grpSpLocks noGrp="1" noUngrp="1" noRot="1" noMove="1" noResize="1"/>
          </p:cNvGrpSpPr>
          <p:nvPr/>
        </p:nvGrpSpPr>
        <p:grpSpPr>
          <a:xfrm>
            <a:off x="7104975" y="3968793"/>
            <a:ext cx="446400" cy="440102"/>
            <a:chOff x="1532522" y="783531"/>
            <a:chExt cx="312139" cy="304832"/>
          </a:xfrm>
        </p:grpSpPr>
        <p:grpSp>
          <p:nvGrpSpPr>
            <p:cNvPr id="180" name="组合 151">
              <a:extLst>
                <a:ext uri="{FF2B5EF4-FFF2-40B4-BE49-F238E27FC236}">
                  <a16:creationId xmlns:a16="http://schemas.microsoft.com/office/drawing/2014/main" id="{8EAC1C1E-C1D5-67EA-6F53-251308F01738}"/>
                </a:ext>
              </a:extLst>
            </p:cNvPr>
            <p:cNvGrpSpPr>
              <a:grpSpLocks noGrp="1" noUngrp="1" noRot="1" noMove="1" noResize="1"/>
            </p:cNvGrpSpPr>
            <p:nvPr/>
          </p:nvGrpSpPr>
          <p:grpSpPr>
            <a:xfrm>
              <a:off x="1532522" y="783531"/>
              <a:ext cx="260106" cy="260106"/>
              <a:chOff x="1711965" y="880412"/>
              <a:chExt cx="191826" cy="191826"/>
            </a:xfrm>
          </p:grpSpPr>
          <p:sp>
            <p:nvSpPr>
              <p:cNvPr id="187" name="矩形: 剪去单角 179">
                <a:extLst>
                  <a:ext uri="{FF2B5EF4-FFF2-40B4-BE49-F238E27FC236}">
                    <a16:creationId xmlns:a16="http://schemas.microsoft.com/office/drawing/2014/main" id="{F85561C3-1D34-D5B9-B53C-7D16BA285076}"/>
                  </a:ext>
                </a:extLst>
              </p:cNvPr>
              <p:cNvSpPr>
                <a:spLocks noGrp="1" noRot="1" noMove="1" noResize="1" noEditPoints="1" noAdjustHandles="1" noChangeArrowheads="1" noChangeShapeType="1"/>
              </p:cNvSpPr>
              <p:nvPr/>
            </p:nvSpPr>
            <p:spPr>
              <a:xfrm>
                <a:off x="1747207" y="896801"/>
                <a:ext cx="116581" cy="156503"/>
              </a:xfrm>
              <a:prstGeom prst="snip1Rect">
                <a:avLst>
                  <a:gd name="adj" fmla="val 3505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latin typeface="+mj-lt"/>
                  <a:cs typeface="Arial" panose="020B0604020202020204" pitchFamily="34" charset="0"/>
                </a:endParaRPr>
              </a:p>
            </p:txBody>
          </p:sp>
          <p:pic>
            <p:nvPicPr>
              <p:cNvPr id="188" name="图形 180" descr="纸张 轮廓">
                <a:extLst>
                  <a:ext uri="{FF2B5EF4-FFF2-40B4-BE49-F238E27FC236}">
                    <a16:creationId xmlns:a16="http://schemas.microsoft.com/office/drawing/2014/main" id="{0523D4E9-2CF1-830C-4319-F3094695DD97}"/>
                  </a:ext>
                </a:extLst>
              </p:cNvPr>
              <p:cNvPicPr>
                <a:picLocks noGrp="1" noRot="1" noChangeAspect="1" noMove="1" noResize="1" noEditPoints="1" noAdjustHandles="1" noChangeArrowheads="1" noChangeShapeType="1" noCrop="1"/>
              </p:cNvPicPr>
              <p:nvPr/>
            </p:nvPicPr>
            <p:blipFill>
              <a:blip r:embed="rId7">
                <a:extLst>
                  <a:ext uri="{96DAC541-7B7A-43D3-8B79-37D633B846F1}">
                    <asvg:svgBlip xmlns:asvg="http://schemas.microsoft.com/office/drawing/2016/SVG/main" r:embed="rId8"/>
                  </a:ext>
                </a:extLst>
              </a:blip>
              <a:stretch>
                <a:fillRect/>
              </a:stretch>
            </p:blipFill>
            <p:spPr>
              <a:xfrm>
                <a:off x="1711965" y="880412"/>
                <a:ext cx="191826" cy="191826"/>
              </a:xfrm>
              <a:prstGeom prst="rect">
                <a:avLst/>
              </a:prstGeom>
            </p:spPr>
          </p:pic>
        </p:grpSp>
        <p:grpSp>
          <p:nvGrpSpPr>
            <p:cNvPr id="181" name="组合 159">
              <a:extLst>
                <a:ext uri="{FF2B5EF4-FFF2-40B4-BE49-F238E27FC236}">
                  <a16:creationId xmlns:a16="http://schemas.microsoft.com/office/drawing/2014/main" id="{0E926733-E4B1-089A-D66A-B012C08B007C}"/>
                </a:ext>
              </a:extLst>
            </p:cNvPr>
            <p:cNvGrpSpPr>
              <a:grpSpLocks noGrp="1" noUngrp="1" noRot="1" noMove="1" noResize="1"/>
            </p:cNvGrpSpPr>
            <p:nvPr/>
          </p:nvGrpSpPr>
          <p:grpSpPr>
            <a:xfrm>
              <a:off x="1558834" y="806783"/>
              <a:ext cx="260106" cy="260106"/>
              <a:chOff x="1711965" y="880412"/>
              <a:chExt cx="191826" cy="191826"/>
            </a:xfrm>
          </p:grpSpPr>
          <p:sp>
            <p:nvSpPr>
              <p:cNvPr id="185" name="矩形: 剪去单角 177">
                <a:extLst>
                  <a:ext uri="{FF2B5EF4-FFF2-40B4-BE49-F238E27FC236}">
                    <a16:creationId xmlns:a16="http://schemas.microsoft.com/office/drawing/2014/main" id="{29FB2752-95E7-684E-9D75-57077E554A63}"/>
                  </a:ext>
                </a:extLst>
              </p:cNvPr>
              <p:cNvSpPr>
                <a:spLocks noGrp="1" noRot="1" noMove="1" noResize="1" noEditPoints="1" noAdjustHandles="1" noChangeArrowheads="1" noChangeShapeType="1"/>
              </p:cNvSpPr>
              <p:nvPr/>
            </p:nvSpPr>
            <p:spPr>
              <a:xfrm>
                <a:off x="1747207" y="896801"/>
                <a:ext cx="116581" cy="156503"/>
              </a:xfrm>
              <a:prstGeom prst="snip1Rect">
                <a:avLst>
                  <a:gd name="adj" fmla="val 3505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latin typeface="+mj-lt"/>
                  <a:cs typeface="Arial" panose="020B0604020202020204" pitchFamily="34" charset="0"/>
                </a:endParaRPr>
              </a:p>
            </p:txBody>
          </p:sp>
          <p:pic>
            <p:nvPicPr>
              <p:cNvPr id="186" name="图形 178" descr="纸张 轮廓">
                <a:extLst>
                  <a:ext uri="{FF2B5EF4-FFF2-40B4-BE49-F238E27FC236}">
                    <a16:creationId xmlns:a16="http://schemas.microsoft.com/office/drawing/2014/main" id="{F4091698-B16D-EBF2-986A-9F2128CC9E22}"/>
                  </a:ext>
                </a:extLst>
              </p:cNvPr>
              <p:cNvPicPr>
                <a:picLocks noGrp="1" noRot="1" noChangeAspect="1" noMove="1" noResize="1" noEditPoints="1" noAdjustHandles="1" noChangeArrowheads="1" noChangeShapeType="1" noCrop="1"/>
              </p:cNvPicPr>
              <p:nvPr/>
            </p:nvPicPr>
            <p:blipFill>
              <a:blip r:embed="rId7">
                <a:extLst>
                  <a:ext uri="{96DAC541-7B7A-43D3-8B79-37D633B846F1}">
                    <asvg:svgBlip xmlns:asvg="http://schemas.microsoft.com/office/drawing/2016/SVG/main" r:embed="rId8"/>
                  </a:ext>
                </a:extLst>
              </a:blip>
              <a:stretch>
                <a:fillRect/>
              </a:stretch>
            </p:blipFill>
            <p:spPr>
              <a:xfrm>
                <a:off x="1711965" y="880412"/>
                <a:ext cx="191826" cy="191826"/>
              </a:xfrm>
              <a:prstGeom prst="rect">
                <a:avLst/>
              </a:prstGeom>
            </p:spPr>
          </p:pic>
        </p:grpSp>
        <p:grpSp>
          <p:nvGrpSpPr>
            <p:cNvPr id="182" name="组合 160">
              <a:extLst>
                <a:ext uri="{FF2B5EF4-FFF2-40B4-BE49-F238E27FC236}">
                  <a16:creationId xmlns:a16="http://schemas.microsoft.com/office/drawing/2014/main" id="{2E9BE641-2A88-240B-B246-D431A81AC18E}"/>
                </a:ext>
              </a:extLst>
            </p:cNvPr>
            <p:cNvGrpSpPr>
              <a:grpSpLocks noGrp="1" noUngrp="1" noRot="1" noMove="1" noResize="1"/>
            </p:cNvGrpSpPr>
            <p:nvPr/>
          </p:nvGrpSpPr>
          <p:grpSpPr>
            <a:xfrm>
              <a:off x="1584555" y="828257"/>
              <a:ext cx="260106" cy="260106"/>
              <a:chOff x="1711965" y="880412"/>
              <a:chExt cx="191826" cy="191826"/>
            </a:xfrm>
          </p:grpSpPr>
          <p:sp>
            <p:nvSpPr>
              <p:cNvPr id="183" name="矩形: 剪去单角 175">
                <a:extLst>
                  <a:ext uri="{FF2B5EF4-FFF2-40B4-BE49-F238E27FC236}">
                    <a16:creationId xmlns:a16="http://schemas.microsoft.com/office/drawing/2014/main" id="{8BBF1CD4-247A-E9C7-96C9-D398E420C26E}"/>
                  </a:ext>
                </a:extLst>
              </p:cNvPr>
              <p:cNvSpPr>
                <a:spLocks noGrp="1" noRot="1" noMove="1" noResize="1" noEditPoints="1" noAdjustHandles="1" noChangeArrowheads="1" noChangeShapeType="1"/>
              </p:cNvSpPr>
              <p:nvPr/>
            </p:nvSpPr>
            <p:spPr>
              <a:xfrm>
                <a:off x="1747207" y="896801"/>
                <a:ext cx="116581" cy="156503"/>
              </a:xfrm>
              <a:prstGeom prst="snip1Rect">
                <a:avLst>
                  <a:gd name="adj" fmla="val 3505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latin typeface="+mj-lt"/>
                  <a:cs typeface="Arial" panose="020B0604020202020204" pitchFamily="34" charset="0"/>
                </a:endParaRPr>
              </a:p>
            </p:txBody>
          </p:sp>
          <p:pic>
            <p:nvPicPr>
              <p:cNvPr id="184" name="图形 176" descr="纸张 轮廓">
                <a:extLst>
                  <a:ext uri="{FF2B5EF4-FFF2-40B4-BE49-F238E27FC236}">
                    <a16:creationId xmlns:a16="http://schemas.microsoft.com/office/drawing/2014/main" id="{700CAC66-532A-816F-C14B-076D02D3A957}"/>
                  </a:ext>
                </a:extLst>
              </p:cNvPr>
              <p:cNvPicPr>
                <a:picLocks noGrp="1" noRot="1" noChangeAspect="1" noMove="1" noResize="1" noEditPoints="1" noAdjustHandles="1" noChangeArrowheads="1" noChangeShapeType="1" noCrop="1"/>
              </p:cNvPicPr>
              <p:nvPr/>
            </p:nvPicPr>
            <p:blipFill>
              <a:blip r:embed="rId7">
                <a:extLst>
                  <a:ext uri="{96DAC541-7B7A-43D3-8B79-37D633B846F1}">
                    <asvg:svgBlip xmlns:asvg="http://schemas.microsoft.com/office/drawing/2016/SVG/main" r:embed="rId8"/>
                  </a:ext>
                </a:extLst>
              </a:blip>
              <a:stretch>
                <a:fillRect/>
              </a:stretch>
            </p:blipFill>
            <p:spPr>
              <a:xfrm>
                <a:off x="1711965" y="880412"/>
                <a:ext cx="191826" cy="191826"/>
              </a:xfrm>
              <a:prstGeom prst="rect">
                <a:avLst/>
              </a:prstGeom>
            </p:spPr>
          </p:pic>
        </p:grpSp>
      </p:grpSp>
      <p:pic>
        <p:nvPicPr>
          <p:cNvPr id="121" name="图形 111" descr="工作流 纯色填充">
            <a:extLst>
              <a:ext uri="{FF2B5EF4-FFF2-40B4-BE49-F238E27FC236}">
                <a16:creationId xmlns:a16="http://schemas.microsoft.com/office/drawing/2014/main" id="{08AF5712-C5E9-6CCA-DCEF-ED5F2CEE8A56}"/>
              </a:ext>
            </a:extLst>
          </p:cNvPr>
          <p:cNvPicPr>
            <a:picLocks noGrp="1" noRot="1" noChangeAspect="1" noMove="1" noResize="1" noEditPoints="1" noAdjustHandles="1" noChangeArrowheads="1" noChangeShapeType="1" noCrop="1"/>
          </p:cNvPicPr>
          <p:nvPr/>
        </p:nvPicPr>
        <p:blipFill>
          <a:blip r:embed="rId9">
            <a:extLst>
              <a:ext uri="{96DAC541-7B7A-43D3-8B79-37D633B846F1}">
                <asvg:svgBlip xmlns:asvg="http://schemas.microsoft.com/office/drawing/2016/SVG/main" r:embed="rId10"/>
              </a:ext>
            </a:extLst>
          </a:blip>
          <a:stretch>
            <a:fillRect/>
          </a:stretch>
        </p:blipFill>
        <p:spPr>
          <a:xfrm>
            <a:off x="2498078" y="2701178"/>
            <a:ext cx="647453" cy="648000"/>
          </a:xfrm>
          <a:prstGeom prst="rect">
            <a:avLst/>
          </a:prstGeom>
        </p:spPr>
      </p:pic>
      <p:pic>
        <p:nvPicPr>
          <p:cNvPr id="122" name="图形 112" descr="工作流 纯色填充">
            <a:extLst>
              <a:ext uri="{FF2B5EF4-FFF2-40B4-BE49-F238E27FC236}">
                <a16:creationId xmlns:a16="http://schemas.microsoft.com/office/drawing/2014/main" id="{85D07B83-2FA3-8E30-F526-984005364F7C}"/>
              </a:ext>
            </a:extLst>
          </p:cNvPr>
          <p:cNvPicPr>
            <a:picLocks noGrp="1" noRot="1" noChangeAspect="1" noMove="1" noResize="1" noEditPoints="1" noAdjustHandles="1" noChangeArrowheads="1" noChangeShapeType="1" noCrop="1"/>
          </p:cNvPicPr>
          <p:nvPr/>
        </p:nvPicPr>
        <p:blipFill>
          <a:blip r:embed="rId9">
            <a:extLst>
              <a:ext uri="{96DAC541-7B7A-43D3-8B79-37D633B846F1}">
                <asvg:svgBlip xmlns:asvg="http://schemas.microsoft.com/office/drawing/2016/SVG/main" r:embed="rId10"/>
              </a:ext>
            </a:extLst>
          </a:blip>
          <a:stretch>
            <a:fillRect/>
          </a:stretch>
        </p:blipFill>
        <p:spPr>
          <a:xfrm>
            <a:off x="2498078" y="2838671"/>
            <a:ext cx="647453" cy="648000"/>
          </a:xfrm>
          <a:prstGeom prst="rect">
            <a:avLst/>
          </a:prstGeom>
        </p:spPr>
      </p:pic>
      <p:pic>
        <p:nvPicPr>
          <p:cNvPr id="150" name="图形 185" descr="工作流 纯色填充">
            <a:extLst>
              <a:ext uri="{FF2B5EF4-FFF2-40B4-BE49-F238E27FC236}">
                <a16:creationId xmlns:a16="http://schemas.microsoft.com/office/drawing/2014/main" id="{58DE625A-F812-0BF8-92CC-F8F9B1613187}"/>
              </a:ext>
            </a:extLst>
          </p:cNvPr>
          <p:cNvPicPr>
            <a:picLocks noGrp="1" noRot="1" noChangeAspect="1" noMove="1" noResize="1" noEditPoints="1" noAdjustHandles="1" noChangeArrowheads="1" noChangeShapeType="1" noCrop="1"/>
          </p:cNvPicPr>
          <p:nvPr/>
        </p:nvPicPr>
        <p:blipFill>
          <a:blip r:embed="rId9">
            <a:extLst>
              <a:ext uri="{96DAC541-7B7A-43D3-8B79-37D633B846F1}">
                <asvg:svgBlip xmlns:asvg="http://schemas.microsoft.com/office/drawing/2016/SVG/main" r:embed="rId10"/>
              </a:ext>
            </a:extLst>
          </a:blip>
          <a:stretch>
            <a:fillRect/>
          </a:stretch>
        </p:blipFill>
        <p:spPr>
          <a:xfrm>
            <a:off x="2498078" y="2732914"/>
            <a:ext cx="647453" cy="648000"/>
          </a:xfrm>
          <a:prstGeom prst="rect">
            <a:avLst/>
          </a:prstGeom>
        </p:spPr>
      </p:pic>
      <p:pic>
        <p:nvPicPr>
          <p:cNvPr id="190" name="图形 97" descr="纸张 轮廓">
            <a:extLst>
              <a:ext uri="{FF2B5EF4-FFF2-40B4-BE49-F238E27FC236}">
                <a16:creationId xmlns:a16="http://schemas.microsoft.com/office/drawing/2014/main" id="{15FD472C-CC61-373B-8B51-82D8A960BACA}"/>
              </a:ext>
            </a:extLst>
          </p:cNvPr>
          <p:cNvPicPr>
            <a:picLocks noGrp="1" noRot="1" noChangeAspect="1" noMove="1" noResize="1" noEditPoints="1" noAdjustHandles="1" noChangeArrowheads="1" noChangeShapeType="1" noCrop="1"/>
          </p:cNvPicPr>
          <p:nvPr/>
        </p:nvPicPr>
        <p:blipFill>
          <a:blip r:embed="rId11">
            <a:extLst>
              <a:ext uri="{96DAC541-7B7A-43D3-8B79-37D633B846F1}">
                <asvg:svgBlip xmlns:asvg="http://schemas.microsoft.com/office/drawing/2016/SVG/main" r:embed="rId12"/>
              </a:ext>
            </a:extLst>
          </a:blip>
          <a:stretch>
            <a:fillRect/>
          </a:stretch>
        </p:blipFill>
        <p:spPr>
          <a:xfrm>
            <a:off x="4955068" y="3364052"/>
            <a:ext cx="365760" cy="365760"/>
          </a:xfrm>
          <a:prstGeom prst="rect">
            <a:avLst/>
          </a:prstGeom>
        </p:spPr>
      </p:pic>
      <p:grpSp>
        <p:nvGrpSpPr>
          <p:cNvPr id="191" name="Group 190">
            <a:extLst>
              <a:ext uri="{FF2B5EF4-FFF2-40B4-BE49-F238E27FC236}">
                <a16:creationId xmlns:a16="http://schemas.microsoft.com/office/drawing/2014/main" id="{35915F8B-E322-0DBC-BED2-949693C535B7}"/>
              </a:ext>
            </a:extLst>
          </p:cNvPr>
          <p:cNvGrpSpPr>
            <a:grpSpLocks noGrp="1" noUngrp="1" noRot="1" noMove="1" noResize="1"/>
          </p:cNvGrpSpPr>
          <p:nvPr/>
        </p:nvGrpSpPr>
        <p:grpSpPr>
          <a:xfrm>
            <a:off x="5491222" y="3364052"/>
            <a:ext cx="1071442" cy="365760"/>
            <a:chOff x="5498224" y="2368269"/>
            <a:chExt cx="1071442" cy="365760"/>
          </a:xfrm>
        </p:grpSpPr>
        <p:pic>
          <p:nvPicPr>
            <p:cNvPr id="192" name="图形 93" descr="纸张 轮廓">
              <a:extLst>
                <a:ext uri="{FF2B5EF4-FFF2-40B4-BE49-F238E27FC236}">
                  <a16:creationId xmlns:a16="http://schemas.microsoft.com/office/drawing/2014/main" id="{4D5D3805-2304-D786-A486-9653CE62EA25}"/>
                </a:ext>
              </a:extLst>
            </p:cNvPr>
            <p:cNvPicPr>
              <a:picLocks noGrp="1" noRot="1" noChangeAspect="1" noMove="1" noResize="1" noEditPoints="1" noAdjustHandles="1" noChangeArrowheads="1" noChangeShapeType="1" noCrop="1"/>
            </p:cNvPicPr>
            <p:nvPr/>
          </p:nvPicPr>
          <p:blipFill>
            <a:blip r:embed="rId11">
              <a:extLst>
                <a:ext uri="{96DAC541-7B7A-43D3-8B79-37D633B846F1}">
                  <asvg:svgBlip xmlns:asvg="http://schemas.microsoft.com/office/drawing/2016/SVG/main" r:embed="rId12"/>
                </a:ext>
              </a:extLst>
            </a:blip>
            <a:stretch>
              <a:fillRect/>
            </a:stretch>
          </p:blipFill>
          <p:spPr>
            <a:xfrm>
              <a:off x="6203906" y="2368269"/>
              <a:ext cx="365760" cy="365760"/>
            </a:xfrm>
            <a:prstGeom prst="rect">
              <a:avLst/>
            </a:prstGeom>
          </p:spPr>
        </p:pic>
        <p:pic>
          <p:nvPicPr>
            <p:cNvPr id="193" name="图形 95" descr="纸张 轮廓">
              <a:extLst>
                <a:ext uri="{FF2B5EF4-FFF2-40B4-BE49-F238E27FC236}">
                  <a16:creationId xmlns:a16="http://schemas.microsoft.com/office/drawing/2014/main" id="{8E703E84-9AC6-8CD7-6BB7-9DFC907729DB}"/>
                </a:ext>
              </a:extLst>
            </p:cNvPr>
            <p:cNvPicPr>
              <a:picLocks noGrp="1" noRot="1" noChangeAspect="1" noMove="1" noResize="1" noEditPoints="1" noAdjustHandles="1" noChangeArrowheads="1" noChangeShapeType="1" noCrop="1"/>
            </p:cNvPicPr>
            <p:nvPr/>
          </p:nvPicPr>
          <p:blipFill>
            <a:blip r:embed="rId11">
              <a:extLst>
                <a:ext uri="{96DAC541-7B7A-43D3-8B79-37D633B846F1}">
                  <asvg:svgBlip xmlns:asvg="http://schemas.microsoft.com/office/drawing/2016/SVG/main" r:embed="rId12"/>
                </a:ext>
              </a:extLst>
            </a:blip>
            <a:stretch>
              <a:fillRect/>
            </a:stretch>
          </p:blipFill>
          <p:spPr>
            <a:xfrm>
              <a:off x="5860102" y="2368269"/>
              <a:ext cx="365760" cy="365760"/>
            </a:xfrm>
            <a:prstGeom prst="rect">
              <a:avLst/>
            </a:prstGeom>
          </p:spPr>
        </p:pic>
        <p:pic>
          <p:nvPicPr>
            <p:cNvPr id="194" name="图形 95" descr="纸张 轮廓">
              <a:extLst>
                <a:ext uri="{FF2B5EF4-FFF2-40B4-BE49-F238E27FC236}">
                  <a16:creationId xmlns:a16="http://schemas.microsoft.com/office/drawing/2014/main" id="{06856AE7-582C-9E0D-953E-3E445D8802DE}"/>
                </a:ext>
              </a:extLst>
            </p:cNvPr>
            <p:cNvPicPr>
              <a:picLocks noGrp="1" noRot="1" noChangeAspect="1" noMove="1" noResize="1" noEditPoints="1" noAdjustHandles="1" noChangeArrowheads="1" noChangeShapeType="1" noCrop="1"/>
            </p:cNvPicPr>
            <p:nvPr/>
          </p:nvPicPr>
          <p:blipFill>
            <a:blip r:embed="rId11">
              <a:extLst>
                <a:ext uri="{96DAC541-7B7A-43D3-8B79-37D633B846F1}">
                  <asvg:svgBlip xmlns:asvg="http://schemas.microsoft.com/office/drawing/2016/SVG/main" r:embed="rId12"/>
                </a:ext>
              </a:extLst>
            </a:blip>
            <a:stretch>
              <a:fillRect/>
            </a:stretch>
          </p:blipFill>
          <p:spPr>
            <a:xfrm>
              <a:off x="5498224" y="2368269"/>
              <a:ext cx="365760" cy="365760"/>
            </a:xfrm>
            <a:prstGeom prst="rect">
              <a:avLst/>
            </a:prstGeom>
          </p:spPr>
        </p:pic>
      </p:grpSp>
      <p:pic>
        <p:nvPicPr>
          <p:cNvPr id="195" name="图形 97" descr="纸张 轮廓">
            <a:extLst>
              <a:ext uri="{FF2B5EF4-FFF2-40B4-BE49-F238E27FC236}">
                <a16:creationId xmlns:a16="http://schemas.microsoft.com/office/drawing/2014/main" id="{85CC2DF7-083D-A237-A8C5-F1F8480B546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955068" y="4005963"/>
            <a:ext cx="365760" cy="365760"/>
          </a:xfrm>
          <a:prstGeom prst="rect">
            <a:avLst/>
          </a:prstGeom>
        </p:spPr>
      </p:pic>
      <p:grpSp>
        <p:nvGrpSpPr>
          <p:cNvPr id="196" name="Group 195">
            <a:extLst>
              <a:ext uri="{FF2B5EF4-FFF2-40B4-BE49-F238E27FC236}">
                <a16:creationId xmlns:a16="http://schemas.microsoft.com/office/drawing/2014/main" id="{079505E7-36F0-4711-3956-82725F3BAEDA}"/>
              </a:ext>
            </a:extLst>
          </p:cNvPr>
          <p:cNvGrpSpPr>
            <a:grpSpLocks noGrp="1" noUngrp="1" noRot="1" noMove="1" noResize="1"/>
          </p:cNvGrpSpPr>
          <p:nvPr/>
        </p:nvGrpSpPr>
        <p:grpSpPr>
          <a:xfrm>
            <a:off x="5491222" y="4005963"/>
            <a:ext cx="1071442" cy="365760"/>
            <a:chOff x="5498224" y="2368269"/>
            <a:chExt cx="1071442" cy="365760"/>
          </a:xfrm>
        </p:grpSpPr>
        <p:pic>
          <p:nvPicPr>
            <p:cNvPr id="197" name="图形 93" descr="纸张 轮廓">
              <a:extLst>
                <a:ext uri="{FF2B5EF4-FFF2-40B4-BE49-F238E27FC236}">
                  <a16:creationId xmlns:a16="http://schemas.microsoft.com/office/drawing/2014/main" id="{917F4F99-6589-B8F1-B45C-34F57E017189}"/>
                </a:ext>
              </a:extLst>
            </p:cNvPr>
            <p:cNvPicPr>
              <a:picLocks noGrp="1" noRot="1" noChangeAspect="1" noMove="1" noResize="1" noEditPoints="1" noAdjustHandles="1" noChangeArrowheads="1" noChangeShapeType="1" noCrop="1"/>
            </p:cNvPicPr>
            <p:nvPr/>
          </p:nvPicPr>
          <p:blipFill>
            <a:blip r:embed="rId11">
              <a:extLst>
                <a:ext uri="{96DAC541-7B7A-43D3-8B79-37D633B846F1}">
                  <asvg:svgBlip xmlns:asvg="http://schemas.microsoft.com/office/drawing/2016/SVG/main" r:embed="rId12"/>
                </a:ext>
              </a:extLst>
            </a:blip>
            <a:stretch>
              <a:fillRect/>
            </a:stretch>
          </p:blipFill>
          <p:spPr>
            <a:xfrm>
              <a:off x="6203906" y="2368269"/>
              <a:ext cx="365760" cy="365760"/>
            </a:xfrm>
            <a:prstGeom prst="rect">
              <a:avLst/>
            </a:prstGeom>
          </p:spPr>
        </p:pic>
        <p:pic>
          <p:nvPicPr>
            <p:cNvPr id="198" name="图形 95" descr="纸张 轮廓">
              <a:extLst>
                <a:ext uri="{FF2B5EF4-FFF2-40B4-BE49-F238E27FC236}">
                  <a16:creationId xmlns:a16="http://schemas.microsoft.com/office/drawing/2014/main" id="{B5A1405D-137C-60A1-D758-26ED795D4876}"/>
                </a:ext>
              </a:extLst>
            </p:cNvPr>
            <p:cNvPicPr>
              <a:picLocks noGrp="1" noRot="1" noChangeAspect="1" noMove="1" noResize="1" noEditPoints="1" noAdjustHandles="1" noChangeArrowheads="1" noChangeShapeType="1" noCrop="1"/>
            </p:cNvPicPr>
            <p:nvPr/>
          </p:nvPicPr>
          <p:blipFill>
            <a:blip r:embed="rId11">
              <a:extLst>
                <a:ext uri="{96DAC541-7B7A-43D3-8B79-37D633B846F1}">
                  <asvg:svgBlip xmlns:asvg="http://schemas.microsoft.com/office/drawing/2016/SVG/main" r:embed="rId12"/>
                </a:ext>
              </a:extLst>
            </a:blip>
            <a:stretch>
              <a:fillRect/>
            </a:stretch>
          </p:blipFill>
          <p:spPr>
            <a:xfrm>
              <a:off x="5860102" y="2368269"/>
              <a:ext cx="365760" cy="365760"/>
            </a:xfrm>
            <a:prstGeom prst="rect">
              <a:avLst/>
            </a:prstGeom>
          </p:spPr>
        </p:pic>
        <p:pic>
          <p:nvPicPr>
            <p:cNvPr id="199" name="图形 95" descr="纸张 轮廓">
              <a:extLst>
                <a:ext uri="{FF2B5EF4-FFF2-40B4-BE49-F238E27FC236}">
                  <a16:creationId xmlns:a16="http://schemas.microsoft.com/office/drawing/2014/main" id="{D4E5140E-F996-4C9E-D9D8-8B540F049394}"/>
                </a:ext>
              </a:extLst>
            </p:cNvPr>
            <p:cNvPicPr>
              <a:picLocks noGrp="1" noRot="1" noChangeAspect="1" noMove="1" noResize="1" noEditPoints="1" noAdjustHandles="1" noChangeArrowheads="1" noChangeShapeType="1" noCrop="1"/>
            </p:cNvPicPr>
            <p:nvPr/>
          </p:nvPicPr>
          <p:blipFill>
            <a:blip r:embed="rId11">
              <a:extLst>
                <a:ext uri="{96DAC541-7B7A-43D3-8B79-37D633B846F1}">
                  <asvg:svgBlip xmlns:asvg="http://schemas.microsoft.com/office/drawing/2016/SVG/main" r:embed="rId12"/>
                </a:ext>
              </a:extLst>
            </a:blip>
            <a:stretch>
              <a:fillRect/>
            </a:stretch>
          </p:blipFill>
          <p:spPr>
            <a:xfrm>
              <a:off x="5498224" y="2368269"/>
              <a:ext cx="365760" cy="365760"/>
            </a:xfrm>
            <a:prstGeom prst="rect">
              <a:avLst/>
            </a:prstGeom>
          </p:spPr>
        </p:pic>
      </p:grpSp>
      <p:sp>
        <p:nvSpPr>
          <p:cNvPr id="136" name="Mask2">
            <a:extLst>
              <a:ext uri="{FF2B5EF4-FFF2-40B4-BE49-F238E27FC236}">
                <a16:creationId xmlns:a16="http://schemas.microsoft.com/office/drawing/2014/main" id="{1B490A95-3138-FA92-5C7D-7812CD8761B0}"/>
              </a:ext>
            </a:extLst>
          </p:cNvPr>
          <p:cNvSpPr>
            <a:spLocks noGrp="1" noRot="1" noMove="1" noResize="1" noEditPoints="1" noAdjustHandles="1" noChangeArrowheads="1" noChangeShapeType="1"/>
          </p:cNvSpPr>
          <p:nvPr/>
        </p:nvSpPr>
        <p:spPr>
          <a:xfrm>
            <a:off x="2235854" y="2174384"/>
            <a:ext cx="2213351" cy="2386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4" name="直接连接符 119">
            <a:extLst>
              <a:ext uri="{FF2B5EF4-FFF2-40B4-BE49-F238E27FC236}">
                <a16:creationId xmlns:a16="http://schemas.microsoft.com/office/drawing/2014/main" id="{C8FE516E-06E3-D0F1-CD50-81A2DE1B31C9}"/>
              </a:ext>
            </a:extLst>
          </p:cNvPr>
          <p:cNvCxnSpPr>
            <a:cxnSpLocks noGrp="1" noRot="1" noMove="1" noResize="1" noEditPoints="1" noAdjustHandles="1" noChangeArrowheads="1" noChangeShapeType="1"/>
          </p:cNvCxnSpPr>
          <p:nvPr/>
        </p:nvCxnSpPr>
        <p:spPr>
          <a:xfrm flipV="1">
            <a:off x="3982701" y="1692091"/>
            <a:ext cx="0" cy="4543200"/>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37" name="Mask3">
            <a:extLst>
              <a:ext uri="{FF2B5EF4-FFF2-40B4-BE49-F238E27FC236}">
                <a16:creationId xmlns:a16="http://schemas.microsoft.com/office/drawing/2014/main" id="{1CA7EF42-11C0-5565-D8D0-26808F2CA222}"/>
              </a:ext>
            </a:extLst>
          </p:cNvPr>
          <p:cNvSpPr>
            <a:spLocks noGrp="1" noRot="1" noMove="1" noResize="1" noEditPoints="1" noAdjustHandles="1" noChangeArrowheads="1" noChangeShapeType="1"/>
          </p:cNvSpPr>
          <p:nvPr/>
        </p:nvSpPr>
        <p:spPr>
          <a:xfrm>
            <a:off x="3613910" y="4560646"/>
            <a:ext cx="747369" cy="1783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Mask1">
            <a:extLst>
              <a:ext uri="{FF2B5EF4-FFF2-40B4-BE49-F238E27FC236}">
                <a16:creationId xmlns:a16="http://schemas.microsoft.com/office/drawing/2014/main" id="{92C46347-0169-18E1-CB01-C96B171E85B0}"/>
              </a:ext>
            </a:extLst>
          </p:cNvPr>
          <p:cNvSpPr>
            <a:spLocks noGrp="1" noRot="1" noMove="1" noResize="1" noEditPoints="1" noAdjustHandles="1" noChangeArrowheads="1" noChangeShapeType="1"/>
          </p:cNvSpPr>
          <p:nvPr/>
        </p:nvSpPr>
        <p:spPr>
          <a:xfrm>
            <a:off x="4446329" y="1463039"/>
            <a:ext cx="5915057" cy="3135957"/>
          </a:xfrm>
          <a:prstGeom prst="roundRect">
            <a:avLst>
              <a:gd name="adj" fmla="val 229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1707A4C3-D55D-49E2-A566-2EA1BA991D1B}"/>
              </a:ext>
            </a:extLst>
          </p:cNvPr>
          <p:cNvSpPr>
            <a:spLocks noGrp="1"/>
          </p:cNvSpPr>
          <p:nvPr>
            <p:ph type="title"/>
          </p:nvPr>
        </p:nvSpPr>
        <p:spPr/>
        <p:txBody>
          <a:bodyPr/>
          <a:lstStyle/>
          <a:p>
            <a:r>
              <a:rPr lang="en-US" altLang="zh-CN" dirty="0"/>
              <a:t>DL Model Serving</a:t>
            </a:r>
            <a:endParaRPr lang="zh-CN" altLang="en-US" dirty="0"/>
          </a:p>
        </p:txBody>
      </p:sp>
      <p:sp>
        <p:nvSpPr>
          <p:cNvPr id="48" name="Slide Number Placeholder 4">
            <a:extLst>
              <a:ext uri="{FF2B5EF4-FFF2-40B4-BE49-F238E27FC236}">
                <a16:creationId xmlns:a16="http://schemas.microsoft.com/office/drawing/2014/main" id="{DE76B4D7-63B7-4258-90A5-1B468F4278F9}"/>
              </a:ext>
            </a:extLst>
          </p:cNvPr>
          <p:cNvSpPr>
            <a:spLocks noGrp="1"/>
          </p:cNvSpPr>
          <p:nvPr>
            <p:ph type="sldNum" sz="quarter" idx="12"/>
          </p:nvPr>
        </p:nvSpPr>
        <p:spPr>
          <a:xfrm>
            <a:off x="10558200" y="6426000"/>
            <a:ext cx="937800" cy="432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4BC627-AC99-AB40-AA77-AD4C10984B8E}" type="slidenum">
              <a:rPr kumimoji="0" lang="en-US" sz="1200" b="0" i="0" u="none" strike="noStrike" kern="1200" cap="none" spc="0" normalizeH="0" baseline="0" noProof="0" smtClean="0">
                <a:ln>
                  <a:noFill/>
                </a:ln>
                <a:solidFill>
                  <a:srgbClr val="EEECE1">
                    <a:lumMod val="50000"/>
                  </a:srgbClr>
                </a:solidFill>
                <a:effectLst/>
                <a:uLnTx/>
                <a:uFillTx/>
                <a:latin typeface="Abril Fatface" panose="02000503000000020003"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srgbClr val="EEECE1">
                  <a:lumMod val="50000"/>
                </a:srgbClr>
              </a:solidFill>
              <a:effectLst/>
              <a:uLnTx/>
              <a:uFillTx/>
              <a:latin typeface="Abril Fatface" panose="02000503000000020003" pitchFamily="2" charset="0"/>
              <a:ea typeface="+mn-ea"/>
              <a:cs typeface="+mn-cs"/>
            </a:endParaRPr>
          </a:p>
        </p:txBody>
      </p:sp>
      <p:sp>
        <p:nvSpPr>
          <p:cNvPr id="49" name="TextBox 20">
            <a:extLst>
              <a:ext uri="{FF2B5EF4-FFF2-40B4-BE49-F238E27FC236}">
                <a16:creationId xmlns:a16="http://schemas.microsoft.com/office/drawing/2014/main" id="{F3EA2930-3A24-1040-6EB3-5F1070BFDA88}"/>
              </a:ext>
            </a:extLst>
          </p:cNvPr>
          <p:cNvSpPr txBox="1">
            <a:spLocks noGrp="1" noRot="1" noMove="1" noResize="1" noEditPoints="1" noAdjustHandles="1" noChangeArrowheads="1" noChangeShapeType="1"/>
          </p:cNvSpPr>
          <p:nvPr/>
        </p:nvSpPr>
        <p:spPr>
          <a:xfrm>
            <a:off x="4460794" y="1749840"/>
            <a:ext cx="1474082" cy="307777"/>
          </a:xfrm>
          <a:prstGeom prst="rect">
            <a:avLst/>
          </a:prstGeom>
          <a:noFill/>
        </p:spPr>
        <p:txBody>
          <a:bodyPr wrap="square" lIns="0" tIns="0" rIns="0" bIns="0" rtlCol="0" anchor="ctr" anchorCtr="0">
            <a:spAutoFit/>
          </a:bodyPr>
          <a:lstStyle/>
          <a:p>
            <a:pPr algn="ctr"/>
            <a:r>
              <a:rPr lang="en-US" altLang="zh-CN" sz="2000" dirty="0">
                <a:latin typeface="+mj-lt"/>
                <a:cs typeface="Gill Sans" panose="020B0502020104020203" pitchFamily="34" charset="-79"/>
              </a:rPr>
              <a:t>Model Serving</a:t>
            </a:r>
            <a:endParaRPr lang="en-US" sz="2000" dirty="0">
              <a:latin typeface="+mj-lt"/>
              <a:cs typeface="Gill Sans" panose="020B0502020104020203" pitchFamily="34" charset="-79"/>
            </a:endParaRPr>
          </a:p>
        </p:txBody>
      </p:sp>
      <p:sp>
        <p:nvSpPr>
          <p:cNvPr id="91" name="TextBox 20">
            <a:extLst>
              <a:ext uri="{FF2B5EF4-FFF2-40B4-BE49-F238E27FC236}">
                <a16:creationId xmlns:a16="http://schemas.microsoft.com/office/drawing/2014/main" id="{35C1D834-2463-ECC4-DDCA-429C2CE47D34}"/>
              </a:ext>
            </a:extLst>
          </p:cNvPr>
          <p:cNvSpPr txBox="1">
            <a:spLocks noGrp="1" noRot="1" noMove="1" noResize="1" noEditPoints="1" noAdjustHandles="1" noChangeArrowheads="1" noChangeShapeType="1"/>
          </p:cNvSpPr>
          <p:nvPr/>
        </p:nvSpPr>
        <p:spPr>
          <a:xfrm>
            <a:off x="1952019" y="1906726"/>
            <a:ext cx="1728170" cy="307776"/>
          </a:xfrm>
          <a:prstGeom prst="rect">
            <a:avLst/>
          </a:prstGeom>
          <a:noFill/>
        </p:spPr>
        <p:txBody>
          <a:bodyPr wrap="square" lIns="0" tIns="0" rIns="0" bIns="0" rtlCol="0" anchor="ctr" anchorCtr="0">
            <a:spAutoFit/>
          </a:bodyPr>
          <a:lstStyle/>
          <a:p>
            <a:pPr algn="ctr"/>
            <a:r>
              <a:rPr lang="en-US" altLang="zh-CN" sz="2000" dirty="0">
                <a:latin typeface="+mj-lt"/>
                <a:cs typeface="Gill Sans" panose="020B0502020104020203" pitchFamily="34" charset="-79"/>
              </a:rPr>
              <a:t>Application</a:t>
            </a:r>
            <a:endParaRPr lang="en-US" sz="2000" dirty="0">
              <a:latin typeface="+mj-lt"/>
              <a:cs typeface="Gill Sans" panose="020B0502020104020203" pitchFamily="34" charset="-79"/>
            </a:endParaRPr>
          </a:p>
        </p:txBody>
      </p:sp>
      <p:cxnSp>
        <p:nvCxnSpPr>
          <p:cNvPr id="92" name="直接箭头连接符 82">
            <a:extLst>
              <a:ext uri="{FF2B5EF4-FFF2-40B4-BE49-F238E27FC236}">
                <a16:creationId xmlns:a16="http://schemas.microsoft.com/office/drawing/2014/main" id="{6F20FE07-3822-FDB5-920D-FA9A6B6209DC}"/>
              </a:ext>
            </a:extLst>
          </p:cNvPr>
          <p:cNvCxnSpPr>
            <a:cxnSpLocks noGrp="1" noRot="1" noMove="1" noResize="1" noEditPoints="1" noAdjustHandles="1" noChangeArrowheads="1" noChangeShapeType="1"/>
          </p:cNvCxnSpPr>
          <p:nvPr/>
        </p:nvCxnSpPr>
        <p:spPr>
          <a:xfrm>
            <a:off x="5587684" y="2921818"/>
            <a:ext cx="0" cy="802964"/>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98" name="直接箭头连接符 101">
            <a:extLst>
              <a:ext uri="{FF2B5EF4-FFF2-40B4-BE49-F238E27FC236}">
                <a16:creationId xmlns:a16="http://schemas.microsoft.com/office/drawing/2014/main" id="{052E5B82-15E9-9740-BE6A-E96B9A5579E6}"/>
              </a:ext>
            </a:extLst>
          </p:cNvPr>
          <p:cNvCxnSpPr>
            <a:cxnSpLocks noGrp="1" noRot="1" noMove="1" noResize="1" noEditPoints="1" noAdjustHandles="1" noChangeArrowheads="1" noChangeShapeType="1"/>
          </p:cNvCxnSpPr>
          <p:nvPr/>
        </p:nvCxnSpPr>
        <p:spPr>
          <a:xfrm>
            <a:off x="6058222" y="4126263"/>
            <a:ext cx="1092692"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78B3B7F-CEEF-E6CC-4E6B-AD9A996A26E0}"/>
              </a:ext>
            </a:extLst>
          </p:cNvPr>
          <p:cNvGrpSpPr/>
          <p:nvPr/>
        </p:nvGrpSpPr>
        <p:grpSpPr>
          <a:xfrm>
            <a:off x="9161606" y="3824309"/>
            <a:ext cx="1099493" cy="736982"/>
            <a:chOff x="9161606" y="3824309"/>
            <a:chExt cx="1099493" cy="736982"/>
          </a:xfrm>
        </p:grpSpPr>
        <p:sp>
          <p:nvSpPr>
            <p:cNvPr id="101" name="文本框 104">
              <a:extLst>
                <a:ext uri="{FF2B5EF4-FFF2-40B4-BE49-F238E27FC236}">
                  <a16:creationId xmlns:a16="http://schemas.microsoft.com/office/drawing/2014/main" id="{A2C56586-0E04-A625-8E21-39CC82C46CFC}"/>
                </a:ext>
              </a:extLst>
            </p:cNvPr>
            <p:cNvSpPr txBox="1"/>
            <p:nvPr/>
          </p:nvSpPr>
          <p:spPr>
            <a:xfrm>
              <a:off x="9161606" y="4251160"/>
              <a:ext cx="1099493" cy="310131"/>
            </a:xfrm>
            <a:prstGeom prst="rect">
              <a:avLst/>
            </a:prstGeom>
            <a:noFill/>
          </p:spPr>
          <p:txBody>
            <a:bodyPr wrap="square" lIns="0" tIns="0" rIns="0" bIns="0" rtlCol="0" anchor="ctr" anchorCtr="0">
              <a:spAutoFit/>
            </a:bodyPr>
            <a:lstStyle/>
            <a:p>
              <a:pPr algn="ctr"/>
              <a:r>
                <a:rPr lang="en-US" altLang="zh-CN" dirty="0">
                  <a:latin typeface="+mj-lt"/>
                  <a:cs typeface="Arial" panose="020B0604020202020204" pitchFamily="34" charset="0"/>
                </a:rPr>
                <a:t>Worker</a:t>
              </a:r>
              <a:endParaRPr lang="zh-CN" altLang="en-US" dirty="0">
                <a:latin typeface="+mj-lt"/>
                <a:cs typeface="Arial" panose="020B0604020202020204" pitchFamily="34" charset="0"/>
              </a:endParaRPr>
            </a:p>
          </p:txBody>
        </p:sp>
        <p:pic>
          <p:nvPicPr>
            <p:cNvPr id="100" name="图形 103" descr="处理器 纯色填充">
              <a:extLst>
                <a:ext uri="{FF2B5EF4-FFF2-40B4-BE49-F238E27FC236}">
                  <a16:creationId xmlns:a16="http://schemas.microsoft.com/office/drawing/2014/main" id="{B6A22877-A286-3F4F-8F89-132BBEDB59B5}"/>
                </a:ext>
              </a:extLst>
            </p:cNvPr>
            <p:cNvPicPr>
              <a:picLocks/>
            </p:cNvPicPr>
            <p:nvPr/>
          </p:nvPicPr>
          <p:blipFill>
            <a:blip r:embed="rId13">
              <a:extLst>
                <a:ext uri="{96DAC541-7B7A-43D3-8B79-37D633B846F1}">
                  <asvg:svgBlip xmlns:asvg="http://schemas.microsoft.com/office/drawing/2016/SVG/main" r:embed="rId14"/>
                </a:ext>
              </a:extLst>
            </a:blip>
            <a:stretch>
              <a:fillRect/>
            </a:stretch>
          </p:blipFill>
          <p:spPr>
            <a:xfrm>
              <a:off x="9491752" y="3824309"/>
              <a:ext cx="439200" cy="439200"/>
            </a:xfrm>
            <a:prstGeom prst="rect">
              <a:avLst/>
            </a:prstGeom>
          </p:spPr>
        </p:pic>
      </p:grpSp>
      <p:grpSp>
        <p:nvGrpSpPr>
          <p:cNvPr id="14" name="Group 13">
            <a:extLst>
              <a:ext uri="{FF2B5EF4-FFF2-40B4-BE49-F238E27FC236}">
                <a16:creationId xmlns:a16="http://schemas.microsoft.com/office/drawing/2014/main" id="{8B796054-03D6-2F0C-526A-9140EDF4239D}"/>
              </a:ext>
            </a:extLst>
          </p:cNvPr>
          <p:cNvGrpSpPr>
            <a:grpSpLocks noGrp="1" noUngrp="1" noRot="1" noMove="1" noResize="1"/>
          </p:cNvGrpSpPr>
          <p:nvPr/>
        </p:nvGrpSpPr>
        <p:grpSpPr>
          <a:xfrm>
            <a:off x="7073596" y="2208947"/>
            <a:ext cx="1120488" cy="742900"/>
            <a:chOff x="7073596" y="2208947"/>
            <a:chExt cx="1120488" cy="742900"/>
          </a:xfrm>
        </p:grpSpPr>
        <p:pic>
          <p:nvPicPr>
            <p:cNvPr id="103" name="图形 117" descr="区块链 纯色填充">
              <a:extLst>
                <a:ext uri="{FF2B5EF4-FFF2-40B4-BE49-F238E27FC236}">
                  <a16:creationId xmlns:a16="http://schemas.microsoft.com/office/drawing/2014/main" id="{2E3F1DDA-9719-4710-CD8B-1D1206172117}"/>
                </a:ext>
              </a:extLst>
            </p:cNvPr>
            <p:cNvPicPr>
              <a:picLocks noGrp="1" noRot="1" noChangeAspect="1" noMove="1" noResize="1" noEditPoints="1" noAdjustHandles="1" noChangeArrowheads="1" noChangeShapeType="1" noCrop="1"/>
            </p:cNvPicPr>
            <p:nvPr/>
          </p:nvPicPr>
          <p:blipFill>
            <a:blip r:embed="rId15">
              <a:extLst>
                <a:ext uri="{96DAC541-7B7A-43D3-8B79-37D633B846F1}">
                  <asvg:svgBlip xmlns:asvg="http://schemas.microsoft.com/office/drawing/2016/SVG/main" r:embed="rId16"/>
                </a:ext>
              </a:extLst>
            </a:blip>
            <a:stretch>
              <a:fillRect/>
            </a:stretch>
          </p:blipFill>
          <p:spPr>
            <a:xfrm>
              <a:off x="7414384" y="2208947"/>
              <a:ext cx="438912" cy="438912"/>
            </a:xfrm>
            <a:prstGeom prst="rect">
              <a:avLst/>
            </a:prstGeom>
          </p:spPr>
        </p:pic>
        <p:sp>
          <p:nvSpPr>
            <p:cNvPr id="104" name="文本框 118">
              <a:extLst>
                <a:ext uri="{FF2B5EF4-FFF2-40B4-BE49-F238E27FC236}">
                  <a16:creationId xmlns:a16="http://schemas.microsoft.com/office/drawing/2014/main" id="{761A78CE-4D01-0950-BD99-709D547A5F8C}"/>
                </a:ext>
              </a:extLst>
            </p:cNvPr>
            <p:cNvSpPr txBox="1">
              <a:spLocks noGrp="1" noRot="1" noMove="1" noResize="1" noEditPoints="1" noAdjustHandles="1" noChangeArrowheads="1" noChangeShapeType="1"/>
            </p:cNvSpPr>
            <p:nvPr/>
          </p:nvSpPr>
          <p:spPr>
            <a:xfrm>
              <a:off x="7073596" y="2641716"/>
              <a:ext cx="1120488" cy="310131"/>
            </a:xfrm>
            <a:prstGeom prst="rect">
              <a:avLst/>
            </a:prstGeom>
            <a:noFill/>
          </p:spPr>
          <p:txBody>
            <a:bodyPr wrap="square" lIns="0" tIns="0" rIns="0" bIns="0" rtlCol="0" anchor="ctr" anchorCtr="0">
              <a:spAutoFit/>
            </a:bodyPr>
            <a:lstStyle/>
            <a:p>
              <a:pPr algn="ctr"/>
              <a:r>
                <a:rPr lang="en-US" altLang="zh-CN" dirty="0">
                  <a:latin typeface="+mj-lt"/>
                  <a:cs typeface="Arial" panose="020B0604020202020204" pitchFamily="34" charset="0"/>
                </a:rPr>
                <a:t>Profiler</a:t>
              </a:r>
              <a:endParaRPr lang="zh-CN" altLang="en-US" dirty="0">
                <a:latin typeface="+mj-lt"/>
                <a:cs typeface="Arial" panose="020B0604020202020204" pitchFamily="34" charset="0"/>
              </a:endParaRPr>
            </a:p>
          </p:txBody>
        </p:sp>
      </p:grpSp>
      <p:cxnSp>
        <p:nvCxnSpPr>
          <p:cNvPr id="105" name="直接箭头连接符 120">
            <a:extLst>
              <a:ext uri="{FF2B5EF4-FFF2-40B4-BE49-F238E27FC236}">
                <a16:creationId xmlns:a16="http://schemas.microsoft.com/office/drawing/2014/main" id="{9ED15B7B-8E6C-F66E-20E7-041B63383983}"/>
              </a:ext>
            </a:extLst>
          </p:cNvPr>
          <p:cNvCxnSpPr>
            <a:cxnSpLocks/>
          </p:cNvCxnSpPr>
          <p:nvPr/>
        </p:nvCxnSpPr>
        <p:spPr>
          <a:xfrm>
            <a:off x="8192339" y="4126263"/>
            <a:ext cx="1092692"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293D2E96-6720-AF3A-2A9C-A0EDCE5F8922}"/>
              </a:ext>
            </a:extLst>
          </p:cNvPr>
          <p:cNvGrpSpPr/>
          <p:nvPr/>
        </p:nvGrpSpPr>
        <p:grpSpPr>
          <a:xfrm>
            <a:off x="6883295" y="3865716"/>
            <a:ext cx="1501094" cy="694931"/>
            <a:chOff x="6883295" y="3865716"/>
            <a:chExt cx="1501094" cy="694931"/>
          </a:xfrm>
        </p:grpSpPr>
        <p:sp>
          <p:nvSpPr>
            <p:cNvPr id="107" name="文本框 125">
              <a:extLst>
                <a:ext uri="{FF2B5EF4-FFF2-40B4-BE49-F238E27FC236}">
                  <a16:creationId xmlns:a16="http://schemas.microsoft.com/office/drawing/2014/main" id="{64ADD1B0-FAA4-8A81-0BF8-FC717941445A}"/>
                </a:ext>
              </a:extLst>
            </p:cNvPr>
            <p:cNvSpPr txBox="1"/>
            <p:nvPr/>
          </p:nvSpPr>
          <p:spPr>
            <a:xfrm>
              <a:off x="6883295" y="4250516"/>
              <a:ext cx="1501094" cy="310131"/>
            </a:xfrm>
            <a:prstGeom prst="rect">
              <a:avLst/>
            </a:prstGeom>
            <a:noFill/>
          </p:spPr>
          <p:txBody>
            <a:bodyPr wrap="square" lIns="0" tIns="0" rIns="0" bIns="0" rtlCol="0" anchor="ctr" anchorCtr="0">
              <a:spAutoFit/>
            </a:bodyPr>
            <a:lstStyle/>
            <a:p>
              <a:pPr algn="ctr"/>
              <a:r>
                <a:rPr lang="en-US" altLang="zh-CN" dirty="0">
                  <a:latin typeface="+mj-lt"/>
                  <a:cs typeface="Arial" panose="020B0604020202020204" pitchFamily="34" charset="0"/>
                </a:rPr>
                <a:t>Scheduler</a:t>
              </a:r>
              <a:endParaRPr lang="zh-CN" altLang="en-US" sz="2000" dirty="0">
                <a:latin typeface="+mj-lt"/>
                <a:cs typeface="Arial" panose="020B0604020202020204" pitchFamily="34" charset="0"/>
              </a:endParaRPr>
            </a:p>
          </p:txBody>
        </p:sp>
        <p:pic>
          <p:nvPicPr>
            <p:cNvPr id="108" name="图形 129" descr="带箭头的圆圈 纯色填充">
              <a:extLst>
                <a:ext uri="{FF2B5EF4-FFF2-40B4-BE49-F238E27FC236}">
                  <a16:creationId xmlns:a16="http://schemas.microsoft.com/office/drawing/2014/main" id="{47AF146F-CF69-64AC-C342-CFBAFA364476}"/>
                </a:ext>
              </a:extLst>
            </p:cNvPr>
            <p:cNvPicPr>
              <a:picLocks/>
            </p:cNvPicPr>
            <p:nvPr/>
          </p:nvPicPr>
          <p:blipFill>
            <a:blip r:embed="rId17">
              <a:extLst>
                <a:ext uri="{96DAC541-7B7A-43D3-8B79-37D633B846F1}">
                  <asvg:svgBlip xmlns:asvg="http://schemas.microsoft.com/office/drawing/2016/SVG/main" r:embed="rId18"/>
                </a:ext>
              </a:extLst>
            </a:blip>
            <a:stretch>
              <a:fillRect/>
            </a:stretch>
          </p:blipFill>
          <p:spPr>
            <a:xfrm>
              <a:off x="7414242" y="3865716"/>
              <a:ext cx="439200" cy="439200"/>
            </a:xfrm>
            <a:prstGeom prst="rect">
              <a:avLst/>
            </a:prstGeom>
          </p:spPr>
        </p:pic>
      </p:grpSp>
      <p:grpSp>
        <p:nvGrpSpPr>
          <p:cNvPr id="8" name="Group 7">
            <a:extLst>
              <a:ext uri="{FF2B5EF4-FFF2-40B4-BE49-F238E27FC236}">
                <a16:creationId xmlns:a16="http://schemas.microsoft.com/office/drawing/2014/main" id="{72C9B583-731F-DA64-E55B-5D319CE99CC1}"/>
              </a:ext>
            </a:extLst>
          </p:cNvPr>
          <p:cNvGrpSpPr/>
          <p:nvPr/>
        </p:nvGrpSpPr>
        <p:grpSpPr>
          <a:xfrm>
            <a:off x="5163517" y="3822914"/>
            <a:ext cx="831210" cy="738361"/>
            <a:chOff x="5163517" y="3822914"/>
            <a:chExt cx="831210" cy="738361"/>
          </a:xfrm>
        </p:grpSpPr>
        <p:sp>
          <p:nvSpPr>
            <p:cNvPr id="119" name="文本框 133">
              <a:extLst>
                <a:ext uri="{FF2B5EF4-FFF2-40B4-BE49-F238E27FC236}">
                  <a16:creationId xmlns:a16="http://schemas.microsoft.com/office/drawing/2014/main" id="{FB8BD092-E438-C3CB-6647-AAA23769E73A}"/>
                </a:ext>
              </a:extLst>
            </p:cNvPr>
            <p:cNvSpPr txBox="1"/>
            <p:nvPr/>
          </p:nvSpPr>
          <p:spPr>
            <a:xfrm>
              <a:off x="5163517" y="4251144"/>
              <a:ext cx="831210" cy="310131"/>
            </a:xfrm>
            <a:prstGeom prst="rect">
              <a:avLst/>
            </a:prstGeom>
            <a:noFill/>
          </p:spPr>
          <p:txBody>
            <a:bodyPr wrap="square" lIns="0" tIns="0" rIns="0" bIns="0" rtlCol="0" anchor="ctr" anchorCtr="0">
              <a:spAutoFit/>
            </a:bodyPr>
            <a:lstStyle/>
            <a:p>
              <a:pPr algn="ctr"/>
              <a:r>
                <a:rPr lang="en-US" altLang="zh-CN" dirty="0">
                  <a:latin typeface="+mj-lt"/>
                  <a:cs typeface="Arial" panose="020B0604020202020204" pitchFamily="34" charset="0"/>
                </a:rPr>
                <a:t>Batch</a:t>
              </a:r>
              <a:endParaRPr lang="zh-CN" altLang="en-US" sz="2000" dirty="0">
                <a:latin typeface="+mj-lt"/>
                <a:cs typeface="Arial" panose="020B0604020202020204" pitchFamily="34" charset="0"/>
              </a:endParaRPr>
            </a:p>
          </p:txBody>
        </p:sp>
        <p:grpSp>
          <p:nvGrpSpPr>
            <p:cNvPr id="109" name="组合 132">
              <a:extLst>
                <a:ext uri="{FF2B5EF4-FFF2-40B4-BE49-F238E27FC236}">
                  <a16:creationId xmlns:a16="http://schemas.microsoft.com/office/drawing/2014/main" id="{FCBBA7B7-EE3B-48DB-EF39-BAB06B36A50B}"/>
                </a:ext>
              </a:extLst>
            </p:cNvPr>
            <p:cNvGrpSpPr>
              <a:grpSpLocks/>
            </p:cNvGrpSpPr>
            <p:nvPr/>
          </p:nvGrpSpPr>
          <p:grpSpPr>
            <a:xfrm>
              <a:off x="5355391" y="3822914"/>
              <a:ext cx="446400" cy="440121"/>
              <a:chOff x="1532522" y="783531"/>
              <a:chExt cx="312139" cy="304832"/>
            </a:xfrm>
          </p:grpSpPr>
          <p:grpSp>
            <p:nvGrpSpPr>
              <p:cNvPr id="110" name="组合 134">
                <a:extLst>
                  <a:ext uri="{FF2B5EF4-FFF2-40B4-BE49-F238E27FC236}">
                    <a16:creationId xmlns:a16="http://schemas.microsoft.com/office/drawing/2014/main" id="{026541B0-4211-4B93-41E3-92D6E4FAAA29}"/>
                  </a:ext>
                </a:extLst>
              </p:cNvPr>
              <p:cNvGrpSpPr>
                <a:grpSpLocks/>
              </p:cNvGrpSpPr>
              <p:nvPr/>
            </p:nvGrpSpPr>
            <p:grpSpPr>
              <a:xfrm>
                <a:off x="1532522" y="783531"/>
                <a:ext cx="260106" cy="260106"/>
                <a:chOff x="1711965" y="880412"/>
                <a:chExt cx="191826" cy="191826"/>
              </a:xfrm>
            </p:grpSpPr>
            <p:sp>
              <p:nvSpPr>
                <p:cNvPr id="117" name="矩形: 剪去单角 141">
                  <a:extLst>
                    <a:ext uri="{FF2B5EF4-FFF2-40B4-BE49-F238E27FC236}">
                      <a16:creationId xmlns:a16="http://schemas.microsoft.com/office/drawing/2014/main" id="{551D7287-B92F-B992-1007-21C623BB9ABE}"/>
                    </a:ext>
                  </a:extLst>
                </p:cNvPr>
                <p:cNvSpPr>
                  <a:spLocks/>
                </p:cNvSpPr>
                <p:nvPr/>
              </p:nvSpPr>
              <p:spPr>
                <a:xfrm>
                  <a:off x="1747207" y="896801"/>
                  <a:ext cx="116581" cy="156503"/>
                </a:xfrm>
                <a:prstGeom prst="snip1Rect">
                  <a:avLst>
                    <a:gd name="adj" fmla="val 35050"/>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latin typeface="+mj-lt"/>
                    <a:cs typeface="Arial" panose="020B0604020202020204" pitchFamily="34" charset="0"/>
                  </a:endParaRPr>
                </a:p>
              </p:txBody>
            </p:sp>
            <p:pic>
              <p:nvPicPr>
                <p:cNvPr id="118" name="图形 142" descr="纸张 轮廓">
                  <a:extLst>
                    <a:ext uri="{FF2B5EF4-FFF2-40B4-BE49-F238E27FC236}">
                      <a16:creationId xmlns:a16="http://schemas.microsoft.com/office/drawing/2014/main" id="{DD14C882-1397-BD24-31B0-5C82D3F71C7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711965" y="880412"/>
                  <a:ext cx="191826" cy="191826"/>
                </a:xfrm>
                <a:prstGeom prst="rect">
                  <a:avLst/>
                </a:prstGeom>
              </p:spPr>
            </p:pic>
          </p:grpSp>
          <p:grpSp>
            <p:nvGrpSpPr>
              <p:cNvPr id="111" name="组合 135">
                <a:extLst>
                  <a:ext uri="{FF2B5EF4-FFF2-40B4-BE49-F238E27FC236}">
                    <a16:creationId xmlns:a16="http://schemas.microsoft.com/office/drawing/2014/main" id="{5A8B82C7-E2E1-718C-AE6A-78262A3AD250}"/>
                  </a:ext>
                </a:extLst>
              </p:cNvPr>
              <p:cNvGrpSpPr>
                <a:grpSpLocks/>
              </p:cNvGrpSpPr>
              <p:nvPr/>
            </p:nvGrpSpPr>
            <p:grpSpPr>
              <a:xfrm>
                <a:off x="1558834" y="806783"/>
                <a:ext cx="260106" cy="260106"/>
                <a:chOff x="1711965" y="880412"/>
                <a:chExt cx="191826" cy="191826"/>
              </a:xfrm>
            </p:grpSpPr>
            <p:sp>
              <p:nvSpPr>
                <p:cNvPr id="115" name="矩形: 剪去单角 139">
                  <a:extLst>
                    <a:ext uri="{FF2B5EF4-FFF2-40B4-BE49-F238E27FC236}">
                      <a16:creationId xmlns:a16="http://schemas.microsoft.com/office/drawing/2014/main" id="{2857C9C7-1600-A665-A09A-4E54B2903341}"/>
                    </a:ext>
                  </a:extLst>
                </p:cNvPr>
                <p:cNvSpPr>
                  <a:spLocks/>
                </p:cNvSpPr>
                <p:nvPr/>
              </p:nvSpPr>
              <p:spPr>
                <a:xfrm>
                  <a:off x="1747207" y="896801"/>
                  <a:ext cx="116581" cy="156503"/>
                </a:xfrm>
                <a:prstGeom prst="snip1Rect">
                  <a:avLst>
                    <a:gd name="adj" fmla="val 35050"/>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latin typeface="+mj-lt"/>
                    <a:cs typeface="Arial" panose="020B0604020202020204" pitchFamily="34" charset="0"/>
                  </a:endParaRPr>
                </a:p>
              </p:txBody>
            </p:sp>
            <p:pic>
              <p:nvPicPr>
                <p:cNvPr id="116" name="图形 140" descr="纸张 轮廓">
                  <a:extLst>
                    <a:ext uri="{FF2B5EF4-FFF2-40B4-BE49-F238E27FC236}">
                      <a16:creationId xmlns:a16="http://schemas.microsoft.com/office/drawing/2014/main" id="{22B592EA-0A2A-5387-D55F-7F4DF38E78D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711965" y="880412"/>
                  <a:ext cx="191826" cy="191826"/>
                </a:xfrm>
                <a:prstGeom prst="rect">
                  <a:avLst/>
                </a:prstGeom>
              </p:spPr>
            </p:pic>
          </p:grpSp>
          <p:grpSp>
            <p:nvGrpSpPr>
              <p:cNvPr id="112" name="组合 136">
                <a:extLst>
                  <a:ext uri="{FF2B5EF4-FFF2-40B4-BE49-F238E27FC236}">
                    <a16:creationId xmlns:a16="http://schemas.microsoft.com/office/drawing/2014/main" id="{7F0DAE49-0E3B-C48F-201B-CEA117A2484A}"/>
                  </a:ext>
                </a:extLst>
              </p:cNvPr>
              <p:cNvGrpSpPr>
                <a:grpSpLocks/>
              </p:cNvGrpSpPr>
              <p:nvPr/>
            </p:nvGrpSpPr>
            <p:grpSpPr>
              <a:xfrm>
                <a:off x="1584555" y="828257"/>
                <a:ext cx="260106" cy="260106"/>
                <a:chOff x="1711965" y="880412"/>
                <a:chExt cx="191826" cy="191826"/>
              </a:xfrm>
            </p:grpSpPr>
            <p:sp>
              <p:nvSpPr>
                <p:cNvPr id="113" name="矩形: 剪去单角 137">
                  <a:extLst>
                    <a:ext uri="{FF2B5EF4-FFF2-40B4-BE49-F238E27FC236}">
                      <a16:creationId xmlns:a16="http://schemas.microsoft.com/office/drawing/2014/main" id="{DE02E431-14C4-65EE-5B9A-073AE93576F3}"/>
                    </a:ext>
                  </a:extLst>
                </p:cNvPr>
                <p:cNvSpPr>
                  <a:spLocks/>
                </p:cNvSpPr>
                <p:nvPr/>
              </p:nvSpPr>
              <p:spPr>
                <a:xfrm>
                  <a:off x="1747207" y="896801"/>
                  <a:ext cx="116581" cy="156503"/>
                </a:xfrm>
                <a:prstGeom prst="snip1Rect">
                  <a:avLst>
                    <a:gd name="adj" fmla="val 35050"/>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latin typeface="+mj-lt"/>
                    <a:cs typeface="Arial" panose="020B0604020202020204" pitchFamily="34" charset="0"/>
                  </a:endParaRPr>
                </a:p>
              </p:txBody>
            </p:sp>
            <p:pic>
              <p:nvPicPr>
                <p:cNvPr id="114" name="图形 138" descr="纸张 轮廓">
                  <a:extLst>
                    <a:ext uri="{FF2B5EF4-FFF2-40B4-BE49-F238E27FC236}">
                      <a16:creationId xmlns:a16="http://schemas.microsoft.com/office/drawing/2014/main" id="{BB5089CA-97F3-2D00-2F9F-2B8ACC2901A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711965" y="880412"/>
                  <a:ext cx="191826" cy="191826"/>
                </a:xfrm>
                <a:prstGeom prst="rect">
                  <a:avLst/>
                </a:prstGeom>
              </p:spPr>
            </p:pic>
          </p:grpSp>
        </p:grpSp>
      </p:grpSp>
      <p:pic>
        <p:nvPicPr>
          <p:cNvPr id="120" name="图形 15" descr="工作流 纯色填充">
            <a:extLst>
              <a:ext uri="{FF2B5EF4-FFF2-40B4-BE49-F238E27FC236}">
                <a16:creationId xmlns:a16="http://schemas.microsoft.com/office/drawing/2014/main" id="{DC7625DE-20E4-40F6-1CA7-5D7AF1A09CC6}"/>
              </a:ext>
            </a:extLst>
          </p:cNvPr>
          <p:cNvPicPr>
            <a:picLocks noGrp="1" noRot="1" noChangeAspect="1" noMove="1" noResize="1" noEditPoints="1" noAdjustHandles="1" noChangeArrowheads="1" noChangeShapeType="1" noCrop="1"/>
          </p:cNvPicPr>
          <p:nvPr/>
        </p:nvPicPr>
        <p:blipFill>
          <a:blip r:embed="rId21">
            <a:extLst>
              <a:ext uri="{96DAC541-7B7A-43D3-8B79-37D633B846F1}">
                <asvg:svgBlip xmlns:asvg="http://schemas.microsoft.com/office/drawing/2016/SVG/main" r:embed="rId22"/>
              </a:ext>
            </a:extLst>
          </a:blip>
          <a:stretch>
            <a:fillRect/>
          </a:stretch>
        </p:blipFill>
        <p:spPr>
          <a:xfrm>
            <a:off x="2498078" y="2687939"/>
            <a:ext cx="647453" cy="648000"/>
          </a:xfrm>
          <a:prstGeom prst="rect">
            <a:avLst/>
          </a:prstGeom>
        </p:spPr>
      </p:pic>
      <p:sp>
        <p:nvSpPr>
          <p:cNvPr id="125" name="TextBox 20">
            <a:extLst>
              <a:ext uri="{FF2B5EF4-FFF2-40B4-BE49-F238E27FC236}">
                <a16:creationId xmlns:a16="http://schemas.microsoft.com/office/drawing/2014/main" id="{EC8D8978-EA36-1C34-4644-2705A266AA49}"/>
              </a:ext>
            </a:extLst>
          </p:cNvPr>
          <p:cNvSpPr txBox="1">
            <a:spLocks/>
          </p:cNvSpPr>
          <p:nvPr/>
        </p:nvSpPr>
        <p:spPr>
          <a:xfrm>
            <a:off x="3748233" y="2063192"/>
            <a:ext cx="468929" cy="457142"/>
          </a:xfrm>
          <a:prstGeom prst="rect">
            <a:avLst/>
          </a:prstGeom>
          <a:solidFill>
            <a:schemeClr val="bg1"/>
          </a:solidFill>
        </p:spPr>
        <p:txBody>
          <a:bodyPr vert="vert270" wrap="square" lIns="0" tIns="0" rIns="0" bIns="0" rtlCol="0" anchor="ctr" anchorCtr="0">
            <a:spAutoFit/>
          </a:bodyPr>
          <a:lstStyle/>
          <a:p>
            <a:pPr algn="ctr"/>
            <a:r>
              <a:rPr lang="en-US" altLang="zh-CN" sz="2000" dirty="0">
                <a:latin typeface="+mj-lt"/>
                <a:cs typeface="Gill Sans" panose="020B0502020104020203" pitchFamily="34" charset="-79"/>
              </a:rPr>
              <a:t>API</a:t>
            </a:r>
            <a:endParaRPr lang="en-US" sz="2000" dirty="0">
              <a:latin typeface="+mj-lt"/>
              <a:cs typeface="Gill Sans" panose="020B0502020104020203" pitchFamily="34" charset="-79"/>
            </a:endParaRPr>
          </a:p>
        </p:txBody>
      </p:sp>
      <p:sp>
        <p:nvSpPr>
          <p:cNvPr id="126" name="任意多边形: 形状 29">
            <a:extLst>
              <a:ext uri="{FF2B5EF4-FFF2-40B4-BE49-F238E27FC236}">
                <a16:creationId xmlns:a16="http://schemas.microsoft.com/office/drawing/2014/main" id="{AF0C133E-6375-6CBF-2FB2-2A3602A3D8BE}"/>
              </a:ext>
            </a:extLst>
          </p:cNvPr>
          <p:cNvSpPr>
            <a:spLocks/>
          </p:cNvSpPr>
          <p:nvPr/>
        </p:nvSpPr>
        <p:spPr>
          <a:xfrm>
            <a:off x="3174256" y="2559585"/>
            <a:ext cx="1803527" cy="452356"/>
          </a:xfrm>
          <a:custGeom>
            <a:avLst/>
            <a:gdLst>
              <a:gd name="connsiteX0" fmla="*/ 0 w 365760"/>
              <a:gd name="connsiteY0" fmla="*/ 322515 h 322515"/>
              <a:gd name="connsiteX1" fmla="*/ 181032 w 365760"/>
              <a:gd name="connsiteY1" fmla="*/ 278180 h 322515"/>
              <a:gd name="connsiteX2" fmla="*/ 173643 w 365760"/>
              <a:gd name="connsiteY2" fmla="*/ 100842 h 322515"/>
              <a:gd name="connsiteX3" fmla="*/ 365760 w 365760"/>
              <a:gd name="connsiteY3" fmla="*/ 2936 h 322515"/>
              <a:gd name="connsiteX0" fmla="*/ 0 w 365760"/>
              <a:gd name="connsiteY0" fmla="*/ 340135 h 340135"/>
              <a:gd name="connsiteX1" fmla="*/ 181032 w 365760"/>
              <a:gd name="connsiteY1" fmla="*/ 295800 h 340135"/>
              <a:gd name="connsiteX2" fmla="*/ 77585 w 365760"/>
              <a:gd name="connsiteY2" fmla="*/ 27946 h 340135"/>
              <a:gd name="connsiteX3" fmla="*/ 365760 w 365760"/>
              <a:gd name="connsiteY3" fmla="*/ 20556 h 340135"/>
              <a:gd name="connsiteX0" fmla="*/ 0 w 365760"/>
              <a:gd name="connsiteY0" fmla="*/ 324461 h 324461"/>
              <a:gd name="connsiteX1" fmla="*/ 181032 w 365760"/>
              <a:gd name="connsiteY1" fmla="*/ 280126 h 324461"/>
              <a:gd name="connsiteX2" fmla="*/ 199505 w 365760"/>
              <a:gd name="connsiteY2" fmla="*/ 67690 h 324461"/>
              <a:gd name="connsiteX3" fmla="*/ 365760 w 365760"/>
              <a:gd name="connsiteY3" fmla="*/ 4882 h 324461"/>
              <a:gd name="connsiteX0" fmla="*/ 0 w 363913"/>
              <a:gd name="connsiteY0" fmla="*/ 319464 h 319464"/>
              <a:gd name="connsiteX1" fmla="*/ 181032 w 363913"/>
              <a:gd name="connsiteY1" fmla="*/ 275129 h 319464"/>
              <a:gd name="connsiteX2" fmla="*/ 199505 w 363913"/>
              <a:gd name="connsiteY2" fmla="*/ 62693 h 319464"/>
              <a:gd name="connsiteX3" fmla="*/ 363913 w 363913"/>
              <a:gd name="connsiteY3" fmla="*/ 5426 h 319464"/>
              <a:gd name="connsiteX0" fmla="*/ 0 w 363913"/>
              <a:gd name="connsiteY0" fmla="*/ 314153 h 314153"/>
              <a:gd name="connsiteX1" fmla="*/ 181032 w 363913"/>
              <a:gd name="connsiteY1" fmla="*/ 269818 h 314153"/>
              <a:gd name="connsiteX2" fmla="*/ 199505 w 363913"/>
              <a:gd name="connsiteY2" fmla="*/ 57382 h 314153"/>
              <a:gd name="connsiteX3" fmla="*/ 363913 w 363913"/>
              <a:gd name="connsiteY3" fmla="*/ 115 h 314153"/>
              <a:gd name="connsiteX0" fmla="*/ 0 w 363913"/>
              <a:gd name="connsiteY0" fmla="*/ 314153 h 314153"/>
              <a:gd name="connsiteX1" fmla="*/ 167935 w 363913"/>
              <a:gd name="connsiteY1" fmla="*/ 248387 h 314153"/>
              <a:gd name="connsiteX2" fmla="*/ 199505 w 363913"/>
              <a:gd name="connsiteY2" fmla="*/ 57382 h 314153"/>
              <a:gd name="connsiteX3" fmla="*/ 363913 w 363913"/>
              <a:gd name="connsiteY3" fmla="*/ 115 h 314153"/>
              <a:gd name="connsiteX0" fmla="*/ 0 w 363913"/>
              <a:gd name="connsiteY0" fmla="*/ 314153 h 314153"/>
              <a:gd name="connsiteX1" fmla="*/ 136979 w 363913"/>
              <a:gd name="connsiteY1" fmla="*/ 253149 h 314153"/>
              <a:gd name="connsiteX2" fmla="*/ 199505 w 363913"/>
              <a:gd name="connsiteY2" fmla="*/ 57382 h 314153"/>
              <a:gd name="connsiteX3" fmla="*/ 363913 w 363913"/>
              <a:gd name="connsiteY3" fmla="*/ 115 h 314153"/>
              <a:gd name="connsiteX0" fmla="*/ 0 w 363913"/>
              <a:gd name="connsiteY0" fmla="*/ 314153 h 314153"/>
              <a:gd name="connsiteX1" fmla="*/ 136979 w 363913"/>
              <a:gd name="connsiteY1" fmla="*/ 253149 h 314153"/>
              <a:gd name="connsiteX2" fmla="*/ 199505 w 363913"/>
              <a:gd name="connsiteY2" fmla="*/ 57382 h 314153"/>
              <a:gd name="connsiteX3" fmla="*/ 363913 w 363913"/>
              <a:gd name="connsiteY3" fmla="*/ 115 h 314153"/>
              <a:gd name="connsiteX0" fmla="*/ 0 w 388916"/>
              <a:gd name="connsiteY0" fmla="*/ 313132 h 313132"/>
              <a:gd name="connsiteX1" fmla="*/ 136979 w 388916"/>
              <a:gd name="connsiteY1" fmla="*/ 252128 h 313132"/>
              <a:gd name="connsiteX2" fmla="*/ 199505 w 388916"/>
              <a:gd name="connsiteY2" fmla="*/ 56361 h 313132"/>
              <a:gd name="connsiteX3" fmla="*/ 388916 w 388916"/>
              <a:gd name="connsiteY3" fmla="*/ 123 h 313132"/>
              <a:gd name="connsiteX0" fmla="*/ 0 w 388916"/>
              <a:gd name="connsiteY0" fmla="*/ 315058 h 315058"/>
              <a:gd name="connsiteX1" fmla="*/ 136979 w 388916"/>
              <a:gd name="connsiteY1" fmla="*/ 254054 h 315058"/>
              <a:gd name="connsiteX2" fmla="*/ 199505 w 388916"/>
              <a:gd name="connsiteY2" fmla="*/ 58287 h 315058"/>
              <a:gd name="connsiteX3" fmla="*/ 388916 w 388916"/>
              <a:gd name="connsiteY3" fmla="*/ 2049 h 315058"/>
              <a:gd name="connsiteX0" fmla="*/ 0 w 388916"/>
              <a:gd name="connsiteY0" fmla="*/ 316512 h 316512"/>
              <a:gd name="connsiteX1" fmla="*/ 136979 w 388916"/>
              <a:gd name="connsiteY1" fmla="*/ 255508 h 316512"/>
              <a:gd name="connsiteX2" fmla="*/ 199505 w 388916"/>
              <a:gd name="connsiteY2" fmla="*/ 59741 h 316512"/>
              <a:gd name="connsiteX3" fmla="*/ 388916 w 388916"/>
              <a:gd name="connsiteY3" fmla="*/ 3503 h 316512"/>
              <a:gd name="connsiteX0" fmla="*/ 0 w 388916"/>
              <a:gd name="connsiteY0" fmla="*/ 314087 h 314087"/>
              <a:gd name="connsiteX1" fmla="*/ 136979 w 388916"/>
              <a:gd name="connsiteY1" fmla="*/ 253083 h 314087"/>
              <a:gd name="connsiteX2" fmla="*/ 199505 w 388916"/>
              <a:gd name="connsiteY2" fmla="*/ 57316 h 314087"/>
              <a:gd name="connsiteX3" fmla="*/ 388916 w 388916"/>
              <a:gd name="connsiteY3" fmla="*/ 1078 h 314087"/>
              <a:gd name="connsiteX0" fmla="*/ 0 w 388916"/>
              <a:gd name="connsiteY0" fmla="*/ 314087 h 314087"/>
              <a:gd name="connsiteX1" fmla="*/ 168693 w 388916"/>
              <a:gd name="connsiteY1" fmla="*/ 258004 h 314087"/>
              <a:gd name="connsiteX2" fmla="*/ 199505 w 388916"/>
              <a:gd name="connsiteY2" fmla="*/ 57316 h 314087"/>
              <a:gd name="connsiteX3" fmla="*/ 388916 w 388916"/>
              <a:gd name="connsiteY3" fmla="*/ 1078 h 314087"/>
              <a:gd name="connsiteX0" fmla="*/ 0 w 388916"/>
              <a:gd name="connsiteY0" fmla="*/ 315761 h 315761"/>
              <a:gd name="connsiteX1" fmla="*/ 168693 w 388916"/>
              <a:gd name="connsiteY1" fmla="*/ 259678 h 315761"/>
              <a:gd name="connsiteX2" fmla="*/ 250523 w 388916"/>
              <a:gd name="connsiteY2" fmla="*/ 41765 h 315761"/>
              <a:gd name="connsiteX3" fmla="*/ 388916 w 388916"/>
              <a:gd name="connsiteY3" fmla="*/ 2752 h 315761"/>
              <a:gd name="connsiteX0" fmla="*/ 0 w 388916"/>
              <a:gd name="connsiteY0" fmla="*/ 315761 h 315761"/>
              <a:gd name="connsiteX1" fmla="*/ 128707 w 388916"/>
              <a:gd name="connsiteY1" fmla="*/ 244914 h 315761"/>
              <a:gd name="connsiteX2" fmla="*/ 250523 w 388916"/>
              <a:gd name="connsiteY2" fmla="*/ 41765 h 315761"/>
              <a:gd name="connsiteX3" fmla="*/ 388916 w 388916"/>
              <a:gd name="connsiteY3" fmla="*/ 2752 h 315761"/>
              <a:gd name="connsiteX0" fmla="*/ 0 w 388916"/>
              <a:gd name="connsiteY0" fmla="*/ 314352 h 314352"/>
              <a:gd name="connsiteX1" fmla="*/ 128707 w 388916"/>
              <a:gd name="connsiteY1" fmla="*/ 243505 h 314352"/>
              <a:gd name="connsiteX2" fmla="*/ 216052 w 388916"/>
              <a:gd name="connsiteY2" fmla="*/ 52659 h 314352"/>
              <a:gd name="connsiteX3" fmla="*/ 388916 w 388916"/>
              <a:gd name="connsiteY3" fmla="*/ 1343 h 314352"/>
            </a:gdLst>
            <a:ahLst/>
            <a:cxnLst>
              <a:cxn ang="0">
                <a:pos x="connsiteX0" y="connsiteY0"/>
              </a:cxn>
              <a:cxn ang="0">
                <a:pos x="connsiteX1" y="connsiteY1"/>
              </a:cxn>
              <a:cxn ang="0">
                <a:pos x="connsiteX2" y="connsiteY2"/>
              </a:cxn>
              <a:cxn ang="0">
                <a:pos x="connsiteX3" y="connsiteY3"/>
              </a:cxn>
            </a:cxnLst>
            <a:rect l="l" t="t" r="r" b="b"/>
            <a:pathLst>
              <a:path w="388916" h="314352">
                <a:moveTo>
                  <a:pt x="0" y="314352"/>
                </a:moveTo>
                <a:cubicBezTo>
                  <a:pt x="76046" y="313038"/>
                  <a:pt x="92698" y="287120"/>
                  <a:pt x="128707" y="243505"/>
                </a:cubicBezTo>
                <a:cubicBezTo>
                  <a:pt x="164716" y="199890"/>
                  <a:pt x="185264" y="98533"/>
                  <a:pt x="216052" y="52659"/>
                </a:cubicBezTo>
                <a:cubicBezTo>
                  <a:pt x="246840" y="6785"/>
                  <a:pt x="297677" y="-4273"/>
                  <a:pt x="388916" y="1343"/>
                </a:cubicBezTo>
              </a:path>
            </a:pathLst>
          </a:custGeom>
          <a:noFill/>
          <a:ln w="25400">
            <a:solidFill>
              <a:schemeClr val="tx1"/>
            </a:solidFill>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sp>
        <p:nvSpPr>
          <p:cNvPr id="127" name="云形 77">
            <a:extLst>
              <a:ext uri="{FF2B5EF4-FFF2-40B4-BE49-F238E27FC236}">
                <a16:creationId xmlns:a16="http://schemas.microsoft.com/office/drawing/2014/main" id="{90B5F024-8C10-B681-A8F3-31E07D84C034}"/>
              </a:ext>
            </a:extLst>
          </p:cNvPr>
          <p:cNvSpPr>
            <a:spLocks noGrp="1" noRot="1" noMove="1" noResize="1" noEditPoints="1" noAdjustHandles="1" noChangeArrowheads="1" noChangeShapeType="1"/>
          </p:cNvSpPr>
          <p:nvPr/>
        </p:nvSpPr>
        <p:spPr>
          <a:xfrm>
            <a:off x="4460109" y="2118854"/>
            <a:ext cx="5901277" cy="2475087"/>
          </a:xfrm>
          <a:prstGeom prst="roundRect">
            <a:avLst>
              <a:gd name="adj" fmla="val 3054"/>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grpSp>
        <p:nvGrpSpPr>
          <p:cNvPr id="128" name="组合 153">
            <a:extLst>
              <a:ext uri="{FF2B5EF4-FFF2-40B4-BE49-F238E27FC236}">
                <a16:creationId xmlns:a16="http://schemas.microsoft.com/office/drawing/2014/main" id="{287D5796-3724-DBCE-AAAA-8708DE68CD04}"/>
              </a:ext>
            </a:extLst>
          </p:cNvPr>
          <p:cNvGrpSpPr>
            <a:grpSpLocks noGrp="1" noUngrp="1" noRot="1" noMove="1" noResize="1"/>
          </p:cNvGrpSpPr>
          <p:nvPr/>
        </p:nvGrpSpPr>
        <p:grpSpPr>
          <a:xfrm>
            <a:off x="6453105" y="3101019"/>
            <a:ext cx="2546421" cy="551351"/>
            <a:chOff x="1125274" y="511609"/>
            <a:chExt cx="933698" cy="275108"/>
          </a:xfrm>
        </p:grpSpPr>
        <p:sp>
          <p:nvSpPr>
            <p:cNvPr id="129" name="文本框 154">
              <a:extLst>
                <a:ext uri="{FF2B5EF4-FFF2-40B4-BE49-F238E27FC236}">
                  <a16:creationId xmlns:a16="http://schemas.microsoft.com/office/drawing/2014/main" id="{B207065E-C915-38DF-442C-18F9E1551E95}"/>
                </a:ext>
              </a:extLst>
            </p:cNvPr>
            <p:cNvSpPr txBox="1">
              <a:spLocks noGrp="1" noRot="1" noMove="1" noResize="1" noEditPoints="1" noAdjustHandles="1" noChangeArrowheads="1" noChangeShapeType="1"/>
            </p:cNvSpPr>
            <p:nvPr/>
          </p:nvSpPr>
          <p:spPr>
            <a:xfrm>
              <a:off x="1695604" y="511611"/>
              <a:ext cx="363368" cy="275106"/>
            </a:xfrm>
            <a:prstGeom prst="rect">
              <a:avLst/>
            </a:prstGeom>
            <a:noFill/>
            <a:ln>
              <a:noFill/>
            </a:ln>
          </p:spPr>
          <p:txBody>
            <a:bodyPr wrap="square" lIns="0" tIns="0" rIns="0" bIns="0" rtlCol="0" anchor="ctr" anchorCtr="0">
              <a:spAutoFit/>
            </a:bodyPr>
            <a:lstStyle/>
            <a:p>
              <a:pPr algn="ctr"/>
              <a:r>
                <a:rPr lang="en-US" altLang="zh-CN" sz="1600" dirty="0">
                  <a:latin typeface="+mj-lt"/>
                  <a:cs typeface="Arial" panose="020B0604020202020204" pitchFamily="34" charset="0"/>
                </a:rPr>
                <a:t>Batch Latency</a:t>
              </a:r>
              <a:endParaRPr lang="zh-CN" altLang="en-US" sz="1600" dirty="0">
                <a:latin typeface="+mj-lt"/>
                <a:cs typeface="Arial" panose="020B0604020202020204" pitchFamily="34" charset="0"/>
              </a:endParaRPr>
            </a:p>
          </p:txBody>
        </p:sp>
        <p:sp>
          <p:nvSpPr>
            <p:cNvPr id="130" name="文本框 155">
              <a:extLst>
                <a:ext uri="{FF2B5EF4-FFF2-40B4-BE49-F238E27FC236}">
                  <a16:creationId xmlns:a16="http://schemas.microsoft.com/office/drawing/2014/main" id="{37549335-52DB-6C0A-6A39-0C1A5F20BEAC}"/>
                </a:ext>
              </a:extLst>
            </p:cNvPr>
            <p:cNvSpPr txBox="1">
              <a:spLocks noGrp="1" noRot="1" noMove="1" noResize="1" noEditPoints="1" noAdjustHandles="1" noChangeArrowheads="1" noChangeShapeType="1"/>
            </p:cNvSpPr>
            <p:nvPr/>
          </p:nvSpPr>
          <p:spPr>
            <a:xfrm>
              <a:off x="1125274" y="511609"/>
              <a:ext cx="297729" cy="275105"/>
            </a:xfrm>
            <a:prstGeom prst="rect">
              <a:avLst/>
            </a:prstGeom>
            <a:noFill/>
          </p:spPr>
          <p:txBody>
            <a:bodyPr wrap="square" lIns="0" tIns="0" rIns="0" bIns="0" anchor="ctr" anchorCtr="0">
              <a:spAutoFit/>
            </a:bodyPr>
            <a:lstStyle/>
            <a:p>
              <a:pPr algn="ctr"/>
              <a:r>
                <a:rPr lang="en-US" altLang="zh-CN" sz="1600" dirty="0">
                  <a:latin typeface="+mj-lt"/>
                  <a:cs typeface="Arial" panose="020B0604020202020204" pitchFamily="34" charset="0"/>
                </a:rPr>
                <a:t>Batch</a:t>
              </a:r>
            </a:p>
            <a:p>
              <a:pPr algn="ctr"/>
              <a:r>
                <a:rPr lang="en-US" altLang="zh-CN" sz="1600" dirty="0">
                  <a:latin typeface="+mj-lt"/>
                  <a:cs typeface="Arial" panose="020B0604020202020204" pitchFamily="34" charset="0"/>
                </a:rPr>
                <a:t>Size</a:t>
              </a:r>
              <a:endParaRPr lang="zh-CN" altLang="en-US" sz="1600" dirty="0">
                <a:latin typeface="+mj-lt"/>
                <a:cs typeface="Arial" panose="020B0604020202020204" pitchFamily="34" charset="0"/>
              </a:endParaRPr>
            </a:p>
          </p:txBody>
        </p:sp>
      </p:grpSp>
      <p:cxnSp>
        <p:nvCxnSpPr>
          <p:cNvPr id="132" name="直接箭头连接符 157">
            <a:extLst>
              <a:ext uri="{FF2B5EF4-FFF2-40B4-BE49-F238E27FC236}">
                <a16:creationId xmlns:a16="http://schemas.microsoft.com/office/drawing/2014/main" id="{371217FD-DF26-2C8E-851E-13B71EE2FE8F}"/>
              </a:ext>
            </a:extLst>
          </p:cNvPr>
          <p:cNvCxnSpPr>
            <a:cxnSpLocks/>
          </p:cNvCxnSpPr>
          <p:nvPr/>
        </p:nvCxnSpPr>
        <p:spPr>
          <a:xfrm>
            <a:off x="7879291" y="3011939"/>
            <a:ext cx="0" cy="802964"/>
          </a:xfrm>
          <a:prstGeom prst="straightConnector1">
            <a:avLst/>
          </a:prstGeom>
          <a:ln w="25400">
            <a:solidFill>
              <a:schemeClr val="tx1"/>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133" name="直接箭头连接符 158">
            <a:extLst>
              <a:ext uri="{FF2B5EF4-FFF2-40B4-BE49-F238E27FC236}">
                <a16:creationId xmlns:a16="http://schemas.microsoft.com/office/drawing/2014/main" id="{7B2EE077-D6F2-FDF1-D6CB-E4AD322E3E55}"/>
              </a:ext>
            </a:extLst>
          </p:cNvPr>
          <p:cNvCxnSpPr>
            <a:cxnSpLocks/>
          </p:cNvCxnSpPr>
          <p:nvPr/>
        </p:nvCxnSpPr>
        <p:spPr>
          <a:xfrm flipV="1">
            <a:off x="7388388" y="3011939"/>
            <a:ext cx="0" cy="802964"/>
          </a:xfrm>
          <a:prstGeom prst="straightConnector1">
            <a:avLst/>
          </a:prstGeom>
          <a:ln w="25400">
            <a:solidFill>
              <a:schemeClr val="tx1"/>
            </a:solidFill>
            <a:prstDash val="dash"/>
            <a:tailEnd type="triangle" w="lg" len="med"/>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6A0E014B-EFD6-39FF-8812-196605338345}"/>
              </a:ext>
            </a:extLst>
          </p:cNvPr>
          <p:cNvGrpSpPr>
            <a:grpSpLocks noGrp="1" noUngrp="1" noRot="1" noMove="1" noResize="1"/>
          </p:cNvGrpSpPr>
          <p:nvPr/>
        </p:nvGrpSpPr>
        <p:grpSpPr>
          <a:xfrm>
            <a:off x="3544814" y="2748681"/>
            <a:ext cx="327808" cy="324000"/>
            <a:chOff x="3544814" y="2748681"/>
            <a:chExt cx="327808" cy="324000"/>
          </a:xfrm>
        </p:grpSpPr>
        <p:sp>
          <p:nvSpPr>
            <p:cNvPr id="154" name="椭圆 2">
              <a:extLst>
                <a:ext uri="{FF2B5EF4-FFF2-40B4-BE49-F238E27FC236}">
                  <a16:creationId xmlns:a16="http://schemas.microsoft.com/office/drawing/2014/main" id="{3C767DC1-448F-37E6-ACDC-16E1FFD0337D}"/>
                </a:ext>
              </a:extLst>
            </p:cNvPr>
            <p:cNvSpPr>
              <a:spLocks noGrp="1" noRot="1" noMove="1" noResize="1" noEditPoints="1" noAdjustHandles="1" noChangeArrowheads="1" noChangeShapeType="1"/>
            </p:cNvSpPr>
            <p:nvPr/>
          </p:nvSpPr>
          <p:spPr>
            <a:xfrm>
              <a:off x="3546718" y="2748681"/>
              <a:ext cx="324000" cy="3240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00">
                <a:ln>
                  <a:solidFill>
                    <a:schemeClr val="tx1"/>
                  </a:solidFill>
                </a:ln>
                <a:noFill/>
              </a:endParaRPr>
            </a:p>
          </p:txBody>
        </p:sp>
        <p:sp>
          <p:nvSpPr>
            <p:cNvPr id="155" name="TextBox 20">
              <a:extLst>
                <a:ext uri="{FF2B5EF4-FFF2-40B4-BE49-F238E27FC236}">
                  <a16:creationId xmlns:a16="http://schemas.microsoft.com/office/drawing/2014/main" id="{465A2EF0-7630-ABF1-C6BA-342EB04D5F81}"/>
                </a:ext>
              </a:extLst>
            </p:cNvPr>
            <p:cNvSpPr txBox="1">
              <a:spLocks noGrp="1" noRot="1" noMove="1" noResize="1" noEditPoints="1" noAdjustHandles="1" noChangeArrowheads="1" noChangeShapeType="1"/>
            </p:cNvSpPr>
            <p:nvPr/>
          </p:nvSpPr>
          <p:spPr>
            <a:xfrm>
              <a:off x="3544814" y="2756793"/>
              <a:ext cx="327808" cy="307777"/>
            </a:xfrm>
            <a:prstGeom prst="rect">
              <a:avLst/>
            </a:prstGeom>
            <a:noFill/>
          </p:spPr>
          <p:txBody>
            <a:bodyPr wrap="square" lIns="0" tIns="0" rIns="0" bIns="0" rtlCol="0" anchor="ctr" anchorCtr="0">
              <a:spAutoFit/>
            </a:bodyPr>
            <a:lstStyle/>
            <a:p>
              <a:pPr algn="ctr"/>
              <a:r>
                <a:rPr lang="en-US" altLang="zh-CN" sz="2000" dirty="0">
                  <a:latin typeface="+mj-lt"/>
                  <a:cs typeface="Gill Sans" panose="020B0502020104020203" pitchFamily="34" charset="-79"/>
                </a:rPr>
                <a:t>1</a:t>
              </a:r>
              <a:endParaRPr lang="en-US" sz="2000" dirty="0">
                <a:latin typeface="+mj-lt"/>
                <a:cs typeface="Gill Sans" panose="020B0502020104020203" pitchFamily="34" charset="-79"/>
              </a:endParaRPr>
            </a:p>
          </p:txBody>
        </p:sp>
      </p:grpSp>
      <p:grpSp>
        <p:nvGrpSpPr>
          <p:cNvPr id="26" name="Group 25">
            <a:extLst>
              <a:ext uri="{FF2B5EF4-FFF2-40B4-BE49-F238E27FC236}">
                <a16:creationId xmlns:a16="http://schemas.microsoft.com/office/drawing/2014/main" id="{69FAF4CC-81F7-301A-B1CF-3CE35F43622C}"/>
              </a:ext>
            </a:extLst>
          </p:cNvPr>
          <p:cNvGrpSpPr>
            <a:grpSpLocks noGrp="1" noUngrp="1" noRot="1" noMove="1" noResize="1"/>
          </p:cNvGrpSpPr>
          <p:nvPr/>
        </p:nvGrpSpPr>
        <p:grpSpPr>
          <a:xfrm>
            <a:off x="5416260" y="3118241"/>
            <a:ext cx="327808" cy="324000"/>
            <a:chOff x="5416260" y="3118241"/>
            <a:chExt cx="327808" cy="324000"/>
          </a:xfrm>
        </p:grpSpPr>
        <p:sp>
          <p:nvSpPr>
            <p:cNvPr id="157" name="椭圆 92">
              <a:extLst>
                <a:ext uri="{FF2B5EF4-FFF2-40B4-BE49-F238E27FC236}">
                  <a16:creationId xmlns:a16="http://schemas.microsoft.com/office/drawing/2014/main" id="{794A4821-767C-5CDF-412B-84D094D9DA23}"/>
                </a:ext>
              </a:extLst>
            </p:cNvPr>
            <p:cNvSpPr>
              <a:spLocks noGrp="1" noRot="1" noMove="1" noResize="1" noEditPoints="1" noAdjustHandles="1" noChangeArrowheads="1" noChangeShapeType="1"/>
            </p:cNvSpPr>
            <p:nvPr/>
          </p:nvSpPr>
          <p:spPr>
            <a:xfrm>
              <a:off x="5418164" y="3118241"/>
              <a:ext cx="324000" cy="3240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ln>
                  <a:solidFill>
                    <a:schemeClr val="tx1"/>
                  </a:solidFill>
                </a:ln>
                <a:noFill/>
              </a:endParaRPr>
            </a:p>
          </p:txBody>
        </p:sp>
        <p:sp>
          <p:nvSpPr>
            <p:cNvPr id="158" name="TextBox 20">
              <a:extLst>
                <a:ext uri="{FF2B5EF4-FFF2-40B4-BE49-F238E27FC236}">
                  <a16:creationId xmlns:a16="http://schemas.microsoft.com/office/drawing/2014/main" id="{6F0F918D-30A1-645F-00CA-A2D04FFB0942}"/>
                </a:ext>
              </a:extLst>
            </p:cNvPr>
            <p:cNvSpPr txBox="1">
              <a:spLocks noGrp="1" noRot="1" noMove="1" noResize="1" noEditPoints="1" noAdjustHandles="1" noChangeArrowheads="1" noChangeShapeType="1"/>
            </p:cNvSpPr>
            <p:nvPr/>
          </p:nvSpPr>
          <p:spPr>
            <a:xfrm>
              <a:off x="5416260" y="3125176"/>
              <a:ext cx="327808" cy="310131"/>
            </a:xfrm>
            <a:prstGeom prst="rect">
              <a:avLst/>
            </a:prstGeom>
            <a:noFill/>
          </p:spPr>
          <p:txBody>
            <a:bodyPr wrap="square" lIns="0" tIns="0" rIns="0" bIns="0" rtlCol="0" anchor="ctr" anchorCtr="0">
              <a:spAutoFit/>
            </a:bodyPr>
            <a:lstStyle/>
            <a:p>
              <a:pPr algn="ctr"/>
              <a:r>
                <a:rPr lang="en-US" sz="2000" dirty="0">
                  <a:latin typeface="+mj-lt"/>
                  <a:cs typeface="Gill Sans" panose="020B0502020104020203" pitchFamily="34" charset="-79"/>
                </a:rPr>
                <a:t>2</a:t>
              </a:r>
            </a:p>
          </p:txBody>
        </p:sp>
      </p:grpSp>
      <p:grpSp>
        <p:nvGrpSpPr>
          <p:cNvPr id="27" name="Group 26">
            <a:extLst>
              <a:ext uri="{FF2B5EF4-FFF2-40B4-BE49-F238E27FC236}">
                <a16:creationId xmlns:a16="http://schemas.microsoft.com/office/drawing/2014/main" id="{F5583F7D-2539-234B-6D76-9A397022C321}"/>
              </a:ext>
            </a:extLst>
          </p:cNvPr>
          <p:cNvGrpSpPr>
            <a:grpSpLocks noGrp="1" noUngrp="1" noRot="1" noMove="1" noResize="1"/>
          </p:cNvGrpSpPr>
          <p:nvPr/>
        </p:nvGrpSpPr>
        <p:grpSpPr>
          <a:xfrm>
            <a:off x="7467432" y="3257296"/>
            <a:ext cx="327808" cy="324000"/>
            <a:chOff x="7467432" y="3257296"/>
            <a:chExt cx="327808" cy="324000"/>
          </a:xfrm>
        </p:grpSpPr>
        <p:sp>
          <p:nvSpPr>
            <p:cNvPr id="160" name="椭圆 99">
              <a:extLst>
                <a:ext uri="{FF2B5EF4-FFF2-40B4-BE49-F238E27FC236}">
                  <a16:creationId xmlns:a16="http://schemas.microsoft.com/office/drawing/2014/main" id="{76CFF461-1021-03B8-60D1-8DD1693E8A01}"/>
                </a:ext>
              </a:extLst>
            </p:cNvPr>
            <p:cNvSpPr>
              <a:spLocks noGrp="1" noRot="1" noMove="1" noResize="1" noEditPoints="1" noAdjustHandles="1" noChangeArrowheads="1" noChangeShapeType="1"/>
            </p:cNvSpPr>
            <p:nvPr/>
          </p:nvSpPr>
          <p:spPr>
            <a:xfrm>
              <a:off x="7469336" y="3257296"/>
              <a:ext cx="324000" cy="3240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ln>
                  <a:solidFill>
                    <a:schemeClr val="tx1"/>
                  </a:solidFill>
                </a:ln>
                <a:noFill/>
              </a:endParaRPr>
            </a:p>
          </p:txBody>
        </p:sp>
        <p:sp>
          <p:nvSpPr>
            <p:cNvPr id="161" name="TextBox 20">
              <a:extLst>
                <a:ext uri="{FF2B5EF4-FFF2-40B4-BE49-F238E27FC236}">
                  <a16:creationId xmlns:a16="http://schemas.microsoft.com/office/drawing/2014/main" id="{C13083CD-1881-A273-9DE0-CE393D0E3A8C}"/>
                </a:ext>
              </a:extLst>
            </p:cNvPr>
            <p:cNvSpPr txBox="1">
              <a:spLocks noGrp="1" noRot="1" noMove="1" noResize="1" noEditPoints="1" noAdjustHandles="1" noChangeArrowheads="1" noChangeShapeType="1"/>
            </p:cNvSpPr>
            <p:nvPr/>
          </p:nvSpPr>
          <p:spPr>
            <a:xfrm>
              <a:off x="7467432" y="3264231"/>
              <a:ext cx="327808" cy="310131"/>
            </a:xfrm>
            <a:prstGeom prst="rect">
              <a:avLst/>
            </a:prstGeom>
            <a:noFill/>
          </p:spPr>
          <p:txBody>
            <a:bodyPr wrap="square" lIns="0" tIns="0" rIns="0" bIns="0" rtlCol="0" anchor="ctr" anchorCtr="0">
              <a:spAutoFit/>
            </a:bodyPr>
            <a:lstStyle/>
            <a:p>
              <a:pPr algn="ctr"/>
              <a:r>
                <a:rPr lang="en-US" sz="2000" dirty="0">
                  <a:latin typeface="+mj-lt"/>
                  <a:cs typeface="Gill Sans" panose="020B0502020104020203" pitchFamily="34" charset="-79"/>
                </a:rPr>
                <a:t>3</a:t>
              </a:r>
            </a:p>
          </p:txBody>
        </p:sp>
      </p:grpSp>
      <p:grpSp>
        <p:nvGrpSpPr>
          <p:cNvPr id="28" name="Group 27">
            <a:extLst>
              <a:ext uri="{FF2B5EF4-FFF2-40B4-BE49-F238E27FC236}">
                <a16:creationId xmlns:a16="http://schemas.microsoft.com/office/drawing/2014/main" id="{8E2159CB-CF75-480C-1691-668EDF2BB271}"/>
              </a:ext>
            </a:extLst>
          </p:cNvPr>
          <p:cNvGrpSpPr>
            <a:grpSpLocks/>
          </p:cNvGrpSpPr>
          <p:nvPr/>
        </p:nvGrpSpPr>
        <p:grpSpPr>
          <a:xfrm>
            <a:off x="8578037" y="3970800"/>
            <a:ext cx="324000" cy="324000"/>
            <a:chOff x="8511686" y="3969269"/>
            <a:chExt cx="324000" cy="324000"/>
          </a:xfrm>
        </p:grpSpPr>
        <p:sp>
          <p:nvSpPr>
            <p:cNvPr id="163" name="椭圆 106">
              <a:extLst>
                <a:ext uri="{FF2B5EF4-FFF2-40B4-BE49-F238E27FC236}">
                  <a16:creationId xmlns:a16="http://schemas.microsoft.com/office/drawing/2014/main" id="{342A8FE3-8875-E7BE-3BF6-71F947AFF7BC}"/>
                </a:ext>
              </a:extLst>
            </p:cNvPr>
            <p:cNvSpPr>
              <a:spLocks noChangeAspect="1"/>
            </p:cNvSpPr>
            <p:nvPr/>
          </p:nvSpPr>
          <p:spPr>
            <a:xfrm>
              <a:off x="8511686" y="3969269"/>
              <a:ext cx="324000" cy="3240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ln>
                  <a:solidFill>
                    <a:schemeClr val="tx1"/>
                  </a:solidFill>
                </a:ln>
                <a:noFill/>
              </a:endParaRPr>
            </a:p>
          </p:txBody>
        </p:sp>
        <p:sp>
          <p:nvSpPr>
            <p:cNvPr id="164" name="TextBox 20">
              <a:extLst>
                <a:ext uri="{FF2B5EF4-FFF2-40B4-BE49-F238E27FC236}">
                  <a16:creationId xmlns:a16="http://schemas.microsoft.com/office/drawing/2014/main" id="{3B06FB1C-D9D3-8E45-EA17-B25ED918EF53}"/>
                </a:ext>
              </a:extLst>
            </p:cNvPr>
            <p:cNvSpPr txBox="1">
              <a:spLocks/>
            </p:cNvSpPr>
            <p:nvPr/>
          </p:nvSpPr>
          <p:spPr>
            <a:xfrm>
              <a:off x="8511686" y="3969269"/>
              <a:ext cx="324000" cy="324000"/>
            </a:xfrm>
            <a:prstGeom prst="rect">
              <a:avLst/>
            </a:prstGeom>
            <a:noFill/>
          </p:spPr>
          <p:txBody>
            <a:bodyPr wrap="square" lIns="0" tIns="0" rIns="0" bIns="0" rtlCol="0" anchor="ctr" anchorCtr="0">
              <a:spAutoFit/>
            </a:bodyPr>
            <a:lstStyle/>
            <a:p>
              <a:pPr algn="ctr"/>
              <a:r>
                <a:rPr lang="en-US" sz="2000" dirty="0">
                  <a:latin typeface="+mj-lt"/>
                  <a:cs typeface="Gill Sans" panose="020B0502020104020203" pitchFamily="34" charset="-79"/>
                </a:rPr>
                <a:t>4</a:t>
              </a:r>
            </a:p>
          </p:txBody>
        </p:sp>
      </p:grpSp>
      <p:pic>
        <p:nvPicPr>
          <p:cNvPr id="97" name="图形 97" descr="纸张 轮廓">
            <a:extLst>
              <a:ext uri="{FF2B5EF4-FFF2-40B4-BE49-F238E27FC236}">
                <a16:creationId xmlns:a16="http://schemas.microsoft.com/office/drawing/2014/main" id="{73FAB8DE-6330-3AFA-0E59-802F3FEED25F}"/>
              </a:ext>
            </a:extLst>
          </p:cNvPr>
          <p:cNvPicPr>
            <a:picLocks noGrp="1" noRot="1" noChangeAspect="1" noMove="1" noResize="1" noEditPoints="1" noAdjustHandles="1" noChangeArrowheads="1" noChangeShapeType="1" noCrop="1"/>
          </p:cNvPicPr>
          <p:nvPr/>
        </p:nvPicPr>
        <p:blipFill>
          <a:blip r:embed="rId19">
            <a:extLst>
              <a:ext uri="{96DAC541-7B7A-43D3-8B79-37D633B846F1}">
                <asvg:svgBlip xmlns:asvg="http://schemas.microsoft.com/office/drawing/2016/SVG/main" r:embed="rId23"/>
              </a:ext>
            </a:extLst>
          </a:blip>
          <a:stretch>
            <a:fillRect/>
          </a:stretch>
        </p:blipFill>
        <p:spPr>
          <a:xfrm>
            <a:off x="4962070" y="2368269"/>
            <a:ext cx="365760" cy="365760"/>
          </a:xfrm>
          <a:prstGeom prst="rect">
            <a:avLst/>
          </a:prstGeom>
        </p:spPr>
      </p:pic>
      <p:sp>
        <p:nvSpPr>
          <p:cNvPr id="95" name="任意多边形: 形状 94">
            <a:extLst>
              <a:ext uri="{FF2B5EF4-FFF2-40B4-BE49-F238E27FC236}">
                <a16:creationId xmlns:a16="http://schemas.microsoft.com/office/drawing/2014/main" id="{23A593A1-C8FE-CEB2-772F-1955EB0E520F}"/>
              </a:ext>
            </a:extLst>
          </p:cNvPr>
          <p:cNvSpPr>
            <a:spLocks noGrp="1" noRot="1" noMove="1" noResize="1" noEditPoints="1" noAdjustHandles="1" noChangeArrowheads="1" noChangeShapeType="1"/>
          </p:cNvSpPr>
          <p:nvPr/>
        </p:nvSpPr>
        <p:spPr>
          <a:xfrm>
            <a:off x="4690227" y="2344078"/>
            <a:ext cx="1891925" cy="414142"/>
          </a:xfrm>
          <a:custGeom>
            <a:avLst/>
            <a:gdLst>
              <a:gd name="connsiteX0" fmla="*/ 92868 w 990600"/>
              <a:gd name="connsiteY0" fmla="*/ 0 h 152400"/>
              <a:gd name="connsiteX1" fmla="*/ 990600 w 990600"/>
              <a:gd name="connsiteY1" fmla="*/ 0 h 152400"/>
              <a:gd name="connsiteX2" fmla="*/ 990600 w 990600"/>
              <a:gd name="connsiteY2" fmla="*/ 152400 h 152400"/>
              <a:gd name="connsiteX3" fmla="*/ 95250 w 990600"/>
              <a:gd name="connsiteY3" fmla="*/ 152400 h 152400"/>
              <a:gd name="connsiteX4" fmla="*/ 0 w 990600"/>
              <a:gd name="connsiteY4" fmla="*/ 152400 h 152400"/>
              <a:gd name="connsiteX0" fmla="*/ 0 w 897732"/>
              <a:gd name="connsiteY0" fmla="*/ 0 h 152400"/>
              <a:gd name="connsiteX1" fmla="*/ 897732 w 897732"/>
              <a:gd name="connsiteY1" fmla="*/ 0 h 152400"/>
              <a:gd name="connsiteX2" fmla="*/ 897732 w 897732"/>
              <a:gd name="connsiteY2" fmla="*/ 152400 h 152400"/>
              <a:gd name="connsiteX3" fmla="*/ 2382 w 897732"/>
              <a:gd name="connsiteY3" fmla="*/ 152400 h 152400"/>
              <a:gd name="connsiteX0" fmla="*/ 16668 w 914400"/>
              <a:gd name="connsiteY0" fmla="*/ 0 h 152400"/>
              <a:gd name="connsiteX1" fmla="*/ 914400 w 914400"/>
              <a:gd name="connsiteY1" fmla="*/ 0 h 152400"/>
              <a:gd name="connsiteX2" fmla="*/ 914400 w 914400"/>
              <a:gd name="connsiteY2" fmla="*/ 152400 h 152400"/>
              <a:gd name="connsiteX3" fmla="*/ 0 w 914400"/>
              <a:gd name="connsiteY3" fmla="*/ 152400 h 152400"/>
              <a:gd name="connsiteX0" fmla="*/ 2381 w 914400"/>
              <a:gd name="connsiteY0" fmla="*/ 2381 h 152400"/>
              <a:gd name="connsiteX1" fmla="*/ 914400 w 914400"/>
              <a:gd name="connsiteY1" fmla="*/ 0 h 152400"/>
              <a:gd name="connsiteX2" fmla="*/ 914400 w 914400"/>
              <a:gd name="connsiteY2" fmla="*/ 152400 h 152400"/>
              <a:gd name="connsiteX3" fmla="*/ 0 w 914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914400" h="152400">
                <a:moveTo>
                  <a:pt x="2381" y="2381"/>
                </a:moveTo>
                <a:lnTo>
                  <a:pt x="914400" y="0"/>
                </a:lnTo>
                <a:lnTo>
                  <a:pt x="914400" y="152400"/>
                </a:lnTo>
                <a:lnTo>
                  <a:pt x="0" y="152400"/>
                </a:ln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latin typeface="+mj-lt"/>
              <a:cs typeface="Arial" panose="020B0604020202020204" pitchFamily="34" charset="0"/>
            </a:endParaRPr>
          </a:p>
        </p:txBody>
      </p:sp>
      <p:grpSp>
        <p:nvGrpSpPr>
          <p:cNvPr id="17" name="Group 16">
            <a:extLst>
              <a:ext uri="{FF2B5EF4-FFF2-40B4-BE49-F238E27FC236}">
                <a16:creationId xmlns:a16="http://schemas.microsoft.com/office/drawing/2014/main" id="{B1DB45AC-2663-609C-41D3-11D3E09E8234}"/>
              </a:ext>
            </a:extLst>
          </p:cNvPr>
          <p:cNvGrpSpPr>
            <a:grpSpLocks noGrp="1" noUngrp="1" noRot="1" noMove="1" noResize="1"/>
          </p:cNvGrpSpPr>
          <p:nvPr/>
        </p:nvGrpSpPr>
        <p:grpSpPr>
          <a:xfrm>
            <a:off x="5498224" y="2368269"/>
            <a:ext cx="1071442" cy="365760"/>
            <a:chOff x="5498224" y="2368269"/>
            <a:chExt cx="1071442" cy="365760"/>
          </a:xfrm>
        </p:grpSpPr>
        <p:pic>
          <p:nvPicPr>
            <p:cNvPr id="94" name="图形 93" descr="纸张 轮廓">
              <a:extLst>
                <a:ext uri="{FF2B5EF4-FFF2-40B4-BE49-F238E27FC236}">
                  <a16:creationId xmlns:a16="http://schemas.microsoft.com/office/drawing/2014/main" id="{6DF65100-6147-9FC8-6201-950A74574FB0}"/>
                </a:ext>
              </a:extLst>
            </p:cNvPr>
            <p:cNvPicPr>
              <a:picLocks noGrp="1" noRot="1" noChangeAspect="1" noMove="1" noResize="1" noEditPoints="1" noAdjustHandles="1" noChangeArrowheads="1" noChangeShapeType="1" noCrop="1"/>
            </p:cNvPicPr>
            <p:nvPr/>
          </p:nvPicPr>
          <p:blipFill>
            <a:blip r:embed="rId19">
              <a:extLst>
                <a:ext uri="{96DAC541-7B7A-43D3-8B79-37D633B846F1}">
                  <asvg:svgBlip xmlns:asvg="http://schemas.microsoft.com/office/drawing/2016/SVG/main" r:embed="rId23"/>
                </a:ext>
              </a:extLst>
            </a:blip>
            <a:stretch>
              <a:fillRect/>
            </a:stretch>
          </p:blipFill>
          <p:spPr>
            <a:xfrm>
              <a:off x="6203906" y="2368269"/>
              <a:ext cx="365760" cy="365760"/>
            </a:xfrm>
            <a:prstGeom prst="rect">
              <a:avLst/>
            </a:prstGeom>
          </p:spPr>
        </p:pic>
        <p:pic>
          <p:nvPicPr>
            <p:cNvPr id="96" name="图形 95" descr="纸张 轮廓">
              <a:extLst>
                <a:ext uri="{FF2B5EF4-FFF2-40B4-BE49-F238E27FC236}">
                  <a16:creationId xmlns:a16="http://schemas.microsoft.com/office/drawing/2014/main" id="{6E0F3D1D-E5BF-A91E-39B4-4A69B576F5B7}"/>
                </a:ext>
              </a:extLst>
            </p:cNvPr>
            <p:cNvPicPr>
              <a:picLocks noGrp="1" noRot="1" noChangeAspect="1" noMove="1" noResize="1" noEditPoints="1" noAdjustHandles="1" noChangeArrowheads="1" noChangeShapeType="1" noCrop="1"/>
            </p:cNvPicPr>
            <p:nvPr/>
          </p:nvPicPr>
          <p:blipFill>
            <a:blip r:embed="rId19">
              <a:extLst>
                <a:ext uri="{96DAC541-7B7A-43D3-8B79-37D633B846F1}">
                  <asvg:svgBlip xmlns:asvg="http://schemas.microsoft.com/office/drawing/2016/SVG/main" r:embed="rId23"/>
                </a:ext>
              </a:extLst>
            </a:blip>
            <a:stretch>
              <a:fillRect/>
            </a:stretch>
          </p:blipFill>
          <p:spPr>
            <a:xfrm>
              <a:off x="5860102" y="2368269"/>
              <a:ext cx="365760" cy="365760"/>
            </a:xfrm>
            <a:prstGeom prst="rect">
              <a:avLst/>
            </a:prstGeom>
          </p:spPr>
        </p:pic>
        <p:pic>
          <p:nvPicPr>
            <p:cNvPr id="189" name="图形 95" descr="纸张 轮廓">
              <a:extLst>
                <a:ext uri="{FF2B5EF4-FFF2-40B4-BE49-F238E27FC236}">
                  <a16:creationId xmlns:a16="http://schemas.microsoft.com/office/drawing/2014/main" id="{7BF810D6-DFB0-F826-8C4E-B71064BF1E46}"/>
                </a:ext>
              </a:extLst>
            </p:cNvPr>
            <p:cNvPicPr>
              <a:picLocks noGrp="1" noRot="1" noChangeAspect="1" noMove="1" noResize="1" noEditPoints="1" noAdjustHandles="1" noChangeArrowheads="1" noChangeShapeType="1" noCrop="1"/>
            </p:cNvPicPr>
            <p:nvPr/>
          </p:nvPicPr>
          <p:blipFill>
            <a:blip r:embed="rId19">
              <a:extLst>
                <a:ext uri="{96DAC541-7B7A-43D3-8B79-37D633B846F1}">
                  <asvg:svgBlip xmlns:asvg="http://schemas.microsoft.com/office/drawing/2016/SVG/main" r:embed="rId23"/>
                </a:ext>
              </a:extLst>
            </a:blip>
            <a:stretch>
              <a:fillRect/>
            </a:stretch>
          </p:blipFill>
          <p:spPr>
            <a:xfrm>
              <a:off x="5498224" y="2368269"/>
              <a:ext cx="365760" cy="365760"/>
            </a:xfrm>
            <a:prstGeom prst="rect">
              <a:avLst/>
            </a:prstGeom>
          </p:spPr>
        </p:pic>
      </p:grpSp>
      <p:sp>
        <p:nvSpPr>
          <p:cNvPr id="123" name="overlay1">
            <a:extLst>
              <a:ext uri="{FF2B5EF4-FFF2-40B4-BE49-F238E27FC236}">
                <a16:creationId xmlns:a16="http://schemas.microsoft.com/office/drawing/2014/main" id="{F5E589CA-4585-6FC8-DBD6-8027D5A7BD2B}"/>
              </a:ext>
            </a:extLst>
          </p:cNvPr>
          <p:cNvSpPr>
            <a:spLocks/>
          </p:cNvSpPr>
          <p:nvPr/>
        </p:nvSpPr>
        <p:spPr>
          <a:xfrm>
            <a:off x="3174255" y="2559858"/>
            <a:ext cx="1803527" cy="452356"/>
          </a:xfrm>
          <a:custGeom>
            <a:avLst/>
            <a:gdLst>
              <a:gd name="connsiteX0" fmla="*/ 0 w 365760"/>
              <a:gd name="connsiteY0" fmla="*/ 322515 h 322515"/>
              <a:gd name="connsiteX1" fmla="*/ 181032 w 365760"/>
              <a:gd name="connsiteY1" fmla="*/ 278180 h 322515"/>
              <a:gd name="connsiteX2" fmla="*/ 173643 w 365760"/>
              <a:gd name="connsiteY2" fmla="*/ 100842 h 322515"/>
              <a:gd name="connsiteX3" fmla="*/ 365760 w 365760"/>
              <a:gd name="connsiteY3" fmla="*/ 2936 h 322515"/>
              <a:gd name="connsiteX0" fmla="*/ 0 w 365760"/>
              <a:gd name="connsiteY0" fmla="*/ 340135 h 340135"/>
              <a:gd name="connsiteX1" fmla="*/ 181032 w 365760"/>
              <a:gd name="connsiteY1" fmla="*/ 295800 h 340135"/>
              <a:gd name="connsiteX2" fmla="*/ 77585 w 365760"/>
              <a:gd name="connsiteY2" fmla="*/ 27946 h 340135"/>
              <a:gd name="connsiteX3" fmla="*/ 365760 w 365760"/>
              <a:gd name="connsiteY3" fmla="*/ 20556 h 340135"/>
              <a:gd name="connsiteX0" fmla="*/ 0 w 365760"/>
              <a:gd name="connsiteY0" fmla="*/ 324461 h 324461"/>
              <a:gd name="connsiteX1" fmla="*/ 181032 w 365760"/>
              <a:gd name="connsiteY1" fmla="*/ 280126 h 324461"/>
              <a:gd name="connsiteX2" fmla="*/ 199505 w 365760"/>
              <a:gd name="connsiteY2" fmla="*/ 67690 h 324461"/>
              <a:gd name="connsiteX3" fmla="*/ 365760 w 365760"/>
              <a:gd name="connsiteY3" fmla="*/ 4882 h 324461"/>
              <a:gd name="connsiteX0" fmla="*/ 0 w 363913"/>
              <a:gd name="connsiteY0" fmla="*/ 319464 h 319464"/>
              <a:gd name="connsiteX1" fmla="*/ 181032 w 363913"/>
              <a:gd name="connsiteY1" fmla="*/ 275129 h 319464"/>
              <a:gd name="connsiteX2" fmla="*/ 199505 w 363913"/>
              <a:gd name="connsiteY2" fmla="*/ 62693 h 319464"/>
              <a:gd name="connsiteX3" fmla="*/ 363913 w 363913"/>
              <a:gd name="connsiteY3" fmla="*/ 5426 h 319464"/>
              <a:gd name="connsiteX0" fmla="*/ 0 w 363913"/>
              <a:gd name="connsiteY0" fmla="*/ 314153 h 314153"/>
              <a:gd name="connsiteX1" fmla="*/ 181032 w 363913"/>
              <a:gd name="connsiteY1" fmla="*/ 269818 h 314153"/>
              <a:gd name="connsiteX2" fmla="*/ 199505 w 363913"/>
              <a:gd name="connsiteY2" fmla="*/ 57382 h 314153"/>
              <a:gd name="connsiteX3" fmla="*/ 363913 w 363913"/>
              <a:gd name="connsiteY3" fmla="*/ 115 h 314153"/>
              <a:gd name="connsiteX0" fmla="*/ 0 w 363913"/>
              <a:gd name="connsiteY0" fmla="*/ 314153 h 314153"/>
              <a:gd name="connsiteX1" fmla="*/ 167935 w 363913"/>
              <a:gd name="connsiteY1" fmla="*/ 248387 h 314153"/>
              <a:gd name="connsiteX2" fmla="*/ 199505 w 363913"/>
              <a:gd name="connsiteY2" fmla="*/ 57382 h 314153"/>
              <a:gd name="connsiteX3" fmla="*/ 363913 w 363913"/>
              <a:gd name="connsiteY3" fmla="*/ 115 h 314153"/>
              <a:gd name="connsiteX0" fmla="*/ 0 w 363913"/>
              <a:gd name="connsiteY0" fmla="*/ 314153 h 314153"/>
              <a:gd name="connsiteX1" fmla="*/ 136979 w 363913"/>
              <a:gd name="connsiteY1" fmla="*/ 253149 h 314153"/>
              <a:gd name="connsiteX2" fmla="*/ 199505 w 363913"/>
              <a:gd name="connsiteY2" fmla="*/ 57382 h 314153"/>
              <a:gd name="connsiteX3" fmla="*/ 363913 w 363913"/>
              <a:gd name="connsiteY3" fmla="*/ 115 h 314153"/>
              <a:gd name="connsiteX0" fmla="*/ 0 w 363913"/>
              <a:gd name="connsiteY0" fmla="*/ 314153 h 314153"/>
              <a:gd name="connsiteX1" fmla="*/ 136979 w 363913"/>
              <a:gd name="connsiteY1" fmla="*/ 253149 h 314153"/>
              <a:gd name="connsiteX2" fmla="*/ 199505 w 363913"/>
              <a:gd name="connsiteY2" fmla="*/ 57382 h 314153"/>
              <a:gd name="connsiteX3" fmla="*/ 363913 w 363913"/>
              <a:gd name="connsiteY3" fmla="*/ 115 h 314153"/>
              <a:gd name="connsiteX0" fmla="*/ 0 w 388916"/>
              <a:gd name="connsiteY0" fmla="*/ 313132 h 313132"/>
              <a:gd name="connsiteX1" fmla="*/ 136979 w 388916"/>
              <a:gd name="connsiteY1" fmla="*/ 252128 h 313132"/>
              <a:gd name="connsiteX2" fmla="*/ 199505 w 388916"/>
              <a:gd name="connsiteY2" fmla="*/ 56361 h 313132"/>
              <a:gd name="connsiteX3" fmla="*/ 388916 w 388916"/>
              <a:gd name="connsiteY3" fmla="*/ 123 h 313132"/>
              <a:gd name="connsiteX0" fmla="*/ 0 w 388916"/>
              <a:gd name="connsiteY0" fmla="*/ 315058 h 315058"/>
              <a:gd name="connsiteX1" fmla="*/ 136979 w 388916"/>
              <a:gd name="connsiteY1" fmla="*/ 254054 h 315058"/>
              <a:gd name="connsiteX2" fmla="*/ 199505 w 388916"/>
              <a:gd name="connsiteY2" fmla="*/ 58287 h 315058"/>
              <a:gd name="connsiteX3" fmla="*/ 388916 w 388916"/>
              <a:gd name="connsiteY3" fmla="*/ 2049 h 315058"/>
              <a:gd name="connsiteX0" fmla="*/ 0 w 388916"/>
              <a:gd name="connsiteY0" fmla="*/ 316512 h 316512"/>
              <a:gd name="connsiteX1" fmla="*/ 136979 w 388916"/>
              <a:gd name="connsiteY1" fmla="*/ 255508 h 316512"/>
              <a:gd name="connsiteX2" fmla="*/ 199505 w 388916"/>
              <a:gd name="connsiteY2" fmla="*/ 59741 h 316512"/>
              <a:gd name="connsiteX3" fmla="*/ 388916 w 388916"/>
              <a:gd name="connsiteY3" fmla="*/ 3503 h 316512"/>
              <a:gd name="connsiteX0" fmla="*/ 0 w 388916"/>
              <a:gd name="connsiteY0" fmla="*/ 314087 h 314087"/>
              <a:gd name="connsiteX1" fmla="*/ 136979 w 388916"/>
              <a:gd name="connsiteY1" fmla="*/ 253083 h 314087"/>
              <a:gd name="connsiteX2" fmla="*/ 199505 w 388916"/>
              <a:gd name="connsiteY2" fmla="*/ 57316 h 314087"/>
              <a:gd name="connsiteX3" fmla="*/ 388916 w 388916"/>
              <a:gd name="connsiteY3" fmla="*/ 1078 h 314087"/>
              <a:gd name="connsiteX0" fmla="*/ 0 w 388916"/>
              <a:gd name="connsiteY0" fmla="*/ 314087 h 314087"/>
              <a:gd name="connsiteX1" fmla="*/ 168693 w 388916"/>
              <a:gd name="connsiteY1" fmla="*/ 258004 h 314087"/>
              <a:gd name="connsiteX2" fmla="*/ 199505 w 388916"/>
              <a:gd name="connsiteY2" fmla="*/ 57316 h 314087"/>
              <a:gd name="connsiteX3" fmla="*/ 388916 w 388916"/>
              <a:gd name="connsiteY3" fmla="*/ 1078 h 314087"/>
              <a:gd name="connsiteX0" fmla="*/ 0 w 388916"/>
              <a:gd name="connsiteY0" fmla="*/ 315761 h 315761"/>
              <a:gd name="connsiteX1" fmla="*/ 168693 w 388916"/>
              <a:gd name="connsiteY1" fmla="*/ 259678 h 315761"/>
              <a:gd name="connsiteX2" fmla="*/ 250523 w 388916"/>
              <a:gd name="connsiteY2" fmla="*/ 41765 h 315761"/>
              <a:gd name="connsiteX3" fmla="*/ 388916 w 388916"/>
              <a:gd name="connsiteY3" fmla="*/ 2752 h 315761"/>
              <a:gd name="connsiteX0" fmla="*/ 0 w 388916"/>
              <a:gd name="connsiteY0" fmla="*/ 315761 h 315761"/>
              <a:gd name="connsiteX1" fmla="*/ 128707 w 388916"/>
              <a:gd name="connsiteY1" fmla="*/ 244914 h 315761"/>
              <a:gd name="connsiteX2" fmla="*/ 250523 w 388916"/>
              <a:gd name="connsiteY2" fmla="*/ 41765 h 315761"/>
              <a:gd name="connsiteX3" fmla="*/ 388916 w 388916"/>
              <a:gd name="connsiteY3" fmla="*/ 2752 h 315761"/>
              <a:gd name="connsiteX0" fmla="*/ 0 w 388916"/>
              <a:gd name="connsiteY0" fmla="*/ 314352 h 314352"/>
              <a:gd name="connsiteX1" fmla="*/ 128707 w 388916"/>
              <a:gd name="connsiteY1" fmla="*/ 243505 h 314352"/>
              <a:gd name="connsiteX2" fmla="*/ 216052 w 388916"/>
              <a:gd name="connsiteY2" fmla="*/ 52659 h 314352"/>
              <a:gd name="connsiteX3" fmla="*/ 388916 w 388916"/>
              <a:gd name="connsiteY3" fmla="*/ 1343 h 314352"/>
            </a:gdLst>
            <a:ahLst/>
            <a:cxnLst>
              <a:cxn ang="0">
                <a:pos x="connsiteX0" y="connsiteY0"/>
              </a:cxn>
              <a:cxn ang="0">
                <a:pos x="connsiteX1" y="connsiteY1"/>
              </a:cxn>
              <a:cxn ang="0">
                <a:pos x="connsiteX2" y="connsiteY2"/>
              </a:cxn>
              <a:cxn ang="0">
                <a:pos x="connsiteX3" y="connsiteY3"/>
              </a:cxn>
            </a:cxnLst>
            <a:rect l="l" t="t" r="r" b="b"/>
            <a:pathLst>
              <a:path w="388916" h="314352">
                <a:moveTo>
                  <a:pt x="0" y="314352"/>
                </a:moveTo>
                <a:cubicBezTo>
                  <a:pt x="76046" y="313038"/>
                  <a:pt x="92698" y="287120"/>
                  <a:pt x="128707" y="243505"/>
                </a:cubicBezTo>
                <a:cubicBezTo>
                  <a:pt x="164716" y="199890"/>
                  <a:pt x="185264" y="98533"/>
                  <a:pt x="216052" y="52659"/>
                </a:cubicBezTo>
                <a:cubicBezTo>
                  <a:pt x="246840" y="6785"/>
                  <a:pt x="297677" y="-4273"/>
                  <a:pt x="388916" y="1343"/>
                </a:cubicBezTo>
              </a:path>
            </a:pathLst>
          </a:custGeom>
          <a:noFill/>
          <a:ln w="25400">
            <a:solidFill>
              <a:schemeClr val="tx1"/>
            </a:solidFill>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cxnSp>
        <p:nvCxnSpPr>
          <p:cNvPr id="139" name="overlay2">
            <a:extLst>
              <a:ext uri="{FF2B5EF4-FFF2-40B4-BE49-F238E27FC236}">
                <a16:creationId xmlns:a16="http://schemas.microsoft.com/office/drawing/2014/main" id="{C3543817-B6E7-3D42-8302-2BB264350FDF}"/>
              </a:ext>
            </a:extLst>
          </p:cNvPr>
          <p:cNvCxnSpPr/>
          <p:nvPr/>
        </p:nvCxnSpPr>
        <p:spPr>
          <a:xfrm>
            <a:off x="5587684" y="2925398"/>
            <a:ext cx="0" cy="802964"/>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40" name="overlay3">
            <a:extLst>
              <a:ext uri="{FF2B5EF4-FFF2-40B4-BE49-F238E27FC236}">
                <a16:creationId xmlns:a16="http://schemas.microsoft.com/office/drawing/2014/main" id="{26D4365F-0A24-2D1E-6457-C1BE08849497}"/>
              </a:ext>
            </a:extLst>
          </p:cNvPr>
          <p:cNvCxnSpPr>
            <a:cxnSpLocks/>
          </p:cNvCxnSpPr>
          <p:nvPr/>
        </p:nvCxnSpPr>
        <p:spPr>
          <a:xfrm flipV="1">
            <a:off x="7388388" y="3011939"/>
            <a:ext cx="0" cy="802964"/>
          </a:xfrm>
          <a:prstGeom prst="straightConnector1">
            <a:avLst/>
          </a:prstGeom>
          <a:ln w="25400">
            <a:solidFill>
              <a:schemeClr val="tx1"/>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142" name="overlay4">
            <a:extLst>
              <a:ext uri="{FF2B5EF4-FFF2-40B4-BE49-F238E27FC236}">
                <a16:creationId xmlns:a16="http://schemas.microsoft.com/office/drawing/2014/main" id="{67286319-F5FF-B8C0-EFEC-ED0795056288}"/>
              </a:ext>
            </a:extLst>
          </p:cNvPr>
          <p:cNvCxnSpPr>
            <a:cxnSpLocks/>
          </p:cNvCxnSpPr>
          <p:nvPr/>
        </p:nvCxnSpPr>
        <p:spPr>
          <a:xfrm>
            <a:off x="7879291" y="3011939"/>
            <a:ext cx="0" cy="802964"/>
          </a:xfrm>
          <a:prstGeom prst="straightConnector1">
            <a:avLst/>
          </a:prstGeom>
          <a:ln w="25400">
            <a:solidFill>
              <a:schemeClr val="tx1"/>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143" name="overlay5">
            <a:extLst>
              <a:ext uri="{FF2B5EF4-FFF2-40B4-BE49-F238E27FC236}">
                <a16:creationId xmlns:a16="http://schemas.microsoft.com/office/drawing/2014/main" id="{3819C8DB-E30F-BDDF-3ACC-EE7934F158E4}"/>
              </a:ext>
            </a:extLst>
          </p:cNvPr>
          <p:cNvCxnSpPr>
            <a:cxnSpLocks/>
          </p:cNvCxnSpPr>
          <p:nvPr/>
        </p:nvCxnSpPr>
        <p:spPr>
          <a:xfrm>
            <a:off x="8192339" y="4126263"/>
            <a:ext cx="1092692"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aphicFrame>
        <p:nvGraphicFramePr>
          <p:cNvPr id="131" name="Table 130">
            <a:extLst>
              <a:ext uri="{FF2B5EF4-FFF2-40B4-BE49-F238E27FC236}">
                <a16:creationId xmlns:a16="http://schemas.microsoft.com/office/drawing/2014/main" id="{42A31B6B-12B6-B9E1-991A-18EEC5B44817}"/>
              </a:ext>
            </a:extLst>
          </p:cNvPr>
          <p:cNvGraphicFramePr>
            <a:graphicFrameLocks noGrp="1"/>
          </p:cNvGraphicFramePr>
          <p:nvPr>
            <p:extLst>
              <p:ext uri="{D42A27DB-BD31-4B8C-83A1-F6EECF244321}">
                <p14:modId xmlns:p14="http://schemas.microsoft.com/office/powerpoint/2010/main" val="3592052132"/>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extLst>
      <p:ext uri="{BB962C8B-B14F-4D97-AF65-F5344CB8AC3E}">
        <p14:creationId xmlns:p14="http://schemas.microsoft.com/office/powerpoint/2010/main" val="2469134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750"/>
                                        <p:tgtEl>
                                          <p:spTgt spid="123"/>
                                        </p:tgtEl>
                                      </p:cBhvr>
                                    </p:animEffect>
                                    <p:set>
                                      <p:cBhvr>
                                        <p:cTn id="7" dur="1" fill="hold">
                                          <p:stCondLst>
                                            <p:cond delay="749"/>
                                          </p:stCondLst>
                                        </p:cTn>
                                        <p:tgtEl>
                                          <p:spTgt spid="123"/>
                                        </p:tgtEl>
                                        <p:attrNameLst>
                                          <p:attrName>style.visibility</p:attrName>
                                        </p:attrNameLst>
                                      </p:cBhvr>
                                      <p:to>
                                        <p:strVal val="hidden"/>
                                      </p:to>
                                    </p:set>
                                  </p:childTnLst>
                                </p:cTn>
                              </p:par>
                              <p:par>
                                <p:cTn id="8" presetID="22" presetClass="entr" presetSubtype="8" fill="hold" grpId="0" nodeType="withEffect">
                                  <p:stCondLst>
                                    <p:cond delay="100"/>
                                  </p:stCondLst>
                                  <p:childTnLst>
                                    <p:set>
                                      <p:cBhvr>
                                        <p:cTn id="9" dur="1" fill="hold">
                                          <p:stCondLst>
                                            <p:cond delay="0"/>
                                          </p:stCondLst>
                                        </p:cTn>
                                        <p:tgtEl>
                                          <p:spTgt spid="126"/>
                                        </p:tgtEl>
                                        <p:attrNameLst>
                                          <p:attrName>style.visibility</p:attrName>
                                        </p:attrNameLst>
                                      </p:cBhvr>
                                      <p:to>
                                        <p:strVal val="visible"/>
                                      </p:to>
                                    </p:set>
                                    <p:animEffect transition="in" filter="wipe(left)">
                                      <p:cBhvr>
                                        <p:cTn id="10" dur="750"/>
                                        <p:tgtEl>
                                          <p:spTgt spid="126"/>
                                        </p:tgtEl>
                                      </p:cBhvr>
                                    </p:animEffect>
                                  </p:childTnLst>
                                </p:cTn>
                              </p:par>
                              <p:par>
                                <p:cTn id="11" presetID="10" presetClass="entr" presetSubtype="0" fill="hold" nodeType="withEffect">
                                  <p:stCondLst>
                                    <p:cond delay="3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200"/>
                                        <p:tgtEl>
                                          <p:spTgt spid="25"/>
                                        </p:tgtEl>
                                      </p:cBhvr>
                                    </p:animEffect>
                                  </p:childTnLst>
                                </p:cTn>
                              </p:par>
                              <p:par>
                                <p:cTn id="14" presetID="26" presetClass="emph" presetSubtype="0" fill="hold" nodeType="withEffect">
                                  <p:stCondLst>
                                    <p:cond delay="400"/>
                                  </p:stCondLst>
                                  <p:childTnLst>
                                    <p:animEffect transition="out" filter="fade">
                                      <p:cBhvr>
                                        <p:cTn id="15" dur="800" tmFilter="0, 0; .2, .5; .8, .5; 1, 0"/>
                                        <p:tgtEl>
                                          <p:spTgt spid="97"/>
                                        </p:tgtEl>
                                      </p:cBhvr>
                                    </p:animEffect>
                                    <p:animScale>
                                      <p:cBhvr>
                                        <p:cTn id="16" dur="400" autoRev="1" fill="hold"/>
                                        <p:tgtEl>
                                          <p:spTgt spid="97"/>
                                        </p:tgtEl>
                                      </p:cBhvr>
                                      <p:by x="105000" y="105000"/>
                                    </p:animScale>
                                  </p:childTnLst>
                                </p:cTn>
                              </p:par>
                            </p:childTnLst>
                          </p:cTn>
                        </p:par>
                      </p:childTnLst>
                    </p:cTn>
                  </p:par>
                  <p:par>
                    <p:cTn id="17" fill="hold">
                      <p:stCondLst>
                        <p:cond delay="indefinite"/>
                      </p:stCondLst>
                      <p:childTnLst>
                        <p:par>
                          <p:cTn id="18" fill="hold">
                            <p:stCondLst>
                              <p:cond delay="0"/>
                            </p:stCondLst>
                            <p:childTnLst>
                              <p:par>
                                <p:cTn id="19" presetID="22" presetClass="exit" presetSubtype="1" fill="hold" nodeType="clickEffect">
                                  <p:stCondLst>
                                    <p:cond delay="0"/>
                                  </p:stCondLst>
                                  <p:childTnLst>
                                    <p:animEffect transition="out" filter="wipe(up)">
                                      <p:cBhvr>
                                        <p:cTn id="20" dur="500"/>
                                        <p:tgtEl>
                                          <p:spTgt spid="139"/>
                                        </p:tgtEl>
                                      </p:cBhvr>
                                    </p:animEffect>
                                    <p:set>
                                      <p:cBhvr>
                                        <p:cTn id="21" dur="1" fill="hold">
                                          <p:stCondLst>
                                            <p:cond delay="499"/>
                                          </p:stCondLst>
                                        </p:cTn>
                                        <p:tgtEl>
                                          <p:spTgt spid="139"/>
                                        </p:tgtEl>
                                        <p:attrNameLst>
                                          <p:attrName>style.visibility</p:attrName>
                                        </p:attrNameLst>
                                      </p:cBhvr>
                                      <p:to>
                                        <p:strVal val="hidden"/>
                                      </p:to>
                                    </p:set>
                                  </p:childTnLst>
                                </p:cTn>
                              </p:par>
                              <p:par>
                                <p:cTn id="22" presetID="22" presetClass="entr" presetSubtype="1" fill="hold" nodeType="withEffect">
                                  <p:stCondLst>
                                    <p:cond delay="100"/>
                                  </p:stCondLst>
                                  <p:childTnLst>
                                    <p:set>
                                      <p:cBhvr>
                                        <p:cTn id="23" dur="1" fill="hold">
                                          <p:stCondLst>
                                            <p:cond delay="0"/>
                                          </p:stCondLst>
                                        </p:cTn>
                                        <p:tgtEl>
                                          <p:spTgt spid="92"/>
                                        </p:tgtEl>
                                        <p:attrNameLst>
                                          <p:attrName>style.visibility</p:attrName>
                                        </p:attrNameLst>
                                      </p:cBhvr>
                                      <p:to>
                                        <p:strVal val="visible"/>
                                      </p:to>
                                    </p:set>
                                    <p:animEffect transition="in" filter="wipe(up)">
                                      <p:cBhvr>
                                        <p:cTn id="24" dur="500"/>
                                        <p:tgtEl>
                                          <p:spTgt spid="92"/>
                                        </p:tgtEl>
                                      </p:cBhvr>
                                    </p:animEffect>
                                  </p:childTnLst>
                                </p:cTn>
                              </p:par>
                              <p:par>
                                <p:cTn id="25" presetID="10" presetClass="entr" presetSubtype="0" fill="hold" nodeType="withEffect">
                                  <p:stCondLst>
                                    <p:cond delay="15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200"/>
                                        <p:tgtEl>
                                          <p:spTgt spid="26"/>
                                        </p:tgtEl>
                                      </p:cBhvr>
                                    </p:animEffect>
                                  </p:childTnLst>
                                </p:cTn>
                              </p:par>
                              <p:par>
                                <p:cTn id="28" presetID="26" presetClass="emph" presetSubtype="0" fill="hold" nodeType="withEffect">
                                  <p:stCondLst>
                                    <p:cond delay="350"/>
                                  </p:stCondLst>
                                  <p:childTnLst>
                                    <p:animEffect transition="out" filter="fade">
                                      <p:cBhvr>
                                        <p:cTn id="29" dur="500" tmFilter="0, 0; .2, .5; .8, .5; 1, 0"/>
                                        <p:tgtEl>
                                          <p:spTgt spid="8"/>
                                        </p:tgtEl>
                                      </p:cBhvr>
                                    </p:animEffect>
                                    <p:animScale>
                                      <p:cBhvr>
                                        <p:cTn id="30" dur="250" autoRev="1" fill="hold"/>
                                        <p:tgtEl>
                                          <p:spTgt spid="8"/>
                                        </p:tgtEl>
                                      </p:cBhvr>
                                      <p:by x="105000" y="105000"/>
                                    </p:animScale>
                                  </p:childTnLst>
                                </p:cTn>
                              </p:par>
                            </p:childTnLst>
                          </p:cTn>
                        </p:par>
                      </p:childTnLst>
                    </p:cTn>
                  </p:par>
                  <p:par>
                    <p:cTn id="31" fill="hold">
                      <p:stCondLst>
                        <p:cond delay="indefinite"/>
                      </p:stCondLst>
                      <p:childTnLst>
                        <p:par>
                          <p:cTn id="32" fill="hold">
                            <p:stCondLst>
                              <p:cond delay="0"/>
                            </p:stCondLst>
                            <p:childTnLst>
                              <p:par>
                                <p:cTn id="33" presetID="22" presetClass="exit" presetSubtype="4" fill="hold" nodeType="clickEffect">
                                  <p:stCondLst>
                                    <p:cond delay="0"/>
                                  </p:stCondLst>
                                  <p:childTnLst>
                                    <p:animEffect transition="out" filter="wipe(down)">
                                      <p:cBhvr>
                                        <p:cTn id="34" dur="500"/>
                                        <p:tgtEl>
                                          <p:spTgt spid="140"/>
                                        </p:tgtEl>
                                      </p:cBhvr>
                                    </p:animEffect>
                                    <p:set>
                                      <p:cBhvr>
                                        <p:cTn id="35" dur="1" fill="hold">
                                          <p:stCondLst>
                                            <p:cond delay="499"/>
                                          </p:stCondLst>
                                        </p:cTn>
                                        <p:tgtEl>
                                          <p:spTgt spid="140"/>
                                        </p:tgtEl>
                                        <p:attrNameLst>
                                          <p:attrName>style.visibility</p:attrName>
                                        </p:attrNameLst>
                                      </p:cBhvr>
                                      <p:to>
                                        <p:strVal val="hidden"/>
                                      </p:to>
                                    </p:set>
                                  </p:childTnLst>
                                </p:cTn>
                              </p:par>
                              <p:par>
                                <p:cTn id="36" presetID="22" presetClass="entr" presetSubtype="4" fill="hold" nodeType="withEffect">
                                  <p:stCondLst>
                                    <p:cond delay="100"/>
                                  </p:stCondLst>
                                  <p:childTnLst>
                                    <p:set>
                                      <p:cBhvr>
                                        <p:cTn id="37" dur="1" fill="hold">
                                          <p:stCondLst>
                                            <p:cond delay="0"/>
                                          </p:stCondLst>
                                        </p:cTn>
                                        <p:tgtEl>
                                          <p:spTgt spid="133"/>
                                        </p:tgtEl>
                                        <p:attrNameLst>
                                          <p:attrName>style.visibility</p:attrName>
                                        </p:attrNameLst>
                                      </p:cBhvr>
                                      <p:to>
                                        <p:strVal val="visible"/>
                                      </p:to>
                                    </p:set>
                                    <p:animEffect transition="in" filter="wipe(down)">
                                      <p:cBhvr>
                                        <p:cTn id="38" dur="500"/>
                                        <p:tgtEl>
                                          <p:spTgt spid="133"/>
                                        </p:tgtEl>
                                      </p:cBhvr>
                                    </p:animEffect>
                                  </p:childTnLst>
                                </p:cTn>
                              </p:par>
                              <p:par>
                                <p:cTn id="39" presetID="26" presetClass="emph" presetSubtype="0" fill="hold" nodeType="withEffect">
                                  <p:stCondLst>
                                    <p:cond delay="250"/>
                                  </p:stCondLst>
                                  <p:childTnLst>
                                    <p:animEffect transition="out" filter="fade">
                                      <p:cBhvr>
                                        <p:cTn id="40" dur="500" tmFilter="0, 0; .2, .5; .8, .5; 1, 0"/>
                                        <p:tgtEl>
                                          <p:spTgt spid="14"/>
                                        </p:tgtEl>
                                      </p:cBhvr>
                                    </p:animEffect>
                                    <p:animScale>
                                      <p:cBhvr>
                                        <p:cTn id="41" dur="250" autoRev="1" fill="hold"/>
                                        <p:tgtEl>
                                          <p:spTgt spid="14"/>
                                        </p:tgtEl>
                                      </p:cBhvr>
                                      <p:by x="105000" y="105000"/>
                                    </p:animScale>
                                  </p:childTnLst>
                                </p:cTn>
                              </p:par>
                              <p:par>
                                <p:cTn id="42" presetID="10" presetClass="entr" presetSubtype="0" fill="hold" nodeType="withEffect">
                                  <p:stCondLst>
                                    <p:cond delay="40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200"/>
                                        <p:tgtEl>
                                          <p:spTgt spid="27"/>
                                        </p:tgtEl>
                                      </p:cBhvr>
                                    </p:animEffect>
                                  </p:childTnLst>
                                </p:cTn>
                              </p:par>
                              <p:par>
                                <p:cTn id="45" presetID="22" presetClass="exit" presetSubtype="1" fill="hold" nodeType="withEffect">
                                  <p:stCondLst>
                                    <p:cond delay="500"/>
                                  </p:stCondLst>
                                  <p:childTnLst>
                                    <p:animEffect transition="out" filter="wipe(up)">
                                      <p:cBhvr>
                                        <p:cTn id="46" dur="500"/>
                                        <p:tgtEl>
                                          <p:spTgt spid="142"/>
                                        </p:tgtEl>
                                      </p:cBhvr>
                                    </p:animEffect>
                                    <p:set>
                                      <p:cBhvr>
                                        <p:cTn id="47" dur="1" fill="hold">
                                          <p:stCondLst>
                                            <p:cond delay="499"/>
                                          </p:stCondLst>
                                        </p:cTn>
                                        <p:tgtEl>
                                          <p:spTgt spid="142"/>
                                        </p:tgtEl>
                                        <p:attrNameLst>
                                          <p:attrName>style.visibility</p:attrName>
                                        </p:attrNameLst>
                                      </p:cBhvr>
                                      <p:to>
                                        <p:strVal val="hidden"/>
                                      </p:to>
                                    </p:set>
                                  </p:childTnLst>
                                </p:cTn>
                              </p:par>
                              <p:par>
                                <p:cTn id="48" presetID="22" presetClass="entr" presetSubtype="1" fill="hold" nodeType="withEffect">
                                  <p:stCondLst>
                                    <p:cond delay="600"/>
                                  </p:stCondLst>
                                  <p:childTnLst>
                                    <p:set>
                                      <p:cBhvr>
                                        <p:cTn id="49" dur="1" fill="hold">
                                          <p:stCondLst>
                                            <p:cond delay="0"/>
                                          </p:stCondLst>
                                        </p:cTn>
                                        <p:tgtEl>
                                          <p:spTgt spid="132"/>
                                        </p:tgtEl>
                                        <p:attrNameLst>
                                          <p:attrName>style.visibility</p:attrName>
                                        </p:attrNameLst>
                                      </p:cBhvr>
                                      <p:to>
                                        <p:strVal val="visible"/>
                                      </p:to>
                                    </p:set>
                                    <p:animEffect transition="in" filter="wipe(up)">
                                      <p:cBhvr>
                                        <p:cTn id="50" dur="500"/>
                                        <p:tgtEl>
                                          <p:spTgt spid="132"/>
                                        </p:tgtEl>
                                      </p:cBhvr>
                                    </p:animEffect>
                                  </p:childTnLst>
                                </p:cTn>
                              </p:par>
                              <p:par>
                                <p:cTn id="51" presetID="26" presetClass="emph" presetSubtype="0" fill="hold" nodeType="withEffect">
                                  <p:stCondLst>
                                    <p:cond delay="900"/>
                                  </p:stCondLst>
                                  <p:childTnLst>
                                    <p:animEffect transition="out" filter="fade">
                                      <p:cBhvr>
                                        <p:cTn id="52" dur="500" tmFilter="0, 0; .2, .5; .8, .5; 1, 0"/>
                                        <p:tgtEl>
                                          <p:spTgt spid="5"/>
                                        </p:tgtEl>
                                      </p:cBhvr>
                                    </p:animEffect>
                                    <p:animScale>
                                      <p:cBhvr>
                                        <p:cTn id="53" dur="250" autoRev="1" fill="hold"/>
                                        <p:tgtEl>
                                          <p:spTgt spid="5"/>
                                        </p:tgtEl>
                                      </p:cBhvr>
                                      <p:by x="105000" y="105000"/>
                                    </p:animScale>
                                  </p:childTnLst>
                                </p:cTn>
                              </p:par>
                            </p:childTnLst>
                          </p:cTn>
                        </p:par>
                      </p:childTnLst>
                    </p:cTn>
                  </p:par>
                  <p:par>
                    <p:cTn id="54" fill="hold">
                      <p:stCondLst>
                        <p:cond delay="indefinite"/>
                      </p:stCondLst>
                      <p:childTnLst>
                        <p:par>
                          <p:cTn id="55" fill="hold">
                            <p:stCondLst>
                              <p:cond delay="0"/>
                            </p:stCondLst>
                            <p:childTnLst>
                              <p:par>
                                <p:cTn id="56" presetID="22" presetClass="exit" presetSubtype="8" fill="hold" nodeType="clickEffect">
                                  <p:stCondLst>
                                    <p:cond delay="0"/>
                                  </p:stCondLst>
                                  <p:childTnLst>
                                    <p:animEffect transition="out" filter="wipe(left)">
                                      <p:cBhvr>
                                        <p:cTn id="57" dur="500"/>
                                        <p:tgtEl>
                                          <p:spTgt spid="143"/>
                                        </p:tgtEl>
                                      </p:cBhvr>
                                    </p:animEffect>
                                    <p:set>
                                      <p:cBhvr>
                                        <p:cTn id="58" dur="1" fill="hold">
                                          <p:stCondLst>
                                            <p:cond delay="499"/>
                                          </p:stCondLst>
                                        </p:cTn>
                                        <p:tgtEl>
                                          <p:spTgt spid="143"/>
                                        </p:tgtEl>
                                        <p:attrNameLst>
                                          <p:attrName>style.visibility</p:attrName>
                                        </p:attrNameLst>
                                      </p:cBhvr>
                                      <p:to>
                                        <p:strVal val="hidden"/>
                                      </p:to>
                                    </p:set>
                                  </p:childTnLst>
                                </p:cTn>
                              </p:par>
                              <p:par>
                                <p:cTn id="59" presetID="22" presetClass="entr" presetSubtype="8" fill="hold" nodeType="withEffect">
                                  <p:stCondLst>
                                    <p:cond delay="100"/>
                                  </p:stCondLst>
                                  <p:childTnLst>
                                    <p:set>
                                      <p:cBhvr>
                                        <p:cTn id="60" dur="1" fill="hold">
                                          <p:stCondLst>
                                            <p:cond delay="0"/>
                                          </p:stCondLst>
                                        </p:cTn>
                                        <p:tgtEl>
                                          <p:spTgt spid="105"/>
                                        </p:tgtEl>
                                        <p:attrNameLst>
                                          <p:attrName>style.visibility</p:attrName>
                                        </p:attrNameLst>
                                      </p:cBhvr>
                                      <p:to>
                                        <p:strVal val="visible"/>
                                      </p:to>
                                    </p:set>
                                    <p:animEffect transition="in" filter="wipe(left)">
                                      <p:cBhvr>
                                        <p:cTn id="61" dur="500"/>
                                        <p:tgtEl>
                                          <p:spTgt spid="105"/>
                                        </p:tgtEl>
                                      </p:cBhvr>
                                    </p:animEffect>
                                  </p:childTnLst>
                                </p:cTn>
                              </p:par>
                              <p:par>
                                <p:cTn id="62" presetID="10" presetClass="entr" presetSubtype="0" fill="hold" nodeType="withEffect">
                                  <p:stCondLst>
                                    <p:cond delay="15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200"/>
                                        <p:tgtEl>
                                          <p:spTgt spid="28"/>
                                        </p:tgtEl>
                                      </p:cBhvr>
                                    </p:animEffect>
                                  </p:childTnLst>
                                </p:cTn>
                              </p:par>
                              <p:par>
                                <p:cTn id="65" presetID="26" presetClass="emph" presetSubtype="0" fill="hold" nodeType="withEffect">
                                  <p:stCondLst>
                                    <p:cond delay="400"/>
                                  </p:stCondLst>
                                  <p:childTnLst>
                                    <p:animEffect transition="out" filter="fade">
                                      <p:cBhvr>
                                        <p:cTn id="66" dur="500" tmFilter="0, 0; .2, .5; .8, .5; 1, 0"/>
                                        <p:tgtEl>
                                          <p:spTgt spid="4"/>
                                        </p:tgtEl>
                                      </p:cBhvr>
                                    </p:animEffect>
                                    <p:animScale>
                                      <p:cBhvr>
                                        <p:cTn id="6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p:bldP spid="12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任意多边形: 形状 174">
            <a:extLst>
              <a:ext uri="{FF2B5EF4-FFF2-40B4-BE49-F238E27FC236}">
                <a16:creationId xmlns:a16="http://schemas.microsoft.com/office/drawing/2014/main" id="{329A990A-E16D-20A9-635B-E802908BD08E}"/>
              </a:ext>
            </a:extLst>
          </p:cNvPr>
          <p:cNvSpPr/>
          <p:nvPr/>
        </p:nvSpPr>
        <p:spPr>
          <a:xfrm flipV="1">
            <a:off x="3181180" y="3927733"/>
            <a:ext cx="1805873" cy="1904828"/>
          </a:xfrm>
          <a:custGeom>
            <a:avLst/>
            <a:gdLst>
              <a:gd name="connsiteX0" fmla="*/ 0 w 365760"/>
              <a:gd name="connsiteY0" fmla="*/ 322515 h 322515"/>
              <a:gd name="connsiteX1" fmla="*/ 181032 w 365760"/>
              <a:gd name="connsiteY1" fmla="*/ 278180 h 322515"/>
              <a:gd name="connsiteX2" fmla="*/ 173643 w 365760"/>
              <a:gd name="connsiteY2" fmla="*/ 100842 h 322515"/>
              <a:gd name="connsiteX3" fmla="*/ 365760 w 365760"/>
              <a:gd name="connsiteY3" fmla="*/ 2936 h 322515"/>
              <a:gd name="connsiteX0" fmla="*/ 0 w 365760"/>
              <a:gd name="connsiteY0" fmla="*/ 340135 h 340135"/>
              <a:gd name="connsiteX1" fmla="*/ 181032 w 365760"/>
              <a:gd name="connsiteY1" fmla="*/ 295800 h 340135"/>
              <a:gd name="connsiteX2" fmla="*/ 77585 w 365760"/>
              <a:gd name="connsiteY2" fmla="*/ 27946 h 340135"/>
              <a:gd name="connsiteX3" fmla="*/ 365760 w 365760"/>
              <a:gd name="connsiteY3" fmla="*/ 20556 h 340135"/>
              <a:gd name="connsiteX0" fmla="*/ 0 w 365760"/>
              <a:gd name="connsiteY0" fmla="*/ 324461 h 324461"/>
              <a:gd name="connsiteX1" fmla="*/ 181032 w 365760"/>
              <a:gd name="connsiteY1" fmla="*/ 280126 h 324461"/>
              <a:gd name="connsiteX2" fmla="*/ 199505 w 365760"/>
              <a:gd name="connsiteY2" fmla="*/ 67690 h 324461"/>
              <a:gd name="connsiteX3" fmla="*/ 365760 w 365760"/>
              <a:gd name="connsiteY3" fmla="*/ 4882 h 324461"/>
              <a:gd name="connsiteX0" fmla="*/ 0 w 363913"/>
              <a:gd name="connsiteY0" fmla="*/ 319464 h 319464"/>
              <a:gd name="connsiteX1" fmla="*/ 181032 w 363913"/>
              <a:gd name="connsiteY1" fmla="*/ 275129 h 319464"/>
              <a:gd name="connsiteX2" fmla="*/ 199505 w 363913"/>
              <a:gd name="connsiteY2" fmla="*/ 62693 h 319464"/>
              <a:gd name="connsiteX3" fmla="*/ 363913 w 363913"/>
              <a:gd name="connsiteY3" fmla="*/ 5426 h 319464"/>
              <a:gd name="connsiteX0" fmla="*/ 0 w 363913"/>
              <a:gd name="connsiteY0" fmla="*/ 314153 h 314153"/>
              <a:gd name="connsiteX1" fmla="*/ 181032 w 363913"/>
              <a:gd name="connsiteY1" fmla="*/ 269818 h 314153"/>
              <a:gd name="connsiteX2" fmla="*/ 199505 w 363913"/>
              <a:gd name="connsiteY2" fmla="*/ 57382 h 314153"/>
              <a:gd name="connsiteX3" fmla="*/ 363913 w 363913"/>
              <a:gd name="connsiteY3" fmla="*/ 115 h 314153"/>
              <a:gd name="connsiteX0" fmla="*/ 0 w 363913"/>
              <a:gd name="connsiteY0" fmla="*/ 314153 h 314153"/>
              <a:gd name="connsiteX1" fmla="*/ 167935 w 363913"/>
              <a:gd name="connsiteY1" fmla="*/ 248387 h 314153"/>
              <a:gd name="connsiteX2" fmla="*/ 199505 w 363913"/>
              <a:gd name="connsiteY2" fmla="*/ 57382 h 314153"/>
              <a:gd name="connsiteX3" fmla="*/ 363913 w 363913"/>
              <a:gd name="connsiteY3" fmla="*/ 115 h 314153"/>
              <a:gd name="connsiteX0" fmla="*/ 0 w 363913"/>
              <a:gd name="connsiteY0" fmla="*/ 314153 h 314153"/>
              <a:gd name="connsiteX1" fmla="*/ 136979 w 363913"/>
              <a:gd name="connsiteY1" fmla="*/ 253149 h 314153"/>
              <a:gd name="connsiteX2" fmla="*/ 199505 w 363913"/>
              <a:gd name="connsiteY2" fmla="*/ 57382 h 314153"/>
              <a:gd name="connsiteX3" fmla="*/ 363913 w 363913"/>
              <a:gd name="connsiteY3" fmla="*/ 115 h 314153"/>
              <a:gd name="connsiteX0" fmla="*/ 0 w 363913"/>
              <a:gd name="connsiteY0" fmla="*/ 314153 h 314153"/>
              <a:gd name="connsiteX1" fmla="*/ 136979 w 363913"/>
              <a:gd name="connsiteY1" fmla="*/ 253149 h 314153"/>
              <a:gd name="connsiteX2" fmla="*/ 199505 w 363913"/>
              <a:gd name="connsiteY2" fmla="*/ 57382 h 314153"/>
              <a:gd name="connsiteX3" fmla="*/ 363913 w 363913"/>
              <a:gd name="connsiteY3" fmla="*/ 115 h 314153"/>
              <a:gd name="connsiteX0" fmla="*/ 0 w 388916"/>
              <a:gd name="connsiteY0" fmla="*/ 313132 h 313132"/>
              <a:gd name="connsiteX1" fmla="*/ 136979 w 388916"/>
              <a:gd name="connsiteY1" fmla="*/ 252128 h 313132"/>
              <a:gd name="connsiteX2" fmla="*/ 199505 w 388916"/>
              <a:gd name="connsiteY2" fmla="*/ 56361 h 313132"/>
              <a:gd name="connsiteX3" fmla="*/ 388916 w 388916"/>
              <a:gd name="connsiteY3" fmla="*/ 123 h 313132"/>
              <a:gd name="connsiteX0" fmla="*/ 0 w 388916"/>
              <a:gd name="connsiteY0" fmla="*/ 315058 h 315058"/>
              <a:gd name="connsiteX1" fmla="*/ 136979 w 388916"/>
              <a:gd name="connsiteY1" fmla="*/ 254054 h 315058"/>
              <a:gd name="connsiteX2" fmla="*/ 199505 w 388916"/>
              <a:gd name="connsiteY2" fmla="*/ 58287 h 315058"/>
              <a:gd name="connsiteX3" fmla="*/ 388916 w 388916"/>
              <a:gd name="connsiteY3" fmla="*/ 2049 h 315058"/>
              <a:gd name="connsiteX0" fmla="*/ 0 w 388916"/>
              <a:gd name="connsiteY0" fmla="*/ 316512 h 316512"/>
              <a:gd name="connsiteX1" fmla="*/ 136979 w 388916"/>
              <a:gd name="connsiteY1" fmla="*/ 255508 h 316512"/>
              <a:gd name="connsiteX2" fmla="*/ 199505 w 388916"/>
              <a:gd name="connsiteY2" fmla="*/ 59741 h 316512"/>
              <a:gd name="connsiteX3" fmla="*/ 388916 w 388916"/>
              <a:gd name="connsiteY3" fmla="*/ 3503 h 316512"/>
              <a:gd name="connsiteX0" fmla="*/ 0 w 388916"/>
              <a:gd name="connsiteY0" fmla="*/ 314087 h 314087"/>
              <a:gd name="connsiteX1" fmla="*/ 136979 w 388916"/>
              <a:gd name="connsiteY1" fmla="*/ 253083 h 314087"/>
              <a:gd name="connsiteX2" fmla="*/ 199505 w 388916"/>
              <a:gd name="connsiteY2" fmla="*/ 57316 h 314087"/>
              <a:gd name="connsiteX3" fmla="*/ 388916 w 388916"/>
              <a:gd name="connsiteY3" fmla="*/ 1078 h 314087"/>
              <a:gd name="connsiteX0" fmla="*/ 0 w 388916"/>
              <a:gd name="connsiteY0" fmla="*/ 314087 h 314087"/>
              <a:gd name="connsiteX1" fmla="*/ 168693 w 388916"/>
              <a:gd name="connsiteY1" fmla="*/ 258004 h 314087"/>
              <a:gd name="connsiteX2" fmla="*/ 199505 w 388916"/>
              <a:gd name="connsiteY2" fmla="*/ 57316 h 314087"/>
              <a:gd name="connsiteX3" fmla="*/ 388916 w 388916"/>
              <a:gd name="connsiteY3" fmla="*/ 1078 h 314087"/>
              <a:gd name="connsiteX0" fmla="*/ 0 w 388916"/>
              <a:gd name="connsiteY0" fmla="*/ 315761 h 315761"/>
              <a:gd name="connsiteX1" fmla="*/ 168693 w 388916"/>
              <a:gd name="connsiteY1" fmla="*/ 259678 h 315761"/>
              <a:gd name="connsiteX2" fmla="*/ 250523 w 388916"/>
              <a:gd name="connsiteY2" fmla="*/ 41765 h 315761"/>
              <a:gd name="connsiteX3" fmla="*/ 388916 w 388916"/>
              <a:gd name="connsiteY3" fmla="*/ 2752 h 315761"/>
              <a:gd name="connsiteX0" fmla="*/ 0 w 388916"/>
              <a:gd name="connsiteY0" fmla="*/ 315761 h 315761"/>
              <a:gd name="connsiteX1" fmla="*/ 128707 w 388916"/>
              <a:gd name="connsiteY1" fmla="*/ 244914 h 315761"/>
              <a:gd name="connsiteX2" fmla="*/ 250523 w 388916"/>
              <a:gd name="connsiteY2" fmla="*/ 41765 h 315761"/>
              <a:gd name="connsiteX3" fmla="*/ 388916 w 388916"/>
              <a:gd name="connsiteY3" fmla="*/ 2752 h 315761"/>
              <a:gd name="connsiteX0" fmla="*/ 0 w 388916"/>
              <a:gd name="connsiteY0" fmla="*/ 314352 h 314352"/>
              <a:gd name="connsiteX1" fmla="*/ 128707 w 388916"/>
              <a:gd name="connsiteY1" fmla="*/ 243505 h 314352"/>
              <a:gd name="connsiteX2" fmla="*/ 216052 w 388916"/>
              <a:gd name="connsiteY2" fmla="*/ 52659 h 314352"/>
              <a:gd name="connsiteX3" fmla="*/ 388916 w 388916"/>
              <a:gd name="connsiteY3" fmla="*/ 1343 h 314352"/>
            </a:gdLst>
            <a:ahLst/>
            <a:cxnLst>
              <a:cxn ang="0">
                <a:pos x="connsiteX0" y="connsiteY0"/>
              </a:cxn>
              <a:cxn ang="0">
                <a:pos x="connsiteX1" y="connsiteY1"/>
              </a:cxn>
              <a:cxn ang="0">
                <a:pos x="connsiteX2" y="connsiteY2"/>
              </a:cxn>
              <a:cxn ang="0">
                <a:pos x="connsiteX3" y="connsiteY3"/>
              </a:cxn>
            </a:cxnLst>
            <a:rect l="l" t="t" r="r" b="b"/>
            <a:pathLst>
              <a:path w="388916" h="314352">
                <a:moveTo>
                  <a:pt x="0" y="314352"/>
                </a:moveTo>
                <a:cubicBezTo>
                  <a:pt x="76046" y="313038"/>
                  <a:pt x="92698" y="287120"/>
                  <a:pt x="128707" y="243505"/>
                </a:cubicBezTo>
                <a:cubicBezTo>
                  <a:pt x="164716" y="199890"/>
                  <a:pt x="185264" y="98533"/>
                  <a:pt x="216052" y="52659"/>
                </a:cubicBezTo>
                <a:cubicBezTo>
                  <a:pt x="246840" y="6785"/>
                  <a:pt x="297677" y="-4273"/>
                  <a:pt x="388916" y="1343"/>
                </a:cubicBezTo>
              </a:path>
            </a:pathLst>
          </a:custGeom>
          <a:noFill/>
          <a:ln w="25400">
            <a:solidFill>
              <a:schemeClr val="bg1">
                <a:lumMod val="75000"/>
              </a:schemeClr>
            </a:solidFill>
            <a:prstDash val="sysDot"/>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sp>
        <p:nvSpPr>
          <p:cNvPr id="47" name="任意多边形: 形状 187">
            <a:extLst>
              <a:ext uri="{FF2B5EF4-FFF2-40B4-BE49-F238E27FC236}">
                <a16:creationId xmlns:a16="http://schemas.microsoft.com/office/drawing/2014/main" id="{68591D60-A426-5535-F237-4A92F56AC2A2}"/>
              </a:ext>
            </a:extLst>
          </p:cNvPr>
          <p:cNvSpPr/>
          <p:nvPr/>
        </p:nvSpPr>
        <p:spPr>
          <a:xfrm>
            <a:off x="3181180" y="2559586"/>
            <a:ext cx="1805873" cy="1363486"/>
          </a:xfrm>
          <a:custGeom>
            <a:avLst/>
            <a:gdLst>
              <a:gd name="connsiteX0" fmla="*/ 0 w 365760"/>
              <a:gd name="connsiteY0" fmla="*/ 322515 h 322515"/>
              <a:gd name="connsiteX1" fmla="*/ 181032 w 365760"/>
              <a:gd name="connsiteY1" fmla="*/ 278180 h 322515"/>
              <a:gd name="connsiteX2" fmla="*/ 173643 w 365760"/>
              <a:gd name="connsiteY2" fmla="*/ 100842 h 322515"/>
              <a:gd name="connsiteX3" fmla="*/ 365760 w 365760"/>
              <a:gd name="connsiteY3" fmla="*/ 2936 h 322515"/>
              <a:gd name="connsiteX0" fmla="*/ 0 w 365760"/>
              <a:gd name="connsiteY0" fmla="*/ 340135 h 340135"/>
              <a:gd name="connsiteX1" fmla="*/ 181032 w 365760"/>
              <a:gd name="connsiteY1" fmla="*/ 295800 h 340135"/>
              <a:gd name="connsiteX2" fmla="*/ 77585 w 365760"/>
              <a:gd name="connsiteY2" fmla="*/ 27946 h 340135"/>
              <a:gd name="connsiteX3" fmla="*/ 365760 w 365760"/>
              <a:gd name="connsiteY3" fmla="*/ 20556 h 340135"/>
              <a:gd name="connsiteX0" fmla="*/ 0 w 365760"/>
              <a:gd name="connsiteY0" fmla="*/ 324461 h 324461"/>
              <a:gd name="connsiteX1" fmla="*/ 181032 w 365760"/>
              <a:gd name="connsiteY1" fmla="*/ 280126 h 324461"/>
              <a:gd name="connsiteX2" fmla="*/ 199505 w 365760"/>
              <a:gd name="connsiteY2" fmla="*/ 67690 h 324461"/>
              <a:gd name="connsiteX3" fmla="*/ 365760 w 365760"/>
              <a:gd name="connsiteY3" fmla="*/ 4882 h 324461"/>
              <a:gd name="connsiteX0" fmla="*/ 0 w 363913"/>
              <a:gd name="connsiteY0" fmla="*/ 319464 h 319464"/>
              <a:gd name="connsiteX1" fmla="*/ 181032 w 363913"/>
              <a:gd name="connsiteY1" fmla="*/ 275129 h 319464"/>
              <a:gd name="connsiteX2" fmla="*/ 199505 w 363913"/>
              <a:gd name="connsiteY2" fmla="*/ 62693 h 319464"/>
              <a:gd name="connsiteX3" fmla="*/ 363913 w 363913"/>
              <a:gd name="connsiteY3" fmla="*/ 5426 h 319464"/>
              <a:gd name="connsiteX0" fmla="*/ 0 w 363913"/>
              <a:gd name="connsiteY0" fmla="*/ 314153 h 314153"/>
              <a:gd name="connsiteX1" fmla="*/ 181032 w 363913"/>
              <a:gd name="connsiteY1" fmla="*/ 269818 h 314153"/>
              <a:gd name="connsiteX2" fmla="*/ 199505 w 363913"/>
              <a:gd name="connsiteY2" fmla="*/ 57382 h 314153"/>
              <a:gd name="connsiteX3" fmla="*/ 363913 w 363913"/>
              <a:gd name="connsiteY3" fmla="*/ 115 h 314153"/>
              <a:gd name="connsiteX0" fmla="*/ 0 w 363913"/>
              <a:gd name="connsiteY0" fmla="*/ 314153 h 314153"/>
              <a:gd name="connsiteX1" fmla="*/ 167935 w 363913"/>
              <a:gd name="connsiteY1" fmla="*/ 248387 h 314153"/>
              <a:gd name="connsiteX2" fmla="*/ 199505 w 363913"/>
              <a:gd name="connsiteY2" fmla="*/ 57382 h 314153"/>
              <a:gd name="connsiteX3" fmla="*/ 363913 w 363913"/>
              <a:gd name="connsiteY3" fmla="*/ 115 h 314153"/>
              <a:gd name="connsiteX0" fmla="*/ 0 w 363913"/>
              <a:gd name="connsiteY0" fmla="*/ 314153 h 314153"/>
              <a:gd name="connsiteX1" fmla="*/ 136979 w 363913"/>
              <a:gd name="connsiteY1" fmla="*/ 253149 h 314153"/>
              <a:gd name="connsiteX2" fmla="*/ 199505 w 363913"/>
              <a:gd name="connsiteY2" fmla="*/ 57382 h 314153"/>
              <a:gd name="connsiteX3" fmla="*/ 363913 w 363913"/>
              <a:gd name="connsiteY3" fmla="*/ 115 h 314153"/>
              <a:gd name="connsiteX0" fmla="*/ 0 w 363913"/>
              <a:gd name="connsiteY0" fmla="*/ 314153 h 314153"/>
              <a:gd name="connsiteX1" fmla="*/ 136979 w 363913"/>
              <a:gd name="connsiteY1" fmla="*/ 253149 h 314153"/>
              <a:gd name="connsiteX2" fmla="*/ 199505 w 363913"/>
              <a:gd name="connsiteY2" fmla="*/ 57382 h 314153"/>
              <a:gd name="connsiteX3" fmla="*/ 363913 w 363913"/>
              <a:gd name="connsiteY3" fmla="*/ 115 h 314153"/>
              <a:gd name="connsiteX0" fmla="*/ 0 w 388916"/>
              <a:gd name="connsiteY0" fmla="*/ 313132 h 313132"/>
              <a:gd name="connsiteX1" fmla="*/ 136979 w 388916"/>
              <a:gd name="connsiteY1" fmla="*/ 252128 h 313132"/>
              <a:gd name="connsiteX2" fmla="*/ 199505 w 388916"/>
              <a:gd name="connsiteY2" fmla="*/ 56361 h 313132"/>
              <a:gd name="connsiteX3" fmla="*/ 388916 w 388916"/>
              <a:gd name="connsiteY3" fmla="*/ 123 h 313132"/>
              <a:gd name="connsiteX0" fmla="*/ 0 w 388916"/>
              <a:gd name="connsiteY0" fmla="*/ 315058 h 315058"/>
              <a:gd name="connsiteX1" fmla="*/ 136979 w 388916"/>
              <a:gd name="connsiteY1" fmla="*/ 254054 h 315058"/>
              <a:gd name="connsiteX2" fmla="*/ 199505 w 388916"/>
              <a:gd name="connsiteY2" fmla="*/ 58287 h 315058"/>
              <a:gd name="connsiteX3" fmla="*/ 388916 w 388916"/>
              <a:gd name="connsiteY3" fmla="*/ 2049 h 315058"/>
              <a:gd name="connsiteX0" fmla="*/ 0 w 388916"/>
              <a:gd name="connsiteY0" fmla="*/ 316512 h 316512"/>
              <a:gd name="connsiteX1" fmla="*/ 136979 w 388916"/>
              <a:gd name="connsiteY1" fmla="*/ 255508 h 316512"/>
              <a:gd name="connsiteX2" fmla="*/ 199505 w 388916"/>
              <a:gd name="connsiteY2" fmla="*/ 59741 h 316512"/>
              <a:gd name="connsiteX3" fmla="*/ 388916 w 388916"/>
              <a:gd name="connsiteY3" fmla="*/ 3503 h 316512"/>
              <a:gd name="connsiteX0" fmla="*/ 0 w 388916"/>
              <a:gd name="connsiteY0" fmla="*/ 314087 h 314087"/>
              <a:gd name="connsiteX1" fmla="*/ 136979 w 388916"/>
              <a:gd name="connsiteY1" fmla="*/ 253083 h 314087"/>
              <a:gd name="connsiteX2" fmla="*/ 199505 w 388916"/>
              <a:gd name="connsiteY2" fmla="*/ 57316 h 314087"/>
              <a:gd name="connsiteX3" fmla="*/ 388916 w 388916"/>
              <a:gd name="connsiteY3" fmla="*/ 1078 h 314087"/>
              <a:gd name="connsiteX0" fmla="*/ 0 w 388916"/>
              <a:gd name="connsiteY0" fmla="*/ 314087 h 314087"/>
              <a:gd name="connsiteX1" fmla="*/ 168693 w 388916"/>
              <a:gd name="connsiteY1" fmla="*/ 258004 h 314087"/>
              <a:gd name="connsiteX2" fmla="*/ 199505 w 388916"/>
              <a:gd name="connsiteY2" fmla="*/ 57316 h 314087"/>
              <a:gd name="connsiteX3" fmla="*/ 388916 w 388916"/>
              <a:gd name="connsiteY3" fmla="*/ 1078 h 314087"/>
              <a:gd name="connsiteX0" fmla="*/ 0 w 388916"/>
              <a:gd name="connsiteY0" fmla="*/ 315761 h 315761"/>
              <a:gd name="connsiteX1" fmla="*/ 168693 w 388916"/>
              <a:gd name="connsiteY1" fmla="*/ 259678 h 315761"/>
              <a:gd name="connsiteX2" fmla="*/ 250523 w 388916"/>
              <a:gd name="connsiteY2" fmla="*/ 41765 h 315761"/>
              <a:gd name="connsiteX3" fmla="*/ 388916 w 388916"/>
              <a:gd name="connsiteY3" fmla="*/ 2752 h 315761"/>
              <a:gd name="connsiteX0" fmla="*/ 0 w 388916"/>
              <a:gd name="connsiteY0" fmla="*/ 315761 h 315761"/>
              <a:gd name="connsiteX1" fmla="*/ 128707 w 388916"/>
              <a:gd name="connsiteY1" fmla="*/ 244914 h 315761"/>
              <a:gd name="connsiteX2" fmla="*/ 250523 w 388916"/>
              <a:gd name="connsiteY2" fmla="*/ 41765 h 315761"/>
              <a:gd name="connsiteX3" fmla="*/ 388916 w 388916"/>
              <a:gd name="connsiteY3" fmla="*/ 2752 h 315761"/>
              <a:gd name="connsiteX0" fmla="*/ 0 w 388916"/>
              <a:gd name="connsiteY0" fmla="*/ 314352 h 314352"/>
              <a:gd name="connsiteX1" fmla="*/ 128707 w 388916"/>
              <a:gd name="connsiteY1" fmla="*/ 243505 h 314352"/>
              <a:gd name="connsiteX2" fmla="*/ 216052 w 388916"/>
              <a:gd name="connsiteY2" fmla="*/ 52659 h 314352"/>
              <a:gd name="connsiteX3" fmla="*/ 388916 w 388916"/>
              <a:gd name="connsiteY3" fmla="*/ 1343 h 314352"/>
            </a:gdLst>
            <a:ahLst/>
            <a:cxnLst>
              <a:cxn ang="0">
                <a:pos x="connsiteX0" y="connsiteY0"/>
              </a:cxn>
              <a:cxn ang="0">
                <a:pos x="connsiteX1" y="connsiteY1"/>
              </a:cxn>
              <a:cxn ang="0">
                <a:pos x="connsiteX2" y="connsiteY2"/>
              </a:cxn>
              <a:cxn ang="0">
                <a:pos x="connsiteX3" y="connsiteY3"/>
              </a:cxn>
            </a:cxnLst>
            <a:rect l="l" t="t" r="r" b="b"/>
            <a:pathLst>
              <a:path w="388916" h="314352">
                <a:moveTo>
                  <a:pt x="0" y="314352"/>
                </a:moveTo>
                <a:cubicBezTo>
                  <a:pt x="76046" y="313038"/>
                  <a:pt x="92698" y="287120"/>
                  <a:pt x="128707" y="243505"/>
                </a:cubicBezTo>
                <a:cubicBezTo>
                  <a:pt x="164716" y="199890"/>
                  <a:pt x="185264" y="98533"/>
                  <a:pt x="216052" y="52659"/>
                </a:cubicBezTo>
                <a:cubicBezTo>
                  <a:pt x="246840" y="6785"/>
                  <a:pt x="297677" y="-4273"/>
                  <a:pt x="388916" y="1343"/>
                </a:cubicBezTo>
              </a:path>
            </a:pathLst>
          </a:custGeom>
          <a:noFill/>
          <a:ln w="25400">
            <a:solidFill>
              <a:schemeClr val="bg1">
                <a:lumMod val="75000"/>
              </a:schemeClr>
            </a:solidFill>
            <a:prstDash val="sysDot"/>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sp>
        <p:nvSpPr>
          <p:cNvPr id="135" name="云形 77">
            <a:extLst>
              <a:ext uri="{FF2B5EF4-FFF2-40B4-BE49-F238E27FC236}">
                <a16:creationId xmlns:a16="http://schemas.microsoft.com/office/drawing/2014/main" id="{F64E2243-93BC-D6F5-0F35-7E5F2765FE56}"/>
              </a:ext>
            </a:extLst>
          </p:cNvPr>
          <p:cNvSpPr/>
          <p:nvPr/>
        </p:nvSpPr>
        <p:spPr>
          <a:xfrm>
            <a:off x="4460106" y="4728486"/>
            <a:ext cx="5904161" cy="641356"/>
          </a:xfrm>
          <a:prstGeom prst="roundRect">
            <a:avLst>
              <a:gd name="adj" fmla="val 12578"/>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sp>
        <p:nvSpPr>
          <p:cNvPr id="138" name="任意多边形: 形状 164">
            <a:extLst>
              <a:ext uri="{FF2B5EF4-FFF2-40B4-BE49-F238E27FC236}">
                <a16:creationId xmlns:a16="http://schemas.microsoft.com/office/drawing/2014/main" id="{68120C9C-0FA0-DA9A-84DE-980157085B77}"/>
              </a:ext>
            </a:extLst>
          </p:cNvPr>
          <p:cNvSpPr/>
          <p:nvPr/>
        </p:nvSpPr>
        <p:spPr>
          <a:xfrm>
            <a:off x="4693126" y="4842092"/>
            <a:ext cx="1891925" cy="414142"/>
          </a:xfrm>
          <a:custGeom>
            <a:avLst/>
            <a:gdLst>
              <a:gd name="connsiteX0" fmla="*/ 92868 w 990600"/>
              <a:gd name="connsiteY0" fmla="*/ 0 h 152400"/>
              <a:gd name="connsiteX1" fmla="*/ 990600 w 990600"/>
              <a:gd name="connsiteY1" fmla="*/ 0 h 152400"/>
              <a:gd name="connsiteX2" fmla="*/ 990600 w 990600"/>
              <a:gd name="connsiteY2" fmla="*/ 152400 h 152400"/>
              <a:gd name="connsiteX3" fmla="*/ 95250 w 990600"/>
              <a:gd name="connsiteY3" fmla="*/ 152400 h 152400"/>
              <a:gd name="connsiteX4" fmla="*/ 0 w 990600"/>
              <a:gd name="connsiteY4" fmla="*/ 152400 h 152400"/>
              <a:gd name="connsiteX0" fmla="*/ 0 w 897732"/>
              <a:gd name="connsiteY0" fmla="*/ 0 h 152400"/>
              <a:gd name="connsiteX1" fmla="*/ 897732 w 897732"/>
              <a:gd name="connsiteY1" fmla="*/ 0 h 152400"/>
              <a:gd name="connsiteX2" fmla="*/ 897732 w 897732"/>
              <a:gd name="connsiteY2" fmla="*/ 152400 h 152400"/>
              <a:gd name="connsiteX3" fmla="*/ 2382 w 897732"/>
              <a:gd name="connsiteY3" fmla="*/ 152400 h 152400"/>
              <a:gd name="connsiteX0" fmla="*/ 16668 w 914400"/>
              <a:gd name="connsiteY0" fmla="*/ 0 h 152400"/>
              <a:gd name="connsiteX1" fmla="*/ 914400 w 914400"/>
              <a:gd name="connsiteY1" fmla="*/ 0 h 152400"/>
              <a:gd name="connsiteX2" fmla="*/ 914400 w 914400"/>
              <a:gd name="connsiteY2" fmla="*/ 152400 h 152400"/>
              <a:gd name="connsiteX3" fmla="*/ 0 w 914400"/>
              <a:gd name="connsiteY3" fmla="*/ 152400 h 152400"/>
              <a:gd name="connsiteX0" fmla="*/ 2381 w 914400"/>
              <a:gd name="connsiteY0" fmla="*/ 2381 h 152400"/>
              <a:gd name="connsiteX1" fmla="*/ 914400 w 914400"/>
              <a:gd name="connsiteY1" fmla="*/ 0 h 152400"/>
              <a:gd name="connsiteX2" fmla="*/ 914400 w 914400"/>
              <a:gd name="connsiteY2" fmla="*/ 152400 h 152400"/>
              <a:gd name="connsiteX3" fmla="*/ 0 w 914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914400" h="152400">
                <a:moveTo>
                  <a:pt x="2381" y="2381"/>
                </a:moveTo>
                <a:lnTo>
                  <a:pt x="914400" y="0"/>
                </a:lnTo>
                <a:lnTo>
                  <a:pt x="914400" y="152400"/>
                </a:lnTo>
                <a:lnTo>
                  <a:pt x="0" y="152400"/>
                </a:lnTo>
              </a:path>
            </a:pathLst>
          </a:custGeom>
          <a:no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latin typeface="+mj-lt"/>
              <a:cs typeface="Arial" panose="020B0604020202020204" pitchFamily="34" charset="0"/>
            </a:endParaRPr>
          </a:p>
        </p:txBody>
      </p:sp>
      <p:sp>
        <p:nvSpPr>
          <p:cNvPr id="141" name="云形 77">
            <a:extLst>
              <a:ext uri="{FF2B5EF4-FFF2-40B4-BE49-F238E27FC236}">
                <a16:creationId xmlns:a16="http://schemas.microsoft.com/office/drawing/2014/main" id="{C566A3C1-C3CF-474C-22AD-381D733BAEA4}"/>
              </a:ext>
            </a:extLst>
          </p:cNvPr>
          <p:cNvSpPr/>
          <p:nvPr/>
        </p:nvSpPr>
        <p:spPr>
          <a:xfrm>
            <a:off x="4446329" y="5492316"/>
            <a:ext cx="5904161" cy="641356"/>
          </a:xfrm>
          <a:prstGeom prst="roundRect">
            <a:avLst>
              <a:gd name="adj" fmla="val 13820"/>
            </a:avLst>
          </a:prstGeom>
          <a:no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sp>
        <p:nvSpPr>
          <p:cNvPr id="144" name="任意多边形: 形状 170">
            <a:extLst>
              <a:ext uri="{FF2B5EF4-FFF2-40B4-BE49-F238E27FC236}">
                <a16:creationId xmlns:a16="http://schemas.microsoft.com/office/drawing/2014/main" id="{804D2BB5-4928-379D-8D39-E2774B2F1DB5}"/>
              </a:ext>
            </a:extLst>
          </p:cNvPr>
          <p:cNvSpPr/>
          <p:nvPr/>
        </p:nvSpPr>
        <p:spPr>
          <a:xfrm>
            <a:off x="4694036" y="5605922"/>
            <a:ext cx="1891925" cy="414142"/>
          </a:xfrm>
          <a:custGeom>
            <a:avLst/>
            <a:gdLst>
              <a:gd name="connsiteX0" fmla="*/ 92868 w 990600"/>
              <a:gd name="connsiteY0" fmla="*/ 0 h 152400"/>
              <a:gd name="connsiteX1" fmla="*/ 990600 w 990600"/>
              <a:gd name="connsiteY1" fmla="*/ 0 h 152400"/>
              <a:gd name="connsiteX2" fmla="*/ 990600 w 990600"/>
              <a:gd name="connsiteY2" fmla="*/ 152400 h 152400"/>
              <a:gd name="connsiteX3" fmla="*/ 95250 w 990600"/>
              <a:gd name="connsiteY3" fmla="*/ 152400 h 152400"/>
              <a:gd name="connsiteX4" fmla="*/ 0 w 990600"/>
              <a:gd name="connsiteY4" fmla="*/ 152400 h 152400"/>
              <a:gd name="connsiteX0" fmla="*/ 0 w 897732"/>
              <a:gd name="connsiteY0" fmla="*/ 0 h 152400"/>
              <a:gd name="connsiteX1" fmla="*/ 897732 w 897732"/>
              <a:gd name="connsiteY1" fmla="*/ 0 h 152400"/>
              <a:gd name="connsiteX2" fmla="*/ 897732 w 897732"/>
              <a:gd name="connsiteY2" fmla="*/ 152400 h 152400"/>
              <a:gd name="connsiteX3" fmla="*/ 2382 w 897732"/>
              <a:gd name="connsiteY3" fmla="*/ 152400 h 152400"/>
              <a:gd name="connsiteX0" fmla="*/ 16668 w 914400"/>
              <a:gd name="connsiteY0" fmla="*/ 0 h 152400"/>
              <a:gd name="connsiteX1" fmla="*/ 914400 w 914400"/>
              <a:gd name="connsiteY1" fmla="*/ 0 h 152400"/>
              <a:gd name="connsiteX2" fmla="*/ 914400 w 914400"/>
              <a:gd name="connsiteY2" fmla="*/ 152400 h 152400"/>
              <a:gd name="connsiteX3" fmla="*/ 0 w 914400"/>
              <a:gd name="connsiteY3" fmla="*/ 152400 h 152400"/>
              <a:gd name="connsiteX0" fmla="*/ 2381 w 914400"/>
              <a:gd name="connsiteY0" fmla="*/ 2381 h 152400"/>
              <a:gd name="connsiteX1" fmla="*/ 914400 w 914400"/>
              <a:gd name="connsiteY1" fmla="*/ 0 h 152400"/>
              <a:gd name="connsiteX2" fmla="*/ 914400 w 914400"/>
              <a:gd name="connsiteY2" fmla="*/ 152400 h 152400"/>
              <a:gd name="connsiteX3" fmla="*/ 0 w 914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914400" h="152400">
                <a:moveTo>
                  <a:pt x="2381" y="2381"/>
                </a:moveTo>
                <a:lnTo>
                  <a:pt x="914400" y="0"/>
                </a:lnTo>
                <a:lnTo>
                  <a:pt x="914400" y="152400"/>
                </a:lnTo>
                <a:lnTo>
                  <a:pt x="0" y="152400"/>
                </a:lnTo>
              </a:path>
            </a:pathLst>
          </a:custGeom>
          <a:no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latin typeface="+mj-lt"/>
              <a:cs typeface="Arial" panose="020B0604020202020204" pitchFamily="34" charset="0"/>
            </a:endParaRPr>
          </a:p>
        </p:txBody>
      </p:sp>
      <p:sp>
        <p:nvSpPr>
          <p:cNvPr id="147" name="任意多边形: 形状 173">
            <a:extLst>
              <a:ext uri="{FF2B5EF4-FFF2-40B4-BE49-F238E27FC236}">
                <a16:creationId xmlns:a16="http://schemas.microsoft.com/office/drawing/2014/main" id="{72724C97-05BF-171C-A86D-AC453F9D2D61}"/>
              </a:ext>
            </a:extLst>
          </p:cNvPr>
          <p:cNvSpPr/>
          <p:nvPr/>
        </p:nvSpPr>
        <p:spPr>
          <a:xfrm flipV="1">
            <a:off x="3185172" y="3024310"/>
            <a:ext cx="1815025" cy="2017589"/>
          </a:xfrm>
          <a:custGeom>
            <a:avLst/>
            <a:gdLst>
              <a:gd name="connsiteX0" fmla="*/ 0 w 365760"/>
              <a:gd name="connsiteY0" fmla="*/ 322515 h 322515"/>
              <a:gd name="connsiteX1" fmla="*/ 181032 w 365760"/>
              <a:gd name="connsiteY1" fmla="*/ 278180 h 322515"/>
              <a:gd name="connsiteX2" fmla="*/ 173643 w 365760"/>
              <a:gd name="connsiteY2" fmla="*/ 100842 h 322515"/>
              <a:gd name="connsiteX3" fmla="*/ 365760 w 365760"/>
              <a:gd name="connsiteY3" fmla="*/ 2936 h 322515"/>
              <a:gd name="connsiteX0" fmla="*/ 0 w 365760"/>
              <a:gd name="connsiteY0" fmla="*/ 340135 h 340135"/>
              <a:gd name="connsiteX1" fmla="*/ 181032 w 365760"/>
              <a:gd name="connsiteY1" fmla="*/ 295800 h 340135"/>
              <a:gd name="connsiteX2" fmla="*/ 77585 w 365760"/>
              <a:gd name="connsiteY2" fmla="*/ 27946 h 340135"/>
              <a:gd name="connsiteX3" fmla="*/ 365760 w 365760"/>
              <a:gd name="connsiteY3" fmla="*/ 20556 h 340135"/>
              <a:gd name="connsiteX0" fmla="*/ 0 w 365760"/>
              <a:gd name="connsiteY0" fmla="*/ 324461 h 324461"/>
              <a:gd name="connsiteX1" fmla="*/ 181032 w 365760"/>
              <a:gd name="connsiteY1" fmla="*/ 280126 h 324461"/>
              <a:gd name="connsiteX2" fmla="*/ 199505 w 365760"/>
              <a:gd name="connsiteY2" fmla="*/ 67690 h 324461"/>
              <a:gd name="connsiteX3" fmla="*/ 365760 w 365760"/>
              <a:gd name="connsiteY3" fmla="*/ 4882 h 324461"/>
              <a:gd name="connsiteX0" fmla="*/ 0 w 363913"/>
              <a:gd name="connsiteY0" fmla="*/ 319464 h 319464"/>
              <a:gd name="connsiteX1" fmla="*/ 181032 w 363913"/>
              <a:gd name="connsiteY1" fmla="*/ 275129 h 319464"/>
              <a:gd name="connsiteX2" fmla="*/ 199505 w 363913"/>
              <a:gd name="connsiteY2" fmla="*/ 62693 h 319464"/>
              <a:gd name="connsiteX3" fmla="*/ 363913 w 363913"/>
              <a:gd name="connsiteY3" fmla="*/ 5426 h 319464"/>
              <a:gd name="connsiteX0" fmla="*/ 0 w 363913"/>
              <a:gd name="connsiteY0" fmla="*/ 314153 h 314153"/>
              <a:gd name="connsiteX1" fmla="*/ 181032 w 363913"/>
              <a:gd name="connsiteY1" fmla="*/ 269818 h 314153"/>
              <a:gd name="connsiteX2" fmla="*/ 199505 w 363913"/>
              <a:gd name="connsiteY2" fmla="*/ 57382 h 314153"/>
              <a:gd name="connsiteX3" fmla="*/ 363913 w 363913"/>
              <a:gd name="connsiteY3" fmla="*/ 115 h 314153"/>
              <a:gd name="connsiteX0" fmla="*/ 0 w 363913"/>
              <a:gd name="connsiteY0" fmla="*/ 314153 h 314153"/>
              <a:gd name="connsiteX1" fmla="*/ 167935 w 363913"/>
              <a:gd name="connsiteY1" fmla="*/ 248387 h 314153"/>
              <a:gd name="connsiteX2" fmla="*/ 199505 w 363913"/>
              <a:gd name="connsiteY2" fmla="*/ 57382 h 314153"/>
              <a:gd name="connsiteX3" fmla="*/ 363913 w 363913"/>
              <a:gd name="connsiteY3" fmla="*/ 115 h 314153"/>
              <a:gd name="connsiteX0" fmla="*/ 0 w 363913"/>
              <a:gd name="connsiteY0" fmla="*/ 314153 h 314153"/>
              <a:gd name="connsiteX1" fmla="*/ 136979 w 363913"/>
              <a:gd name="connsiteY1" fmla="*/ 253149 h 314153"/>
              <a:gd name="connsiteX2" fmla="*/ 199505 w 363913"/>
              <a:gd name="connsiteY2" fmla="*/ 57382 h 314153"/>
              <a:gd name="connsiteX3" fmla="*/ 363913 w 363913"/>
              <a:gd name="connsiteY3" fmla="*/ 115 h 314153"/>
              <a:gd name="connsiteX0" fmla="*/ 0 w 363913"/>
              <a:gd name="connsiteY0" fmla="*/ 314153 h 314153"/>
              <a:gd name="connsiteX1" fmla="*/ 136979 w 363913"/>
              <a:gd name="connsiteY1" fmla="*/ 253149 h 314153"/>
              <a:gd name="connsiteX2" fmla="*/ 199505 w 363913"/>
              <a:gd name="connsiteY2" fmla="*/ 57382 h 314153"/>
              <a:gd name="connsiteX3" fmla="*/ 363913 w 363913"/>
              <a:gd name="connsiteY3" fmla="*/ 115 h 314153"/>
              <a:gd name="connsiteX0" fmla="*/ 0 w 388916"/>
              <a:gd name="connsiteY0" fmla="*/ 313132 h 313132"/>
              <a:gd name="connsiteX1" fmla="*/ 136979 w 388916"/>
              <a:gd name="connsiteY1" fmla="*/ 252128 h 313132"/>
              <a:gd name="connsiteX2" fmla="*/ 199505 w 388916"/>
              <a:gd name="connsiteY2" fmla="*/ 56361 h 313132"/>
              <a:gd name="connsiteX3" fmla="*/ 388916 w 388916"/>
              <a:gd name="connsiteY3" fmla="*/ 123 h 313132"/>
              <a:gd name="connsiteX0" fmla="*/ 0 w 388916"/>
              <a:gd name="connsiteY0" fmla="*/ 315058 h 315058"/>
              <a:gd name="connsiteX1" fmla="*/ 136979 w 388916"/>
              <a:gd name="connsiteY1" fmla="*/ 254054 h 315058"/>
              <a:gd name="connsiteX2" fmla="*/ 199505 w 388916"/>
              <a:gd name="connsiteY2" fmla="*/ 58287 h 315058"/>
              <a:gd name="connsiteX3" fmla="*/ 388916 w 388916"/>
              <a:gd name="connsiteY3" fmla="*/ 2049 h 315058"/>
              <a:gd name="connsiteX0" fmla="*/ 0 w 388916"/>
              <a:gd name="connsiteY0" fmla="*/ 316512 h 316512"/>
              <a:gd name="connsiteX1" fmla="*/ 136979 w 388916"/>
              <a:gd name="connsiteY1" fmla="*/ 255508 h 316512"/>
              <a:gd name="connsiteX2" fmla="*/ 199505 w 388916"/>
              <a:gd name="connsiteY2" fmla="*/ 59741 h 316512"/>
              <a:gd name="connsiteX3" fmla="*/ 388916 w 388916"/>
              <a:gd name="connsiteY3" fmla="*/ 3503 h 316512"/>
              <a:gd name="connsiteX0" fmla="*/ 0 w 388916"/>
              <a:gd name="connsiteY0" fmla="*/ 314087 h 314087"/>
              <a:gd name="connsiteX1" fmla="*/ 136979 w 388916"/>
              <a:gd name="connsiteY1" fmla="*/ 253083 h 314087"/>
              <a:gd name="connsiteX2" fmla="*/ 199505 w 388916"/>
              <a:gd name="connsiteY2" fmla="*/ 57316 h 314087"/>
              <a:gd name="connsiteX3" fmla="*/ 388916 w 388916"/>
              <a:gd name="connsiteY3" fmla="*/ 1078 h 314087"/>
              <a:gd name="connsiteX0" fmla="*/ 0 w 388916"/>
              <a:gd name="connsiteY0" fmla="*/ 314087 h 314087"/>
              <a:gd name="connsiteX1" fmla="*/ 168693 w 388916"/>
              <a:gd name="connsiteY1" fmla="*/ 258004 h 314087"/>
              <a:gd name="connsiteX2" fmla="*/ 199505 w 388916"/>
              <a:gd name="connsiteY2" fmla="*/ 57316 h 314087"/>
              <a:gd name="connsiteX3" fmla="*/ 388916 w 388916"/>
              <a:gd name="connsiteY3" fmla="*/ 1078 h 314087"/>
              <a:gd name="connsiteX0" fmla="*/ 0 w 388916"/>
              <a:gd name="connsiteY0" fmla="*/ 315761 h 315761"/>
              <a:gd name="connsiteX1" fmla="*/ 168693 w 388916"/>
              <a:gd name="connsiteY1" fmla="*/ 259678 h 315761"/>
              <a:gd name="connsiteX2" fmla="*/ 250523 w 388916"/>
              <a:gd name="connsiteY2" fmla="*/ 41765 h 315761"/>
              <a:gd name="connsiteX3" fmla="*/ 388916 w 388916"/>
              <a:gd name="connsiteY3" fmla="*/ 2752 h 315761"/>
              <a:gd name="connsiteX0" fmla="*/ 0 w 388916"/>
              <a:gd name="connsiteY0" fmla="*/ 315761 h 315761"/>
              <a:gd name="connsiteX1" fmla="*/ 128707 w 388916"/>
              <a:gd name="connsiteY1" fmla="*/ 244914 h 315761"/>
              <a:gd name="connsiteX2" fmla="*/ 250523 w 388916"/>
              <a:gd name="connsiteY2" fmla="*/ 41765 h 315761"/>
              <a:gd name="connsiteX3" fmla="*/ 388916 w 388916"/>
              <a:gd name="connsiteY3" fmla="*/ 2752 h 315761"/>
              <a:gd name="connsiteX0" fmla="*/ 0 w 388916"/>
              <a:gd name="connsiteY0" fmla="*/ 314352 h 314352"/>
              <a:gd name="connsiteX1" fmla="*/ 128707 w 388916"/>
              <a:gd name="connsiteY1" fmla="*/ 243505 h 314352"/>
              <a:gd name="connsiteX2" fmla="*/ 216052 w 388916"/>
              <a:gd name="connsiteY2" fmla="*/ 52659 h 314352"/>
              <a:gd name="connsiteX3" fmla="*/ 388916 w 388916"/>
              <a:gd name="connsiteY3" fmla="*/ 1343 h 314352"/>
            </a:gdLst>
            <a:ahLst/>
            <a:cxnLst>
              <a:cxn ang="0">
                <a:pos x="connsiteX0" y="connsiteY0"/>
              </a:cxn>
              <a:cxn ang="0">
                <a:pos x="connsiteX1" y="connsiteY1"/>
              </a:cxn>
              <a:cxn ang="0">
                <a:pos x="connsiteX2" y="connsiteY2"/>
              </a:cxn>
              <a:cxn ang="0">
                <a:pos x="connsiteX3" y="connsiteY3"/>
              </a:cxn>
            </a:cxnLst>
            <a:rect l="l" t="t" r="r" b="b"/>
            <a:pathLst>
              <a:path w="388916" h="314352">
                <a:moveTo>
                  <a:pt x="0" y="314352"/>
                </a:moveTo>
                <a:cubicBezTo>
                  <a:pt x="76046" y="313038"/>
                  <a:pt x="92698" y="287120"/>
                  <a:pt x="128707" y="243505"/>
                </a:cubicBezTo>
                <a:cubicBezTo>
                  <a:pt x="164716" y="199890"/>
                  <a:pt x="185264" y="98533"/>
                  <a:pt x="216052" y="52659"/>
                </a:cubicBezTo>
                <a:cubicBezTo>
                  <a:pt x="246840" y="6785"/>
                  <a:pt x="297677" y="-4273"/>
                  <a:pt x="388916" y="1343"/>
                </a:cubicBezTo>
              </a:path>
            </a:pathLst>
          </a:custGeom>
          <a:noFill/>
          <a:ln w="25400">
            <a:solidFill>
              <a:schemeClr val="bg1">
                <a:lumMod val="75000"/>
              </a:schemeClr>
            </a:solidFill>
            <a:prstDash val="sysDot"/>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sp>
        <p:nvSpPr>
          <p:cNvPr id="151" name="任意多边形: 形状 186">
            <a:extLst>
              <a:ext uri="{FF2B5EF4-FFF2-40B4-BE49-F238E27FC236}">
                <a16:creationId xmlns:a16="http://schemas.microsoft.com/office/drawing/2014/main" id="{795584BC-8039-732C-F474-EB73D61AE785}"/>
              </a:ext>
            </a:extLst>
          </p:cNvPr>
          <p:cNvSpPr/>
          <p:nvPr/>
        </p:nvSpPr>
        <p:spPr>
          <a:xfrm flipV="1">
            <a:off x="3181180" y="4833621"/>
            <a:ext cx="1805873" cy="998940"/>
          </a:xfrm>
          <a:custGeom>
            <a:avLst/>
            <a:gdLst>
              <a:gd name="connsiteX0" fmla="*/ 0 w 365760"/>
              <a:gd name="connsiteY0" fmla="*/ 322515 h 322515"/>
              <a:gd name="connsiteX1" fmla="*/ 181032 w 365760"/>
              <a:gd name="connsiteY1" fmla="*/ 278180 h 322515"/>
              <a:gd name="connsiteX2" fmla="*/ 173643 w 365760"/>
              <a:gd name="connsiteY2" fmla="*/ 100842 h 322515"/>
              <a:gd name="connsiteX3" fmla="*/ 365760 w 365760"/>
              <a:gd name="connsiteY3" fmla="*/ 2936 h 322515"/>
              <a:gd name="connsiteX0" fmla="*/ 0 w 365760"/>
              <a:gd name="connsiteY0" fmla="*/ 340135 h 340135"/>
              <a:gd name="connsiteX1" fmla="*/ 181032 w 365760"/>
              <a:gd name="connsiteY1" fmla="*/ 295800 h 340135"/>
              <a:gd name="connsiteX2" fmla="*/ 77585 w 365760"/>
              <a:gd name="connsiteY2" fmla="*/ 27946 h 340135"/>
              <a:gd name="connsiteX3" fmla="*/ 365760 w 365760"/>
              <a:gd name="connsiteY3" fmla="*/ 20556 h 340135"/>
              <a:gd name="connsiteX0" fmla="*/ 0 w 365760"/>
              <a:gd name="connsiteY0" fmla="*/ 324461 h 324461"/>
              <a:gd name="connsiteX1" fmla="*/ 181032 w 365760"/>
              <a:gd name="connsiteY1" fmla="*/ 280126 h 324461"/>
              <a:gd name="connsiteX2" fmla="*/ 199505 w 365760"/>
              <a:gd name="connsiteY2" fmla="*/ 67690 h 324461"/>
              <a:gd name="connsiteX3" fmla="*/ 365760 w 365760"/>
              <a:gd name="connsiteY3" fmla="*/ 4882 h 324461"/>
              <a:gd name="connsiteX0" fmla="*/ 0 w 363913"/>
              <a:gd name="connsiteY0" fmla="*/ 319464 h 319464"/>
              <a:gd name="connsiteX1" fmla="*/ 181032 w 363913"/>
              <a:gd name="connsiteY1" fmla="*/ 275129 h 319464"/>
              <a:gd name="connsiteX2" fmla="*/ 199505 w 363913"/>
              <a:gd name="connsiteY2" fmla="*/ 62693 h 319464"/>
              <a:gd name="connsiteX3" fmla="*/ 363913 w 363913"/>
              <a:gd name="connsiteY3" fmla="*/ 5426 h 319464"/>
              <a:gd name="connsiteX0" fmla="*/ 0 w 363913"/>
              <a:gd name="connsiteY0" fmla="*/ 314153 h 314153"/>
              <a:gd name="connsiteX1" fmla="*/ 181032 w 363913"/>
              <a:gd name="connsiteY1" fmla="*/ 269818 h 314153"/>
              <a:gd name="connsiteX2" fmla="*/ 199505 w 363913"/>
              <a:gd name="connsiteY2" fmla="*/ 57382 h 314153"/>
              <a:gd name="connsiteX3" fmla="*/ 363913 w 363913"/>
              <a:gd name="connsiteY3" fmla="*/ 115 h 314153"/>
              <a:gd name="connsiteX0" fmla="*/ 0 w 363913"/>
              <a:gd name="connsiteY0" fmla="*/ 314153 h 314153"/>
              <a:gd name="connsiteX1" fmla="*/ 167935 w 363913"/>
              <a:gd name="connsiteY1" fmla="*/ 248387 h 314153"/>
              <a:gd name="connsiteX2" fmla="*/ 199505 w 363913"/>
              <a:gd name="connsiteY2" fmla="*/ 57382 h 314153"/>
              <a:gd name="connsiteX3" fmla="*/ 363913 w 363913"/>
              <a:gd name="connsiteY3" fmla="*/ 115 h 314153"/>
              <a:gd name="connsiteX0" fmla="*/ 0 w 363913"/>
              <a:gd name="connsiteY0" fmla="*/ 314153 h 314153"/>
              <a:gd name="connsiteX1" fmla="*/ 136979 w 363913"/>
              <a:gd name="connsiteY1" fmla="*/ 253149 h 314153"/>
              <a:gd name="connsiteX2" fmla="*/ 199505 w 363913"/>
              <a:gd name="connsiteY2" fmla="*/ 57382 h 314153"/>
              <a:gd name="connsiteX3" fmla="*/ 363913 w 363913"/>
              <a:gd name="connsiteY3" fmla="*/ 115 h 314153"/>
              <a:gd name="connsiteX0" fmla="*/ 0 w 363913"/>
              <a:gd name="connsiteY0" fmla="*/ 314153 h 314153"/>
              <a:gd name="connsiteX1" fmla="*/ 136979 w 363913"/>
              <a:gd name="connsiteY1" fmla="*/ 253149 h 314153"/>
              <a:gd name="connsiteX2" fmla="*/ 199505 w 363913"/>
              <a:gd name="connsiteY2" fmla="*/ 57382 h 314153"/>
              <a:gd name="connsiteX3" fmla="*/ 363913 w 363913"/>
              <a:gd name="connsiteY3" fmla="*/ 115 h 314153"/>
              <a:gd name="connsiteX0" fmla="*/ 0 w 388916"/>
              <a:gd name="connsiteY0" fmla="*/ 313132 h 313132"/>
              <a:gd name="connsiteX1" fmla="*/ 136979 w 388916"/>
              <a:gd name="connsiteY1" fmla="*/ 252128 h 313132"/>
              <a:gd name="connsiteX2" fmla="*/ 199505 w 388916"/>
              <a:gd name="connsiteY2" fmla="*/ 56361 h 313132"/>
              <a:gd name="connsiteX3" fmla="*/ 388916 w 388916"/>
              <a:gd name="connsiteY3" fmla="*/ 123 h 313132"/>
              <a:gd name="connsiteX0" fmla="*/ 0 w 388916"/>
              <a:gd name="connsiteY0" fmla="*/ 315058 h 315058"/>
              <a:gd name="connsiteX1" fmla="*/ 136979 w 388916"/>
              <a:gd name="connsiteY1" fmla="*/ 254054 h 315058"/>
              <a:gd name="connsiteX2" fmla="*/ 199505 w 388916"/>
              <a:gd name="connsiteY2" fmla="*/ 58287 h 315058"/>
              <a:gd name="connsiteX3" fmla="*/ 388916 w 388916"/>
              <a:gd name="connsiteY3" fmla="*/ 2049 h 315058"/>
              <a:gd name="connsiteX0" fmla="*/ 0 w 388916"/>
              <a:gd name="connsiteY0" fmla="*/ 316512 h 316512"/>
              <a:gd name="connsiteX1" fmla="*/ 136979 w 388916"/>
              <a:gd name="connsiteY1" fmla="*/ 255508 h 316512"/>
              <a:gd name="connsiteX2" fmla="*/ 199505 w 388916"/>
              <a:gd name="connsiteY2" fmla="*/ 59741 h 316512"/>
              <a:gd name="connsiteX3" fmla="*/ 388916 w 388916"/>
              <a:gd name="connsiteY3" fmla="*/ 3503 h 316512"/>
              <a:gd name="connsiteX0" fmla="*/ 0 w 388916"/>
              <a:gd name="connsiteY0" fmla="*/ 314087 h 314087"/>
              <a:gd name="connsiteX1" fmla="*/ 136979 w 388916"/>
              <a:gd name="connsiteY1" fmla="*/ 253083 h 314087"/>
              <a:gd name="connsiteX2" fmla="*/ 199505 w 388916"/>
              <a:gd name="connsiteY2" fmla="*/ 57316 h 314087"/>
              <a:gd name="connsiteX3" fmla="*/ 388916 w 388916"/>
              <a:gd name="connsiteY3" fmla="*/ 1078 h 314087"/>
              <a:gd name="connsiteX0" fmla="*/ 0 w 388916"/>
              <a:gd name="connsiteY0" fmla="*/ 314087 h 314087"/>
              <a:gd name="connsiteX1" fmla="*/ 168693 w 388916"/>
              <a:gd name="connsiteY1" fmla="*/ 258004 h 314087"/>
              <a:gd name="connsiteX2" fmla="*/ 199505 w 388916"/>
              <a:gd name="connsiteY2" fmla="*/ 57316 h 314087"/>
              <a:gd name="connsiteX3" fmla="*/ 388916 w 388916"/>
              <a:gd name="connsiteY3" fmla="*/ 1078 h 314087"/>
              <a:gd name="connsiteX0" fmla="*/ 0 w 388916"/>
              <a:gd name="connsiteY0" fmla="*/ 315761 h 315761"/>
              <a:gd name="connsiteX1" fmla="*/ 168693 w 388916"/>
              <a:gd name="connsiteY1" fmla="*/ 259678 h 315761"/>
              <a:gd name="connsiteX2" fmla="*/ 250523 w 388916"/>
              <a:gd name="connsiteY2" fmla="*/ 41765 h 315761"/>
              <a:gd name="connsiteX3" fmla="*/ 388916 w 388916"/>
              <a:gd name="connsiteY3" fmla="*/ 2752 h 315761"/>
              <a:gd name="connsiteX0" fmla="*/ 0 w 388916"/>
              <a:gd name="connsiteY0" fmla="*/ 315761 h 315761"/>
              <a:gd name="connsiteX1" fmla="*/ 128707 w 388916"/>
              <a:gd name="connsiteY1" fmla="*/ 244914 h 315761"/>
              <a:gd name="connsiteX2" fmla="*/ 250523 w 388916"/>
              <a:gd name="connsiteY2" fmla="*/ 41765 h 315761"/>
              <a:gd name="connsiteX3" fmla="*/ 388916 w 388916"/>
              <a:gd name="connsiteY3" fmla="*/ 2752 h 315761"/>
              <a:gd name="connsiteX0" fmla="*/ 0 w 388916"/>
              <a:gd name="connsiteY0" fmla="*/ 314352 h 314352"/>
              <a:gd name="connsiteX1" fmla="*/ 128707 w 388916"/>
              <a:gd name="connsiteY1" fmla="*/ 243505 h 314352"/>
              <a:gd name="connsiteX2" fmla="*/ 216052 w 388916"/>
              <a:gd name="connsiteY2" fmla="*/ 52659 h 314352"/>
              <a:gd name="connsiteX3" fmla="*/ 388916 w 388916"/>
              <a:gd name="connsiteY3" fmla="*/ 1343 h 314352"/>
            </a:gdLst>
            <a:ahLst/>
            <a:cxnLst>
              <a:cxn ang="0">
                <a:pos x="connsiteX0" y="connsiteY0"/>
              </a:cxn>
              <a:cxn ang="0">
                <a:pos x="connsiteX1" y="connsiteY1"/>
              </a:cxn>
              <a:cxn ang="0">
                <a:pos x="connsiteX2" y="connsiteY2"/>
              </a:cxn>
              <a:cxn ang="0">
                <a:pos x="connsiteX3" y="connsiteY3"/>
              </a:cxn>
            </a:cxnLst>
            <a:rect l="l" t="t" r="r" b="b"/>
            <a:pathLst>
              <a:path w="388916" h="314352">
                <a:moveTo>
                  <a:pt x="0" y="314352"/>
                </a:moveTo>
                <a:cubicBezTo>
                  <a:pt x="76046" y="313038"/>
                  <a:pt x="92698" y="287120"/>
                  <a:pt x="128707" y="243505"/>
                </a:cubicBezTo>
                <a:cubicBezTo>
                  <a:pt x="164716" y="199890"/>
                  <a:pt x="185264" y="98533"/>
                  <a:pt x="216052" y="52659"/>
                </a:cubicBezTo>
                <a:cubicBezTo>
                  <a:pt x="246840" y="6785"/>
                  <a:pt x="297677" y="-4273"/>
                  <a:pt x="388916" y="1343"/>
                </a:cubicBezTo>
              </a:path>
            </a:pathLst>
          </a:custGeom>
          <a:noFill/>
          <a:ln w="25400">
            <a:solidFill>
              <a:schemeClr val="bg1">
                <a:lumMod val="75000"/>
              </a:schemeClr>
            </a:solidFill>
            <a:prstDash val="sysDot"/>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sp>
        <p:nvSpPr>
          <p:cNvPr id="152" name="任意多边形: 形状 188">
            <a:extLst>
              <a:ext uri="{FF2B5EF4-FFF2-40B4-BE49-F238E27FC236}">
                <a16:creationId xmlns:a16="http://schemas.microsoft.com/office/drawing/2014/main" id="{BD7D30B2-8C97-0EC9-205C-12E135893744}"/>
              </a:ext>
            </a:extLst>
          </p:cNvPr>
          <p:cNvSpPr/>
          <p:nvPr/>
        </p:nvSpPr>
        <p:spPr>
          <a:xfrm>
            <a:off x="3186592" y="5034672"/>
            <a:ext cx="1805873" cy="697514"/>
          </a:xfrm>
          <a:custGeom>
            <a:avLst/>
            <a:gdLst>
              <a:gd name="connsiteX0" fmla="*/ 0 w 365760"/>
              <a:gd name="connsiteY0" fmla="*/ 322515 h 322515"/>
              <a:gd name="connsiteX1" fmla="*/ 181032 w 365760"/>
              <a:gd name="connsiteY1" fmla="*/ 278180 h 322515"/>
              <a:gd name="connsiteX2" fmla="*/ 173643 w 365760"/>
              <a:gd name="connsiteY2" fmla="*/ 100842 h 322515"/>
              <a:gd name="connsiteX3" fmla="*/ 365760 w 365760"/>
              <a:gd name="connsiteY3" fmla="*/ 2936 h 322515"/>
              <a:gd name="connsiteX0" fmla="*/ 0 w 365760"/>
              <a:gd name="connsiteY0" fmla="*/ 340135 h 340135"/>
              <a:gd name="connsiteX1" fmla="*/ 181032 w 365760"/>
              <a:gd name="connsiteY1" fmla="*/ 295800 h 340135"/>
              <a:gd name="connsiteX2" fmla="*/ 77585 w 365760"/>
              <a:gd name="connsiteY2" fmla="*/ 27946 h 340135"/>
              <a:gd name="connsiteX3" fmla="*/ 365760 w 365760"/>
              <a:gd name="connsiteY3" fmla="*/ 20556 h 340135"/>
              <a:gd name="connsiteX0" fmla="*/ 0 w 365760"/>
              <a:gd name="connsiteY0" fmla="*/ 324461 h 324461"/>
              <a:gd name="connsiteX1" fmla="*/ 181032 w 365760"/>
              <a:gd name="connsiteY1" fmla="*/ 280126 h 324461"/>
              <a:gd name="connsiteX2" fmla="*/ 199505 w 365760"/>
              <a:gd name="connsiteY2" fmla="*/ 67690 h 324461"/>
              <a:gd name="connsiteX3" fmla="*/ 365760 w 365760"/>
              <a:gd name="connsiteY3" fmla="*/ 4882 h 324461"/>
              <a:gd name="connsiteX0" fmla="*/ 0 w 363913"/>
              <a:gd name="connsiteY0" fmla="*/ 319464 h 319464"/>
              <a:gd name="connsiteX1" fmla="*/ 181032 w 363913"/>
              <a:gd name="connsiteY1" fmla="*/ 275129 h 319464"/>
              <a:gd name="connsiteX2" fmla="*/ 199505 w 363913"/>
              <a:gd name="connsiteY2" fmla="*/ 62693 h 319464"/>
              <a:gd name="connsiteX3" fmla="*/ 363913 w 363913"/>
              <a:gd name="connsiteY3" fmla="*/ 5426 h 319464"/>
              <a:gd name="connsiteX0" fmla="*/ 0 w 363913"/>
              <a:gd name="connsiteY0" fmla="*/ 314153 h 314153"/>
              <a:gd name="connsiteX1" fmla="*/ 181032 w 363913"/>
              <a:gd name="connsiteY1" fmla="*/ 269818 h 314153"/>
              <a:gd name="connsiteX2" fmla="*/ 199505 w 363913"/>
              <a:gd name="connsiteY2" fmla="*/ 57382 h 314153"/>
              <a:gd name="connsiteX3" fmla="*/ 363913 w 363913"/>
              <a:gd name="connsiteY3" fmla="*/ 115 h 314153"/>
              <a:gd name="connsiteX0" fmla="*/ 0 w 363913"/>
              <a:gd name="connsiteY0" fmla="*/ 314153 h 314153"/>
              <a:gd name="connsiteX1" fmla="*/ 167935 w 363913"/>
              <a:gd name="connsiteY1" fmla="*/ 248387 h 314153"/>
              <a:gd name="connsiteX2" fmla="*/ 199505 w 363913"/>
              <a:gd name="connsiteY2" fmla="*/ 57382 h 314153"/>
              <a:gd name="connsiteX3" fmla="*/ 363913 w 363913"/>
              <a:gd name="connsiteY3" fmla="*/ 115 h 314153"/>
              <a:gd name="connsiteX0" fmla="*/ 0 w 363913"/>
              <a:gd name="connsiteY0" fmla="*/ 314153 h 314153"/>
              <a:gd name="connsiteX1" fmla="*/ 136979 w 363913"/>
              <a:gd name="connsiteY1" fmla="*/ 253149 h 314153"/>
              <a:gd name="connsiteX2" fmla="*/ 199505 w 363913"/>
              <a:gd name="connsiteY2" fmla="*/ 57382 h 314153"/>
              <a:gd name="connsiteX3" fmla="*/ 363913 w 363913"/>
              <a:gd name="connsiteY3" fmla="*/ 115 h 314153"/>
              <a:gd name="connsiteX0" fmla="*/ 0 w 363913"/>
              <a:gd name="connsiteY0" fmla="*/ 314153 h 314153"/>
              <a:gd name="connsiteX1" fmla="*/ 136979 w 363913"/>
              <a:gd name="connsiteY1" fmla="*/ 253149 h 314153"/>
              <a:gd name="connsiteX2" fmla="*/ 199505 w 363913"/>
              <a:gd name="connsiteY2" fmla="*/ 57382 h 314153"/>
              <a:gd name="connsiteX3" fmla="*/ 363913 w 363913"/>
              <a:gd name="connsiteY3" fmla="*/ 115 h 314153"/>
              <a:gd name="connsiteX0" fmla="*/ 0 w 388916"/>
              <a:gd name="connsiteY0" fmla="*/ 313132 h 313132"/>
              <a:gd name="connsiteX1" fmla="*/ 136979 w 388916"/>
              <a:gd name="connsiteY1" fmla="*/ 252128 h 313132"/>
              <a:gd name="connsiteX2" fmla="*/ 199505 w 388916"/>
              <a:gd name="connsiteY2" fmla="*/ 56361 h 313132"/>
              <a:gd name="connsiteX3" fmla="*/ 388916 w 388916"/>
              <a:gd name="connsiteY3" fmla="*/ 123 h 313132"/>
              <a:gd name="connsiteX0" fmla="*/ 0 w 388916"/>
              <a:gd name="connsiteY0" fmla="*/ 315058 h 315058"/>
              <a:gd name="connsiteX1" fmla="*/ 136979 w 388916"/>
              <a:gd name="connsiteY1" fmla="*/ 254054 h 315058"/>
              <a:gd name="connsiteX2" fmla="*/ 199505 w 388916"/>
              <a:gd name="connsiteY2" fmla="*/ 58287 h 315058"/>
              <a:gd name="connsiteX3" fmla="*/ 388916 w 388916"/>
              <a:gd name="connsiteY3" fmla="*/ 2049 h 315058"/>
              <a:gd name="connsiteX0" fmla="*/ 0 w 388916"/>
              <a:gd name="connsiteY0" fmla="*/ 316512 h 316512"/>
              <a:gd name="connsiteX1" fmla="*/ 136979 w 388916"/>
              <a:gd name="connsiteY1" fmla="*/ 255508 h 316512"/>
              <a:gd name="connsiteX2" fmla="*/ 199505 w 388916"/>
              <a:gd name="connsiteY2" fmla="*/ 59741 h 316512"/>
              <a:gd name="connsiteX3" fmla="*/ 388916 w 388916"/>
              <a:gd name="connsiteY3" fmla="*/ 3503 h 316512"/>
              <a:gd name="connsiteX0" fmla="*/ 0 w 388916"/>
              <a:gd name="connsiteY0" fmla="*/ 314087 h 314087"/>
              <a:gd name="connsiteX1" fmla="*/ 136979 w 388916"/>
              <a:gd name="connsiteY1" fmla="*/ 253083 h 314087"/>
              <a:gd name="connsiteX2" fmla="*/ 199505 w 388916"/>
              <a:gd name="connsiteY2" fmla="*/ 57316 h 314087"/>
              <a:gd name="connsiteX3" fmla="*/ 388916 w 388916"/>
              <a:gd name="connsiteY3" fmla="*/ 1078 h 314087"/>
              <a:gd name="connsiteX0" fmla="*/ 0 w 388916"/>
              <a:gd name="connsiteY0" fmla="*/ 314087 h 314087"/>
              <a:gd name="connsiteX1" fmla="*/ 168693 w 388916"/>
              <a:gd name="connsiteY1" fmla="*/ 258004 h 314087"/>
              <a:gd name="connsiteX2" fmla="*/ 199505 w 388916"/>
              <a:gd name="connsiteY2" fmla="*/ 57316 h 314087"/>
              <a:gd name="connsiteX3" fmla="*/ 388916 w 388916"/>
              <a:gd name="connsiteY3" fmla="*/ 1078 h 314087"/>
              <a:gd name="connsiteX0" fmla="*/ 0 w 388916"/>
              <a:gd name="connsiteY0" fmla="*/ 315761 h 315761"/>
              <a:gd name="connsiteX1" fmla="*/ 168693 w 388916"/>
              <a:gd name="connsiteY1" fmla="*/ 259678 h 315761"/>
              <a:gd name="connsiteX2" fmla="*/ 250523 w 388916"/>
              <a:gd name="connsiteY2" fmla="*/ 41765 h 315761"/>
              <a:gd name="connsiteX3" fmla="*/ 388916 w 388916"/>
              <a:gd name="connsiteY3" fmla="*/ 2752 h 315761"/>
              <a:gd name="connsiteX0" fmla="*/ 0 w 388916"/>
              <a:gd name="connsiteY0" fmla="*/ 315761 h 315761"/>
              <a:gd name="connsiteX1" fmla="*/ 128707 w 388916"/>
              <a:gd name="connsiteY1" fmla="*/ 244914 h 315761"/>
              <a:gd name="connsiteX2" fmla="*/ 250523 w 388916"/>
              <a:gd name="connsiteY2" fmla="*/ 41765 h 315761"/>
              <a:gd name="connsiteX3" fmla="*/ 388916 w 388916"/>
              <a:gd name="connsiteY3" fmla="*/ 2752 h 315761"/>
              <a:gd name="connsiteX0" fmla="*/ 0 w 388916"/>
              <a:gd name="connsiteY0" fmla="*/ 314352 h 314352"/>
              <a:gd name="connsiteX1" fmla="*/ 128707 w 388916"/>
              <a:gd name="connsiteY1" fmla="*/ 243505 h 314352"/>
              <a:gd name="connsiteX2" fmla="*/ 216052 w 388916"/>
              <a:gd name="connsiteY2" fmla="*/ 52659 h 314352"/>
              <a:gd name="connsiteX3" fmla="*/ 388916 w 388916"/>
              <a:gd name="connsiteY3" fmla="*/ 1343 h 314352"/>
            </a:gdLst>
            <a:ahLst/>
            <a:cxnLst>
              <a:cxn ang="0">
                <a:pos x="connsiteX0" y="connsiteY0"/>
              </a:cxn>
              <a:cxn ang="0">
                <a:pos x="connsiteX1" y="connsiteY1"/>
              </a:cxn>
              <a:cxn ang="0">
                <a:pos x="connsiteX2" y="connsiteY2"/>
              </a:cxn>
              <a:cxn ang="0">
                <a:pos x="connsiteX3" y="connsiteY3"/>
              </a:cxn>
            </a:cxnLst>
            <a:rect l="l" t="t" r="r" b="b"/>
            <a:pathLst>
              <a:path w="388916" h="314352">
                <a:moveTo>
                  <a:pt x="0" y="314352"/>
                </a:moveTo>
                <a:cubicBezTo>
                  <a:pt x="76046" y="313038"/>
                  <a:pt x="92698" y="287120"/>
                  <a:pt x="128707" y="243505"/>
                </a:cubicBezTo>
                <a:cubicBezTo>
                  <a:pt x="164716" y="199890"/>
                  <a:pt x="185264" y="98533"/>
                  <a:pt x="216052" y="52659"/>
                </a:cubicBezTo>
                <a:cubicBezTo>
                  <a:pt x="246840" y="6785"/>
                  <a:pt x="297677" y="-4273"/>
                  <a:pt x="388916" y="1343"/>
                </a:cubicBezTo>
              </a:path>
            </a:pathLst>
          </a:custGeom>
          <a:noFill/>
          <a:ln w="25400">
            <a:solidFill>
              <a:schemeClr val="bg1">
                <a:lumMod val="75000"/>
              </a:schemeClr>
            </a:solidFill>
            <a:prstDash val="sysDot"/>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pic>
        <p:nvPicPr>
          <p:cNvPr id="165" name="图形 83" descr="带箭头的圆圈 纯色填充">
            <a:extLst>
              <a:ext uri="{FF2B5EF4-FFF2-40B4-BE49-F238E27FC236}">
                <a16:creationId xmlns:a16="http://schemas.microsoft.com/office/drawing/2014/main" id="{D63303AA-0532-B36E-3EA8-9B8B2BCAD12A}"/>
              </a:ext>
            </a:extLst>
          </p:cNvPr>
          <p:cNvPicPr>
            <a:picLocks/>
          </p:cNvPicPr>
          <p:nvPr/>
        </p:nvPicPr>
        <p:blipFill>
          <a:blip r:embed="rId3">
            <a:extLst>
              <a:ext uri="{96DAC541-7B7A-43D3-8B79-37D633B846F1}">
                <asvg:svgBlip xmlns:asvg="http://schemas.microsoft.com/office/drawing/2016/SVG/main" r:embed="rId4"/>
              </a:ext>
            </a:extLst>
          </a:blip>
          <a:stretch>
            <a:fillRect/>
          </a:stretch>
        </p:blipFill>
        <p:spPr>
          <a:xfrm>
            <a:off x="8233367" y="4829111"/>
            <a:ext cx="439200" cy="439200"/>
          </a:xfrm>
          <a:prstGeom prst="rect">
            <a:avLst/>
          </a:prstGeom>
        </p:spPr>
      </p:pic>
      <p:pic>
        <p:nvPicPr>
          <p:cNvPr id="166" name="图形 84" descr="处理器 纯色填充">
            <a:extLst>
              <a:ext uri="{FF2B5EF4-FFF2-40B4-BE49-F238E27FC236}">
                <a16:creationId xmlns:a16="http://schemas.microsoft.com/office/drawing/2014/main" id="{C3E0400D-255E-3257-EB51-05B9C8BD555F}"/>
              </a:ext>
            </a:extLst>
          </p:cNvPr>
          <p:cNvPicPr>
            <a:picLocks/>
          </p:cNvPicPr>
          <p:nvPr/>
        </p:nvPicPr>
        <p:blipFill>
          <a:blip r:embed="rId5">
            <a:extLst>
              <a:ext uri="{96DAC541-7B7A-43D3-8B79-37D633B846F1}">
                <asvg:svgBlip xmlns:asvg="http://schemas.microsoft.com/office/drawing/2016/SVG/main" r:embed="rId6"/>
              </a:ext>
            </a:extLst>
          </a:blip>
          <a:stretch>
            <a:fillRect/>
          </a:stretch>
        </p:blipFill>
        <p:spPr>
          <a:xfrm>
            <a:off x="9355166" y="4829113"/>
            <a:ext cx="439200" cy="439200"/>
          </a:xfrm>
          <a:prstGeom prst="rect">
            <a:avLst/>
          </a:prstGeom>
        </p:spPr>
      </p:pic>
      <p:pic>
        <p:nvPicPr>
          <p:cNvPr id="167" name="图形 85" descr="带箭头的圆圈 纯色填充">
            <a:extLst>
              <a:ext uri="{FF2B5EF4-FFF2-40B4-BE49-F238E27FC236}">
                <a16:creationId xmlns:a16="http://schemas.microsoft.com/office/drawing/2014/main" id="{60B67B8A-AFC3-C4B0-2998-9D120AE3780E}"/>
              </a:ext>
            </a:extLst>
          </p:cNvPr>
          <p:cNvPicPr>
            <a:picLocks/>
          </p:cNvPicPr>
          <p:nvPr/>
        </p:nvPicPr>
        <p:blipFill>
          <a:blip r:embed="rId3">
            <a:extLst>
              <a:ext uri="{96DAC541-7B7A-43D3-8B79-37D633B846F1}">
                <asvg:svgBlip xmlns:asvg="http://schemas.microsoft.com/office/drawing/2016/SVG/main" r:embed="rId4"/>
              </a:ext>
            </a:extLst>
          </a:blip>
          <a:stretch>
            <a:fillRect/>
          </a:stretch>
        </p:blipFill>
        <p:spPr>
          <a:xfrm>
            <a:off x="8233670" y="5592941"/>
            <a:ext cx="439200" cy="439200"/>
          </a:xfrm>
          <a:prstGeom prst="rect">
            <a:avLst/>
          </a:prstGeom>
        </p:spPr>
      </p:pic>
      <p:pic>
        <p:nvPicPr>
          <p:cNvPr id="168" name="图形 86" descr="处理器 纯色填充">
            <a:extLst>
              <a:ext uri="{FF2B5EF4-FFF2-40B4-BE49-F238E27FC236}">
                <a16:creationId xmlns:a16="http://schemas.microsoft.com/office/drawing/2014/main" id="{53E1F0C9-62A9-6ACA-3064-C88163D02DCB}"/>
              </a:ext>
            </a:extLst>
          </p:cNvPr>
          <p:cNvPicPr>
            <a:picLocks/>
          </p:cNvPicPr>
          <p:nvPr/>
        </p:nvPicPr>
        <p:blipFill>
          <a:blip r:embed="rId5">
            <a:extLst>
              <a:ext uri="{96DAC541-7B7A-43D3-8B79-37D633B846F1}">
                <asvg:svgBlip xmlns:asvg="http://schemas.microsoft.com/office/drawing/2016/SVG/main" r:embed="rId6"/>
              </a:ext>
            </a:extLst>
          </a:blip>
          <a:stretch>
            <a:fillRect/>
          </a:stretch>
        </p:blipFill>
        <p:spPr>
          <a:xfrm>
            <a:off x="9355166" y="5592943"/>
            <a:ext cx="439200" cy="439200"/>
          </a:xfrm>
          <a:prstGeom prst="rect">
            <a:avLst/>
          </a:prstGeom>
        </p:spPr>
      </p:pic>
      <p:grpSp>
        <p:nvGrpSpPr>
          <p:cNvPr id="169" name="组合 128">
            <a:extLst>
              <a:ext uri="{FF2B5EF4-FFF2-40B4-BE49-F238E27FC236}">
                <a16:creationId xmlns:a16="http://schemas.microsoft.com/office/drawing/2014/main" id="{F0582801-976A-6952-F7EB-88E8E1B78887}"/>
              </a:ext>
            </a:extLst>
          </p:cNvPr>
          <p:cNvGrpSpPr>
            <a:grpSpLocks/>
          </p:cNvGrpSpPr>
          <p:nvPr/>
        </p:nvGrpSpPr>
        <p:grpSpPr>
          <a:xfrm>
            <a:off x="7104368" y="4829113"/>
            <a:ext cx="446400" cy="440102"/>
            <a:chOff x="1532522" y="783531"/>
            <a:chExt cx="312139" cy="304832"/>
          </a:xfrm>
        </p:grpSpPr>
        <p:grpSp>
          <p:nvGrpSpPr>
            <p:cNvPr id="170" name="组合 130">
              <a:extLst>
                <a:ext uri="{FF2B5EF4-FFF2-40B4-BE49-F238E27FC236}">
                  <a16:creationId xmlns:a16="http://schemas.microsoft.com/office/drawing/2014/main" id="{52D314E7-57D3-103A-0B1C-77AE8EA97006}"/>
                </a:ext>
              </a:extLst>
            </p:cNvPr>
            <p:cNvGrpSpPr>
              <a:grpSpLocks/>
            </p:cNvGrpSpPr>
            <p:nvPr/>
          </p:nvGrpSpPr>
          <p:grpSpPr>
            <a:xfrm>
              <a:off x="1532522" y="783531"/>
              <a:ext cx="260106" cy="260106"/>
              <a:chOff x="1711965" y="880412"/>
              <a:chExt cx="191826" cy="191826"/>
            </a:xfrm>
          </p:grpSpPr>
          <p:sp>
            <p:nvSpPr>
              <p:cNvPr id="177" name="矩形: 剪去单角 148">
                <a:extLst>
                  <a:ext uri="{FF2B5EF4-FFF2-40B4-BE49-F238E27FC236}">
                    <a16:creationId xmlns:a16="http://schemas.microsoft.com/office/drawing/2014/main" id="{8DB950F5-B667-7771-1679-35E8631DE4E7}"/>
                  </a:ext>
                </a:extLst>
              </p:cNvPr>
              <p:cNvSpPr>
                <a:spLocks/>
              </p:cNvSpPr>
              <p:nvPr/>
            </p:nvSpPr>
            <p:spPr>
              <a:xfrm>
                <a:off x="1747207" y="896801"/>
                <a:ext cx="116581" cy="156503"/>
              </a:xfrm>
              <a:prstGeom prst="snip1Rect">
                <a:avLst>
                  <a:gd name="adj" fmla="val 3505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latin typeface="+mj-lt"/>
                  <a:cs typeface="Arial" panose="020B0604020202020204" pitchFamily="34" charset="0"/>
                </a:endParaRPr>
              </a:p>
            </p:txBody>
          </p:sp>
          <p:pic>
            <p:nvPicPr>
              <p:cNvPr id="178" name="图形 149" descr="纸张 轮廓">
                <a:extLst>
                  <a:ext uri="{FF2B5EF4-FFF2-40B4-BE49-F238E27FC236}">
                    <a16:creationId xmlns:a16="http://schemas.microsoft.com/office/drawing/2014/main" id="{F23571EC-36C5-3874-47A9-552CDF17F4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11965" y="880412"/>
                <a:ext cx="191826" cy="191826"/>
              </a:xfrm>
              <a:prstGeom prst="rect">
                <a:avLst/>
              </a:prstGeom>
            </p:spPr>
          </p:pic>
        </p:grpSp>
        <p:grpSp>
          <p:nvGrpSpPr>
            <p:cNvPr id="171" name="组合 131">
              <a:extLst>
                <a:ext uri="{FF2B5EF4-FFF2-40B4-BE49-F238E27FC236}">
                  <a16:creationId xmlns:a16="http://schemas.microsoft.com/office/drawing/2014/main" id="{34ADB07B-85D8-5967-6F01-C35A8D780262}"/>
                </a:ext>
              </a:extLst>
            </p:cNvPr>
            <p:cNvGrpSpPr>
              <a:grpSpLocks/>
            </p:cNvGrpSpPr>
            <p:nvPr/>
          </p:nvGrpSpPr>
          <p:grpSpPr>
            <a:xfrm>
              <a:off x="1558834" y="806783"/>
              <a:ext cx="260106" cy="260106"/>
              <a:chOff x="1711965" y="880412"/>
              <a:chExt cx="191826" cy="191826"/>
            </a:xfrm>
          </p:grpSpPr>
          <p:sp>
            <p:nvSpPr>
              <p:cNvPr id="175" name="矩形: 剪去单角 146">
                <a:extLst>
                  <a:ext uri="{FF2B5EF4-FFF2-40B4-BE49-F238E27FC236}">
                    <a16:creationId xmlns:a16="http://schemas.microsoft.com/office/drawing/2014/main" id="{5160F957-3AB2-9B5B-5506-BB9811510923}"/>
                  </a:ext>
                </a:extLst>
              </p:cNvPr>
              <p:cNvSpPr>
                <a:spLocks/>
              </p:cNvSpPr>
              <p:nvPr/>
            </p:nvSpPr>
            <p:spPr>
              <a:xfrm>
                <a:off x="1747207" y="896801"/>
                <a:ext cx="116581" cy="156503"/>
              </a:xfrm>
              <a:prstGeom prst="snip1Rect">
                <a:avLst>
                  <a:gd name="adj" fmla="val 3505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latin typeface="+mj-lt"/>
                  <a:cs typeface="Arial" panose="020B0604020202020204" pitchFamily="34" charset="0"/>
                </a:endParaRPr>
              </a:p>
            </p:txBody>
          </p:sp>
          <p:pic>
            <p:nvPicPr>
              <p:cNvPr id="176" name="图形 147" descr="纸张 轮廓">
                <a:extLst>
                  <a:ext uri="{FF2B5EF4-FFF2-40B4-BE49-F238E27FC236}">
                    <a16:creationId xmlns:a16="http://schemas.microsoft.com/office/drawing/2014/main" id="{72AAE414-588B-9CFD-D6EF-900A34E7FB7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11965" y="880412"/>
                <a:ext cx="191826" cy="191826"/>
              </a:xfrm>
              <a:prstGeom prst="rect">
                <a:avLst/>
              </a:prstGeom>
            </p:spPr>
          </p:pic>
        </p:grpSp>
        <p:grpSp>
          <p:nvGrpSpPr>
            <p:cNvPr id="172" name="组合 143">
              <a:extLst>
                <a:ext uri="{FF2B5EF4-FFF2-40B4-BE49-F238E27FC236}">
                  <a16:creationId xmlns:a16="http://schemas.microsoft.com/office/drawing/2014/main" id="{9EA46AE8-43CF-90AD-B6BD-5C8D292F8EB6}"/>
                </a:ext>
              </a:extLst>
            </p:cNvPr>
            <p:cNvGrpSpPr>
              <a:grpSpLocks/>
            </p:cNvGrpSpPr>
            <p:nvPr/>
          </p:nvGrpSpPr>
          <p:grpSpPr>
            <a:xfrm>
              <a:off x="1584555" y="828257"/>
              <a:ext cx="260106" cy="260106"/>
              <a:chOff x="1711965" y="880412"/>
              <a:chExt cx="191826" cy="191826"/>
            </a:xfrm>
          </p:grpSpPr>
          <p:sp>
            <p:nvSpPr>
              <p:cNvPr id="173" name="矩形: 剪去单角 144">
                <a:extLst>
                  <a:ext uri="{FF2B5EF4-FFF2-40B4-BE49-F238E27FC236}">
                    <a16:creationId xmlns:a16="http://schemas.microsoft.com/office/drawing/2014/main" id="{549F459A-9065-12FA-9AB5-13553FA48A2E}"/>
                  </a:ext>
                </a:extLst>
              </p:cNvPr>
              <p:cNvSpPr>
                <a:spLocks/>
              </p:cNvSpPr>
              <p:nvPr/>
            </p:nvSpPr>
            <p:spPr>
              <a:xfrm>
                <a:off x="1747207" y="896801"/>
                <a:ext cx="116581" cy="156503"/>
              </a:xfrm>
              <a:prstGeom prst="snip1Rect">
                <a:avLst>
                  <a:gd name="adj" fmla="val 3505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latin typeface="+mj-lt"/>
                  <a:cs typeface="Arial" panose="020B0604020202020204" pitchFamily="34" charset="0"/>
                </a:endParaRPr>
              </a:p>
            </p:txBody>
          </p:sp>
          <p:pic>
            <p:nvPicPr>
              <p:cNvPr id="174" name="图形 145" descr="纸张 轮廓">
                <a:extLst>
                  <a:ext uri="{FF2B5EF4-FFF2-40B4-BE49-F238E27FC236}">
                    <a16:creationId xmlns:a16="http://schemas.microsoft.com/office/drawing/2014/main" id="{5940C5A7-08E3-311A-F25B-2424586F34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11965" y="880412"/>
                <a:ext cx="191826" cy="191826"/>
              </a:xfrm>
              <a:prstGeom prst="rect">
                <a:avLst/>
              </a:prstGeom>
            </p:spPr>
          </p:pic>
        </p:grpSp>
      </p:grpSp>
      <p:grpSp>
        <p:nvGrpSpPr>
          <p:cNvPr id="179" name="组合 150">
            <a:extLst>
              <a:ext uri="{FF2B5EF4-FFF2-40B4-BE49-F238E27FC236}">
                <a16:creationId xmlns:a16="http://schemas.microsoft.com/office/drawing/2014/main" id="{5B8587F4-9FDC-8F2A-0CAC-311F8FC2B445}"/>
              </a:ext>
            </a:extLst>
          </p:cNvPr>
          <p:cNvGrpSpPr>
            <a:grpSpLocks/>
          </p:cNvGrpSpPr>
          <p:nvPr/>
        </p:nvGrpSpPr>
        <p:grpSpPr>
          <a:xfrm>
            <a:off x="7104975" y="5592943"/>
            <a:ext cx="446400" cy="440102"/>
            <a:chOff x="1532522" y="783531"/>
            <a:chExt cx="312139" cy="304832"/>
          </a:xfrm>
        </p:grpSpPr>
        <p:grpSp>
          <p:nvGrpSpPr>
            <p:cNvPr id="180" name="组合 151">
              <a:extLst>
                <a:ext uri="{FF2B5EF4-FFF2-40B4-BE49-F238E27FC236}">
                  <a16:creationId xmlns:a16="http://schemas.microsoft.com/office/drawing/2014/main" id="{8EAC1C1E-C1D5-67EA-6F53-251308F01738}"/>
                </a:ext>
              </a:extLst>
            </p:cNvPr>
            <p:cNvGrpSpPr>
              <a:grpSpLocks/>
            </p:cNvGrpSpPr>
            <p:nvPr/>
          </p:nvGrpSpPr>
          <p:grpSpPr>
            <a:xfrm>
              <a:off x="1532522" y="783531"/>
              <a:ext cx="260106" cy="260106"/>
              <a:chOff x="1711965" y="880412"/>
              <a:chExt cx="191826" cy="191826"/>
            </a:xfrm>
          </p:grpSpPr>
          <p:sp>
            <p:nvSpPr>
              <p:cNvPr id="187" name="矩形: 剪去单角 179">
                <a:extLst>
                  <a:ext uri="{FF2B5EF4-FFF2-40B4-BE49-F238E27FC236}">
                    <a16:creationId xmlns:a16="http://schemas.microsoft.com/office/drawing/2014/main" id="{F85561C3-1D34-D5B9-B53C-7D16BA285076}"/>
                  </a:ext>
                </a:extLst>
              </p:cNvPr>
              <p:cNvSpPr>
                <a:spLocks/>
              </p:cNvSpPr>
              <p:nvPr/>
            </p:nvSpPr>
            <p:spPr>
              <a:xfrm>
                <a:off x="1747207" y="896801"/>
                <a:ext cx="116581" cy="156503"/>
              </a:xfrm>
              <a:prstGeom prst="snip1Rect">
                <a:avLst>
                  <a:gd name="adj" fmla="val 3505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latin typeface="+mj-lt"/>
                  <a:cs typeface="Arial" panose="020B0604020202020204" pitchFamily="34" charset="0"/>
                </a:endParaRPr>
              </a:p>
            </p:txBody>
          </p:sp>
          <p:pic>
            <p:nvPicPr>
              <p:cNvPr id="188" name="图形 180" descr="纸张 轮廓">
                <a:extLst>
                  <a:ext uri="{FF2B5EF4-FFF2-40B4-BE49-F238E27FC236}">
                    <a16:creationId xmlns:a16="http://schemas.microsoft.com/office/drawing/2014/main" id="{0523D4E9-2CF1-830C-4319-F3094695DD9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11965" y="880412"/>
                <a:ext cx="191826" cy="191826"/>
              </a:xfrm>
              <a:prstGeom prst="rect">
                <a:avLst/>
              </a:prstGeom>
            </p:spPr>
          </p:pic>
        </p:grpSp>
        <p:grpSp>
          <p:nvGrpSpPr>
            <p:cNvPr id="181" name="组合 159">
              <a:extLst>
                <a:ext uri="{FF2B5EF4-FFF2-40B4-BE49-F238E27FC236}">
                  <a16:creationId xmlns:a16="http://schemas.microsoft.com/office/drawing/2014/main" id="{0E926733-E4B1-089A-D66A-B012C08B007C}"/>
                </a:ext>
              </a:extLst>
            </p:cNvPr>
            <p:cNvGrpSpPr>
              <a:grpSpLocks/>
            </p:cNvGrpSpPr>
            <p:nvPr/>
          </p:nvGrpSpPr>
          <p:grpSpPr>
            <a:xfrm>
              <a:off x="1558834" y="806783"/>
              <a:ext cx="260106" cy="260106"/>
              <a:chOff x="1711965" y="880412"/>
              <a:chExt cx="191826" cy="191826"/>
            </a:xfrm>
          </p:grpSpPr>
          <p:sp>
            <p:nvSpPr>
              <p:cNvPr id="185" name="矩形: 剪去单角 177">
                <a:extLst>
                  <a:ext uri="{FF2B5EF4-FFF2-40B4-BE49-F238E27FC236}">
                    <a16:creationId xmlns:a16="http://schemas.microsoft.com/office/drawing/2014/main" id="{29FB2752-95E7-684E-9D75-57077E554A63}"/>
                  </a:ext>
                </a:extLst>
              </p:cNvPr>
              <p:cNvSpPr>
                <a:spLocks/>
              </p:cNvSpPr>
              <p:nvPr/>
            </p:nvSpPr>
            <p:spPr>
              <a:xfrm>
                <a:off x="1747207" y="896801"/>
                <a:ext cx="116581" cy="156503"/>
              </a:xfrm>
              <a:prstGeom prst="snip1Rect">
                <a:avLst>
                  <a:gd name="adj" fmla="val 3505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latin typeface="+mj-lt"/>
                  <a:cs typeface="Arial" panose="020B0604020202020204" pitchFamily="34" charset="0"/>
                </a:endParaRPr>
              </a:p>
            </p:txBody>
          </p:sp>
          <p:pic>
            <p:nvPicPr>
              <p:cNvPr id="186" name="图形 178" descr="纸张 轮廓">
                <a:extLst>
                  <a:ext uri="{FF2B5EF4-FFF2-40B4-BE49-F238E27FC236}">
                    <a16:creationId xmlns:a16="http://schemas.microsoft.com/office/drawing/2014/main" id="{F4091698-B16D-EBF2-986A-9F2128CC9E2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11965" y="880412"/>
                <a:ext cx="191826" cy="191826"/>
              </a:xfrm>
              <a:prstGeom prst="rect">
                <a:avLst/>
              </a:prstGeom>
            </p:spPr>
          </p:pic>
        </p:grpSp>
        <p:grpSp>
          <p:nvGrpSpPr>
            <p:cNvPr id="182" name="组合 160">
              <a:extLst>
                <a:ext uri="{FF2B5EF4-FFF2-40B4-BE49-F238E27FC236}">
                  <a16:creationId xmlns:a16="http://schemas.microsoft.com/office/drawing/2014/main" id="{2E9BE641-2A88-240B-B246-D431A81AC18E}"/>
                </a:ext>
              </a:extLst>
            </p:cNvPr>
            <p:cNvGrpSpPr>
              <a:grpSpLocks/>
            </p:cNvGrpSpPr>
            <p:nvPr/>
          </p:nvGrpSpPr>
          <p:grpSpPr>
            <a:xfrm>
              <a:off x="1584555" y="828257"/>
              <a:ext cx="260106" cy="260106"/>
              <a:chOff x="1711965" y="880412"/>
              <a:chExt cx="191826" cy="191826"/>
            </a:xfrm>
          </p:grpSpPr>
          <p:sp>
            <p:nvSpPr>
              <p:cNvPr id="183" name="矩形: 剪去单角 175">
                <a:extLst>
                  <a:ext uri="{FF2B5EF4-FFF2-40B4-BE49-F238E27FC236}">
                    <a16:creationId xmlns:a16="http://schemas.microsoft.com/office/drawing/2014/main" id="{8BBF1CD4-247A-E9C7-96C9-D398E420C26E}"/>
                  </a:ext>
                </a:extLst>
              </p:cNvPr>
              <p:cNvSpPr>
                <a:spLocks/>
              </p:cNvSpPr>
              <p:nvPr/>
            </p:nvSpPr>
            <p:spPr>
              <a:xfrm>
                <a:off x="1747207" y="896801"/>
                <a:ext cx="116581" cy="156503"/>
              </a:xfrm>
              <a:prstGeom prst="snip1Rect">
                <a:avLst>
                  <a:gd name="adj" fmla="val 3505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latin typeface="+mj-lt"/>
                  <a:cs typeface="Arial" panose="020B0604020202020204" pitchFamily="34" charset="0"/>
                </a:endParaRPr>
              </a:p>
            </p:txBody>
          </p:sp>
          <p:pic>
            <p:nvPicPr>
              <p:cNvPr id="184" name="图形 176" descr="纸张 轮廓">
                <a:extLst>
                  <a:ext uri="{FF2B5EF4-FFF2-40B4-BE49-F238E27FC236}">
                    <a16:creationId xmlns:a16="http://schemas.microsoft.com/office/drawing/2014/main" id="{700CAC66-532A-816F-C14B-076D02D3A95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11965" y="880412"/>
                <a:ext cx="191826" cy="191826"/>
              </a:xfrm>
              <a:prstGeom prst="rect">
                <a:avLst/>
              </a:prstGeom>
            </p:spPr>
          </p:pic>
        </p:grpSp>
      </p:grpSp>
      <p:pic>
        <p:nvPicPr>
          <p:cNvPr id="121" name="图形 111" descr="工作流 纯色填充">
            <a:extLst>
              <a:ext uri="{FF2B5EF4-FFF2-40B4-BE49-F238E27FC236}">
                <a16:creationId xmlns:a16="http://schemas.microsoft.com/office/drawing/2014/main" id="{08AF5712-C5E9-6CCA-DCEF-ED5F2CEE8A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98078" y="3602516"/>
            <a:ext cx="647453" cy="648000"/>
          </a:xfrm>
          <a:prstGeom prst="rect">
            <a:avLst/>
          </a:prstGeom>
        </p:spPr>
      </p:pic>
      <p:pic>
        <p:nvPicPr>
          <p:cNvPr id="122" name="图形 112" descr="工作流 纯色填充">
            <a:extLst>
              <a:ext uri="{FF2B5EF4-FFF2-40B4-BE49-F238E27FC236}">
                <a16:creationId xmlns:a16="http://schemas.microsoft.com/office/drawing/2014/main" id="{85D07B83-2FA3-8E30-F526-984005364F7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98078" y="5407706"/>
            <a:ext cx="647453" cy="648000"/>
          </a:xfrm>
          <a:prstGeom prst="rect">
            <a:avLst/>
          </a:prstGeom>
        </p:spPr>
      </p:pic>
      <p:pic>
        <p:nvPicPr>
          <p:cNvPr id="150" name="图形 185" descr="工作流 纯色填充">
            <a:extLst>
              <a:ext uri="{FF2B5EF4-FFF2-40B4-BE49-F238E27FC236}">
                <a16:creationId xmlns:a16="http://schemas.microsoft.com/office/drawing/2014/main" id="{58DE625A-F812-0BF8-92CC-F8F9B161318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98078" y="4505111"/>
            <a:ext cx="647453" cy="648000"/>
          </a:xfrm>
          <a:prstGeom prst="rect">
            <a:avLst/>
          </a:prstGeom>
        </p:spPr>
      </p:pic>
      <p:pic>
        <p:nvPicPr>
          <p:cNvPr id="190" name="图形 97" descr="纸张 轮廓">
            <a:extLst>
              <a:ext uri="{FF2B5EF4-FFF2-40B4-BE49-F238E27FC236}">
                <a16:creationId xmlns:a16="http://schemas.microsoft.com/office/drawing/2014/main" id="{15FD472C-CC61-373B-8B51-82D8A960BAC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955068" y="4866283"/>
            <a:ext cx="365760" cy="365760"/>
          </a:xfrm>
          <a:prstGeom prst="rect">
            <a:avLst/>
          </a:prstGeom>
        </p:spPr>
      </p:pic>
      <p:grpSp>
        <p:nvGrpSpPr>
          <p:cNvPr id="191" name="Group 190">
            <a:extLst>
              <a:ext uri="{FF2B5EF4-FFF2-40B4-BE49-F238E27FC236}">
                <a16:creationId xmlns:a16="http://schemas.microsoft.com/office/drawing/2014/main" id="{35915F8B-E322-0DBC-BED2-949693C535B7}"/>
              </a:ext>
            </a:extLst>
          </p:cNvPr>
          <p:cNvGrpSpPr/>
          <p:nvPr/>
        </p:nvGrpSpPr>
        <p:grpSpPr>
          <a:xfrm>
            <a:off x="5491222" y="4866283"/>
            <a:ext cx="1071442" cy="365760"/>
            <a:chOff x="5498224" y="2368269"/>
            <a:chExt cx="1071442" cy="365760"/>
          </a:xfrm>
        </p:grpSpPr>
        <p:pic>
          <p:nvPicPr>
            <p:cNvPr id="192" name="图形 93" descr="纸张 轮廓">
              <a:extLst>
                <a:ext uri="{FF2B5EF4-FFF2-40B4-BE49-F238E27FC236}">
                  <a16:creationId xmlns:a16="http://schemas.microsoft.com/office/drawing/2014/main" id="{4D5D3805-2304-D786-A486-9653CE62EA2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03906" y="2368269"/>
              <a:ext cx="365760" cy="365760"/>
            </a:xfrm>
            <a:prstGeom prst="rect">
              <a:avLst/>
            </a:prstGeom>
          </p:spPr>
        </p:pic>
        <p:pic>
          <p:nvPicPr>
            <p:cNvPr id="193" name="图形 95" descr="纸张 轮廓">
              <a:extLst>
                <a:ext uri="{FF2B5EF4-FFF2-40B4-BE49-F238E27FC236}">
                  <a16:creationId xmlns:a16="http://schemas.microsoft.com/office/drawing/2014/main" id="{8E703E84-9AC6-8CD7-6BB7-9DFC907729D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60102" y="2368269"/>
              <a:ext cx="365760" cy="365760"/>
            </a:xfrm>
            <a:prstGeom prst="rect">
              <a:avLst/>
            </a:prstGeom>
          </p:spPr>
        </p:pic>
        <p:pic>
          <p:nvPicPr>
            <p:cNvPr id="194" name="图形 95" descr="纸张 轮廓">
              <a:extLst>
                <a:ext uri="{FF2B5EF4-FFF2-40B4-BE49-F238E27FC236}">
                  <a16:creationId xmlns:a16="http://schemas.microsoft.com/office/drawing/2014/main" id="{06856AE7-582C-9E0D-953E-3E445D8802D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98224" y="2368269"/>
              <a:ext cx="365760" cy="365760"/>
            </a:xfrm>
            <a:prstGeom prst="rect">
              <a:avLst/>
            </a:prstGeom>
          </p:spPr>
        </p:pic>
      </p:grpSp>
      <p:pic>
        <p:nvPicPr>
          <p:cNvPr id="195" name="图形 97" descr="纸张 轮廓">
            <a:extLst>
              <a:ext uri="{FF2B5EF4-FFF2-40B4-BE49-F238E27FC236}">
                <a16:creationId xmlns:a16="http://schemas.microsoft.com/office/drawing/2014/main" id="{85CC2DF7-083D-A237-A8C5-F1F8480B546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955068" y="5630113"/>
            <a:ext cx="365760" cy="365760"/>
          </a:xfrm>
          <a:prstGeom prst="rect">
            <a:avLst/>
          </a:prstGeom>
        </p:spPr>
      </p:pic>
      <p:grpSp>
        <p:nvGrpSpPr>
          <p:cNvPr id="196" name="Group 195">
            <a:extLst>
              <a:ext uri="{FF2B5EF4-FFF2-40B4-BE49-F238E27FC236}">
                <a16:creationId xmlns:a16="http://schemas.microsoft.com/office/drawing/2014/main" id="{079505E7-36F0-4711-3956-82725F3BAEDA}"/>
              </a:ext>
            </a:extLst>
          </p:cNvPr>
          <p:cNvGrpSpPr/>
          <p:nvPr/>
        </p:nvGrpSpPr>
        <p:grpSpPr>
          <a:xfrm>
            <a:off x="5491222" y="5630113"/>
            <a:ext cx="1071442" cy="365760"/>
            <a:chOff x="5498224" y="2368269"/>
            <a:chExt cx="1071442" cy="365760"/>
          </a:xfrm>
        </p:grpSpPr>
        <p:pic>
          <p:nvPicPr>
            <p:cNvPr id="197" name="图形 93" descr="纸张 轮廓">
              <a:extLst>
                <a:ext uri="{FF2B5EF4-FFF2-40B4-BE49-F238E27FC236}">
                  <a16:creationId xmlns:a16="http://schemas.microsoft.com/office/drawing/2014/main" id="{917F4F99-6589-B8F1-B45C-34F57E01718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03906" y="2368269"/>
              <a:ext cx="365760" cy="365760"/>
            </a:xfrm>
            <a:prstGeom prst="rect">
              <a:avLst/>
            </a:prstGeom>
          </p:spPr>
        </p:pic>
        <p:pic>
          <p:nvPicPr>
            <p:cNvPr id="198" name="图形 95" descr="纸张 轮廓">
              <a:extLst>
                <a:ext uri="{FF2B5EF4-FFF2-40B4-BE49-F238E27FC236}">
                  <a16:creationId xmlns:a16="http://schemas.microsoft.com/office/drawing/2014/main" id="{B5A1405D-137C-60A1-D758-26ED795D487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60102" y="2368269"/>
              <a:ext cx="365760" cy="365760"/>
            </a:xfrm>
            <a:prstGeom prst="rect">
              <a:avLst/>
            </a:prstGeom>
          </p:spPr>
        </p:pic>
        <p:pic>
          <p:nvPicPr>
            <p:cNvPr id="199" name="图形 95" descr="纸张 轮廓">
              <a:extLst>
                <a:ext uri="{FF2B5EF4-FFF2-40B4-BE49-F238E27FC236}">
                  <a16:creationId xmlns:a16="http://schemas.microsoft.com/office/drawing/2014/main" id="{D4E5140E-F996-4C9E-D9D8-8B540F04939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98224" y="2368269"/>
              <a:ext cx="365760" cy="365760"/>
            </a:xfrm>
            <a:prstGeom prst="rect">
              <a:avLst/>
            </a:prstGeom>
          </p:spPr>
        </p:pic>
      </p:grpSp>
      <p:sp>
        <p:nvSpPr>
          <p:cNvPr id="136" name="Mask2" hidden="1">
            <a:extLst>
              <a:ext uri="{FF2B5EF4-FFF2-40B4-BE49-F238E27FC236}">
                <a16:creationId xmlns:a16="http://schemas.microsoft.com/office/drawing/2014/main" id="{1B490A95-3138-FA92-5C7D-7812CD8761B0}"/>
              </a:ext>
            </a:extLst>
          </p:cNvPr>
          <p:cNvSpPr>
            <a:spLocks noGrp="1" noRot="1" noMove="1" noResize="1" noEditPoints="1" noAdjustHandles="1" noChangeArrowheads="1" noChangeShapeType="1"/>
          </p:cNvSpPr>
          <p:nvPr/>
        </p:nvSpPr>
        <p:spPr>
          <a:xfrm>
            <a:off x="2235855" y="2174384"/>
            <a:ext cx="2200544" cy="1267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4" name="直接连接符 119">
            <a:extLst>
              <a:ext uri="{FF2B5EF4-FFF2-40B4-BE49-F238E27FC236}">
                <a16:creationId xmlns:a16="http://schemas.microsoft.com/office/drawing/2014/main" id="{C8FE516E-06E3-D0F1-CD50-81A2DE1B31C9}"/>
              </a:ext>
            </a:extLst>
          </p:cNvPr>
          <p:cNvCxnSpPr>
            <a:cxnSpLocks/>
          </p:cNvCxnSpPr>
          <p:nvPr/>
        </p:nvCxnSpPr>
        <p:spPr>
          <a:xfrm flipH="1" flipV="1">
            <a:off x="3982701" y="1692092"/>
            <a:ext cx="0" cy="4541951"/>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37" name="Mask3">
            <a:extLst>
              <a:ext uri="{FF2B5EF4-FFF2-40B4-BE49-F238E27FC236}">
                <a16:creationId xmlns:a16="http://schemas.microsoft.com/office/drawing/2014/main" id="{9377864A-5FF0-9F10-0019-4B9755E5AAF5}"/>
              </a:ext>
            </a:extLst>
          </p:cNvPr>
          <p:cNvSpPr>
            <a:spLocks/>
          </p:cNvSpPr>
          <p:nvPr/>
        </p:nvSpPr>
        <p:spPr>
          <a:xfrm>
            <a:off x="3613910" y="6242155"/>
            <a:ext cx="747369" cy="101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Mask1">
            <a:extLst>
              <a:ext uri="{FF2B5EF4-FFF2-40B4-BE49-F238E27FC236}">
                <a16:creationId xmlns:a16="http://schemas.microsoft.com/office/drawing/2014/main" id="{C6918108-D6F1-4B9F-98B0-6B089B366054}"/>
              </a:ext>
            </a:extLst>
          </p:cNvPr>
          <p:cNvSpPr>
            <a:spLocks/>
          </p:cNvSpPr>
          <p:nvPr/>
        </p:nvSpPr>
        <p:spPr>
          <a:xfrm>
            <a:off x="4446329" y="1463039"/>
            <a:ext cx="5915057" cy="3135957"/>
          </a:xfrm>
          <a:prstGeom prst="roundRect">
            <a:avLst>
              <a:gd name="adj" fmla="val 229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1707A4C3-D55D-49E2-A566-2EA1BA991D1B}"/>
              </a:ext>
            </a:extLst>
          </p:cNvPr>
          <p:cNvSpPr>
            <a:spLocks noGrp="1"/>
          </p:cNvSpPr>
          <p:nvPr>
            <p:ph type="title"/>
          </p:nvPr>
        </p:nvSpPr>
        <p:spPr/>
        <p:txBody>
          <a:bodyPr/>
          <a:lstStyle/>
          <a:p>
            <a:r>
              <a:rPr lang="en-US" altLang="zh-CN" dirty="0"/>
              <a:t>DL Model Serving</a:t>
            </a:r>
            <a:endParaRPr lang="zh-CN" altLang="en-US" dirty="0"/>
          </a:p>
        </p:txBody>
      </p:sp>
      <p:sp>
        <p:nvSpPr>
          <p:cNvPr id="48" name="Slide Number Placeholder 4">
            <a:extLst>
              <a:ext uri="{FF2B5EF4-FFF2-40B4-BE49-F238E27FC236}">
                <a16:creationId xmlns:a16="http://schemas.microsoft.com/office/drawing/2014/main" id="{DE76B4D7-63B7-4258-90A5-1B468F4278F9}"/>
              </a:ext>
            </a:extLst>
          </p:cNvPr>
          <p:cNvSpPr>
            <a:spLocks noGrp="1"/>
          </p:cNvSpPr>
          <p:nvPr>
            <p:ph type="sldNum" sz="quarter" idx="12"/>
          </p:nvPr>
        </p:nvSpPr>
        <p:spPr>
          <a:xfrm>
            <a:off x="10558200" y="6426000"/>
            <a:ext cx="937800" cy="432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4BC627-AC99-AB40-AA77-AD4C10984B8E}" type="slidenum">
              <a:rPr kumimoji="0" lang="en-US" sz="1200" b="0" i="0" u="none" strike="noStrike" kern="1200" cap="none" spc="0" normalizeH="0" baseline="0" noProof="0" smtClean="0">
                <a:ln>
                  <a:noFill/>
                </a:ln>
                <a:solidFill>
                  <a:srgbClr val="EEECE1">
                    <a:lumMod val="50000"/>
                  </a:srgbClr>
                </a:solidFill>
                <a:effectLst/>
                <a:uLnTx/>
                <a:uFillTx/>
                <a:latin typeface="Abril Fatface" panose="02000503000000020003"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srgbClr val="EEECE1">
                  <a:lumMod val="50000"/>
                </a:srgbClr>
              </a:solidFill>
              <a:effectLst/>
              <a:uLnTx/>
              <a:uFillTx/>
              <a:latin typeface="Abril Fatface" panose="02000503000000020003" pitchFamily="2" charset="0"/>
              <a:ea typeface="+mn-ea"/>
              <a:cs typeface="+mn-cs"/>
            </a:endParaRPr>
          </a:p>
        </p:txBody>
      </p:sp>
      <p:sp>
        <p:nvSpPr>
          <p:cNvPr id="49" name="TextBox 20">
            <a:extLst>
              <a:ext uri="{FF2B5EF4-FFF2-40B4-BE49-F238E27FC236}">
                <a16:creationId xmlns:a16="http://schemas.microsoft.com/office/drawing/2014/main" id="{F3EA2930-3A24-1040-6EB3-5F1070BFDA88}"/>
              </a:ext>
            </a:extLst>
          </p:cNvPr>
          <p:cNvSpPr txBox="1"/>
          <p:nvPr/>
        </p:nvSpPr>
        <p:spPr>
          <a:xfrm>
            <a:off x="4460794" y="1749840"/>
            <a:ext cx="1474082" cy="307777"/>
          </a:xfrm>
          <a:prstGeom prst="rect">
            <a:avLst/>
          </a:prstGeom>
          <a:noFill/>
        </p:spPr>
        <p:txBody>
          <a:bodyPr wrap="square" lIns="0" tIns="0" rIns="0" bIns="0" rtlCol="0" anchor="ctr" anchorCtr="0">
            <a:spAutoFit/>
          </a:bodyPr>
          <a:lstStyle/>
          <a:p>
            <a:pPr algn="ctr"/>
            <a:r>
              <a:rPr lang="en-US" altLang="zh-CN" sz="2000" dirty="0">
                <a:latin typeface="+mj-lt"/>
                <a:cs typeface="Gill Sans" panose="020B0502020104020203" pitchFamily="34" charset="-79"/>
              </a:rPr>
              <a:t>Model Serving</a:t>
            </a:r>
            <a:endParaRPr lang="en-US" sz="2000" dirty="0">
              <a:latin typeface="+mj-lt"/>
              <a:cs typeface="Gill Sans" panose="020B0502020104020203" pitchFamily="34" charset="-79"/>
            </a:endParaRPr>
          </a:p>
        </p:txBody>
      </p:sp>
      <p:sp>
        <p:nvSpPr>
          <p:cNvPr id="91" name="TextBox 20">
            <a:extLst>
              <a:ext uri="{FF2B5EF4-FFF2-40B4-BE49-F238E27FC236}">
                <a16:creationId xmlns:a16="http://schemas.microsoft.com/office/drawing/2014/main" id="{35C1D834-2463-ECC4-DDCA-429C2CE47D34}"/>
              </a:ext>
            </a:extLst>
          </p:cNvPr>
          <p:cNvSpPr txBox="1"/>
          <p:nvPr/>
        </p:nvSpPr>
        <p:spPr>
          <a:xfrm>
            <a:off x="1952019" y="1906726"/>
            <a:ext cx="1728170" cy="307776"/>
          </a:xfrm>
          <a:prstGeom prst="rect">
            <a:avLst/>
          </a:prstGeom>
          <a:noFill/>
        </p:spPr>
        <p:txBody>
          <a:bodyPr wrap="square" lIns="0" tIns="0" rIns="0" bIns="0" rtlCol="0" anchor="ctr" anchorCtr="0">
            <a:spAutoFit/>
          </a:bodyPr>
          <a:lstStyle/>
          <a:p>
            <a:pPr algn="ctr"/>
            <a:r>
              <a:rPr lang="en-US" altLang="zh-CN" sz="2000" dirty="0">
                <a:latin typeface="+mj-lt"/>
                <a:cs typeface="Gill Sans" panose="020B0502020104020203" pitchFamily="34" charset="-79"/>
              </a:rPr>
              <a:t>Application</a:t>
            </a:r>
            <a:endParaRPr lang="en-US" sz="2000" dirty="0">
              <a:latin typeface="+mj-lt"/>
              <a:cs typeface="Gill Sans" panose="020B0502020104020203" pitchFamily="34" charset="-79"/>
            </a:endParaRPr>
          </a:p>
        </p:txBody>
      </p:sp>
      <p:cxnSp>
        <p:nvCxnSpPr>
          <p:cNvPr id="92" name="直接箭头连接符 82">
            <a:extLst>
              <a:ext uri="{FF2B5EF4-FFF2-40B4-BE49-F238E27FC236}">
                <a16:creationId xmlns:a16="http://schemas.microsoft.com/office/drawing/2014/main" id="{6F20FE07-3822-FDB5-920D-FA9A6B6209DC}"/>
              </a:ext>
            </a:extLst>
          </p:cNvPr>
          <p:cNvCxnSpPr>
            <a:cxnSpLocks/>
          </p:cNvCxnSpPr>
          <p:nvPr/>
        </p:nvCxnSpPr>
        <p:spPr>
          <a:xfrm>
            <a:off x="5587684" y="2921818"/>
            <a:ext cx="0" cy="802964"/>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98" name="直接箭头连接符 101">
            <a:extLst>
              <a:ext uri="{FF2B5EF4-FFF2-40B4-BE49-F238E27FC236}">
                <a16:creationId xmlns:a16="http://schemas.microsoft.com/office/drawing/2014/main" id="{052E5B82-15E9-9740-BE6A-E96B9A5579E6}"/>
              </a:ext>
            </a:extLst>
          </p:cNvPr>
          <p:cNvCxnSpPr>
            <a:cxnSpLocks/>
          </p:cNvCxnSpPr>
          <p:nvPr/>
        </p:nvCxnSpPr>
        <p:spPr>
          <a:xfrm>
            <a:off x="6058222" y="4126263"/>
            <a:ext cx="1092692"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1A1571B1-FF9D-6748-8FCE-CD768F532F6E}"/>
              </a:ext>
            </a:extLst>
          </p:cNvPr>
          <p:cNvGrpSpPr/>
          <p:nvPr/>
        </p:nvGrpSpPr>
        <p:grpSpPr>
          <a:xfrm>
            <a:off x="9161606" y="3824309"/>
            <a:ext cx="1099493" cy="736982"/>
            <a:chOff x="9161606" y="3824309"/>
            <a:chExt cx="1099493" cy="736982"/>
          </a:xfrm>
        </p:grpSpPr>
        <p:sp>
          <p:nvSpPr>
            <p:cNvPr id="101" name="文本框 104">
              <a:extLst>
                <a:ext uri="{FF2B5EF4-FFF2-40B4-BE49-F238E27FC236}">
                  <a16:creationId xmlns:a16="http://schemas.microsoft.com/office/drawing/2014/main" id="{A2C56586-0E04-A625-8E21-39CC82C46CFC}"/>
                </a:ext>
              </a:extLst>
            </p:cNvPr>
            <p:cNvSpPr txBox="1"/>
            <p:nvPr/>
          </p:nvSpPr>
          <p:spPr>
            <a:xfrm>
              <a:off x="9161606" y="4251160"/>
              <a:ext cx="1099493" cy="310131"/>
            </a:xfrm>
            <a:prstGeom prst="rect">
              <a:avLst/>
            </a:prstGeom>
            <a:noFill/>
          </p:spPr>
          <p:txBody>
            <a:bodyPr wrap="square" lIns="0" tIns="0" rIns="0" bIns="0" rtlCol="0" anchor="ctr" anchorCtr="0">
              <a:spAutoFit/>
            </a:bodyPr>
            <a:lstStyle/>
            <a:p>
              <a:pPr algn="ctr"/>
              <a:r>
                <a:rPr lang="en-US" altLang="zh-CN" dirty="0">
                  <a:latin typeface="+mj-lt"/>
                  <a:cs typeface="Arial" panose="020B0604020202020204" pitchFamily="34" charset="0"/>
                </a:rPr>
                <a:t>Worker</a:t>
              </a:r>
              <a:endParaRPr lang="zh-CN" altLang="en-US" dirty="0">
                <a:latin typeface="+mj-lt"/>
                <a:cs typeface="Arial" panose="020B0604020202020204" pitchFamily="34" charset="0"/>
              </a:endParaRPr>
            </a:p>
          </p:txBody>
        </p:sp>
        <p:pic>
          <p:nvPicPr>
            <p:cNvPr id="100" name="图形 103" descr="处理器 纯色填充">
              <a:extLst>
                <a:ext uri="{FF2B5EF4-FFF2-40B4-BE49-F238E27FC236}">
                  <a16:creationId xmlns:a16="http://schemas.microsoft.com/office/drawing/2014/main" id="{B6A22877-A286-3F4F-8F89-132BBEDB59B5}"/>
                </a:ext>
              </a:extLst>
            </p:cNvPr>
            <p:cNvPicPr>
              <a:picLocks/>
            </p:cNvPicPr>
            <p:nvPr/>
          </p:nvPicPr>
          <p:blipFill>
            <a:blip r:embed="rId13">
              <a:extLst>
                <a:ext uri="{96DAC541-7B7A-43D3-8B79-37D633B846F1}">
                  <asvg:svgBlip xmlns:asvg="http://schemas.microsoft.com/office/drawing/2016/SVG/main" r:embed="rId14"/>
                </a:ext>
              </a:extLst>
            </a:blip>
            <a:stretch>
              <a:fillRect/>
            </a:stretch>
          </p:blipFill>
          <p:spPr>
            <a:xfrm>
              <a:off x="9491752" y="3824309"/>
              <a:ext cx="439200" cy="439200"/>
            </a:xfrm>
            <a:prstGeom prst="rect">
              <a:avLst/>
            </a:prstGeom>
          </p:spPr>
        </p:pic>
      </p:grpSp>
      <p:grpSp>
        <p:nvGrpSpPr>
          <p:cNvPr id="14" name="Group 13">
            <a:extLst>
              <a:ext uri="{FF2B5EF4-FFF2-40B4-BE49-F238E27FC236}">
                <a16:creationId xmlns:a16="http://schemas.microsoft.com/office/drawing/2014/main" id="{8B796054-03D6-2F0C-526A-9140EDF4239D}"/>
              </a:ext>
            </a:extLst>
          </p:cNvPr>
          <p:cNvGrpSpPr/>
          <p:nvPr/>
        </p:nvGrpSpPr>
        <p:grpSpPr>
          <a:xfrm>
            <a:off x="7073596" y="2208947"/>
            <a:ext cx="1120488" cy="742900"/>
            <a:chOff x="7073596" y="2208947"/>
            <a:chExt cx="1120488" cy="742900"/>
          </a:xfrm>
        </p:grpSpPr>
        <p:pic>
          <p:nvPicPr>
            <p:cNvPr id="103" name="图形 117" descr="区块链 纯色填充">
              <a:extLst>
                <a:ext uri="{FF2B5EF4-FFF2-40B4-BE49-F238E27FC236}">
                  <a16:creationId xmlns:a16="http://schemas.microsoft.com/office/drawing/2014/main" id="{2E3F1DDA-9719-4710-CD8B-1D120617211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414384" y="2208947"/>
              <a:ext cx="438912" cy="438912"/>
            </a:xfrm>
            <a:prstGeom prst="rect">
              <a:avLst/>
            </a:prstGeom>
          </p:spPr>
        </p:pic>
        <p:sp>
          <p:nvSpPr>
            <p:cNvPr id="104" name="文本框 118">
              <a:extLst>
                <a:ext uri="{FF2B5EF4-FFF2-40B4-BE49-F238E27FC236}">
                  <a16:creationId xmlns:a16="http://schemas.microsoft.com/office/drawing/2014/main" id="{761A78CE-4D01-0950-BD99-709D547A5F8C}"/>
                </a:ext>
              </a:extLst>
            </p:cNvPr>
            <p:cNvSpPr txBox="1"/>
            <p:nvPr/>
          </p:nvSpPr>
          <p:spPr>
            <a:xfrm>
              <a:off x="7073596" y="2641716"/>
              <a:ext cx="1120488" cy="310131"/>
            </a:xfrm>
            <a:prstGeom prst="rect">
              <a:avLst/>
            </a:prstGeom>
            <a:noFill/>
          </p:spPr>
          <p:txBody>
            <a:bodyPr wrap="square" lIns="0" tIns="0" rIns="0" bIns="0" rtlCol="0" anchor="ctr" anchorCtr="0">
              <a:spAutoFit/>
            </a:bodyPr>
            <a:lstStyle/>
            <a:p>
              <a:pPr algn="ctr"/>
              <a:r>
                <a:rPr lang="en-US" altLang="zh-CN" dirty="0">
                  <a:latin typeface="+mj-lt"/>
                  <a:cs typeface="Arial" panose="020B0604020202020204" pitchFamily="34" charset="0"/>
                </a:rPr>
                <a:t>Profiler</a:t>
              </a:r>
              <a:endParaRPr lang="zh-CN" altLang="en-US" dirty="0">
                <a:latin typeface="+mj-lt"/>
                <a:cs typeface="Arial" panose="020B0604020202020204" pitchFamily="34" charset="0"/>
              </a:endParaRPr>
            </a:p>
          </p:txBody>
        </p:sp>
      </p:grpSp>
      <p:cxnSp>
        <p:nvCxnSpPr>
          <p:cNvPr id="105" name="直接箭头连接符 120">
            <a:extLst>
              <a:ext uri="{FF2B5EF4-FFF2-40B4-BE49-F238E27FC236}">
                <a16:creationId xmlns:a16="http://schemas.microsoft.com/office/drawing/2014/main" id="{9ED15B7B-8E6C-F66E-20E7-041B63383983}"/>
              </a:ext>
            </a:extLst>
          </p:cNvPr>
          <p:cNvCxnSpPr>
            <a:cxnSpLocks/>
          </p:cNvCxnSpPr>
          <p:nvPr/>
        </p:nvCxnSpPr>
        <p:spPr>
          <a:xfrm>
            <a:off x="8192339" y="4126263"/>
            <a:ext cx="1092692"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4E154A39-3833-2359-8DC1-D68F31A3726F}"/>
              </a:ext>
            </a:extLst>
          </p:cNvPr>
          <p:cNvGrpSpPr/>
          <p:nvPr/>
        </p:nvGrpSpPr>
        <p:grpSpPr>
          <a:xfrm>
            <a:off x="6883295" y="3865716"/>
            <a:ext cx="1501094" cy="694931"/>
            <a:chOff x="6883295" y="3865716"/>
            <a:chExt cx="1501094" cy="694931"/>
          </a:xfrm>
        </p:grpSpPr>
        <p:sp>
          <p:nvSpPr>
            <p:cNvPr id="107" name="文本框 125">
              <a:extLst>
                <a:ext uri="{FF2B5EF4-FFF2-40B4-BE49-F238E27FC236}">
                  <a16:creationId xmlns:a16="http://schemas.microsoft.com/office/drawing/2014/main" id="{64ADD1B0-FAA4-8A81-0BF8-FC717941445A}"/>
                </a:ext>
              </a:extLst>
            </p:cNvPr>
            <p:cNvSpPr txBox="1"/>
            <p:nvPr/>
          </p:nvSpPr>
          <p:spPr>
            <a:xfrm>
              <a:off x="6883295" y="4250516"/>
              <a:ext cx="1501094" cy="310131"/>
            </a:xfrm>
            <a:prstGeom prst="rect">
              <a:avLst/>
            </a:prstGeom>
            <a:noFill/>
          </p:spPr>
          <p:txBody>
            <a:bodyPr wrap="square" lIns="0" tIns="0" rIns="0" bIns="0" rtlCol="0" anchor="ctr" anchorCtr="0">
              <a:spAutoFit/>
            </a:bodyPr>
            <a:lstStyle/>
            <a:p>
              <a:pPr algn="ctr"/>
              <a:r>
                <a:rPr lang="en-US" altLang="zh-CN" dirty="0">
                  <a:latin typeface="+mj-lt"/>
                  <a:cs typeface="Arial" panose="020B0604020202020204" pitchFamily="34" charset="0"/>
                </a:rPr>
                <a:t>Scheduler</a:t>
              </a:r>
              <a:endParaRPr lang="zh-CN" altLang="en-US" sz="2000" dirty="0">
                <a:latin typeface="+mj-lt"/>
                <a:cs typeface="Arial" panose="020B0604020202020204" pitchFamily="34" charset="0"/>
              </a:endParaRPr>
            </a:p>
          </p:txBody>
        </p:sp>
        <p:pic>
          <p:nvPicPr>
            <p:cNvPr id="108" name="图形 129" descr="带箭头的圆圈 纯色填充">
              <a:extLst>
                <a:ext uri="{FF2B5EF4-FFF2-40B4-BE49-F238E27FC236}">
                  <a16:creationId xmlns:a16="http://schemas.microsoft.com/office/drawing/2014/main" id="{47AF146F-CF69-64AC-C342-CFBAFA364476}"/>
                </a:ext>
              </a:extLst>
            </p:cNvPr>
            <p:cNvPicPr>
              <a:picLocks/>
            </p:cNvPicPr>
            <p:nvPr/>
          </p:nvPicPr>
          <p:blipFill>
            <a:blip r:embed="rId17">
              <a:extLst>
                <a:ext uri="{96DAC541-7B7A-43D3-8B79-37D633B846F1}">
                  <asvg:svgBlip xmlns:asvg="http://schemas.microsoft.com/office/drawing/2016/SVG/main" r:embed="rId18"/>
                </a:ext>
              </a:extLst>
            </a:blip>
            <a:stretch>
              <a:fillRect/>
            </a:stretch>
          </p:blipFill>
          <p:spPr>
            <a:xfrm>
              <a:off x="7414242" y="3865716"/>
              <a:ext cx="439200" cy="439200"/>
            </a:xfrm>
            <a:prstGeom prst="rect">
              <a:avLst/>
            </a:prstGeom>
          </p:spPr>
        </p:pic>
      </p:grpSp>
      <p:grpSp>
        <p:nvGrpSpPr>
          <p:cNvPr id="4" name="Group 3">
            <a:extLst>
              <a:ext uri="{FF2B5EF4-FFF2-40B4-BE49-F238E27FC236}">
                <a16:creationId xmlns:a16="http://schemas.microsoft.com/office/drawing/2014/main" id="{3EF2F018-4209-A3B8-56F4-19B4A86E8D94}"/>
              </a:ext>
            </a:extLst>
          </p:cNvPr>
          <p:cNvGrpSpPr/>
          <p:nvPr/>
        </p:nvGrpSpPr>
        <p:grpSpPr>
          <a:xfrm>
            <a:off x="5163517" y="3822914"/>
            <a:ext cx="831210" cy="738361"/>
            <a:chOff x="5163517" y="3822914"/>
            <a:chExt cx="831210" cy="738361"/>
          </a:xfrm>
        </p:grpSpPr>
        <p:sp>
          <p:nvSpPr>
            <p:cNvPr id="119" name="文本框 133">
              <a:extLst>
                <a:ext uri="{FF2B5EF4-FFF2-40B4-BE49-F238E27FC236}">
                  <a16:creationId xmlns:a16="http://schemas.microsoft.com/office/drawing/2014/main" id="{FB8BD092-E438-C3CB-6647-AAA23769E73A}"/>
                </a:ext>
              </a:extLst>
            </p:cNvPr>
            <p:cNvSpPr txBox="1"/>
            <p:nvPr/>
          </p:nvSpPr>
          <p:spPr>
            <a:xfrm>
              <a:off x="5163517" y="4251144"/>
              <a:ext cx="831210" cy="310131"/>
            </a:xfrm>
            <a:prstGeom prst="rect">
              <a:avLst/>
            </a:prstGeom>
            <a:noFill/>
          </p:spPr>
          <p:txBody>
            <a:bodyPr wrap="square" lIns="0" tIns="0" rIns="0" bIns="0" rtlCol="0" anchor="ctr" anchorCtr="0">
              <a:spAutoFit/>
            </a:bodyPr>
            <a:lstStyle/>
            <a:p>
              <a:pPr algn="ctr"/>
              <a:r>
                <a:rPr lang="en-US" altLang="zh-CN" dirty="0">
                  <a:latin typeface="+mj-lt"/>
                  <a:cs typeface="Arial" panose="020B0604020202020204" pitchFamily="34" charset="0"/>
                </a:rPr>
                <a:t>Batch</a:t>
              </a:r>
              <a:endParaRPr lang="zh-CN" altLang="en-US" sz="2000" dirty="0">
                <a:latin typeface="+mj-lt"/>
                <a:cs typeface="Arial" panose="020B0604020202020204" pitchFamily="34" charset="0"/>
              </a:endParaRPr>
            </a:p>
          </p:txBody>
        </p:sp>
        <p:grpSp>
          <p:nvGrpSpPr>
            <p:cNvPr id="109" name="组合 132">
              <a:extLst>
                <a:ext uri="{FF2B5EF4-FFF2-40B4-BE49-F238E27FC236}">
                  <a16:creationId xmlns:a16="http://schemas.microsoft.com/office/drawing/2014/main" id="{FCBBA7B7-EE3B-48DB-EF39-BAB06B36A50B}"/>
                </a:ext>
              </a:extLst>
            </p:cNvPr>
            <p:cNvGrpSpPr>
              <a:grpSpLocks/>
            </p:cNvGrpSpPr>
            <p:nvPr/>
          </p:nvGrpSpPr>
          <p:grpSpPr>
            <a:xfrm>
              <a:off x="5355391" y="3822914"/>
              <a:ext cx="446400" cy="440121"/>
              <a:chOff x="1532522" y="783531"/>
              <a:chExt cx="312139" cy="304832"/>
            </a:xfrm>
          </p:grpSpPr>
          <p:grpSp>
            <p:nvGrpSpPr>
              <p:cNvPr id="110" name="组合 134">
                <a:extLst>
                  <a:ext uri="{FF2B5EF4-FFF2-40B4-BE49-F238E27FC236}">
                    <a16:creationId xmlns:a16="http://schemas.microsoft.com/office/drawing/2014/main" id="{026541B0-4211-4B93-41E3-92D6E4FAAA29}"/>
                  </a:ext>
                </a:extLst>
              </p:cNvPr>
              <p:cNvGrpSpPr>
                <a:grpSpLocks/>
              </p:cNvGrpSpPr>
              <p:nvPr/>
            </p:nvGrpSpPr>
            <p:grpSpPr>
              <a:xfrm>
                <a:off x="1532522" y="783531"/>
                <a:ext cx="260106" cy="260106"/>
                <a:chOff x="1711965" y="880412"/>
                <a:chExt cx="191826" cy="191826"/>
              </a:xfrm>
            </p:grpSpPr>
            <p:sp>
              <p:nvSpPr>
                <p:cNvPr id="117" name="矩形: 剪去单角 141">
                  <a:extLst>
                    <a:ext uri="{FF2B5EF4-FFF2-40B4-BE49-F238E27FC236}">
                      <a16:creationId xmlns:a16="http://schemas.microsoft.com/office/drawing/2014/main" id="{551D7287-B92F-B992-1007-21C623BB9ABE}"/>
                    </a:ext>
                  </a:extLst>
                </p:cNvPr>
                <p:cNvSpPr>
                  <a:spLocks/>
                </p:cNvSpPr>
                <p:nvPr/>
              </p:nvSpPr>
              <p:spPr>
                <a:xfrm>
                  <a:off x="1747207" y="896801"/>
                  <a:ext cx="116581" cy="156503"/>
                </a:xfrm>
                <a:prstGeom prst="snip1Rect">
                  <a:avLst>
                    <a:gd name="adj" fmla="val 35050"/>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latin typeface="+mj-lt"/>
                    <a:cs typeface="Arial" panose="020B0604020202020204" pitchFamily="34" charset="0"/>
                  </a:endParaRPr>
                </a:p>
              </p:txBody>
            </p:sp>
            <p:pic>
              <p:nvPicPr>
                <p:cNvPr id="118" name="图形 142" descr="纸张 轮廓">
                  <a:extLst>
                    <a:ext uri="{FF2B5EF4-FFF2-40B4-BE49-F238E27FC236}">
                      <a16:creationId xmlns:a16="http://schemas.microsoft.com/office/drawing/2014/main" id="{DD14C882-1397-BD24-31B0-5C82D3F71C7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711965" y="880412"/>
                  <a:ext cx="191826" cy="191826"/>
                </a:xfrm>
                <a:prstGeom prst="rect">
                  <a:avLst/>
                </a:prstGeom>
              </p:spPr>
            </p:pic>
          </p:grpSp>
          <p:grpSp>
            <p:nvGrpSpPr>
              <p:cNvPr id="111" name="组合 135">
                <a:extLst>
                  <a:ext uri="{FF2B5EF4-FFF2-40B4-BE49-F238E27FC236}">
                    <a16:creationId xmlns:a16="http://schemas.microsoft.com/office/drawing/2014/main" id="{5A8B82C7-E2E1-718C-AE6A-78262A3AD250}"/>
                  </a:ext>
                </a:extLst>
              </p:cNvPr>
              <p:cNvGrpSpPr>
                <a:grpSpLocks/>
              </p:cNvGrpSpPr>
              <p:nvPr/>
            </p:nvGrpSpPr>
            <p:grpSpPr>
              <a:xfrm>
                <a:off x="1558834" y="806783"/>
                <a:ext cx="260106" cy="260106"/>
                <a:chOff x="1711965" y="880412"/>
                <a:chExt cx="191826" cy="191826"/>
              </a:xfrm>
            </p:grpSpPr>
            <p:sp>
              <p:nvSpPr>
                <p:cNvPr id="115" name="矩形: 剪去单角 139">
                  <a:extLst>
                    <a:ext uri="{FF2B5EF4-FFF2-40B4-BE49-F238E27FC236}">
                      <a16:creationId xmlns:a16="http://schemas.microsoft.com/office/drawing/2014/main" id="{2857C9C7-1600-A665-A09A-4E54B2903341}"/>
                    </a:ext>
                  </a:extLst>
                </p:cNvPr>
                <p:cNvSpPr>
                  <a:spLocks/>
                </p:cNvSpPr>
                <p:nvPr/>
              </p:nvSpPr>
              <p:spPr>
                <a:xfrm>
                  <a:off x="1747207" y="896801"/>
                  <a:ext cx="116581" cy="156503"/>
                </a:xfrm>
                <a:prstGeom prst="snip1Rect">
                  <a:avLst>
                    <a:gd name="adj" fmla="val 35050"/>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latin typeface="+mj-lt"/>
                    <a:cs typeface="Arial" panose="020B0604020202020204" pitchFamily="34" charset="0"/>
                  </a:endParaRPr>
                </a:p>
              </p:txBody>
            </p:sp>
            <p:pic>
              <p:nvPicPr>
                <p:cNvPr id="116" name="图形 140" descr="纸张 轮廓">
                  <a:extLst>
                    <a:ext uri="{FF2B5EF4-FFF2-40B4-BE49-F238E27FC236}">
                      <a16:creationId xmlns:a16="http://schemas.microsoft.com/office/drawing/2014/main" id="{22B592EA-0A2A-5387-D55F-7F4DF38E78D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711965" y="880412"/>
                  <a:ext cx="191826" cy="191826"/>
                </a:xfrm>
                <a:prstGeom prst="rect">
                  <a:avLst/>
                </a:prstGeom>
              </p:spPr>
            </p:pic>
          </p:grpSp>
          <p:grpSp>
            <p:nvGrpSpPr>
              <p:cNvPr id="112" name="组合 136">
                <a:extLst>
                  <a:ext uri="{FF2B5EF4-FFF2-40B4-BE49-F238E27FC236}">
                    <a16:creationId xmlns:a16="http://schemas.microsoft.com/office/drawing/2014/main" id="{7F0DAE49-0E3B-C48F-201B-CEA117A2484A}"/>
                  </a:ext>
                </a:extLst>
              </p:cNvPr>
              <p:cNvGrpSpPr>
                <a:grpSpLocks/>
              </p:cNvGrpSpPr>
              <p:nvPr/>
            </p:nvGrpSpPr>
            <p:grpSpPr>
              <a:xfrm>
                <a:off x="1584555" y="828257"/>
                <a:ext cx="260106" cy="260106"/>
                <a:chOff x="1711965" y="880412"/>
                <a:chExt cx="191826" cy="191826"/>
              </a:xfrm>
            </p:grpSpPr>
            <p:sp>
              <p:nvSpPr>
                <p:cNvPr id="113" name="矩形: 剪去单角 137">
                  <a:extLst>
                    <a:ext uri="{FF2B5EF4-FFF2-40B4-BE49-F238E27FC236}">
                      <a16:creationId xmlns:a16="http://schemas.microsoft.com/office/drawing/2014/main" id="{DE02E431-14C4-65EE-5B9A-073AE93576F3}"/>
                    </a:ext>
                  </a:extLst>
                </p:cNvPr>
                <p:cNvSpPr>
                  <a:spLocks/>
                </p:cNvSpPr>
                <p:nvPr/>
              </p:nvSpPr>
              <p:spPr>
                <a:xfrm>
                  <a:off x="1747207" y="896801"/>
                  <a:ext cx="116581" cy="156503"/>
                </a:xfrm>
                <a:prstGeom prst="snip1Rect">
                  <a:avLst>
                    <a:gd name="adj" fmla="val 35050"/>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latin typeface="+mj-lt"/>
                    <a:cs typeface="Arial" panose="020B0604020202020204" pitchFamily="34" charset="0"/>
                  </a:endParaRPr>
                </a:p>
              </p:txBody>
            </p:sp>
            <p:pic>
              <p:nvPicPr>
                <p:cNvPr id="114" name="图形 138" descr="纸张 轮廓">
                  <a:extLst>
                    <a:ext uri="{FF2B5EF4-FFF2-40B4-BE49-F238E27FC236}">
                      <a16:creationId xmlns:a16="http://schemas.microsoft.com/office/drawing/2014/main" id="{BB5089CA-97F3-2D00-2F9F-2B8ACC2901A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711965" y="880412"/>
                  <a:ext cx="191826" cy="191826"/>
                </a:xfrm>
                <a:prstGeom prst="rect">
                  <a:avLst/>
                </a:prstGeom>
              </p:spPr>
            </p:pic>
          </p:grpSp>
        </p:grpSp>
      </p:grpSp>
      <p:pic>
        <p:nvPicPr>
          <p:cNvPr id="120" name="图形 15" descr="工作流 纯色填充">
            <a:extLst>
              <a:ext uri="{FF2B5EF4-FFF2-40B4-BE49-F238E27FC236}">
                <a16:creationId xmlns:a16="http://schemas.microsoft.com/office/drawing/2014/main" id="{DC7625DE-20E4-40F6-1CA7-5D7AF1A09CC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498078" y="2687939"/>
            <a:ext cx="647453" cy="648000"/>
          </a:xfrm>
          <a:prstGeom prst="rect">
            <a:avLst/>
          </a:prstGeom>
        </p:spPr>
      </p:pic>
      <p:sp>
        <p:nvSpPr>
          <p:cNvPr id="125" name="TextBox 20">
            <a:extLst>
              <a:ext uri="{FF2B5EF4-FFF2-40B4-BE49-F238E27FC236}">
                <a16:creationId xmlns:a16="http://schemas.microsoft.com/office/drawing/2014/main" id="{EC8D8978-EA36-1C34-4644-2705A266AA49}"/>
              </a:ext>
            </a:extLst>
          </p:cNvPr>
          <p:cNvSpPr txBox="1"/>
          <p:nvPr/>
        </p:nvSpPr>
        <p:spPr>
          <a:xfrm>
            <a:off x="3748233" y="2063192"/>
            <a:ext cx="468929" cy="457142"/>
          </a:xfrm>
          <a:prstGeom prst="rect">
            <a:avLst/>
          </a:prstGeom>
          <a:solidFill>
            <a:schemeClr val="bg1"/>
          </a:solidFill>
        </p:spPr>
        <p:txBody>
          <a:bodyPr vert="vert270" wrap="square" lIns="0" tIns="0" rIns="0" bIns="0" rtlCol="0" anchor="ctr" anchorCtr="0">
            <a:spAutoFit/>
          </a:bodyPr>
          <a:lstStyle/>
          <a:p>
            <a:pPr algn="ctr"/>
            <a:r>
              <a:rPr lang="en-US" altLang="zh-CN" sz="2000" dirty="0">
                <a:latin typeface="+mj-lt"/>
                <a:cs typeface="Gill Sans" panose="020B0502020104020203" pitchFamily="34" charset="-79"/>
              </a:rPr>
              <a:t>API</a:t>
            </a:r>
            <a:endParaRPr lang="en-US" sz="2000" dirty="0">
              <a:latin typeface="+mj-lt"/>
              <a:cs typeface="Gill Sans" panose="020B0502020104020203" pitchFamily="34" charset="-79"/>
            </a:endParaRPr>
          </a:p>
        </p:txBody>
      </p:sp>
      <p:sp>
        <p:nvSpPr>
          <p:cNvPr id="126" name="任意多边形: 形状 29">
            <a:extLst>
              <a:ext uri="{FF2B5EF4-FFF2-40B4-BE49-F238E27FC236}">
                <a16:creationId xmlns:a16="http://schemas.microsoft.com/office/drawing/2014/main" id="{AF0C133E-6375-6CBF-2FB2-2A3602A3D8BE}"/>
              </a:ext>
            </a:extLst>
          </p:cNvPr>
          <p:cNvSpPr/>
          <p:nvPr/>
        </p:nvSpPr>
        <p:spPr>
          <a:xfrm>
            <a:off x="3174256" y="2559585"/>
            <a:ext cx="1803527" cy="452356"/>
          </a:xfrm>
          <a:custGeom>
            <a:avLst/>
            <a:gdLst>
              <a:gd name="connsiteX0" fmla="*/ 0 w 365760"/>
              <a:gd name="connsiteY0" fmla="*/ 322515 h 322515"/>
              <a:gd name="connsiteX1" fmla="*/ 181032 w 365760"/>
              <a:gd name="connsiteY1" fmla="*/ 278180 h 322515"/>
              <a:gd name="connsiteX2" fmla="*/ 173643 w 365760"/>
              <a:gd name="connsiteY2" fmla="*/ 100842 h 322515"/>
              <a:gd name="connsiteX3" fmla="*/ 365760 w 365760"/>
              <a:gd name="connsiteY3" fmla="*/ 2936 h 322515"/>
              <a:gd name="connsiteX0" fmla="*/ 0 w 365760"/>
              <a:gd name="connsiteY0" fmla="*/ 340135 h 340135"/>
              <a:gd name="connsiteX1" fmla="*/ 181032 w 365760"/>
              <a:gd name="connsiteY1" fmla="*/ 295800 h 340135"/>
              <a:gd name="connsiteX2" fmla="*/ 77585 w 365760"/>
              <a:gd name="connsiteY2" fmla="*/ 27946 h 340135"/>
              <a:gd name="connsiteX3" fmla="*/ 365760 w 365760"/>
              <a:gd name="connsiteY3" fmla="*/ 20556 h 340135"/>
              <a:gd name="connsiteX0" fmla="*/ 0 w 365760"/>
              <a:gd name="connsiteY0" fmla="*/ 324461 h 324461"/>
              <a:gd name="connsiteX1" fmla="*/ 181032 w 365760"/>
              <a:gd name="connsiteY1" fmla="*/ 280126 h 324461"/>
              <a:gd name="connsiteX2" fmla="*/ 199505 w 365760"/>
              <a:gd name="connsiteY2" fmla="*/ 67690 h 324461"/>
              <a:gd name="connsiteX3" fmla="*/ 365760 w 365760"/>
              <a:gd name="connsiteY3" fmla="*/ 4882 h 324461"/>
              <a:gd name="connsiteX0" fmla="*/ 0 w 363913"/>
              <a:gd name="connsiteY0" fmla="*/ 319464 h 319464"/>
              <a:gd name="connsiteX1" fmla="*/ 181032 w 363913"/>
              <a:gd name="connsiteY1" fmla="*/ 275129 h 319464"/>
              <a:gd name="connsiteX2" fmla="*/ 199505 w 363913"/>
              <a:gd name="connsiteY2" fmla="*/ 62693 h 319464"/>
              <a:gd name="connsiteX3" fmla="*/ 363913 w 363913"/>
              <a:gd name="connsiteY3" fmla="*/ 5426 h 319464"/>
              <a:gd name="connsiteX0" fmla="*/ 0 w 363913"/>
              <a:gd name="connsiteY0" fmla="*/ 314153 h 314153"/>
              <a:gd name="connsiteX1" fmla="*/ 181032 w 363913"/>
              <a:gd name="connsiteY1" fmla="*/ 269818 h 314153"/>
              <a:gd name="connsiteX2" fmla="*/ 199505 w 363913"/>
              <a:gd name="connsiteY2" fmla="*/ 57382 h 314153"/>
              <a:gd name="connsiteX3" fmla="*/ 363913 w 363913"/>
              <a:gd name="connsiteY3" fmla="*/ 115 h 314153"/>
              <a:gd name="connsiteX0" fmla="*/ 0 w 363913"/>
              <a:gd name="connsiteY0" fmla="*/ 314153 h 314153"/>
              <a:gd name="connsiteX1" fmla="*/ 167935 w 363913"/>
              <a:gd name="connsiteY1" fmla="*/ 248387 h 314153"/>
              <a:gd name="connsiteX2" fmla="*/ 199505 w 363913"/>
              <a:gd name="connsiteY2" fmla="*/ 57382 h 314153"/>
              <a:gd name="connsiteX3" fmla="*/ 363913 w 363913"/>
              <a:gd name="connsiteY3" fmla="*/ 115 h 314153"/>
              <a:gd name="connsiteX0" fmla="*/ 0 w 363913"/>
              <a:gd name="connsiteY0" fmla="*/ 314153 h 314153"/>
              <a:gd name="connsiteX1" fmla="*/ 136979 w 363913"/>
              <a:gd name="connsiteY1" fmla="*/ 253149 h 314153"/>
              <a:gd name="connsiteX2" fmla="*/ 199505 w 363913"/>
              <a:gd name="connsiteY2" fmla="*/ 57382 h 314153"/>
              <a:gd name="connsiteX3" fmla="*/ 363913 w 363913"/>
              <a:gd name="connsiteY3" fmla="*/ 115 h 314153"/>
              <a:gd name="connsiteX0" fmla="*/ 0 w 363913"/>
              <a:gd name="connsiteY0" fmla="*/ 314153 h 314153"/>
              <a:gd name="connsiteX1" fmla="*/ 136979 w 363913"/>
              <a:gd name="connsiteY1" fmla="*/ 253149 h 314153"/>
              <a:gd name="connsiteX2" fmla="*/ 199505 w 363913"/>
              <a:gd name="connsiteY2" fmla="*/ 57382 h 314153"/>
              <a:gd name="connsiteX3" fmla="*/ 363913 w 363913"/>
              <a:gd name="connsiteY3" fmla="*/ 115 h 314153"/>
              <a:gd name="connsiteX0" fmla="*/ 0 w 388916"/>
              <a:gd name="connsiteY0" fmla="*/ 313132 h 313132"/>
              <a:gd name="connsiteX1" fmla="*/ 136979 w 388916"/>
              <a:gd name="connsiteY1" fmla="*/ 252128 h 313132"/>
              <a:gd name="connsiteX2" fmla="*/ 199505 w 388916"/>
              <a:gd name="connsiteY2" fmla="*/ 56361 h 313132"/>
              <a:gd name="connsiteX3" fmla="*/ 388916 w 388916"/>
              <a:gd name="connsiteY3" fmla="*/ 123 h 313132"/>
              <a:gd name="connsiteX0" fmla="*/ 0 w 388916"/>
              <a:gd name="connsiteY0" fmla="*/ 315058 h 315058"/>
              <a:gd name="connsiteX1" fmla="*/ 136979 w 388916"/>
              <a:gd name="connsiteY1" fmla="*/ 254054 h 315058"/>
              <a:gd name="connsiteX2" fmla="*/ 199505 w 388916"/>
              <a:gd name="connsiteY2" fmla="*/ 58287 h 315058"/>
              <a:gd name="connsiteX3" fmla="*/ 388916 w 388916"/>
              <a:gd name="connsiteY3" fmla="*/ 2049 h 315058"/>
              <a:gd name="connsiteX0" fmla="*/ 0 w 388916"/>
              <a:gd name="connsiteY0" fmla="*/ 316512 h 316512"/>
              <a:gd name="connsiteX1" fmla="*/ 136979 w 388916"/>
              <a:gd name="connsiteY1" fmla="*/ 255508 h 316512"/>
              <a:gd name="connsiteX2" fmla="*/ 199505 w 388916"/>
              <a:gd name="connsiteY2" fmla="*/ 59741 h 316512"/>
              <a:gd name="connsiteX3" fmla="*/ 388916 w 388916"/>
              <a:gd name="connsiteY3" fmla="*/ 3503 h 316512"/>
              <a:gd name="connsiteX0" fmla="*/ 0 w 388916"/>
              <a:gd name="connsiteY0" fmla="*/ 314087 h 314087"/>
              <a:gd name="connsiteX1" fmla="*/ 136979 w 388916"/>
              <a:gd name="connsiteY1" fmla="*/ 253083 h 314087"/>
              <a:gd name="connsiteX2" fmla="*/ 199505 w 388916"/>
              <a:gd name="connsiteY2" fmla="*/ 57316 h 314087"/>
              <a:gd name="connsiteX3" fmla="*/ 388916 w 388916"/>
              <a:gd name="connsiteY3" fmla="*/ 1078 h 314087"/>
              <a:gd name="connsiteX0" fmla="*/ 0 w 388916"/>
              <a:gd name="connsiteY0" fmla="*/ 314087 h 314087"/>
              <a:gd name="connsiteX1" fmla="*/ 168693 w 388916"/>
              <a:gd name="connsiteY1" fmla="*/ 258004 h 314087"/>
              <a:gd name="connsiteX2" fmla="*/ 199505 w 388916"/>
              <a:gd name="connsiteY2" fmla="*/ 57316 h 314087"/>
              <a:gd name="connsiteX3" fmla="*/ 388916 w 388916"/>
              <a:gd name="connsiteY3" fmla="*/ 1078 h 314087"/>
              <a:gd name="connsiteX0" fmla="*/ 0 w 388916"/>
              <a:gd name="connsiteY0" fmla="*/ 315761 h 315761"/>
              <a:gd name="connsiteX1" fmla="*/ 168693 w 388916"/>
              <a:gd name="connsiteY1" fmla="*/ 259678 h 315761"/>
              <a:gd name="connsiteX2" fmla="*/ 250523 w 388916"/>
              <a:gd name="connsiteY2" fmla="*/ 41765 h 315761"/>
              <a:gd name="connsiteX3" fmla="*/ 388916 w 388916"/>
              <a:gd name="connsiteY3" fmla="*/ 2752 h 315761"/>
              <a:gd name="connsiteX0" fmla="*/ 0 w 388916"/>
              <a:gd name="connsiteY0" fmla="*/ 315761 h 315761"/>
              <a:gd name="connsiteX1" fmla="*/ 128707 w 388916"/>
              <a:gd name="connsiteY1" fmla="*/ 244914 h 315761"/>
              <a:gd name="connsiteX2" fmla="*/ 250523 w 388916"/>
              <a:gd name="connsiteY2" fmla="*/ 41765 h 315761"/>
              <a:gd name="connsiteX3" fmla="*/ 388916 w 388916"/>
              <a:gd name="connsiteY3" fmla="*/ 2752 h 315761"/>
              <a:gd name="connsiteX0" fmla="*/ 0 w 388916"/>
              <a:gd name="connsiteY0" fmla="*/ 314352 h 314352"/>
              <a:gd name="connsiteX1" fmla="*/ 128707 w 388916"/>
              <a:gd name="connsiteY1" fmla="*/ 243505 h 314352"/>
              <a:gd name="connsiteX2" fmla="*/ 216052 w 388916"/>
              <a:gd name="connsiteY2" fmla="*/ 52659 h 314352"/>
              <a:gd name="connsiteX3" fmla="*/ 388916 w 388916"/>
              <a:gd name="connsiteY3" fmla="*/ 1343 h 314352"/>
            </a:gdLst>
            <a:ahLst/>
            <a:cxnLst>
              <a:cxn ang="0">
                <a:pos x="connsiteX0" y="connsiteY0"/>
              </a:cxn>
              <a:cxn ang="0">
                <a:pos x="connsiteX1" y="connsiteY1"/>
              </a:cxn>
              <a:cxn ang="0">
                <a:pos x="connsiteX2" y="connsiteY2"/>
              </a:cxn>
              <a:cxn ang="0">
                <a:pos x="connsiteX3" y="connsiteY3"/>
              </a:cxn>
            </a:cxnLst>
            <a:rect l="l" t="t" r="r" b="b"/>
            <a:pathLst>
              <a:path w="388916" h="314352">
                <a:moveTo>
                  <a:pt x="0" y="314352"/>
                </a:moveTo>
                <a:cubicBezTo>
                  <a:pt x="76046" y="313038"/>
                  <a:pt x="92698" y="287120"/>
                  <a:pt x="128707" y="243505"/>
                </a:cubicBezTo>
                <a:cubicBezTo>
                  <a:pt x="164716" y="199890"/>
                  <a:pt x="185264" y="98533"/>
                  <a:pt x="216052" y="52659"/>
                </a:cubicBezTo>
                <a:cubicBezTo>
                  <a:pt x="246840" y="6785"/>
                  <a:pt x="297677" y="-4273"/>
                  <a:pt x="388916" y="1343"/>
                </a:cubicBezTo>
              </a:path>
            </a:pathLst>
          </a:custGeom>
          <a:noFill/>
          <a:ln w="25400">
            <a:solidFill>
              <a:schemeClr val="tx1"/>
            </a:solidFill>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sp>
        <p:nvSpPr>
          <p:cNvPr id="127" name="云形 77">
            <a:extLst>
              <a:ext uri="{FF2B5EF4-FFF2-40B4-BE49-F238E27FC236}">
                <a16:creationId xmlns:a16="http://schemas.microsoft.com/office/drawing/2014/main" id="{90B5F024-8C10-B681-A8F3-31E07D84C034}"/>
              </a:ext>
            </a:extLst>
          </p:cNvPr>
          <p:cNvSpPr/>
          <p:nvPr/>
        </p:nvSpPr>
        <p:spPr>
          <a:xfrm>
            <a:off x="4460109" y="2118854"/>
            <a:ext cx="5901277" cy="2475087"/>
          </a:xfrm>
          <a:prstGeom prst="roundRect">
            <a:avLst>
              <a:gd name="adj" fmla="val 3054"/>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grpSp>
        <p:nvGrpSpPr>
          <p:cNvPr id="128" name="组合 153">
            <a:extLst>
              <a:ext uri="{FF2B5EF4-FFF2-40B4-BE49-F238E27FC236}">
                <a16:creationId xmlns:a16="http://schemas.microsoft.com/office/drawing/2014/main" id="{287D5796-3724-DBCE-AAAA-8708DE68CD04}"/>
              </a:ext>
            </a:extLst>
          </p:cNvPr>
          <p:cNvGrpSpPr/>
          <p:nvPr/>
        </p:nvGrpSpPr>
        <p:grpSpPr>
          <a:xfrm>
            <a:off x="6453105" y="3101019"/>
            <a:ext cx="2546421" cy="551351"/>
            <a:chOff x="1125274" y="511609"/>
            <a:chExt cx="933698" cy="275108"/>
          </a:xfrm>
        </p:grpSpPr>
        <p:sp>
          <p:nvSpPr>
            <p:cNvPr id="129" name="文本框 154">
              <a:extLst>
                <a:ext uri="{FF2B5EF4-FFF2-40B4-BE49-F238E27FC236}">
                  <a16:creationId xmlns:a16="http://schemas.microsoft.com/office/drawing/2014/main" id="{B207065E-C915-38DF-442C-18F9E1551E95}"/>
                </a:ext>
              </a:extLst>
            </p:cNvPr>
            <p:cNvSpPr txBox="1"/>
            <p:nvPr/>
          </p:nvSpPr>
          <p:spPr>
            <a:xfrm>
              <a:off x="1695604" y="511611"/>
              <a:ext cx="363368" cy="275106"/>
            </a:xfrm>
            <a:prstGeom prst="rect">
              <a:avLst/>
            </a:prstGeom>
            <a:noFill/>
            <a:ln>
              <a:noFill/>
            </a:ln>
          </p:spPr>
          <p:txBody>
            <a:bodyPr wrap="square" lIns="0" tIns="0" rIns="0" bIns="0" rtlCol="0" anchor="ctr" anchorCtr="0">
              <a:spAutoFit/>
            </a:bodyPr>
            <a:lstStyle/>
            <a:p>
              <a:pPr algn="ctr"/>
              <a:r>
                <a:rPr lang="en-US" altLang="zh-CN" sz="1600" dirty="0">
                  <a:latin typeface="+mj-lt"/>
                  <a:cs typeface="Arial" panose="020B0604020202020204" pitchFamily="34" charset="0"/>
                </a:rPr>
                <a:t>Batch Latency</a:t>
              </a:r>
              <a:endParaRPr lang="zh-CN" altLang="en-US" sz="1600" dirty="0">
                <a:latin typeface="+mj-lt"/>
                <a:cs typeface="Arial" panose="020B0604020202020204" pitchFamily="34" charset="0"/>
              </a:endParaRPr>
            </a:p>
          </p:txBody>
        </p:sp>
        <p:sp>
          <p:nvSpPr>
            <p:cNvPr id="130" name="文本框 155">
              <a:extLst>
                <a:ext uri="{FF2B5EF4-FFF2-40B4-BE49-F238E27FC236}">
                  <a16:creationId xmlns:a16="http://schemas.microsoft.com/office/drawing/2014/main" id="{37549335-52DB-6C0A-6A39-0C1A5F20BEAC}"/>
                </a:ext>
              </a:extLst>
            </p:cNvPr>
            <p:cNvSpPr txBox="1"/>
            <p:nvPr/>
          </p:nvSpPr>
          <p:spPr>
            <a:xfrm>
              <a:off x="1125274" y="511609"/>
              <a:ext cx="297729" cy="275105"/>
            </a:xfrm>
            <a:prstGeom prst="rect">
              <a:avLst/>
            </a:prstGeom>
            <a:noFill/>
          </p:spPr>
          <p:txBody>
            <a:bodyPr wrap="square" lIns="0" tIns="0" rIns="0" bIns="0" anchor="ctr" anchorCtr="0">
              <a:spAutoFit/>
            </a:bodyPr>
            <a:lstStyle/>
            <a:p>
              <a:pPr algn="ctr"/>
              <a:r>
                <a:rPr lang="en-US" altLang="zh-CN" sz="1600" dirty="0">
                  <a:latin typeface="+mj-lt"/>
                  <a:cs typeface="Arial" panose="020B0604020202020204" pitchFamily="34" charset="0"/>
                </a:rPr>
                <a:t>Batch</a:t>
              </a:r>
            </a:p>
            <a:p>
              <a:pPr algn="ctr"/>
              <a:r>
                <a:rPr lang="en-US" altLang="zh-CN" sz="1600" dirty="0">
                  <a:latin typeface="+mj-lt"/>
                  <a:cs typeface="Arial" panose="020B0604020202020204" pitchFamily="34" charset="0"/>
                </a:rPr>
                <a:t>Size</a:t>
              </a:r>
              <a:endParaRPr lang="zh-CN" altLang="en-US" sz="1600" dirty="0">
                <a:latin typeface="+mj-lt"/>
                <a:cs typeface="Arial" panose="020B0604020202020204" pitchFamily="34" charset="0"/>
              </a:endParaRPr>
            </a:p>
          </p:txBody>
        </p:sp>
      </p:grpSp>
      <p:cxnSp>
        <p:nvCxnSpPr>
          <p:cNvPr id="132" name="直接箭头连接符 157">
            <a:extLst>
              <a:ext uri="{FF2B5EF4-FFF2-40B4-BE49-F238E27FC236}">
                <a16:creationId xmlns:a16="http://schemas.microsoft.com/office/drawing/2014/main" id="{371217FD-DF26-2C8E-851E-13B71EE2FE8F}"/>
              </a:ext>
            </a:extLst>
          </p:cNvPr>
          <p:cNvCxnSpPr>
            <a:cxnSpLocks/>
          </p:cNvCxnSpPr>
          <p:nvPr/>
        </p:nvCxnSpPr>
        <p:spPr>
          <a:xfrm>
            <a:off x="7879291" y="3011939"/>
            <a:ext cx="0" cy="802964"/>
          </a:xfrm>
          <a:prstGeom prst="straightConnector1">
            <a:avLst/>
          </a:prstGeom>
          <a:ln w="25400">
            <a:solidFill>
              <a:schemeClr val="tx1"/>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133" name="直接箭头连接符 158">
            <a:extLst>
              <a:ext uri="{FF2B5EF4-FFF2-40B4-BE49-F238E27FC236}">
                <a16:creationId xmlns:a16="http://schemas.microsoft.com/office/drawing/2014/main" id="{7B2EE077-D6F2-FDF1-D6CB-E4AD322E3E55}"/>
              </a:ext>
            </a:extLst>
          </p:cNvPr>
          <p:cNvCxnSpPr>
            <a:cxnSpLocks/>
          </p:cNvCxnSpPr>
          <p:nvPr/>
        </p:nvCxnSpPr>
        <p:spPr>
          <a:xfrm flipV="1">
            <a:off x="7388388" y="3011939"/>
            <a:ext cx="0" cy="802964"/>
          </a:xfrm>
          <a:prstGeom prst="straightConnector1">
            <a:avLst/>
          </a:prstGeom>
          <a:ln w="25400">
            <a:solidFill>
              <a:schemeClr val="tx1"/>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134" name="任意多边形: 形状 55">
            <a:extLst>
              <a:ext uri="{FF2B5EF4-FFF2-40B4-BE49-F238E27FC236}">
                <a16:creationId xmlns:a16="http://schemas.microsoft.com/office/drawing/2014/main" id="{4FD5F75A-98F6-3FEA-807E-04B91F45A334}"/>
              </a:ext>
            </a:extLst>
          </p:cNvPr>
          <p:cNvSpPr/>
          <p:nvPr/>
        </p:nvSpPr>
        <p:spPr>
          <a:xfrm>
            <a:off x="9039226" y="3067105"/>
            <a:ext cx="480946" cy="352537"/>
          </a:xfrm>
          <a:custGeom>
            <a:avLst/>
            <a:gdLst>
              <a:gd name="connsiteX0" fmla="*/ 155575 w 155575"/>
              <a:gd name="connsiteY0" fmla="*/ 0 h 144462"/>
              <a:gd name="connsiteX1" fmla="*/ 96838 w 155575"/>
              <a:gd name="connsiteY1" fmla="*/ 100012 h 144462"/>
              <a:gd name="connsiteX2" fmla="*/ 0 w 155575"/>
              <a:gd name="connsiteY2" fmla="*/ 144462 h 144462"/>
              <a:gd name="connsiteX0" fmla="*/ 155575 w 155575"/>
              <a:gd name="connsiteY0" fmla="*/ 0 h 144462"/>
              <a:gd name="connsiteX1" fmla="*/ 96838 w 155575"/>
              <a:gd name="connsiteY1" fmla="*/ 100012 h 144462"/>
              <a:gd name="connsiteX2" fmla="*/ 0 w 155575"/>
              <a:gd name="connsiteY2" fmla="*/ 144462 h 144462"/>
              <a:gd name="connsiteX0" fmla="*/ 155575 w 155575"/>
              <a:gd name="connsiteY0" fmla="*/ 0 h 144462"/>
              <a:gd name="connsiteX1" fmla="*/ 96838 w 155575"/>
              <a:gd name="connsiteY1" fmla="*/ 100012 h 144462"/>
              <a:gd name="connsiteX2" fmla="*/ 0 w 155575"/>
              <a:gd name="connsiteY2" fmla="*/ 144462 h 144462"/>
              <a:gd name="connsiteX0" fmla="*/ 155575 w 155575"/>
              <a:gd name="connsiteY0" fmla="*/ 0 h 144462"/>
              <a:gd name="connsiteX1" fmla="*/ 119026 w 155575"/>
              <a:gd name="connsiteY1" fmla="*/ 108127 h 144462"/>
              <a:gd name="connsiteX2" fmla="*/ 0 w 155575"/>
              <a:gd name="connsiteY2" fmla="*/ 144462 h 144462"/>
              <a:gd name="connsiteX0" fmla="*/ 155575 w 155585"/>
              <a:gd name="connsiteY0" fmla="*/ 0 h 144462"/>
              <a:gd name="connsiteX1" fmla="*/ 119026 w 155585"/>
              <a:gd name="connsiteY1" fmla="*/ 108127 h 144462"/>
              <a:gd name="connsiteX2" fmla="*/ 0 w 155585"/>
              <a:gd name="connsiteY2" fmla="*/ 144462 h 144462"/>
              <a:gd name="connsiteX0" fmla="*/ 155575 w 155575"/>
              <a:gd name="connsiteY0" fmla="*/ 0 h 144462"/>
              <a:gd name="connsiteX1" fmla="*/ 119026 w 155575"/>
              <a:gd name="connsiteY1" fmla="*/ 108127 h 144462"/>
              <a:gd name="connsiteX2" fmla="*/ 0 w 155575"/>
              <a:gd name="connsiteY2" fmla="*/ 144462 h 144462"/>
              <a:gd name="connsiteX0" fmla="*/ 155575 w 155852"/>
              <a:gd name="connsiteY0" fmla="*/ 0 h 144462"/>
              <a:gd name="connsiteX1" fmla="*/ 119026 w 155852"/>
              <a:gd name="connsiteY1" fmla="*/ 108127 h 144462"/>
              <a:gd name="connsiteX2" fmla="*/ 0 w 155852"/>
              <a:gd name="connsiteY2" fmla="*/ 144462 h 144462"/>
              <a:gd name="connsiteX0" fmla="*/ 155575 w 155852"/>
              <a:gd name="connsiteY0" fmla="*/ 0 h 144749"/>
              <a:gd name="connsiteX1" fmla="*/ 119026 w 155852"/>
              <a:gd name="connsiteY1" fmla="*/ 108127 h 144749"/>
              <a:gd name="connsiteX2" fmla="*/ 0 w 155852"/>
              <a:gd name="connsiteY2" fmla="*/ 144462 h 144749"/>
              <a:gd name="connsiteX0" fmla="*/ 155575 w 157373"/>
              <a:gd name="connsiteY0" fmla="*/ 0 h 144658"/>
              <a:gd name="connsiteX1" fmla="*/ 135375 w 157373"/>
              <a:gd name="connsiteY1" fmla="*/ 100012 h 144658"/>
              <a:gd name="connsiteX2" fmla="*/ 0 w 157373"/>
              <a:gd name="connsiteY2" fmla="*/ 144462 h 144658"/>
              <a:gd name="connsiteX0" fmla="*/ 155575 w 155799"/>
              <a:gd name="connsiteY0" fmla="*/ 0 h 144689"/>
              <a:gd name="connsiteX1" fmla="*/ 115523 w 155799"/>
              <a:gd name="connsiteY1" fmla="*/ 103489 h 144689"/>
              <a:gd name="connsiteX2" fmla="*/ 0 w 155799"/>
              <a:gd name="connsiteY2" fmla="*/ 144462 h 144689"/>
              <a:gd name="connsiteX0" fmla="*/ 155575 w 155974"/>
              <a:gd name="connsiteY0" fmla="*/ 0 h 144817"/>
              <a:gd name="connsiteX1" fmla="*/ 123697 w 155974"/>
              <a:gd name="connsiteY1" fmla="*/ 111603 h 144817"/>
              <a:gd name="connsiteX2" fmla="*/ 0 w 155974"/>
              <a:gd name="connsiteY2" fmla="*/ 144462 h 144817"/>
              <a:gd name="connsiteX0" fmla="*/ 155575 w 156343"/>
              <a:gd name="connsiteY0" fmla="*/ 0 h 144689"/>
              <a:gd name="connsiteX1" fmla="*/ 129536 w 156343"/>
              <a:gd name="connsiteY1" fmla="*/ 103489 h 144689"/>
              <a:gd name="connsiteX2" fmla="*/ 0 w 156343"/>
              <a:gd name="connsiteY2" fmla="*/ 144462 h 144689"/>
            </a:gdLst>
            <a:ahLst/>
            <a:cxnLst>
              <a:cxn ang="0">
                <a:pos x="connsiteX0" y="connsiteY0"/>
              </a:cxn>
              <a:cxn ang="0">
                <a:pos x="connsiteX1" y="connsiteY1"/>
              </a:cxn>
              <a:cxn ang="0">
                <a:pos x="connsiteX2" y="connsiteY2"/>
              </a:cxn>
            </a:cxnLst>
            <a:rect l="l" t="t" r="r" b="b"/>
            <a:pathLst>
              <a:path w="156343" h="144689">
                <a:moveTo>
                  <a:pt x="155575" y="0"/>
                </a:moveTo>
                <a:cubicBezTo>
                  <a:pt x="157855" y="61152"/>
                  <a:pt x="156633" y="75935"/>
                  <a:pt x="129536" y="103489"/>
                </a:cubicBezTo>
                <a:cubicBezTo>
                  <a:pt x="103607" y="127566"/>
                  <a:pt x="35454" y="147027"/>
                  <a:pt x="0" y="144462"/>
                </a:cubicBezTo>
              </a:path>
            </a:pathLst>
          </a:custGeom>
          <a:noFill/>
          <a:ln w="25400">
            <a:solidFill>
              <a:schemeClr val="tx1"/>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sp>
        <p:nvSpPr>
          <p:cNvPr id="149" name="文本框 105">
            <a:extLst>
              <a:ext uri="{FF2B5EF4-FFF2-40B4-BE49-F238E27FC236}">
                <a16:creationId xmlns:a16="http://schemas.microsoft.com/office/drawing/2014/main" id="{6086E180-A58D-A771-DAFC-CC83188E767E}"/>
              </a:ext>
            </a:extLst>
          </p:cNvPr>
          <p:cNvSpPr txBox="1"/>
          <p:nvPr/>
        </p:nvSpPr>
        <p:spPr>
          <a:xfrm>
            <a:off x="8738685" y="2684466"/>
            <a:ext cx="1505270" cy="310131"/>
          </a:xfrm>
          <a:prstGeom prst="rect">
            <a:avLst/>
          </a:prstGeom>
          <a:noFill/>
        </p:spPr>
        <p:txBody>
          <a:bodyPr wrap="square" lIns="0" tIns="0" rIns="0" bIns="0" rtlCol="0" anchor="ctr" anchorCtr="0">
            <a:spAutoFit/>
          </a:bodyPr>
          <a:lstStyle/>
          <a:p>
            <a:pPr algn="ctr"/>
            <a:r>
              <a:rPr lang="en-US" altLang="zh-CN" b="1" i="1" dirty="0">
                <a:solidFill>
                  <a:sysClr val="windowText" lastClr="000000"/>
                </a:solidFill>
                <a:latin typeface="+mj-lt"/>
                <a:cs typeface="Arial" panose="020B0604020202020204" pitchFamily="34" charset="0"/>
              </a:rPr>
              <a:t>Constant</a:t>
            </a:r>
            <a:endParaRPr lang="zh-CN" altLang="en-US" b="1" i="1" dirty="0">
              <a:solidFill>
                <a:sysClr val="windowText" lastClr="000000"/>
              </a:solidFill>
              <a:latin typeface="+mj-lt"/>
              <a:cs typeface="Arial" panose="020B0604020202020204" pitchFamily="34" charset="0"/>
            </a:endParaRPr>
          </a:p>
        </p:txBody>
      </p:sp>
      <p:grpSp>
        <p:nvGrpSpPr>
          <p:cNvPr id="25" name="Group 24">
            <a:extLst>
              <a:ext uri="{FF2B5EF4-FFF2-40B4-BE49-F238E27FC236}">
                <a16:creationId xmlns:a16="http://schemas.microsoft.com/office/drawing/2014/main" id="{6A0E014B-EFD6-39FF-8812-196605338345}"/>
              </a:ext>
            </a:extLst>
          </p:cNvPr>
          <p:cNvGrpSpPr/>
          <p:nvPr/>
        </p:nvGrpSpPr>
        <p:grpSpPr>
          <a:xfrm>
            <a:off x="3544814" y="2748681"/>
            <a:ext cx="327808" cy="324000"/>
            <a:chOff x="3544814" y="2748681"/>
            <a:chExt cx="327808" cy="324000"/>
          </a:xfrm>
        </p:grpSpPr>
        <p:sp>
          <p:nvSpPr>
            <p:cNvPr id="154" name="椭圆 2">
              <a:extLst>
                <a:ext uri="{FF2B5EF4-FFF2-40B4-BE49-F238E27FC236}">
                  <a16:creationId xmlns:a16="http://schemas.microsoft.com/office/drawing/2014/main" id="{3C767DC1-448F-37E6-ACDC-16E1FFD0337D}"/>
                </a:ext>
              </a:extLst>
            </p:cNvPr>
            <p:cNvSpPr>
              <a:spLocks/>
            </p:cNvSpPr>
            <p:nvPr/>
          </p:nvSpPr>
          <p:spPr>
            <a:xfrm>
              <a:off x="3546718" y="2748681"/>
              <a:ext cx="324000" cy="3240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00">
                <a:ln>
                  <a:solidFill>
                    <a:schemeClr val="tx1"/>
                  </a:solidFill>
                </a:ln>
                <a:noFill/>
              </a:endParaRPr>
            </a:p>
          </p:txBody>
        </p:sp>
        <p:sp>
          <p:nvSpPr>
            <p:cNvPr id="155" name="TextBox 20">
              <a:extLst>
                <a:ext uri="{FF2B5EF4-FFF2-40B4-BE49-F238E27FC236}">
                  <a16:creationId xmlns:a16="http://schemas.microsoft.com/office/drawing/2014/main" id="{465A2EF0-7630-ABF1-C6BA-342EB04D5F81}"/>
                </a:ext>
              </a:extLst>
            </p:cNvPr>
            <p:cNvSpPr txBox="1"/>
            <p:nvPr/>
          </p:nvSpPr>
          <p:spPr>
            <a:xfrm>
              <a:off x="3544814" y="2756793"/>
              <a:ext cx="327808" cy="307777"/>
            </a:xfrm>
            <a:prstGeom prst="rect">
              <a:avLst/>
            </a:prstGeom>
            <a:noFill/>
          </p:spPr>
          <p:txBody>
            <a:bodyPr wrap="square" lIns="0" tIns="0" rIns="0" bIns="0" rtlCol="0" anchor="ctr" anchorCtr="0">
              <a:spAutoFit/>
            </a:bodyPr>
            <a:lstStyle/>
            <a:p>
              <a:pPr algn="ctr"/>
              <a:r>
                <a:rPr lang="en-US" altLang="zh-CN" sz="2000" dirty="0">
                  <a:latin typeface="+mj-lt"/>
                  <a:cs typeface="Gill Sans" panose="020B0502020104020203" pitchFamily="34" charset="-79"/>
                </a:rPr>
                <a:t>1</a:t>
              </a:r>
              <a:endParaRPr lang="en-US" sz="2000" dirty="0">
                <a:latin typeface="+mj-lt"/>
                <a:cs typeface="Gill Sans" panose="020B0502020104020203" pitchFamily="34" charset="-79"/>
              </a:endParaRPr>
            </a:p>
          </p:txBody>
        </p:sp>
      </p:grpSp>
      <p:grpSp>
        <p:nvGrpSpPr>
          <p:cNvPr id="26" name="Group 25">
            <a:extLst>
              <a:ext uri="{FF2B5EF4-FFF2-40B4-BE49-F238E27FC236}">
                <a16:creationId xmlns:a16="http://schemas.microsoft.com/office/drawing/2014/main" id="{69FAF4CC-81F7-301A-B1CF-3CE35F43622C}"/>
              </a:ext>
            </a:extLst>
          </p:cNvPr>
          <p:cNvGrpSpPr/>
          <p:nvPr/>
        </p:nvGrpSpPr>
        <p:grpSpPr>
          <a:xfrm>
            <a:off x="5416260" y="3118241"/>
            <a:ext cx="327808" cy="324000"/>
            <a:chOff x="5416260" y="3118241"/>
            <a:chExt cx="327808" cy="324000"/>
          </a:xfrm>
        </p:grpSpPr>
        <p:sp>
          <p:nvSpPr>
            <p:cNvPr id="157" name="椭圆 92">
              <a:extLst>
                <a:ext uri="{FF2B5EF4-FFF2-40B4-BE49-F238E27FC236}">
                  <a16:creationId xmlns:a16="http://schemas.microsoft.com/office/drawing/2014/main" id="{794A4821-767C-5CDF-412B-84D094D9DA23}"/>
                </a:ext>
              </a:extLst>
            </p:cNvPr>
            <p:cNvSpPr>
              <a:spLocks/>
            </p:cNvSpPr>
            <p:nvPr/>
          </p:nvSpPr>
          <p:spPr>
            <a:xfrm>
              <a:off x="5418164" y="3118241"/>
              <a:ext cx="324000" cy="3240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ln>
                  <a:solidFill>
                    <a:schemeClr val="tx1"/>
                  </a:solidFill>
                </a:ln>
                <a:noFill/>
              </a:endParaRPr>
            </a:p>
          </p:txBody>
        </p:sp>
        <p:sp>
          <p:nvSpPr>
            <p:cNvPr id="158" name="TextBox 20">
              <a:extLst>
                <a:ext uri="{FF2B5EF4-FFF2-40B4-BE49-F238E27FC236}">
                  <a16:creationId xmlns:a16="http://schemas.microsoft.com/office/drawing/2014/main" id="{6F0F918D-30A1-645F-00CA-A2D04FFB0942}"/>
                </a:ext>
              </a:extLst>
            </p:cNvPr>
            <p:cNvSpPr txBox="1"/>
            <p:nvPr/>
          </p:nvSpPr>
          <p:spPr>
            <a:xfrm>
              <a:off x="5416260" y="3125176"/>
              <a:ext cx="327808" cy="310131"/>
            </a:xfrm>
            <a:prstGeom prst="rect">
              <a:avLst/>
            </a:prstGeom>
            <a:noFill/>
          </p:spPr>
          <p:txBody>
            <a:bodyPr wrap="square" lIns="0" tIns="0" rIns="0" bIns="0" rtlCol="0" anchor="ctr" anchorCtr="0">
              <a:spAutoFit/>
            </a:bodyPr>
            <a:lstStyle/>
            <a:p>
              <a:pPr algn="ctr"/>
              <a:r>
                <a:rPr lang="en-US" sz="2000" dirty="0">
                  <a:latin typeface="+mj-lt"/>
                  <a:cs typeface="Gill Sans" panose="020B0502020104020203" pitchFamily="34" charset="-79"/>
                </a:rPr>
                <a:t>2</a:t>
              </a:r>
            </a:p>
          </p:txBody>
        </p:sp>
      </p:grpSp>
      <p:grpSp>
        <p:nvGrpSpPr>
          <p:cNvPr id="27" name="Group 26">
            <a:extLst>
              <a:ext uri="{FF2B5EF4-FFF2-40B4-BE49-F238E27FC236}">
                <a16:creationId xmlns:a16="http://schemas.microsoft.com/office/drawing/2014/main" id="{F5583F7D-2539-234B-6D76-9A397022C321}"/>
              </a:ext>
            </a:extLst>
          </p:cNvPr>
          <p:cNvGrpSpPr/>
          <p:nvPr/>
        </p:nvGrpSpPr>
        <p:grpSpPr>
          <a:xfrm>
            <a:off x="7467432" y="3257296"/>
            <a:ext cx="327808" cy="324000"/>
            <a:chOff x="7467432" y="3257296"/>
            <a:chExt cx="327808" cy="324000"/>
          </a:xfrm>
        </p:grpSpPr>
        <p:sp>
          <p:nvSpPr>
            <p:cNvPr id="160" name="椭圆 99">
              <a:extLst>
                <a:ext uri="{FF2B5EF4-FFF2-40B4-BE49-F238E27FC236}">
                  <a16:creationId xmlns:a16="http://schemas.microsoft.com/office/drawing/2014/main" id="{76CFF461-1021-03B8-60D1-8DD1693E8A01}"/>
                </a:ext>
              </a:extLst>
            </p:cNvPr>
            <p:cNvSpPr>
              <a:spLocks/>
            </p:cNvSpPr>
            <p:nvPr/>
          </p:nvSpPr>
          <p:spPr>
            <a:xfrm>
              <a:off x="7469336" y="3257296"/>
              <a:ext cx="324000" cy="3240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ln>
                  <a:solidFill>
                    <a:schemeClr val="tx1"/>
                  </a:solidFill>
                </a:ln>
                <a:noFill/>
              </a:endParaRPr>
            </a:p>
          </p:txBody>
        </p:sp>
        <p:sp>
          <p:nvSpPr>
            <p:cNvPr id="161" name="TextBox 20">
              <a:extLst>
                <a:ext uri="{FF2B5EF4-FFF2-40B4-BE49-F238E27FC236}">
                  <a16:creationId xmlns:a16="http://schemas.microsoft.com/office/drawing/2014/main" id="{C13083CD-1881-A273-9DE0-CE393D0E3A8C}"/>
                </a:ext>
              </a:extLst>
            </p:cNvPr>
            <p:cNvSpPr txBox="1"/>
            <p:nvPr/>
          </p:nvSpPr>
          <p:spPr>
            <a:xfrm>
              <a:off x="7467432" y="3264231"/>
              <a:ext cx="327808" cy="310131"/>
            </a:xfrm>
            <a:prstGeom prst="rect">
              <a:avLst/>
            </a:prstGeom>
            <a:noFill/>
          </p:spPr>
          <p:txBody>
            <a:bodyPr wrap="square" lIns="0" tIns="0" rIns="0" bIns="0" rtlCol="0" anchor="ctr" anchorCtr="0">
              <a:spAutoFit/>
            </a:bodyPr>
            <a:lstStyle/>
            <a:p>
              <a:pPr algn="ctr"/>
              <a:r>
                <a:rPr lang="en-US" sz="2000" dirty="0">
                  <a:latin typeface="+mj-lt"/>
                  <a:cs typeface="Gill Sans" panose="020B0502020104020203" pitchFamily="34" charset="-79"/>
                </a:rPr>
                <a:t>3</a:t>
              </a:r>
            </a:p>
          </p:txBody>
        </p:sp>
      </p:grpSp>
      <p:grpSp>
        <p:nvGrpSpPr>
          <p:cNvPr id="28" name="Group 27">
            <a:extLst>
              <a:ext uri="{FF2B5EF4-FFF2-40B4-BE49-F238E27FC236}">
                <a16:creationId xmlns:a16="http://schemas.microsoft.com/office/drawing/2014/main" id="{8E2159CB-CF75-480C-1691-668EDF2BB271}"/>
              </a:ext>
            </a:extLst>
          </p:cNvPr>
          <p:cNvGrpSpPr/>
          <p:nvPr/>
        </p:nvGrpSpPr>
        <p:grpSpPr>
          <a:xfrm>
            <a:off x="8578800" y="3969269"/>
            <a:ext cx="324000" cy="324000"/>
            <a:chOff x="8511686" y="3969269"/>
            <a:chExt cx="324000" cy="324000"/>
          </a:xfrm>
        </p:grpSpPr>
        <p:sp>
          <p:nvSpPr>
            <p:cNvPr id="163" name="椭圆 106">
              <a:extLst>
                <a:ext uri="{FF2B5EF4-FFF2-40B4-BE49-F238E27FC236}">
                  <a16:creationId xmlns:a16="http://schemas.microsoft.com/office/drawing/2014/main" id="{342A8FE3-8875-E7BE-3BF6-71F947AFF7BC}"/>
                </a:ext>
              </a:extLst>
            </p:cNvPr>
            <p:cNvSpPr>
              <a:spLocks noChangeAspect="1"/>
            </p:cNvSpPr>
            <p:nvPr/>
          </p:nvSpPr>
          <p:spPr>
            <a:xfrm>
              <a:off x="8511686" y="3969269"/>
              <a:ext cx="324000" cy="3240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ln>
                  <a:solidFill>
                    <a:schemeClr val="tx1"/>
                  </a:solidFill>
                </a:ln>
                <a:noFill/>
              </a:endParaRPr>
            </a:p>
          </p:txBody>
        </p:sp>
        <p:sp>
          <p:nvSpPr>
            <p:cNvPr id="164" name="TextBox 20">
              <a:extLst>
                <a:ext uri="{FF2B5EF4-FFF2-40B4-BE49-F238E27FC236}">
                  <a16:creationId xmlns:a16="http://schemas.microsoft.com/office/drawing/2014/main" id="{3B06FB1C-D9D3-8E45-EA17-B25ED918EF53}"/>
                </a:ext>
              </a:extLst>
            </p:cNvPr>
            <p:cNvSpPr txBox="1">
              <a:spLocks/>
            </p:cNvSpPr>
            <p:nvPr/>
          </p:nvSpPr>
          <p:spPr>
            <a:xfrm>
              <a:off x="8511686" y="3969269"/>
              <a:ext cx="324000" cy="324000"/>
            </a:xfrm>
            <a:prstGeom prst="rect">
              <a:avLst/>
            </a:prstGeom>
            <a:noFill/>
          </p:spPr>
          <p:txBody>
            <a:bodyPr wrap="square" lIns="0" tIns="0" rIns="0" bIns="0" rtlCol="0" anchor="ctr" anchorCtr="0">
              <a:spAutoFit/>
            </a:bodyPr>
            <a:lstStyle/>
            <a:p>
              <a:pPr algn="ctr"/>
              <a:r>
                <a:rPr lang="en-US" sz="2000" dirty="0">
                  <a:latin typeface="+mj-lt"/>
                  <a:cs typeface="Gill Sans" panose="020B0502020104020203" pitchFamily="34" charset="-79"/>
                </a:rPr>
                <a:t>4</a:t>
              </a:r>
            </a:p>
          </p:txBody>
        </p:sp>
      </p:grpSp>
      <p:pic>
        <p:nvPicPr>
          <p:cNvPr id="97" name="图形 97" descr="纸张 轮廓">
            <a:extLst>
              <a:ext uri="{FF2B5EF4-FFF2-40B4-BE49-F238E27FC236}">
                <a16:creationId xmlns:a16="http://schemas.microsoft.com/office/drawing/2014/main" id="{73FAB8DE-6330-3AFA-0E59-802F3FEED25F}"/>
              </a:ext>
            </a:extLst>
          </p:cNvPr>
          <p:cNvPicPr>
            <a:picLocks noChangeAspect="1"/>
          </p:cNvPicPr>
          <p:nvPr/>
        </p:nvPicPr>
        <p:blipFill>
          <a:blip r:embed="rId19">
            <a:extLst>
              <a:ext uri="{96DAC541-7B7A-43D3-8B79-37D633B846F1}">
                <asvg:svgBlip xmlns:asvg="http://schemas.microsoft.com/office/drawing/2016/SVG/main" r:embed="rId23"/>
              </a:ext>
            </a:extLst>
          </a:blip>
          <a:stretch>
            <a:fillRect/>
          </a:stretch>
        </p:blipFill>
        <p:spPr>
          <a:xfrm>
            <a:off x="4962070" y="2368269"/>
            <a:ext cx="365760" cy="365760"/>
          </a:xfrm>
          <a:prstGeom prst="rect">
            <a:avLst/>
          </a:prstGeom>
        </p:spPr>
      </p:pic>
      <p:sp>
        <p:nvSpPr>
          <p:cNvPr id="95" name="任意多边形: 形状 94">
            <a:extLst>
              <a:ext uri="{FF2B5EF4-FFF2-40B4-BE49-F238E27FC236}">
                <a16:creationId xmlns:a16="http://schemas.microsoft.com/office/drawing/2014/main" id="{23A593A1-C8FE-CEB2-772F-1955EB0E520F}"/>
              </a:ext>
            </a:extLst>
          </p:cNvPr>
          <p:cNvSpPr/>
          <p:nvPr/>
        </p:nvSpPr>
        <p:spPr>
          <a:xfrm>
            <a:off x="4690227" y="2344078"/>
            <a:ext cx="1891925" cy="414142"/>
          </a:xfrm>
          <a:custGeom>
            <a:avLst/>
            <a:gdLst>
              <a:gd name="connsiteX0" fmla="*/ 92868 w 990600"/>
              <a:gd name="connsiteY0" fmla="*/ 0 h 152400"/>
              <a:gd name="connsiteX1" fmla="*/ 990600 w 990600"/>
              <a:gd name="connsiteY1" fmla="*/ 0 h 152400"/>
              <a:gd name="connsiteX2" fmla="*/ 990600 w 990600"/>
              <a:gd name="connsiteY2" fmla="*/ 152400 h 152400"/>
              <a:gd name="connsiteX3" fmla="*/ 95250 w 990600"/>
              <a:gd name="connsiteY3" fmla="*/ 152400 h 152400"/>
              <a:gd name="connsiteX4" fmla="*/ 0 w 990600"/>
              <a:gd name="connsiteY4" fmla="*/ 152400 h 152400"/>
              <a:gd name="connsiteX0" fmla="*/ 0 w 897732"/>
              <a:gd name="connsiteY0" fmla="*/ 0 h 152400"/>
              <a:gd name="connsiteX1" fmla="*/ 897732 w 897732"/>
              <a:gd name="connsiteY1" fmla="*/ 0 h 152400"/>
              <a:gd name="connsiteX2" fmla="*/ 897732 w 897732"/>
              <a:gd name="connsiteY2" fmla="*/ 152400 h 152400"/>
              <a:gd name="connsiteX3" fmla="*/ 2382 w 897732"/>
              <a:gd name="connsiteY3" fmla="*/ 152400 h 152400"/>
              <a:gd name="connsiteX0" fmla="*/ 16668 w 914400"/>
              <a:gd name="connsiteY0" fmla="*/ 0 h 152400"/>
              <a:gd name="connsiteX1" fmla="*/ 914400 w 914400"/>
              <a:gd name="connsiteY1" fmla="*/ 0 h 152400"/>
              <a:gd name="connsiteX2" fmla="*/ 914400 w 914400"/>
              <a:gd name="connsiteY2" fmla="*/ 152400 h 152400"/>
              <a:gd name="connsiteX3" fmla="*/ 0 w 914400"/>
              <a:gd name="connsiteY3" fmla="*/ 152400 h 152400"/>
              <a:gd name="connsiteX0" fmla="*/ 2381 w 914400"/>
              <a:gd name="connsiteY0" fmla="*/ 2381 h 152400"/>
              <a:gd name="connsiteX1" fmla="*/ 914400 w 914400"/>
              <a:gd name="connsiteY1" fmla="*/ 0 h 152400"/>
              <a:gd name="connsiteX2" fmla="*/ 914400 w 914400"/>
              <a:gd name="connsiteY2" fmla="*/ 152400 h 152400"/>
              <a:gd name="connsiteX3" fmla="*/ 0 w 914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914400" h="152400">
                <a:moveTo>
                  <a:pt x="2381" y="2381"/>
                </a:moveTo>
                <a:lnTo>
                  <a:pt x="914400" y="0"/>
                </a:lnTo>
                <a:lnTo>
                  <a:pt x="914400" y="152400"/>
                </a:lnTo>
                <a:lnTo>
                  <a:pt x="0" y="152400"/>
                </a:ln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latin typeface="+mj-lt"/>
              <a:cs typeface="Arial" panose="020B0604020202020204" pitchFamily="34" charset="0"/>
            </a:endParaRPr>
          </a:p>
        </p:txBody>
      </p:sp>
      <p:grpSp>
        <p:nvGrpSpPr>
          <p:cNvPr id="17" name="Group 16">
            <a:extLst>
              <a:ext uri="{FF2B5EF4-FFF2-40B4-BE49-F238E27FC236}">
                <a16:creationId xmlns:a16="http://schemas.microsoft.com/office/drawing/2014/main" id="{B1DB45AC-2663-609C-41D3-11D3E09E8234}"/>
              </a:ext>
            </a:extLst>
          </p:cNvPr>
          <p:cNvGrpSpPr/>
          <p:nvPr/>
        </p:nvGrpSpPr>
        <p:grpSpPr>
          <a:xfrm>
            <a:off x="5498224" y="2368269"/>
            <a:ext cx="1071442" cy="365760"/>
            <a:chOff x="5498224" y="2368269"/>
            <a:chExt cx="1071442" cy="365760"/>
          </a:xfrm>
        </p:grpSpPr>
        <p:pic>
          <p:nvPicPr>
            <p:cNvPr id="94" name="图形 93" descr="纸张 轮廓">
              <a:extLst>
                <a:ext uri="{FF2B5EF4-FFF2-40B4-BE49-F238E27FC236}">
                  <a16:creationId xmlns:a16="http://schemas.microsoft.com/office/drawing/2014/main" id="{6DF65100-6147-9FC8-6201-950A74574FB0}"/>
                </a:ext>
              </a:extLst>
            </p:cNvPr>
            <p:cNvPicPr>
              <a:picLocks noChangeAspect="1"/>
            </p:cNvPicPr>
            <p:nvPr/>
          </p:nvPicPr>
          <p:blipFill>
            <a:blip r:embed="rId19">
              <a:extLst>
                <a:ext uri="{96DAC541-7B7A-43D3-8B79-37D633B846F1}">
                  <asvg:svgBlip xmlns:asvg="http://schemas.microsoft.com/office/drawing/2016/SVG/main" r:embed="rId23"/>
                </a:ext>
              </a:extLst>
            </a:blip>
            <a:stretch>
              <a:fillRect/>
            </a:stretch>
          </p:blipFill>
          <p:spPr>
            <a:xfrm>
              <a:off x="6203906" y="2368269"/>
              <a:ext cx="365760" cy="365760"/>
            </a:xfrm>
            <a:prstGeom prst="rect">
              <a:avLst/>
            </a:prstGeom>
          </p:spPr>
        </p:pic>
        <p:pic>
          <p:nvPicPr>
            <p:cNvPr id="96" name="图形 95" descr="纸张 轮廓">
              <a:extLst>
                <a:ext uri="{FF2B5EF4-FFF2-40B4-BE49-F238E27FC236}">
                  <a16:creationId xmlns:a16="http://schemas.microsoft.com/office/drawing/2014/main" id="{6E0F3D1D-E5BF-A91E-39B4-4A69B576F5B7}"/>
                </a:ext>
              </a:extLst>
            </p:cNvPr>
            <p:cNvPicPr>
              <a:picLocks noChangeAspect="1"/>
            </p:cNvPicPr>
            <p:nvPr/>
          </p:nvPicPr>
          <p:blipFill>
            <a:blip r:embed="rId19">
              <a:extLst>
                <a:ext uri="{96DAC541-7B7A-43D3-8B79-37D633B846F1}">
                  <asvg:svgBlip xmlns:asvg="http://schemas.microsoft.com/office/drawing/2016/SVG/main" r:embed="rId23"/>
                </a:ext>
              </a:extLst>
            </a:blip>
            <a:stretch>
              <a:fillRect/>
            </a:stretch>
          </p:blipFill>
          <p:spPr>
            <a:xfrm>
              <a:off x="5860102" y="2368269"/>
              <a:ext cx="365760" cy="365760"/>
            </a:xfrm>
            <a:prstGeom prst="rect">
              <a:avLst/>
            </a:prstGeom>
          </p:spPr>
        </p:pic>
        <p:pic>
          <p:nvPicPr>
            <p:cNvPr id="189" name="图形 95" descr="纸张 轮廓">
              <a:extLst>
                <a:ext uri="{FF2B5EF4-FFF2-40B4-BE49-F238E27FC236}">
                  <a16:creationId xmlns:a16="http://schemas.microsoft.com/office/drawing/2014/main" id="{7BF810D6-DFB0-F826-8C4E-B71064BF1E46}"/>
                </a:ext>
              </a:extLst>
            </p:cNvPr>
            <p:cNvPicPr>
              <a:picLocks noChangeAspect="1"/>
            </p:cNvPicPr>
            <p:nvPr/>
          </p:nvPicPr>
          <p:blipFill>
            <a:blip r:embed="rId19">
              <a:extLst>
                <a:ext uri="{96DAC541-7B7A-43D3-8B79-37D633B846F1}">
                  <asvg:svgBlip xmlns:asvg="http://schemas.microsoft.com/office/drawing/2016/SVG/main" r:embed="rId23"/>
                </a:ext>
              </a:extLst>
            </a:blip>
            <a:stretch>
              <a:fillRect/>
            </a:stretch>
          </p:blipFill>
          <p:spPr>
            <a:xfrm>
              <a:off x="5498224" y="2368269"/>
              <a:ext cx="365760" cy="365760"/>
            </a:xfrm>
            <a:prstGeom prst="rect">
              <a:avLst/>
            </a:prstGeom>
          </p:spPr>
        </p:pic>
      </p:grpSp>
      <p:graphicFrame>
        <p:nvGraphicFramePr>
          <p:cNvPr id="123" name="Table 122">
            <a:extLst>
              <a:ext uri="{FF2B5EF4-FFF2-40B4-BE49-F238E27FC236}">
                <a16:creationId xmlns:a16="http://schemas.microsoft.com/office/drawing/2014/main" id="{D5A6C49D-A4BC-AEDB-9B8F-DF1AA43453F5}"/>
              </a:ext>
            </a:extLst>
          </p:cNvPr>
          <p:cNvGraphicFramePr>
            <a:graphicFrameLocks noGrp="1"/>
          </p:cNvGraphicFramePr>
          <p:nvPr>
            <p:extLst>
              <p:ext uri="{D42A27DB-BD31-4B8C-83A1-F6EECF244321}">
                <p14:modId xmlns:p14="http://schemas.microsoft.com/office/powerpoint/2010/main" val="3592052132"/>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extLst>
      <p:ext uri="{BB962C8B-B14F-4D97-AF65-F5344CB8AC3E}">
        <p14:creationId xmlns:p14="http://schemas.microsoft.com/office/powerpoint/2010/main" val="120010928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fade">
                                      <p:cBhvr>
                                        <p:cTn id="7" dur="300"/>
                                        <p:tgtEl>
                                          <p:spTgt spid="149"/>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34"/>
                                        </p:tgtEl>
                                        <p:attrNameLst>
                                          <p:attrName>style.visibility</p:attrName>
                                        </p:attrNameLst>
                                      </p:cBhvr>
                                      <p:to>
                                        <p:strVal val="visible"/>
                                      </p:to>
                                    </p:set>
                                    <p:animEffect transition="in" filter="wipe(right)">
                                      <p:cBhvr>
                                        <p:cTn id="10" dur="3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P spid="14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Mask2" hidden="1">
            <a:extLst>
              <a:ext uri="{FF2B5EF4-FFF2-40B4-BE49-F238E27FC236}">
                <a16:creationId xmlns:a16="http://schemas.microsoft.com/office/drawing/2014/main" id="{1B490A95-3138-FA92-5C7D-7812CD8761B0}"/>
              </a:ext>
            </a:extLst>
          </p:cNvPr>
          <p:cNvSpPr>
            <a:spLocks noGrp="1" noRot="1" noMove="1" noResize="1" noEditPoints="1" noAdjustHandles="1" noChangeArrowheads="1" noChangeShapeType="1"/>
          </p:cNvSpPr>
          <p:nvPr/>
        </p:nvSpPr>
        <p:spPr>
          <a:xfrm>
            <a:off x="2235855" y="2174384"/>
            <a:ext cx="2200544" cy="1267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1707A4C3-D55D-49E2-A566-2EA1BA991D1B}"/>
              </a:ext>
            </a:extLst>
          </p:cNvPr>
          <p:cNvSpPr>
            <a:spLocks noGrp="1"/>
          </p:cNvSpPr>
          <p:nvPr>
            <p:ph type="title"/>
          </p:nvPr>
        </p:nvSpPr>
        <p:spPr/>
        <p:txBody>
          <a:bodyPr/>
          <a:lstStyle/>
          <a:p>
            <a:r>
              <a:rPr lang="en-US" altLang="zh-CN" dirty="0">
                <a:solidFill>
                  <a:schemeClr val="tx1">
                    <a:lumMod val="85000"/>
                    <a:lumOff val="15000"/>
                  </a:schemeClr>
                </a:solidFill>
              </a:rPr>
              <a:t>Constant</a:t>
            </a:r>
            <a:r>
              <a:rPr lang="en-US" altLang="zh-CN" dirty="0">
                <a:solidFill>
                  <a:schemeClr val="tx1"/>
                </a:solidFill>
              </a:rPr>
              <a:t> </a:t>
            </a:r>
            <a:r>
              <a:rPr lang="en-US" altLang="zh-CN" dirty="0"/>
              <a:t>Execution Time?</a:t>
            </a:r>
            <a:endParaRPr lang="zh-CN" altLang="en-US" dirty="0"/>
          </a:p>
        </p:txBody>
      </p:sp>
      <p:sp>
        <p:nvSpPr>
          <p:cNvPr id="48" name="Slide Number Placeholder 4">
            <a:extLst>
              <a:ext uri="{FF2B5EF4-FFF2-40B4-BE49-F238E27FC236}">
                <a16:creationId xmlns:a16="http://schemas.microsoft.com/office/drawing/2014/main" id="{DE76B4D7-63B7-4258-90A5-1B468F4278F9}"/>
              </a:ext>
            </a:extLst>
          </p:cNvPr>
          <p:cNvSpPr>
            <a:spLocks noGrp="1"/>
          </p:cNvSpPr>
          <p:nvPr>
            <p:ph type="sldNum" sz="quarter" idx="12"/>
          </p:nvPr>
        </p:nvSpPr>
        <p:spPr>
          <a:xfrm>
            <a:off x="10558200" y="6426000"/>
            <a:ext cx="937800" cy="432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4BC627-AC99-AB40-AA77-AD4C10984B8E}" type="slidenum">
              <a:rPr kumimoji="0" lang="en-US" sz="1200" b="0" i="0" u="none" strike="noStrike" kern="1200" cap="none" spc="0" normalizeH="0" baseline="0" noProof="0" smtClean="0">
                <a:ln>
                  <a:noFill/>
                </a:ln>
                <a:solidFill>
                  <a:srgbClr val="EEECE1">
                    <a:lumMod val="50000"/>
                  </a:srgbClr>
                </a:solidFill>
                <a:effectLst/>
                <a:uLnTx/>
                <a:uFillTx/>
                <a:latin typeface="Abril Fatface" panose="02000503000000020003"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srgbClr val="EEECE1">
                  <a:lumMod val="50000"/>
                </a:srgbClr>
              </a:solidFill>
              <a:effectLst/>
              <a:uLnTx/>
              <a:uFillTx/>
              <a:latin typeface="Abril Fatface" panose="02000503000000020003" pitchFamily="2" charset="0"/>
              <a:ea typeface="+mn-ea"/>
              <a:cs typeface="+mn-cs"/>
            </a:endParaRPr>
          </a:p>
        </p:txBody>
      </p:sp>
      <p:sp>
        <p:nvSpPr>
          <p:cNvPr id="123" name="内容占位符 2">
            <a:extLst>
              <a:ext uri="{FF2B5EF4-FFF2-40B4-BE49-F238E27FC236}">
                <a16:creationId xmlns:a16="http://schemas.microsoft.com/office/drawing/2014/main" id="{E56470E7-1F52-14EC-50DD-77A6575C74AC}"/>
              </a:ext>
            </a:extLst>
          </p:cNvPr>
          <p:cNvSpPr>
            <a:spLocks noGrp="1"/>
          </p:cNvSpPr>
          <p:nvPr>
            <p:ph idx="1"/>
          </p:nvPr>
        </p:nvSpPr>
        <p:spPr>
          <a:xfrm>
            <a:off x="696000" y="1629000"/>
            <a:ext cx="10800000" cy="4547963"/>
          </a:xfrm>
        </p:spPr>
        <p:txBody>
          <a:bodyPr/>
          <a:lstStyle/>
          <a:p>
            <a:r>
              <a:rPr lang="en-US" altLang="zh-CN" dirty="0"/>
              <a:t>Assumption</a:t>
            </a:r>
          </a:p>
          <a:p>
            <a:pPr lvl="1"/>
            <a:r>
              <a:rPr lang="en-US" altLang="zh-CN" dirty="0"/>
              <a:t>Data-</a:t>
            </a:r>
            <a:r>
              <a:rPr lang="en-US" altLang="zh-CN" b="1" dirty="0"/>
              <a:t>independent</a:t>
            </a:r>
          </a:p>
          <a:p>
            <a:pPr lvl="1"/>
            <a:r>
              <a:rPr lang="en-US" altLang="zh-CN" dirty="0"/>
              <a:t>Requests and batches have constant execution time</a:t>
            </a:r>
          </a:p>
          <a:p>
            <a:pPr lvl="1"/>
            <a:r>
              <a:rPr lang="en-US" altLang="zh-CN" dirty="0"/>
              <a:t>State derived from a </a:t>
            </a:r>
            <a:r>
              <a:rPr lang="en-US" altLang="zh-CN" i="1" dirty="0"/>
              <a:t>single, point estimation </a:t>
            </a:r>
            <a:r>
              <a:rPr lang="en-US" altLang="zh-CN" dirty="0"/>
              <a:t>of the batch latency</a:t>
            </a:r>
          </a:p>
          <a:p>
            <a:pPr lvl="1"/>
            <a:endParaRPr lang="en-US" altLang="zh-CN" dirty="0"/>
          </a:p>
          <a:p>
            <a:r>
              <a:rPr lang="en-US" altLang="zh-CN" dirty="0"/>
              <a:t>Makes sense for many tasks</a:t>
            </a:r>
          </a:p>
          <a:p>
            <a:pPr lvl="1"/>
            <a:r>
              <a:rPr lang="en-US" altLang="zh-CN" dirty="0"/>
              <a:t>DNN</a:t>
            </a:r>
          </a:p>
          <a:p>
            <a:pPr lvl="1"/>
            <a:r>
              <a:rPr lang="en-US" altLang="zh-CN" dirty="0"/>
              <a:t>CNN</a:t>
            </a:r>
          </a:p>
          <a:p>
            <a:r>
              <a:rPr lang="en-US" altLang="zh-CN" dirty="0"/>
              <a:t>What about dynamic networks?</a:t>
            </a:r>
            <a:endParaRPr lang="zh-CN" altLang="en-US" dirty="0"/>
          </a:p>
        </p:txBody>
      </p:sp>
      <p:sp>
        <p:nvSpPr>
          <p:cNvPr id="131" name="文本框 105">
            <a:extLst>
              <a:ext uri="{FF2B5EF4-FFF2-40B4-BE49-F238E27FC236}">
                <a16:creationId xmlns:a16="http://schemas.microsoft.com/office/drawing/2014/main" id="{E077322C-7B36-B51F-FE5A-D3E57F72E449}"/>
              </a:ext>
            </a:extLst>
          </p:cNvPr>
          <p:cNvSpPr txBox="1"/>
          <p:nvPr/>
        </p:nvSpPr>
        <p:spPr>
          <a:xfrm>
            <a:off x="649286" y="208435"/>
            <a:ext cx="2587625" cy="830997"/>
          </a:xfrm>
          <a:prstGeom prst="rect">
            <a:avLst/>
          </a:prstGeom>
          <a:noFill/>
        </p:spPr>
        <p:txBody>
          <a:bodyPr wrap="square" lIns="0" tIns="0" rIns="0" bIns="0" rtlCol="0" anchor="ctr" anchorCtr="0">
            <a:spAutoFit/>
          </a:bodyPr>
          <a:lstStyle/>
          <a:p>
            <a:pPr algn="ctr"/>
            <a:r>
              <a:rPr lang="en-US" altLang="zh-CN" sz="5400" dirty="0">
                <a:solidFill>
                  <a:schemeClr val="bg1"/>
                </a:solidFill>
                <a:latin typeface="+mj-lt"/>
                <a:cs typeface="Arial" panose="020B0604020202020204" pitchFamily="34" charset="0"/>
              </a:rPr>
              <a:t>Constant</a:t>
            </a:r>
            <a:endParaRPr lang="zh-CN" altLang="en-US" sz="5400" dirty="0">
              <a:solidFill>
                <a:schemeClr val="bg1"/>
              </a:solidFill>
              <a:latin typeface="+mj-lt"/>
              <a:cs typeface="Arial" panose="020B0604020202020204" pitchFamily="34" charset="0"/>
            </a:endParaRPr>
          </a:p>
        </p:txBody>
      </p:sp>
      <p:graphicFrame>
        <p:nvGraphicFramePr>
          <p:cNvPr id="7" name="Table 6">
            <a:extLst>
              <a:ext uri="{FF2B5EF4-FFF2-40B4-BE49-F238E27FC236}">
                <a16:creationId xmlns:a16="http://schemas.microsoft.com/office/drawing/2014/main" id="{5302D6D0-27C3-0C0E-01B0-76399B9E2463}"/>
              </a:ext>
            </a:extLst>
          </p:cNvPr>
          <p:cNvGraphicFramePr>
            <a:graphicFrameLocks noGrp="1"/>
          </p:cNvGraphicFramePr>
          <p:nvPr>
            <p:extLst>
              <p:ext uri="{D42A27DB-BD31-4B8C-83A1-F6EECF244321}">
                <p14:modId xmlns:p14="http://schemas.microsoft.com/office/powerpoint/2010/main" val="3592052132"/>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extLst>
      <p:ext uri="{BB962C8B-B14F-4D97-AF65-F5344CB8AC3E}">
        <p14:creationId xmlns:p14="http://schemas.microsoft.com/office/powerpoint/2010/main" val="341902174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23">
                                            <p:txEl>
                                              <p:pRg st="0" end="0"/>
                                            </p:txEl>
                                          </p:spTgt>
                                        </p:tgtEl>
                                        <p:attrNameLst>
                                          <p:attrName>style.visibility</p:attrName>
                                        </p:attrNameLst>
                                      </p:cBhvr>
                                      <p:to>
                                        <p:strVal val="visible"/>
                                      </p:to>
                                    </p:set>
                                    <p:animEffect transition="in" filter="fade">
                                      <p:cBhvr>
                                        <p:cTn id="7" dur="250"/>
                                        <p:tgtEl>
                                          <p:spTgt spid="123">
                                            <p:txEl>
                                              <p:pRg st="0" end="0"/>
                                            </p:txEl>
                                          </p:spTgt>
                                        </p:tgtEl>
                                      </p:cBhvr>
                                    </p:animEffect>
                                    <p:anim calcmode="lin" valueType="num">
                                      <p:cBhvr>
                                        <p:cTn id="8" dur="250" fill="hold"/>
                                        <p:tgtEl>
                                          <p:spTgt spid="123">
                                            <p:txEl>
                                              <p:pRg st="0" end="0"/>
                                            </p:txEl>
                                          </p:spTgt>
                                        </p:tgtEl>
                                        <p:attrNameLst>
                                          <p:attrName>ppt_x</p:attrName>
                                        </p:attrNameLst>
                                      </p:cBhvr>
                                      <p:tavLst>
                                        <p:tav tm="0">
                                          <p:val>
                                            <p:strVal val="#ppt_x"/>
                                          </p:val>
                                        </p:tav>
                                        <p:tav tm="100000">
                                          <p:val>
                                            <p:strVal val="#ppt_x"/>
                                          </p:val>
                                        </p:tav>
                                      </p:tavLst>
                                    </p:anim>
                                    <p:anim calcmode="lin" valueType="num">
                                      <p:cBhvr>
                                        <p:cTn id="9" dur="250" fill="hold"/>
                                        <p:tgtEl>
                                          <p:spTgt spid="12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123">
                                            <p:txEl>
                                              <p:pRg st="1" end="1"/>
                                            </p:txEl>
                                          </p:spTgt>
                                        </p:tgtEl>
                                        <p:attrNameLst>
                                          <p:attrName>style.visibility</p:attrName>
                                        </p:attrNameLst>
                                      </p:cBhvr>
                                      <p:to>
                                        <p:strVal val="visible"/>
                                      </p:to>
                                    </p:set>
                                    <p:animEffect transition="in" filter="fade">
                                      <p:cBhvr>
                                        <p:cTn id="12" dur="250"/>
                                        <p:tgtEl>
                                          <p:spTgt spid="123">
                                            <p:txEl>
                                              <p:pRg st="1" end="1"/>
                                            </p:txEl>
                                          </p:spTgt>
                                        </p:tgtEl>
                                      </p:cBhvr>
                                    </p:animEffect>
                                    <p:anim calcmode="lin" valueType="num">
                                      <p:cBhvr>
                                        <p:cTn id="13" dur="250" fill="hold"/>
                                        <p:tgtEl>
                                          <p:spTgt spid="123">
                                            <p:txEl>
                                              <p:pRg st="1" end="1"/>
                                            </p:txEl>
                                          </p:spTgt>
                                        </p:tgtEl>
                                        <p:attrNameLst>
                                          <p:attrName>ppt_x</p:attrName>
                                        </p:attrNameLst>
                                      </p:cBhvr>
                                      <p:tavLst>
                                        <p:tav tm="0">
                                          <p:val>
                                            <p:strVal val="#ppt_x"/>
                                          </p:val>
                                        </p:tav>
                                        <p:tav tm="100000">
                                          <p:val>
                                            <p:strVal val="#ppt_x"/>
                                          </p:val>
                                        </p:tav>
                                      </p:tavLst>
                                    </p:anim>
                                    <p:anim calcmode="lin" valueType="num">
                                      <p:cBhvr>
                                        <p:cTn id="14" dur="250" fill="hold"/>
                                        <p:tgtEl>
                                          <p:spTgt spid="12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00"/>
                                  </p:stCondLst>
                                  <p:childTnLst>
                                    <p:set>
                                      <p:cBhvr>
                                        <p:cTn id="16" dur="1" fill="hold">
                                          <p:stCondLst>
                                            <p:cond delay="0"/>
                                          </p:stCondLst>
                                        </p:cTn>
                                        <p:tgtEl>
                                          <p:spTgt spid="123">
                                            <p:txEl>
                                              <p:pRg st="2" end="2"/>
                                            </p:txEl>
                                          </p:spTgt>
                                        </p:tgtEl>
                                        <p:attrNameLst>
                                          <p:attrName>style.visibility</p:attrName>
                                        </p:attrNameLst>
                                      </p:cBhvr>
                                      <p:to>
                                        <p:strVal val="visible"/>
                                      </p:to>
                                    </p:set>
                                    <p:animEffect transition="in" filter="fade">
                                      <p:cBhvr>
                                        <p:cTn id="17" dur="250"/>
                                        <p:tgtEl>
                                          <p:spTgt spid="123">
                                            <p:txEl>
                                              <p:pRg st="2" end="2"/>
                                            </p:txEl>
                                          </p:spTgt>
                                        </p:tgtEl>
                                      </p:cBhvr>
                                    </p:animEffect>
                                    <p:anim calcmode="lin" valueType="num">
                                      <p:cBhvr>
                                        <p:cTn id="18" dur="250" fill="hold"/>
                                        <p:tgtEl>
                                          <p:spTgt spid="123">
                                            <p:txEl>
                                              <p:pRg st="2" end="2"/>
                                            </p:txEl>
                                          </p:spTgt>
                                        </p:tgtEl>
                                        <p:attrNameLst>
                                          <p:attrName>ppt_x</p:attrName>
                                        </p:attrNameLst>
                                      </p:cBhvr>
                                      <p:tavLst>
                                        <p:tav tm="0">
                                          <p:val>
                                            <p:strVal val="#ppt_x"/>
                                          </p:val>
                                        </p:tav>
                                        <p:tav tm="100000">
                                          <p:val>
                                            <p:strVal val="#ppt_x"/>
                                          </p:val>
                                        </p:tav>
                                      </p:tavLst>
                                    </p:anim>
                                    <p:anim calcmode="lin" valueType="num">
                                      <p:cBhvr>
                                        <p:cTn id="19" dur="250" fill="hold"/>
                                        <p:tgtEl>
                                          <p:spTgt spid="12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300"/>
                                  </p:stCondLst>
                                  <p:childTnLst>
                                    <p:set>
                                      <p:cBhvr>
                                        <p:cTn id="21" dur="1" fill="hold">
                                          <p:stCondLst>
                                            <p:cond delay="0"/>
                                          </p:stCondLst>
                                        </p:cTn>
                                        <p:tgtEl>
                                          <p:spTgt spid="123">
                                            <p:txEl>
                                              <p:pRg st="3" end="3"/>
                                            </p:txEl>
                                          </p:spTgt>
                                        </p:tgtEl>
                                        <p:attrNameLst>
                                          <p:attrName>style.visibility</p:attrName>
                                        </p:attrNameLst>
                                      </p:cBhvr>
                                      <p:to>
                                        <p:strVal val="visible"/>
                                      </p:to>
                                    </p:set>
                                    <p:animEffect transition="in" filter="fade">
                                      <p:cBhvr>
                                        <p:cTn id="22" dur="250"/>
                                        <p:tgtEl>
                                          <p:spTgt spid="123">
                                            <p:txEl>
                                              <p:pRg st="3" end="3"/>
                                            </p:txEl>
                                          </p:spTgt>
                                        </p:tgtEl>
                                      </p:cBhvr>
                                    </p:animEffect>
                                    <p:anim calcmode="lin" valueType="num">
                                      <p:cBhvr>
                                        <p:cTn id="23" dur="250" fill="hold"/>
                                        <p:tgtEl>
                                          <p:spTgt spid="123">
                                            <p:txEl>
                                              <p:pRg st="3" end="3"/>
                                            </p:txEl>
                                          </p:spTgt>
                                        </p:tgtEl>
                                        <p:attrNameLst>
                                          <p:attrName>ppt_x</p:attrName>
                                        </p:attrNameLst>
                                      </p:cBhvr>
                                      <p:tavLst>
                                        <p:tav tm="0">
                                          <p:val>
                                            <p:strVal val="#ppt_x"/>
                                          </p:val>
                                        </p:tav>
                                        <p:tav tm="100000">
                                          <p:val>
                                            <p:strVal val="#ppt_x"/>
                                          </p:val>
                                        </p:tav>
                                      </p:tavLst>
                                    </p:anim>
                                    <p:anim calcmode="lin" valueType="num">
                                      <p:cBhvr>
                                        <p:cTn id="24" dur="250" fill="hold"/>
                                        <p:tgtEl>
                                          <p:spTgt spid="12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23">
                                            <p:txEl>
                                              <p:pRg st="5" end="5"/>
                                            </p:txEl>
                                          </p:spTgt>
                                        </p:tgtEl>
                                        <p:attrNameLst>
                                          <p:attrName>style.visibility</p:attrName>
                                        </p:attrNameLst>
                                      </p:cBhvr>
                                      <p:to>
                                        <p:strVal val="visible"/>
                                      </p:to>
                                    </p:set>
                                    <p:animEffect transition="in" filter="fade">
                                      <p:cBhvr>
                                        <p:cTn id="29" dur="250"/>
                                        <p:tgtEl>
                                          <p:spTgt spid="123">
                                            <p:txEl>
                                              <p:pRg st="5" end="5"/>
                                            </p:txEl>
                                          </p:spTgt>
                                        </p:tgtEl>
                                      </p:cBhvr>
                                    </p:animEffect>
                                    <p:anim calcmode="lin" valueType="num">
                                      <p:cBhvr>
                                        <p:cTn id="30" dur="250" fill="hold"/>
                                        <p:tgtEl>
                                          <p:spTgt spid="123">
                                            <p:txEl>
                                              <p:pRg st="5" end="5"/>
                                            </p:txEl>
                                          </p:spTgt>
                                        </p:tgtEl>
                                        <p:attrNameLst>
                                          <p:attrName>ppt_x</p:attrName>
                                        </p:attrNameLst>
                                      </p:cBhvr>
                                      <p:tavLst>
                                        <p:tav tm="0">
                                          <p:val>
                                            <p:strVal val="#ppt_x"/>
                                          </p:val>
                                        </p:tav>
                                        <p:tav tm="100000">
                                          <p:val>
                                            <p:strVal val="#ppt_x"/>
                                          </p:val>
                                        </p:tav>
                                      </p:tavLst>
                                    </p:anim>
                                    <p:anim calcmode="lin" valueType="num">
                                      <p:cBhvr>
                                        <p:cTn id="31" dur="250" fill="hold"/>
                                        <p:tgtEl>
                                          <p:spTgt spid="123">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100"/>
                                  </p:stCondLst>
                                  <p:childTnLst>
                                    <p:set>
                                      <p:cBhvr>
                                        <p:cTn id="33" dur="1" fill="hold">
                                          <p:stCondLst>
                                            <p:cond delay="0"/>
                                          </p:stCondLst>
                                        </p:cTn>
                                        <p:tgtEl>
                                          <p:spTgt spid="123">
                                            <p:txEl>
                                              <p:pRg st="6" end="6"/>
                                            </p:txEl>
                                          </p:spTgt>
                                        </p:tgtEl>
                                        <p:attrNameLst>
                                          <p:attrName>style.visibility</p:attrName>
                                        </p:attrNameLst>
                                      </p:cBhvr>
                                      <p:to>
                                        <p:strVal val="visible"/>
                                      </p:to>
                                    </p:set>
                                    <p:animEffect transition="in" filter="fade">
                                      <p:cBhvr>
                                        <p:cTn id="34" dur="250"/>
                                        <p:tgtEl>
                                          <p:spTgt spid="123">
                                            <p:txEl>
                                              <p:pRg st="6" end="6"/>
                                            </p:txEl>
                                          </p:spTgt>
                                        </p:tgtEl>
                                      </p:cBhvr>
                                    </p:animEffect>
                                    <p:anim calcmode="lin" valueType="num">
                                      <p:cBhvr>
                                        <p:cTn id="35" dur="250" fill="hold"/>
                                        <p:tgtEl>
                                          <p:spTgt spid="123">
                                            <p:txEl>
                                              <p:pRg st="6" end="6"/>
                                            </p:txEl>
                                          </p:spTgt>
                                        </p:tgtEl>
                                        <p:attrNameLst>
                                          <p:attrName>ppt_x</p:attrName>
                                        </p:attrNameLst>
                                      </p:cBhvr>
                                      <p:tavLst>
                                        <p:tav tm="0">
                                          <p:val>
                                            <p:strVal val="#ppt_x"/>
                                          </p:val>
                                        </p:tav>
                                        <p:tav tm="100000">
                                          <p:val>
                                            <p:strVal val="#ppt_x"/>
                                          </p:val>
                                        </p:tav>
                                      </p:tavLst>
                                    </p:anim>
                                    <p:anim calcmode="lin" valueType="num">
                                      <p:cBhvr>
                                        <p:cTn id="36" dur="250" fill="hold"/>
                                        <p:tgtEl>
                                          <p:spTgt spid="123">
                                            <p:txEl>
                                              <p:pRg st="6" end="6"/>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200"/>
                                  </p:stCondLst>
                                  <p:childTnLst>
                                    <p:set>
                                      <p:cBhvr>
                                        <p:cTn id="38" dur="1" fill="hold">
                                          <p:stCondLst>
                                            <p:cond delay="0"/>
                                          </p:stCondLst>
                                        </p:cTn>
                                        <p:tgtEl>
                                          <p:spTgt spid="123">
                                            <p:txEl>
                                              <p:pRg st="7" end="7"/>
                                            </p:txEl>
                                          </p:spTgt>
                                        </p:tgtEl>
                                        <p:attrNameLst>
                                          <p:attrName>style.visibility</p:attrName>
                                        </p:attrNameLst>
                                      </p:cBhvr>
                                      <p:to>
                                        <p:strVal val="visible"/>
                                      </p:to>
                                    </p:set>
                                    <p:animEffect transition="in" filter="fade">
                                      <p:cBhvr>
                                        <p:cTn id="39" dur="250"/>
                                        <p:tgtEl>
                                          <p:spTgt spid="123">
                                            <p:txEl>
                                              <p:pRg st="7" end="7"/>
                                            </p:txEl>
                                          </p:spTgt>
                                        </p:tgtEl>
                                      </p:cBhvr>
                                    </p:animEffect>
                                    <p:anim calcmode="lin" valueType="num">
                                      <p:cBhvr>
                                        <p:cTn id="40" dur="250" fill="hold"/>
                                        <p:tgtEl>
                                          <p:spTgt spid="123">
                                            <p:txEl>
                                              <p:pRg st="7" end="7"/>
                                            </p:txEl>
                                          </p:spTgt>
                                        </p:tgtEl>
                                        <p:attrNameLst>
                                          <p:attrName>ppt_x</p:attrName>
                                        </p:attrNameLst>
                                      </p:cBhvr>
                                      <p:tavLst>
                                        <p:tav tm="0">
                                          <p:val>
                                            <p:strVal val="#ppt_x"/>
                                          </p:val>
                                        </p:tav>
                                        <p:tav tm="100000">
                                          <p:val>
                                            <p:strVal val="#ppt_x"/>
                                          </p:val>
                                        </p:tav>
                                      </p:tavLst>
                                    </p:anim>
                                    <p:anim calcmode="lin" valueType="num">
                                      <p:cBhvr>
                                        <p:cTn id="41" dur="250" fill="hold"/>
                                        <p:tgtEl>
                                          <p:spTgt spid="12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123">
                                            <p:txEl>
                                              <p:pRg st="8" end="8"/>
                                            </p:txEl>
                                          </p:spTgt>
                                        </p:tgtEl>
                                        <p:attrNameLst>
                                          <p:attrName>style.visibility</p:attrName>
                                        </p:attrNameLst>
                                      </p:cBhvr>
                                      <p:to>
                                        <p:strVal val="visible"/>
                                      </p:to>
                                    </p:set>
                                    <p:animEffect transition="in" filter="fade">
                                      <p:cBhvr>
                                        <p:cTn id="46" dur="250"/>
                                        <p:tgtEl>
                                          <p:spTgt spid="123">
                                            <p:txEl>
                                              <p:pRg st="8" end="8"/>
                                            </p:txEl>
                                          </p:spTgt>
                                        </p:tgtEl>
                                      </p:cBhvr>
                                    </p:animEffect>
                                    <p:anim calcmode="lin" valueType="num">
                                      <p:cBhvr>
                                        <p:cTn id="47" dur="250" fill="hold"/>
                                        <p:tgtEl>
                                          <p:spTgt spid="123">
                                            <p:txEl>
                                              <p:pRg st="8" end="8"/>
                                            </p:txEl>
                                          </p:spTgt>
                                        </p:tgtEl>
                                        <p:attrNameLst>
                                          <p:attrName>ppt_x</p:attrName>
                                        </p:attrNameLst>
                                      </p:cBhvr>
                                      <p:tavLst>
                                        <p:tav tm="0">
                                          <p:val>
                                            <p:strVal val="#ppt_x"/>
                                          </p:val>
                                        </p:tav>
                                        <p:tav tm="100000">
                                          <p:val>
                                            <p:strVal val="#ppt_x"/>
                                          </p:val>
                                        </p:tav>
                                      </p:tavLst>
                                    </p:anim>
                                    <p:anim calcmode="lin" valueType="num">
                                      <p:cBhvr>
                                        <p:cTn id="48" dur="250" fill="hold"/>
                                        <p:tgtEl>
                                          <p:spTgt spid="12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FF969-2EC3-4D3C-8DFA-5BE13597DB6A}"/>
              </a:ext>
            </a:extLst>
          </p:cNvPr>
          <p:cNvSpPr>
            <a:spLocks noGrp="1"/>
          </p:cNvSpPr>
          <p:nvPr>
            <p:ph type="title"/>
          </p:nvPr>
        </p:nvSpPr>
        <p:spPr/>
        <p:txBody>
          <a:bodyPr/>
          <a:lstStyle/>
          <a:p>
            <a:r>
              <a:rPr lang="en-US" altLang="zh-CN" dirty="0"/>
              <a:t>Dynamic Neural Networks</a:t>
            </a:r>
            <a:endParaRPr lang="zh-CN" altLang="en-US" dirty="0"/>
          </a:p>
        </p:txBody>
      </p:sp>
      <p:sp>
        <p:nvSpPr>
          <p:cNvPr id="3" name="内容占位符 2">
            <a:extLst>
              <a:ext uri="{FF2B5EF4-FFF2-40B4-BE49-F238E27FC236}">
                <a16:creationId xmlns:a16="http://schemas.microsoft.com/office/drawing/2014/main" id="{8A2019AA-5482-4F70-9B97-A1E2025C039E}"/>
              </a:ext>
            </a:extLst>
          </p:cNvPr>
          <p:cNvSpPr>
            <a:spLocks noGrp="1"/>
          </p:cNvSpPr>
          <p:nvPr>
            <p:ph idx="1"/>
          </p:nvPr>
        </p:nvSpPr>
        <p:spPr/>
        <p:txBody>
          <a:bodyPr/>
          <a:lstStyle/>
          <a:p>
            <a:r>
              <a:rPr lang="en-US" altLang="zh-CN" dirty="0"/>
              <a:t>Characteristics</a:t>
            </a:r>
          </a:p>
          <a:p>
            <a:pPr lvl="1"/>
            <a:r>
              <a:rPr lang="en-US" altLang="zh-CN" dirty="0"/>
              <a:t>Control flows</a:t>
            </a:r>
          </a:p>
          <a:p>
            <a:pPr lvl="1"/>
            <a:r>
              <a:rPr lang="en-US" altLang="zh-CN" dirty="0"/>
              <a:t>Dynamic data structures</a:t>
            </a:r>
          </a:p>
          <a:p>
            <a:pPr lvl="1"/>
            <a:r>
              <a:rPr lang="en-US" altLang="zh-CN" dirty="0"/>
              <a:t>Dynamic shapes</a:t>
            </a:r>
          </a:p>
          <a:p>
            <a:endParaRPr lang="en-US" altLang="zh-CN" dirty="0"/>
          </a:p>
          <a:p>
            <a:r>
              <a:rPr lang="en-US" altLang="zh-CN" dirty="0"/>
              <a:t>Inference requests are data </a:t>
            </a:r>
            <a:r>
              <a:rPr lang="en-US" altLang="zh-CN" b="1" dirty="0"/>
              <a:t>dependent</a:t>
            </a:r>
          </a:p>
          <a:p>
            <a:pPr lvl="1"/>
            <a:r>
              <a:rPr lang="en-US" altLang="zh-CN" dirty="0"/>
              <a:t>NLP models -&gt; depends on sequence length of the input/output</a:t>
            </a:r>
          </a:p>
          <a:p>
            <a:pPr lvl="1"/>
            <a:r>
              <a:rPr lang="en-US" altLang="zh-CN" dirty="0"/>
              <a:t>Cascade classification -&gt; depends on image “difficulty”</a:t>
            </a:r>
          </a:p>
        </p:txBody>
      </p:sp>
      <p:sp>
        <p:nvSpPr>
          <p:cNvPr id="4" name="Slide Number Placeholder 4">
            <a:extLst>
              <a:ext uri="{FF2B5EF4-FFF2-40B4-BE49-F238E27FC236}">
                <a16:creationId xmlns:a16="http://schemas.microsoft.com/office/drawing/2014/main" id="{3BEDCA49-A510-4A57-BB2F-9140F54A9DBA}"/>
              </a:ext>
            </a:extLst>
          </p:cNvPr>
          <p:cNvSpPr>
            <a:spLocks noGrp="1"/>
          </p:cNvSpPr>
          <p:nvPr>
            <p:ph type="sldNum" sz="quarter" idx="12"/>
          </p:nvPr>
        </p:nvSpPr>
        <p:spPr>
          <a:xfrm>
            <a:off x="10558200" y="6426000"/>
            <a:ext cx="937800" cy="432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4BC627-AC99-AB40-AA77-AD4C10984B8E}" type="slidenum">
              <a:rPr kumimoji="0" lang="en-US" sz="1200" b="0" i="0" u="none" strike="noStrike" kern="1200" cap="none" spc="0" normalizeH="0" baseline="0" noProof="0" smtClean="0">
                <a:ln>
                  <a:noFill/>
                </a:ln>
                <a:solidFill>
                  <a:srgbClr val="EEECE1">
                    <a:lumMod val="50000"/>
                  </a:srgbClr>
                </a:solidFill>
                <a:effectLst/>
                <a:uLnTx/>
                <a:uFillTx/>
                <a:latin typeface="Abril Fatface" panose="02000503000000020003"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srgbClr val="EEECE1">
                  <a:lumMod val="50000"/>
                </a:srgbClr>
              </a:solidFill>
              <a:effectLst/>
              <a:uLnTx/>
              <a:uFillTx/>
              <a:latin typeface="Abril Fatface" panose="02000503000000020003" pitchFamily="2" charset="0"/>
              <a:ea typeface="+mn-ea"/>
              <a:cs typeface="+mn-cs"/>
            </a:endParaRPr>
          </a:p>
        </p:txBody>
      </p:sp>
      <p:graphicFrame>
        <p:nvGraphicFramePr>
          <p:cNvPr id="5" name="Table 4">
            <a:extLst>
              <a:ext uri="{FF2B5EF4-FFF2-40B4-BE49-F238E27FC236}">
                <a16:creationId xmlns:a16="http://schemas.microsoft.com/office/drawing/2014/main" id="{8C1538F8-D9A5-BFBF-5A16-72D08CA19E7E}"/>
              </a:ext>
            </a:extLst>
          </p:cNvPr>
          <p:cNvGraphicFramePr>
            <a:graphicFrameLocks noGrp="1"/>
          </p:cNvGraphicFramePr>
          <p:nvPr>
            <p:extLst>
              <p:ext uri="{D42A27DB-BD31-4B8C-83A1-F6EECF244321}">
                <p14:modId xmlns:p14="http://schemas.microsoft.com/office/powerpoint/2010/main" val="3592052132"/>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extLst>
      <p:ext uri="{BB962C8B-B14F-4D97-AF65-F5344CB8AC3E}">
        <p14:creationId xmlns:p14="http://schemas.microsoft.com/office/powerpoint/2010/main" val="20722890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AC364-A4E8-403F-B0BD-69F99FE4CBF8}"/>
              </a:ext>
            </a:extLst>
          </p:cNvPr>
          <p:cNvSpPr>
            <a:spLocks noGrp="1"/>
          </p:cNvSpPr>
          <p:nvPr>
            <p:ph type="title"/>
          </p:nvPr>
        </p:nvSpPr>
        <p:spPr/>
        <p:txBody>
          <a:bodyPr/>
          <a:lstStyle/>
          <a:p>
            <a:r>
              <a:rPr lang="en-US" altLang="zh-CN" dirty="0"/>
              <a:t>Transformer Illustrated</a:t>
            </a:r>
            <a:endParaRPr lang="zh-CN" altLang="en-US" dirty="0"/>
          </a:p>
        </p:txBody>
      </p:sp>
      <p:pic>
        <p:nvPicPr>
          <p:cNvPr id="7" name="内容占位符 6" descr="电脑的屏幕截图&#10;&#10;中度可信度描述已自动生成">
            <a:extLst>
              <a:ext uri="{FF2B5EF4-FFF2-40B4-BE49-F238E27FC236}">
                <a16:creationId xmlns:a16="http://schemas.microsoft.com/office/drawing/2014/main" id="{D7960017-9D18-429E-A0E4-78FFF913F52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82669" y="1551951"/>
            <a:ext cx="9026662" cy="4492628"/>
          </a:xfrm>
        </p:spPr>
      </p:pic>
      <p:sp>
        <p:nvSpPr>
          <p:cNvPr id="5" name="文本框 4">
            <a:extLst>
              <a:ext uri="{FF2B5EF4-FFF2-40B4-BE49-F238E27FC236}">
                <a16:creationId xmlns:a16="http://schemas.microsoft.com/office/drawing/2014/main" id="{F79151E0-9709-4491-8D55-BA90166F17B7}"/>
              </a:ext>
            </a:extLst>
          </p:cNvPr>
          <p:cNvSpPr txBox="1"/>
          <p:nvPr/>
        </p:nvSpPr>
        <p:spPr>
          <a:xfrm>
            <a:off x="0" y="6118223"/>
            <a:ext cx="12192000" cy="307777"/>
          </a:xfrm>
          <a:prstGeom prst="rect">
            <a:avLst/>
          </a:prstGeom>
          <a:solidFill>
            <a:schemeClr val="bg1">
              <a:lumMod val="85000"/>
            </a:schemeClr>
          </a:solidFill>
        </p:spPr>
        <p:txBody>
          <a:bodyPr wrap="square">
            <a:spAutoFit/>
          </a:bodyPr>
          <a:lstStyle/>
          <a:p>
            <a:r>
              <a:rPr lang="en-US" altLang="zh-CN" sz="1400" dirty="0"/>
              <a:t>Image credit: </a:t>
            </a:r>
            <a:r>
              <a:rPr lang="zh-CN" altLang="en-US" sz="1400" dirty="0"/>
              <a:t>https://huggingface.co/blog/encoder-decoder</a:t>
            </a:r>
          </a:p>
        </p:txBody>
      </p:sp>
      <p:sp>
        <p:nvSpPr>
          <p:cNvPr id="6" name="Slide Number Placeholder 4">
            <a:extLst>
              <a:ext uri="{FF2B5EF4-FFF2-40B4-BE49-F238E27FC236}">
                <a16:creationId xmlns:a16="http://schemas.microsoft.com/office/drawing/2014/main" id="{D9574F11-82BF-4079-A475-30D136BC0B27}"/>
              </a:ext>
            </a:extLst>
          </p:cNvPr>
          <p:cNvSpPr>
            <a:spLocks noGrp="1"/>
          </p:cNvSpPr>
          <p:nvPr>
            <p:ph type="sldNum" sz="quarter" idx="12"/>
          </p:nvPr>
        </p:nvSpPr>
        <p:spPr>
          <a:xfrm>
            <a:off x="10558200" y="6426000"/>
            <a:ext cx="937800" cy="432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4BC627-AC99-AB40-AA77-AD4C10984B8E}" type="slidenum">
              <a:rPr kumimoji="0" lang="en-US" sz="1200" b="0" i="0" u="none" strike="noStrike" kern="1200" cap="none" spc="0" normalizeH="0" baseline="0" noProof="0" smtClean="0">
                <a:ln>
                  <a:noFill/>
                </a:ln>
                <a:solidFill>
                  <a:srgbClr val="EEECE1">
                    <a:lumMod val="50000"/>
                  </a:srgbClr>
                </a:solidFill>
                <a:effectLst/>
                <a:uLnTx/>
                <a:uFillTx/>
                <a:latin typeface="Abril Fatface" panose="02000503000000020003"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srgbClr val="EEECE1">
                  <a:lumMod val="50000"/>
                </a:srgbClr>
              </a:solidFill>
              <a:effectLst/>
              <a:uLnTx/>
              <a:uFillTx/>
              <a:latin typeface="Abril Fatface" panose="02000503000000020003" pitchFamily="2" charset="0"/>
              <a:ea typeface="+mn-ea"/>
              <a:cs typeface="+mn-cs"/>
            </a:endParaRPr>
          </a:p>
        </p:txBody>
      </p:sp>
      <p:graphicFrame>
        <p:nvGraphicFramePr>
          <p:cNvPr id="8" name="Table 7">
            <a:extLst>
              <a:ext uri="{FF2B5EF4-FFF2-40B4-BE49-F238E27FC236}">
                <a16:creationId xmlns:a16="http://schemas.microsoft.com/office/drawing/2014/main" id="{B5893EF9-8462-3193-0255-189E6DEA8E78}"/>
              </a:ext>
            </a:extLst>
          </p:cNvPr>
          <p:cNvGraphicFramePr>
            <a:graphicFrameLocks noGrp="1"/>
          </p:cNvGraphicFramePr>
          <p:nvPr>
            <p:extLst>
              <p:ext uri="{D42A27DB-BD31-4B8C-83A1-F6EECF244321}">
                <p14:modId xmlns:p14="http://schemas.microsoft.com/office/powerpoint/2010/main" val="3592052132"/>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extLst>
      <p:ext uri="{BB962C8B-B14F-4D97-AF65-F5344CB8AC3E}">
        <p14:creationId xmlns:p14="http://schemas.microsoft.com/office/powerpoint/2010/main" val="6629329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8CABE-882F-13FF-D430-F632227F4796}"/>
              </a:ext>
            </a:extLst>
          </p:cNvPr>
          <p:cNvSpPr>
            <a:spLocks noGrp="1"/>
          </p:cNvSpPr>
          <p:nvPr>
            <p:ph type="title"/>
          </p:nvPr>
        </p:nvSpPr>
        <p:spPr/>
        <p:txBody>
          <a:bodyPr/>
          <a:lstStyle/>
          <a:p>
            <a:r>
              <a:rPr lang="en-US" altLang="zh-CN" dirty="0"/>
              <a:t>Existing Solutions</a:t>
            </a:r>
            <a:endParaRPr lang="zh-CN" altLang="en-US" dirty="0"/>
          </a:p>
        </p:txBody>
      </p:sp>
      <p:sp>
        <p:nvSpPr>
          <p:cNvPr id="5" name="Slide Number Placeholder 4">
            <a:extLst>
              <a:ext uri="{FF2B5EF4-FFF2-40B4-BE49-F238E27FC236}">
                <a16:creationId xmlns:a16="http://schemas.microsoft.com/office/drawing/2014/main" id="{21514BFB-8CAC-2C0F-1F20-8E245144C34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4BC627-AC99-AB40-AA77-AD4C10984B8E}" type="slidenum">
              <a:rPr kumimoji="0" lang="en-US" sz="1200" b="0" i="0" u="none" strike="noStrike" kern="1200" cap="none" spc="0" normalizeH="0" baseline="0" noProof="0" smtClean="0">
                <a:ln>
                  <a:noFill/>
                </a:ln>
                <a:solidFill>
                  <a:srgbClr val="EEECE1">
                    <a:lumMod val="50000"/>
                  </a:srgbClr>
                </a:solidFill>
                <a:effectLst/>
                <a:uLnTx/>
                <a:uFillTx/>
                <a:latin typeface="Abril Fatface" panose="02000503000000020003"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srgbClr val="EEECE1">
                  <a:lumMod val="50000"/>
                </a:srgbClr>
              </a:solidFill>
              <a:effectLst/>
              <a:uLnTx/>
              <a:uFillTx/>
              <a:latin typeface="Abril Fatface" panose="02000503000000020003" pitchFamily="2" charset="0"/>
              <a:ea typeface="+mn-ea"/>
              <a:cs typeface="+mn-cs"/>
            </a:endParaRPr>
          </a:p>
        </p:txBody>
      </p:sp>
      <p:sp>
        <p:nvSpPr>
          <p:cNvPr id="18" name="TextBox 17">
            <a:extLst>
              <a:ext uri="{FF2B5EF4-FFF2-40B4-BE49-F238E27FC236}">
                <a16:creationId xmlns:a16="http://schemas.microsoft.com/office/drawing/2014/main" id="{C2B358BD-02BA-65AF-7F0E-19AFEE0B2907}"/>
              </a:ext>
            </a:extLst>
          </p:cNvPr>
          <p:cNvSpPr txBox="1"/>
          <p:nvPr/>
        </p:nvSpPr>
        <p:spPr>
          <a:xfrm>
            <a:off x="4418297" y="4796924"/>
            <a:ext cx="3355406" cy="461665"/>
          </a:xfrm>
          <a:prstGeom prst="rect">
            <a:avLst/>
          </a:prstGeom>
          <a:noFill/>
        </p:spPr>
        <p:txBody>
          <a:bodyPr wrap="none" rtlCol="0">
            <a:spAutoFit/>
          </a:bodyPr>
          <a:lstStyle/>
          <a:p>
            <a:r>
              <a:rPr lang="en-US" altLang="zh-CN" sz="2400" dirty="0"/>
              <a:t>Simple normal distribution</a:t>
            </a:r>
            <a:endParaRPr lang="zh-CN" altLang="en-US" sz="2400" dirty="0"/>
          </a:p>
        </p:txBody>
      </p:sp>
      <p:graphicFrame>
        <p:nvGraphicFramePr>
          <p:cNvPr id="21" name="Table 20">
            <a:extLst>
              <a:ext uri="{FF2B5EF4-FFF2-40B4-BE49-F238E27FC236}">
                <a16:creationId xmlns:a16="http://schemas.microsoft.com/office/drawing/2014/main" id="{77E5BDBF-CFAC-39BD-0463-D55023CE3DD1}"/>
              </a:ext>
            </a:extLst>
          </p:cNvPr>
          <p:cNvGraphicFramePr>
            <a:graphicFrameLocks noGrp="1"/>
          </p:cNvGraphicFramePr>
          <p:nvPr>
            <p:extLst>
              <p:ext uri="{D42A27DB-BD31-4B8C-83A1-F6EECF244321}">
                <p14:modId xmlns:p14="http://schemas.microsoft.com/office/powerpoint/2010/main" val="3592052132"/>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grpSp>
        <p:nvGrpSpPr>
          <p:cNvPr id="8" name="Group 7">
            <a:extLst>
              <a:ext uri="{FF2B5EF4-FFF2-40B4-BE49-F238E27FC236}">
                <a16:creationId xmlns:a16="http://schemas.microsoft.com/office/drawing/2014/main" id="{77C22B96-69EE-FE9D-A7C7-7CCD24920104}"/>
              </a:ext>
            </a:extLst>
          </p:cNvPr>
          <p:cNvGrpSpPr/>
          <p:nvPr/>
        </p:nvGrpSpPr>
        <p:grpSpPr>
          <a:xfrm>
            <a:off x="4890320" y="2858479"/>
            <a:ext cx="2520577" cy="1769565"/>
            <a:chOff x="3305360" y="2858479"/>
            <a:chExt cx="2520577" cy="1769565"/>
          </a:xfrm>
        </p:grpSpPr>
        <p:sp>
          <p:nvSpPr>
            <p:cNvPr id="9" name="Freeform: Shape 8">
              <a:extLst>
                <a:ext uri="{FF2B5EF4-FFF2-40B4-BE49-F238E27FC236}">
                  <a16:creationId xmlns:a16="http://schemas.microsoft.com/office/drawing/2014/main" id="{F3A4AB1C-B37C-E402-F8AE-3A37D31B2428}"/>
                </a:ext>
              </a:extLst>
            </p:cNvPr>
            <p:cNvSpPr/>
            <p:nvPr/>
          </p:nvSpPr>
          <p:spPr>
            <a:xfrm>
              <a:off x="4279036" y="2872214"/>
              <a:ext cx="905382" cy="1055474"/>
            </a:xfrm>
            <a:custGeom>
              <a:avLst/>
              <a:gdLst>
                <a:gd name="connsiteX0" fmla="*/ 0 w 905382"/>
                <a:gd name="connsiteY0" fmla="*/ 1055475 h 1055474"/>
                <a:gd name="connsiteX1" fmla="*/ 905383 w 905382"/>
                <a:gd name="connsiteY1" fmla="*/ 1055475 h 1055474"/>
                <a:gd name="connsiteX2" fmla="*/ 905383 w 905382"/>
                <a:gd name="connsiteY2" fmla="*/ 0 h 1055474"/>
                <a:gd name="connsiteX3" fmla="*/ 0 w 905382"/>
                <a:gd name="connsiteY3" fmla="*/ 0 h 1055474"/>
                <a:gd name="connsiteX4" fmla="*/ 0 w 905382"/>
                <a:gd name="connsiteY4" fmla="*/ 1055475 h 1055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5382" h="1055474">
                  <a:moveTo>
                    <a:pt x="0" y="1055475"/>
                  </a:moveTo>
                  <a:lnTo>
                    <a:pt x="905383" y="1055475"/>
                  </a:lnTo>
                  <a:lnTo>
                    <a:pt x="905383" y="0"/>
                  </a:lnTo>
                  <a:lnTo>
                    <a:pt x="0" y="0"/>
                  </a:lnTo>
                  <a:lnTo>
                    <a:pt x="0" y="1055475"/>
                  </a:lnTo>
                  <a:close/>
                </a:path>
              </a:pathLst>
            </a:custGeom>
            <a:noFill/>
            <a:ln w="23484" cap="flat">
              <a:noFill/>
              <a:prstDash val="solid"/>
              <a:round/>
            </a:ln>
          </p:spPr>
          <p:txBody>
            <a:bodyPr rtlCol="0" anchor="ctr"/>
            <a:lstStyle/>
            <a:p>
              <a:endParaRPr lang="zh-CN" altLang="en-US"/>
            </a:p>
          </p:txBody>
        </p:sp>
        <p:sp>
          <p:nvSpPr>
            <p:cNvPr id="10" name="Freeform: Shape 9">
              <a:extLst>
                <a:ext uri="{FF2B5EF4-FFF2-40B4-BE49-F238E27FC236}">
                  <a16:creationId xmlns:a16="http://schemas.microsoft.com/office/drawing/2014/main" id="{7C668CD7-E965-35AC-F551-F3F9A8BFE00F}"/>
                </a:ext>
              </a:extLst>
            </p:cNvPr>
            <p:cNvSpPr/>
            <p:nvPr/>
          </p:nvSpPr>
          <p:spPr>
            <a:xfrm>
              <a:off x="4686001" y="3927689"/>
              <a:ext cx="23524" cy="81266"/>
            </a:xfrm>
            <a:custGeom>
              <a:avLst/>
              <a:gdLst>
                <a:gd name="connsiteX0" fmla="*/ 56 w 23524"/>
                <a:gd name="connsiteY0" fmla="*/ 49 h 81266"/>
                <a:gd name="connsiteX1" fmla="*/ 56 w 23524"/>
                <a:gd name="connsiteY1" fmla="*/ 81316 h 81266"/>
              </a:gdLst>
              <a:ahLst/>
              <a:cxnLst>
                <a:cxn ang="0">
                  <a:pos x="connsiteX0" y="connsiteY0"/>
                </a:cxn>
                <a:cxn ang="0">
                  <a:pos x="connsiteX1" y="connsiteY1"/>
                </a:cxn>
              </a:cxnLst>
              <a:rect l="l" t="t" r="r" b="b"/>
              <a:pathLst>
                <a:path w="23524" h="81266">
                  <a:moveTo>
                    <a:pt x="56" y="49"/>
                  </a:moveTo>
                  <a:lnTo>
                    <a:pt x="56" y="81316"/>
                  </a:lnTo>
                </a:path>
              </a:pathLst>
            </a:custGeom>
            <a:solidFill>
              <a:srgbClr val="000000"/>
            </a:solidFill>
            <a:ln w="18787" cap="flat">
              <a:solidFill>
                <a:srgbClr val="000000"/>
              </a:solidFill>
              <a:prstDash val="solid"/>
              <a:round/>
            </a:ln>
          </p:spPr>
          <p:txBody>
            <a:bodyPr rtlCol="0" anchor="ctr"/>
            <a:lstStyle/>
            <a:p>
              <a:endParaRPr lang="zh-CN" altLang="en-US"/>
            </a:p>
          </p:txBody>
        </p:sp>
        <p:sp>
          <p:nvSpPr>
            <p:cNvPr id="11" name="Freeform: Shape 10">
              <a:extLst>
                <a:ext uri="{FF2B5EF4-FFF2-40B4-BE49-F238E27FC236}">
                  <a16:creationId xmlns:a16="http://schemas.microsoft.com/office/drawing/2014/main" id="{E416A997-599D-C827-5AD1-595A85A4E8E1}"/>
                </a:ext>
              </a:extLst>
            </p:cNvPr>
            <p:cNvSpPr/>
            <p:nvPr/>
          </p:nvSpPr>
          <p:spPr>
            <a:xfrm>
              <a:off x="5143265" y="3927689"/>
              <a:ext cx="23524" cy="81266"/>
            </a:xfrm>
            <a:custGeom>
              <a:avLst/>
              <a:gdLst>
                <a:gd name="connsiteX0" fmla="*/ 75 w 23524"/>
                <a:gd name="connsiteY0" fmla="*/ 49 h 81266"/>
                <a:gd name="connsiteX1" fmla="*/ 75 w 23524"/>
                <a:gd name="connsiteY1" fmla="*/ 81316 h 81266"/>
              </a:gdLst>
              <a:ahLst/>
              <a:cxnLst>
                <a:cxn ang="0">
                  <a:pos x="connsiteX0" y="connsiteY0"/>
                </a:cxn>
                <a:cxn ang="0">
                  <a:pos x="connsiteX1" y="connsiteY1"/>
                </a:cxn>
              </a:cxnLst>
              <a:rect l="l" t="t" r="r" b="b"/>
              <a:pathLst>
                <a:path w="23524" h="81266">
                  <a:moveTo>
                    <a:pt x="75" y="49"/>
                  </a:moveTo>
                  <a:lnTo>
                    <a:pt x="75" y="81316"/>
                  </a:lnTo>
                </a:path>
              </a:pathLst>
            </a:custGeom>
            <a:solidFill>
              <a:srgbClr val="000000"/>
            </a:solidFill>
            <a:ln w="18787" cap="flat">
              <a:solidFill>
                <a:srgbClr val="000000"/>
              </a:solidFill>
              <a:prstDash val="solid"/>
              <a:round/>
            </a:ln>
          </p:spPr>
          <p:txBody>
            <a:bodyPr rtlCol="0" anchor="ctr"/>
            <a:lstStyle/>
            <a:p>
              <a:endParaRPr lang="zh-CN" altLang="en-US"/>
            </a:p>
          </p:txBody>
        </p:sp>
        <p:sp>
          <p:nvSpPr>
            <p:cNvPr id="12" name="Freeform: Shape 11">
              <a:extLst>
                <a:ext uri="{FF2B5EF4-FFF2-40B4-BE49-F238E27FC236}">
                  <a16:creationId xmlns:a16="http://schemas.microsoft.com/office/drawing/2014/main" id="{60560990-FA16-9161-65D7-8F39733DCFB4}"/>
                </a:ext>
              </a:extLst>
            </p:cNvPr>
            <p:cNvSpPr/>
            <p:nvPr/>
          </p:nvSpPr>
          <p:spPr>
            <a:xfrm>
              <a:off x="4196700" y="3927689"/>
              <a:ext cx="82336" cy="23219"/>
            </a:xfrm>
            <a:custGeom>
              <a:avLst/>
              <a:gdLst>
                <a:gd name="connsiteX0" fmla="*/ 82375 w 82336"/>
                <a:gd name="connsiteY0" fmla="*/ 49 h 23219"/>
                <a:gd name="connsiteX1" fmla="*/ 39 w 82336"/>
                <a:gd name="connsiteY1" fmla="*/ 49 h 23219"/>
              </a:gdLst>
              <a:ahLst/>
              <a:cxnLst>
                <a:cxn ang="0">
                  <a:pos x="connsiteX0" y="connsiteY0"/>
                </a:cxn>
                <a:cxn ang="0">
                  <a:pos x="connsiteX1" y="connsiteY1"/>
                </a:cxn>
              </a:cxnLst>
              <a:rect l="l" t="t" r="r" b="b"/>
              <a:pathLst>
                <a:path w="82336" h="23219">
                  <a:moveTo>
                    <a:pt x="82375" y="49"/>
                  </a:moveTo>
                  <a:lnTo>
                    <a:pt x="39" y="49"/>
                  </a:lnTo>
                </a:path>
              </a:pathLst>
            </a:custGeom>
            <a:solidFill>
              <a:srgbClr val="000000"/>
            </a:solidFill>
            <a:ln w="18787" cap="flat">
              <a:solidFill>
                <a:srgbClr val="000000"/>
              </a:solidFill>
              <a:prstDash val="solid"/>
              <a:round/>
            </a:ln>
          </p:spPr>
          <p:txBody>
            <a:bodyPr rtlCol="0" anchor="ctr"/>
            <a:lstStyle/>
            <a:p>
              <a:endParaRPr lang="zh-CN" altLang="en-US"/>
            </a:p>
          </p:txBody>
        </p:sp>
        <p:sp>
          <p:nvSpPr>
            <p:cNvPr id="14" name="Freeform: Shape 13">
              <a:extLst>
                <a:ext uri="{FF2B5EF4-FFF2-40B4-BE49-F238E27FC236}">
                  <a16:creationId xmlns:a16="http://schemas.microsoft.com/office/drawing/2014/main" id="{59F6E1C9-365A-9F40-72F2-97E96140E886}"/>
                </a:ext>
              </a:extLst>
            </p:cNvPr>
            <p:cNvSpPr/>
            <p:nvPr/>
          </p:nvSpPr>
          <p:spPr>
            <a:xfrm>
              <a:off x="4196700" y="3349646"/>
              <a:ext cx="82336" cy="23219"/>
            </a:xfrm>
            <a:custGeom>
              <a:avLst/>
              <a:gdLst>
                <a:gd name="connsiteX0" fmla="*/ 82375 w 82336"/>
                <a:gd name="connsiteY0" fmla="*/ 24 h 23219"/>
                <a:gd name="connsiteX1" fmla="*/ 39 w 82336"/>
                <a:gd name="connsiteY1" fmla="*/ 24 h 23219"/>
              </a:gdLst>
              <a:ahLst/>
              <a:cxnLst>
                <a:cxn ang="0">
                  <a:pos x="connsiteX0" y="connsiteY0"/>
                </a:cxn>
                <a:cxn ang="0">
                  <a:pos x="connsiteX1" y="connsiteY1"/>
                </a:cxn>
              </a:cxnLst>
              <a:rect l="l" t="t" r="r" b="b"/>
              <a:pathLst>
                <a:path w="82336" h="23219">
                  <a:moveTo>
                    <a:pt x="82375" y="24"/>
                  </a:moveTo>
                  <a:lnTo>
                    <a:pt x="39" y="24"/>
                  </a:lnTo>
                </a:path>
              </a:pathLst>
            </a:custGeom>
            <a:solidFill>
              <a:srgbClr val="000000"/>
            </a:solidFill>
            <a:ln w="18787" cap="flat">
              <a:solidFill>
                <a:srgbClr val="000000"/>
              </a:solidFill>
              <a:prstDash val="solid"/>
              <a:round/>
            </a:ln>
          </p:spPr>
          <p:txBody>
            <a:bodyPr rtlCol="0" anchor="ctr"/>
            <a:lstStyle/>
            <a:p>
              <a:endParaRPr lang="zh-CN" altLang="en-US"/>
            </a:p>
          </p:txBody>
        </p:sp>
        <p:sp>
          <p:nvSpPr>
            <p:cNvPr id="15" name="Freeform: Shape 14">
              <a:extLst>
                <a:ext uri="{FF2B5EF4-FFF2-40B4-BE49-F238E27FC236}">
                  <a16:creationId xmlns:a16="http://schemas.microsoft.com/office/drawing/2014/main" id="{BA7757B7-3100-3B68-8283-719428B7E8E8}"/>
                </a:ext>
              </a:extLst>
            </p:cNvPr>
            <p:cNvSpPr/>
            <p:nvPr/>
          </p:nvSpPr>
          <p:spPr>
            <a:xfrm>
              <a:off x="4320190" y="2930089"/>
              <a:ext cx="823074" cy="994488"/>
            </a:xfrm>
            <a:custGeom>
              <a:avLst/>
              <a:gdLst>
                <a:gd name="connsiteX0" fmla="*/ 0 w 823074"/>
                <a:gd name="connsiteY0" fmla="*/ 983056 h 994488"/>
                <a:gd name="connsiteX1" fmla="*/ 23068 w 823074"/>
                <a:gd name="connsiteY1" fmla="*/ 985686 h 994488"/>
                <a:gd name="connsiteX2" fmla="*/ 73326 w 823074"/>
                <a:gd name="connsiteY2" fmla="*/ 993588 h 994488"/>
                <a:gd name="connsiteX3" fmla="*/ 93099 w 823074"/>
                <a:gd name="connsiteY3" fmla="*/ 990479 h 994488"/>
                <a:gd name="connsiteX4" fmla="*/ 111225 w 823074"/>
                <a:gd name="connsiteY4" fmla="*/ 982331 h 994488"/>
                <a:gd name="connsiteX5" fmla="*/ 129350 w 823074"/>
                <a:gd name="connsiteY5" fmla="*/ 968084 h 994488"/>
                <a:gd name="connsiteX6" fmla="*/ 148302 w 823074"/>
                <a:gd name="connsiteY6" fmla="*/ 946158 h 994488"/>
                <a:gd name="connsiteX7" fmla="*/ 168074 w 823074"/>
                <a:gd name="connsiteY7" fmla="*/ 915124 h 994488"/>
                <a:gd name="connsiteX8" fmla="*/ 187849 w 823074"/>
                <a:gd name="connsiteY8" fmla="*/ 874163 h 994488"/>
                <a:gd name="connsiteX9" fmla="*/ 207622 w 823074"/>
                <a:gd name="connsiteY9" fmla="*/ 820474 h 994488"/>
                <a:gd name="connsiteX10" fmla="*/ 228220 w 823074"/>
                <a:gd name="connsiteY10" fmla="*/ 748146 h 994488"/>
                <a:gd name="connsiteX11" fmla="*/ 251288 w 823074"/>
                <a:gd name="connsiteY11" fmla="*/ 646210 h 994488"/>
                <a:gd name="connsiteX12" fmla="*/ 280948 w 823074"/>
                <a:gd name="connsiteY12" fmla="*/ 488541 h 994488"/>
                <a:gd name="connsiteX13" fmla="*/ 346862 w 823074"/>
                <a:gd name="connsiteY13" fmla="*/ 128920 h 994488"/>
                <a:gd name="connsiteX14" fmla="*/ 365811 w 823074"/>
                <a:gd name="connsiteY14" fmla="*/ 56719 h 994488"/>
                <a:gd name="connsiteX15" fmla="*/ 379818 w 823074"/>
                <a:gd name="connsiteY15" fmla="*/ 20820 h 994488"/>
                <a:gd name="connsiteX16" fmla="*/ 391352 w 823074"/>
                <a:gd name="connsiteY16" fmla="*/ 4223 h 994488"/>
                <a:gd name="connsiteX17" fmla="*/ 399590 w 823074"/>
                <a:gd name="connsiteY17" fmla="*/ 0 h 994488"/>
                <a:gd name="connsiteX18" fmla="*/ 407005 w 823074"/>
                <a:gd name="connsiteY18" fmla="*/ 1706 h 994488"/>
                <a:gd name="connsiteX19" fmla="*/ 415244 w 823074"/>
                <a:gd name="connsiteY19" fmla="*/ 9594 h 994488"/>
                <a:gd name="connsiteX20" fmla="*/ 425131 w 823074"/>
                <a:gd name="connsiteY20" fmla="*/ 26932 h 994488"/>
                <a:gd name="connsiteX21" fmla="*/ 438314 w 823074"/>
                <a:gd name="connsiteY21" fmla="*/ 61963 h 994488"/>
                <a:gd name="connsiteX22" fmla="*/ 455617 w 823074"/>
                <a:gd name="connsiteY22" fmla="*/ 124741 h 994488"/>
                <a:gd name="connsiteX23" fmla="*/ 478685 w 823074"/>
                <a:gd name="connsiteY23" fmla="*/ 229967 h 994488"/>
                <a:gd name="connsiteX24" fmla="*/ 513290 w 823074"/>
                <a:gd name="connsiteY24" fmla="*/ 415754 h 994488"/>
                <a:gd name="connsiteX25" fmla="*/ 564371 w 823074"/>
                <a:gd name="connsiteY25" fmla="*/ 687902 h 994488"/>
                <a:gd name="connsiteX26" fmla="*/ 589089 w 823074"/>
                <a:gd name="connsiteY26" fmla="*/ 791178 h 994488"/>
                <a:gd name="connsiteX27" fmla="*/ 610510 w 823074"/>
                <a:gd name="connsiteY27" fmla="*/ 859563 h 994488"/>
                <a:gd name="connsiteX28" fmla="*/ 630283 w 823074"/>
                <a:gd name="connsiteY28" fmla="*/ 906175 h 994488"/>
                <a:gd name="connsiteX29" fmla="*/ 650055 w 823074"/>
                <a:gd name="connsiteY29" fmla="*/ 939645 h 994488"/>
                <a:gd name="connsiteX30" fmla="*/ 669830 w 823074"/>
                <a:gd name="connsiteY30" fmla="*/ 963213 h 994488"/>
                <a:gd name="connsiteX31" fmla="*/ 690428 w 823074"/>
                <a:gd name="connsiteY31" fmla="*/ 979854 h 994488"/>
                <a:gd name="connsiteX32" fmla="*/ 711024 w 823074"/>
                <a:gd name="connsiteY32" fmla="*/ 989854 h 994488"/>
                <a:gd name="connsiteX33" fmla="*/ 732446 w 823074"/>
                <a:gd name="connsiteY33" fmla="*/ 994489 h 994488"/>
                <a:gd name="connsiteX34" fmla="*/ 757163 w 823074"/>
                <a:gd name="connsiteY34" fmla="*/ 994347 h 994488"/>
                <a:gd name="connsiteX35" fmla="*/ 787649 w 823074"/>
                <a:gd name="connsiteY35" fmla="*/ 988545 h 994488"/>
                <a:gd name="connsiteX36" fmla="*/ 821428 w 823074"/>
                <a:gd name="connsiteY36" fmla="*/ 983074 h 994488"/>
                <a:gd name="connsiteX37" fmla="*/ 823075 w 823074"/>
                <a:gd name="connsiteY37" fmla="*/ 983058 h 994488"/>
                <a:gd name="connsiteX38" fmla="*/ 823075 w 823074"/>
                <a:gd name="connsiteY38" fmla="*/ 983058 h 99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823074" h="994488">
                  <a:moveTo>
                    <a:pt x="0" y="983056"/>
                  </a:moveTo>
                  <a:lnTo>
                    <a:pt x="23068" y="985686"/>
                  </a:lnTo>
                  <a:lnTo>
                    <a:pt x="73326" y="993588"/>
                  </a:lnTo>
                  <a:lnTo>
                    <a:pt x="93099" y="990479"/>
                  </a:lnTo>
                  <a:lnTo>
                    <a:pt x="111225" y="982331"/>
                  </a:lnTo>
                  <a:lnTo>
                    <a:pt x="129350" y="968084"/>
                  </a:lnTo>
                  <a:lnTo>
                    <a:pt x="148302" y="946158"/>
                  </a:lnTo>
                  <a:lnTo>
                    <a:pt x="168074" y="915124"/>
                  </a:lnTo>
                  <a:lnTo>
                    <a:pt x="187849" y="874163"/>
                  </a:lnTo>
                  <a:lnTo>
                    <a:pt x="207622" y="820474"/>
                  </a:lnTo>
                  <a:lnTo>
                    <a:pt x="228220" y="748146"/>
                  </a:lnTo>
                  <a:lnTo>
                    <a:pt x="251288" y="646210"/>
                  </a:lnTo>
                  <a:lnTo>
                    <a:pt x="280948" y="488541"/>
                  </a:lnTo>
                  <a:lnTo>
                    <a:pt x="346862" y="128920"/>
                  </a:lnTo>
                  <a:lnTo>
                    <a:pt x="365811" y="56719"/>
                  </a:lnTo>
                  <a:lnTo>
                    <a:pt x="379818" y="20820"/>
                  </a:lnTo>
                  <a:lnTo>
                    <a:pt x="391352" y="4223"/>
                  </a:lnTo>
                  <a:lnTo>
                    <a:pt x="399590" y="0"/>
                  </a:lnTo>
                  <a:lnTo>
                    <a:pt x="407005" y="1706"/>
                  </a:lnTo>
                  <a:lnTo>
                    <a:pt x="415244" y="9594"/>
                  </a:lnTo>
                  <a:lnTo>
                    <a:pt x="425131" y="26932"/>
                  </a:lnTo>
                  <a:lnTo>
                    <a:pt x="438314" y="61963"/>
                  </a:lnTo>
                  <a:lnTo>
                    <a:pt x="455617" y="124741"/>
                  </a:lnTo>
                  <a:lnTo>
                    <a:pt x="478685" y="229967"/>
                  </a:lnTo>
                  <a:lnTo>
                    <a:pt x="513290" y="415754"/>
                  </a:lnTo>
                  <a:lnTo>
                    <a:pt x="564371" y="687902"/>
                  </a:lnTo>
                  <a:lnTo>
                    <a:pt x="589089" y="791178"/>
                  </a:lnTo>
                  <a:lnTo>
                    <a:pt x="610510" y="859563"/>
                  </a:lnTo>
                  <a:lnTo>
                    <a:pt x="630283" y="906175"/>
                  </a:lnTo>
                  <a:lnTo>
                    <a:pt x="650055" y="939645"/>
                  </a:lnTo>
                  <a:lnTo>
                    <a:pt x="669830" y="963213"/>
                  </a:lnTo>
                  <a:lnTo>
                    <a:pt x="690428" y="979854"/>
                  </a:lnTo>
                  <a:lnTo>
                    <a:pt x="711024" y="989854"/>
                  </a:lnTo>
                  <a:lnTo>
                    <a:pt x="732446" y="994489"/>
                  </a:lnTo>
                  <a:lnTo>
                    <a:pt x="757163" y="994347"/>
                  </a:lnTo>
                  <a:lnTo>
                    <a:pt x="787649" y="988545"/>
                  </a:lnTo>
                  <a:lnTo>
                    <a:pt x="821428" y="983074"/>
                  </a:lnTo>
                  <a:lnTo>
                    <a:pt x="823075" y="983058"/>
                  </a:lnTo>
                  <a:lnTo>
                    <a:pt x="823075" y="983058"/>
                  </a:lnTo>
                </a:path>
              </a:pathLst>
            </a:custGeom>
            <a:noFill/>
            <a:ln w="23484" cap="sq">
              <a:solidFill>
                <a:schemeClr val="bg2">
                  <a:lumMod val="50000"/>
                </a:schemeClr>
              </a:solidFill>
              <a:prstDash val="solid"/>
              <a:round/>
            </a:ln>
          </p:spPr>
          <p:txBody>
            <a:bodyPr rtlCol="0" anchor="ctr"/>
            <a:lstStyle/>
            <a:p>
              <a:endParaRPr lang="zh-CN" altLang="en-US"/>
            </a:p>
          </p:txBody>
        </p:sp>
        <p:sp>
          <p:nvSpPr>
            <p:cNvPr id="16" name="Freeform: Shape 15">
              <a:extLst>
                <a:ext uri="{FF2B5EF4-FFF2-40B4-BE49-F238E27FC236}">
                  <a16:creationId xmlns:a16="http://schemas.microsoft.com/office/drawing/2014/main" id="{C598451B-D31B-1F97-4ED4-E887D7E8534E}"/>
                </a:ext>
              </a:extLst>
            </p:cNvPr>
            <p:cNvSpPr/>
            <p:nvPr/>
          </p:nvSpPr>
          <p:spPr>
            <a:xfrm>
              <a:off x="4279036" y="2872214"/>
              <a:ext cx="23524" cy="1055474"/>
            </a:xfrm>
            <a:custGeom>
              <a:avLst/>
              <a:gdLst>
                <a:gd name="connsiteX0" fmla="*/ 0 w 23524"/>
                <a:gd name="connsiteY0" fmla="*/ 1055475 h 1055474"/>
                <a:gd name="connsiteX1" fmla="*/ 0 w 23524"/>
                <a:gd name="connsiteY1" fmla="*/ 0 h 1055474"/>
              </a:gdLst>
              <a:ahLst/>
              <a:cxnLst>
                <a:cxn ang="0">
                  <a:pos x="connsiteX0" y="connsiteY0"/>
                </a:cxn>
                <a:cxn ang="0">
                  <a:pos x="connsiteX1" y="connsiteY1"/>
                </a:cxn>
              </a:cxnLst>
              <a:rect l="l" t="t" r="r" b="b"/>
              <a:pathLst>
                <a:path w="23524" h="1055474">
                  <a:moveTo>
                    <a:pt x="0" y="1055475"/>
                  </a:moveTo>
                  <a:lnTo>
                    <a:pt x="0" y="0"/>
                  </a:lnTo>
                </a:path>
              </a:pathLst>
            </a:custGeom>
            <a:noFill/>
            <a:ln w="18787" cap="sq">
              <a:solidFill>
                <a:srgbClr val="000000"/>
              </a:solidFill>
              <a:prstDash val="solid"/>
              <a:miter/>
            </a:ln>
          </p:spPr>
          <p:txBody>
            <a:bodyPr rtlCol="0" anchor="ctr"/>
            <a:lstStyle/>
            <a:p>
              <a:endParaRPr lang="zh-CN" altLang="en-US"/>
            </a:p>
          </p:txBody>
        </p:sp>
        <p:sp>
          <p:nvSpPr>
            <p:cNvPr id="17" name="Freeform: Shape 16">
              <a:extLst>
                <a:ext uri="{FF2B5EF4-FFF2-40B4-BE49-F238E27FC236}">
                  <a16:creationId xmlns:a16="http://schemas.microsoft.com/office/drawing/2014/main" id="{2F266711-41DD-2C89-6233-BF6A00C3F96B}"/>
                </a:ext>
              </a:extLst>
            </p:cNvPr>
            <p:cNvSpPr/>
            <p:nvPr/>
          </p:nvSpPr>
          <p:spPr>
            <a:xfrm>
              <a:off x="4279036" y="3927689"/>
              <a:ext cx="905382" cy="23219"/>
            </a:xfrm>
            <a:custGeom>
              <a:avLst/>
              <a:gdLst>
                <a:gd name="connsiteX0" fmla="*/ 0 w 905382"/>
                <a:gd name="connsiteY0" fmla="*/ 0 h 23219"/>
                <a:gd name="connsiteX1" fmla="*/ 905383 w 905382"/>
                <a:gd name="connsiteY1" fmla="*/ 0 h 23219"/>
              </a:gdLst>
              <a:ahLst/>
              <a:cxnLst>
                <a:cxn ang="0">
                  <a:pos x="connsiteX0" y="connsiteY0"/>
                </a:cxn>
                <a:cxn ang="0">
                  <a:pos x="connsiteX1" y="connsiteY1"/>
                </a:cxn>
              </a:cxnLst>
              <a:rect l="l" t="t" r="r" b="b"/>
              <a:pathLst>
                <a:path w="905382" h="23219">
                  <a:moveTo>
                    <a:pt x="0" y="0"/>
                  </a:moveTo>
                  <a:lnTo>
                    <a:pt x="905383" y="0"/>
                  </a:lnTo>
                </a:path>
              </a:pathLst>
            </a:custGeom>
            <a:noFill/>
            <a:ln w="18787" cap="sq">
              <a:solidFill>
                <a:srgbClr val="000000"/>
              </a:solidFill>
              <a:prstDash val="solid"/>
              <a:miter/>
            </a:ln>
          </p:spPr>
          <p:txBody>
            <a:bodyPr rtlCol="0" anchor="ctr"/>
            <a:lstStyle/>
            <a:p>
              <a:endParaRPr lang="zh-CN" altLang="en-US"/>
            </a:p>
          </p:txBody>
        </p:sp>
        <p:sp>
          <p:nvSpPr>
            <p:cNvPr id="20" name="TextBox 19">
              <a:extLst>
                <a:ext uri="{FF2B5EF4-FFF2-40B4-BE49-F238E27FC236}">
                  <a16:creationId xmlns:a16="http://schemas.microsoft.com/office/drawing/2014/main" id="{2F38FEFE-B162-F366-9E06-6F141195646D}"/>
                </a:ext>
              </a:extLst>
            </p:cNvPr>
            <p:cNvSpPr txBox="1">
              <a:spLocks/>
            </p:cNvSpPr>
            <p:nvPr/>
          </p:nvSpPr>
          <p:spPr>
            <a:xfrm>
              <a:off x="3637517" y="4258712"/>
              <a:ext cx="2188420" cy="369332"/>
            </a:xfrm>
            <a:prstGeom prst="rect">
              <a:avLst/>
            </a:prstGeom>
            <a:noFill/>
          </p:spPr>
          <p:txBody>
            <a:bodyPr wrap="none" rtlCol="0">
              <a:spAutoFit/>
            </a:bodyPr>
            <a:lstStyle/>
            <a:p>
              <a:r>
                <a:rPr lang="en-US" altLang="zh-CN" dirty="0"/>
                <a:t>Input Exec. Time (ms)</a:t>
              </a:r>
              <a:endParaRPr lang="zh-CN" altLang="en-US" dirty="0"/>
            </a:p>
          </p:txBody>
        </p:sp>
        <p:sp>
          <p:nvSpPr>
            <p:cNvPr id="22" name="TextBox 21">
              <a:extLst>
                <a:ext uri="{FF2B5EF4-FFF2-40B4-BE49-F238E27FC236}">
                  <a16:creationId xmlns:a16="http://schemas.microsoft.com/office/drawing/2014/main" id="{9850EBA0-CB43-EA83-455F-D8C57F87538C}"/>
                </a:ext>
              </a:extLst>
            </p:cNvPr>
            <p:cNvSpPr txBox="1">
              <a:spLocks/>
            </p:cNvSpPr>
            <p:nvPr/>
          </p:nvSpPr>
          <p:spPr>
            <a:xfrm>
              <a:off x="3305360" y="2858479"/>
              <a:ext cx="461665" cy="1038105"/>
            </a:xfrm>
            <a:prstGeom prst="rect">
              <a:avLst/>
            </a:prstGeom>
            <a:noFill/>
          </p:spPr>
          <p:txBody>
            <a:bodyPr vert="vert270" wrap="none" rtlCol="0">
              <a:spAutoFit/>
            </a:bodyPr>
            <a:lstStyle/>
            <a:p>
              <a:r>
                <a:rPr lang="en-US" altLang="zh-CN" dirty="0"/>
                <a:t>Probability</a:t>
              </a:r>
              <a:endParaRPr lang="zh-CN" altLang="en-US"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A94E31B-8FB1-3FF2-DE8D-63C7FF2C829A}"/>
                    </a:ext>
                  </a:extLst>
                </p:cNvPr>
                <p:cNvSpPr txBox="1">
                  <a:spLocks/>
                </p:cNvSpPr>
                <p:nvPr/>
              </p:nvSpPr>
              <p:spPr>
                <a:xfrm>
                  <a:off x="3571090" y="3182346"/>
                  <a:ext cx="62549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0.02</m:t>
                        </m:r>
                      </m:oMath>
                    </m:oMathPara>
                  </a14:m>
                  <a:endParaRPr lang="zh-CN" altLang="en-US" sz="1600" dirty="0"/>
                </a:p>
              </p:txBody>
            </p:sp>
          </mc:Choice>
          <mc:Fallback xmlns="">
            <p:sp>
              <p:nvSpPr>
                <p:cNvPr id="23" name="TextBox 22">
                  <a:extLst>
                    <a:ext uri="{FF2B5EF4-FFF2-40B4-BE49-F238E27FC236}">
                      <a16:creationId xmlns:a16="http://schemas.microsoft.com/office/drawing/2014/main" id="{3A94E31B-8FB1-3FF2-DE8D-63C7FF2C829A}"/>
                    </a:ext>
                  </a:extLst>
                </p:cNvPr>
                <p:cNvSpPr txBox="1">
                  <a:spLocks noRot="1" noChangeAspect="1" noMove="1" noResize="1" noEditPoints="1" noAdjustHandles="1" noChangeArrowheads="1" noChangeShapeType="1" noTextEdit="1"/>
                </p:cNvSpPr>
                <p:nvPr/>
              </p:nvSpPr>
              <p:spPr>
                <a:xfrm>
                  <a:off x="3571090" y="3182346"/>
                  <a:ext cx="625491" cy="33855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1607036-DDEA-B810-B2B2-50EFE7A3C523}"/>
                    </a:ext>
                  </a:extLst>
                </p:cNvPr>
                <p:cNvSpPr txBox="1">
                  <a:spLocks/>
                </p:cNvSpPr>
                <p:nvPr/>
              </p:nvSpPr>
              <p:spPr>
                <a:xfrm>
                  <a:off x="3570491" y="3758526"/>
                  <a:ext cx="62549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0.00</m:t>
                        </m:r>
                      </m:oMath>
                    </m:oMathPara>
                  </a14:m>
                  <a:endParaRPr lang="zh-CN" altLang="en-US" sz="1600" dirty="0"/>
                </a:p>
              </p:txBody>
            </p:sp>
          </mc:Choice>
          <mc:Fallback xmlns="">
            <p:sp>
              <p:nvSpPr>
                <p:cNvPr id="24" name="TextBox 23">
                  <a:extLst>
                    <a:ext uri="{FF2B5EF4-FFF2-40B4-BE49-F238E27FC236}">
                      <a16:creationId xmlns:a16="http://schemas.microsoft.com/office/drawing/2014/main" id="{B1607036-DDEA-B810-B2B2-50EFE7A3C523}"/>
                    </a:ext>
                  </a:extLst>
                </p:cNvPr>
                <p:cNvSpPr txBox="1">
                  <a:spLocks noRot="1" noChangeAspect="1" noMove="1" noResize="1" noEditPoints="1" noAdjustHandles="1" noChangeArrowheads="1" noChangeShapeType="1" noTextEdit="1"/>
                </p:cNvSpPr>
                <p:nvPr/>
              </p:nvSpPr>
              <p:spPr>
                <a:xfrm>
                  <a:off x="3570491" y="3758526"/>
                  <a:ext cx="625492" cy="33855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DCFA056-E936-5141-2243-1612A9297EC7}"/>
                    </a:ext>
                  </a:extLst>
                </p:cNvPr>
                <p:cNvSpPr txBox="1">
                  <a:spLocks/>
                </p:cNvSpPr>
                <p:nvPr/>
              </p:nvSpPr>
              <p:spPr>
                <a:xfrm>
                  <a:off x="4448770" y="4006950"/>
                  <a:ext cx="47000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50</m:t>
                        </m:r>
                      </m:oMath>
                    </m:oMathPara>
                  </a14:m>
                  <a:endParaRPr lang="zh-CN" altLang="en-US" sz="1600" dirty="0"/>
                </a:p>
              </p:txBody>
            </p:sp>
          </mc:Choice>
          <mc:Fallback xmlns="">
            <p:sp>
              <p:nvSpPr>
                <p:cNvPr id="25" name="TextBox 24">
                  <a:extLst>
                    <a:ext uri="{FF2B5EF4-FFF2-40B4-BE49-F238E27FC236}">
                      <a16:creationId xmlns:a16="http://schemas.microsoft.com/office/drawing/2014/main" id="{5DCFA056-E936-5141-2243-1612A9297EC7}"/>
                    </a:ext>
                  </a:extLst>
                </p:cNvPr>
                <p:cNvSpPr txBox="1">
                  <a:spLocks noRot="1" noChangeAspect="1" noMove="1" noResize="1" noEditPoints="1" noAdjustHandles="1" noChangeArrowheads="1" noChangeShapeType="1" noTextEdit="1"/>
                </p:cNvSpPr>
                <p:nvPr/>
              </p:nvSpPr>
              <p:spPr>
                <a:xfrm>
                  <a:off x="4448770" y="4006950"/>
                  <a:ext cx="470000" cy="33855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8A12D6B-3A44-3200-D045-0BEDE9068614}"/>
                    </a:ext>
                  </a:extLst>
                </p:cNvPr>
                <p:cNvSpPr txBox="1">
                  <a:spLocks/>
                </p:cNvSpPr>
                <p:nvPr/>
              </p:nvSpPr>
              <p:spPr>
                <a:xfrm>
                  <a:off x="4852912" y="4008637"/>
                  <a:ext cx="583813"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100</m:t>
                        </m:r>
                      </m:oMath>
                    </m:oMathPara>
                  </a14:m>
                  <a:endParaRPr lang="zh-CN" altLang="en-US" sz="1600" dirty="0"/>
                </a:p>
              </p:txBody>
            </p:sp>
          </mc:Choice>
          <mc:Fallback xmlns="">
            <p:sp>
              <p:nvSpPr>
                <p:cNvPr id="26" name="TextBox 25">
                  <a:extLst>
                    <a:ext uri="{FF2B5EF4-FFF2-40B4-BE49-F238E27FC236}">
                      <a16:creationId xmlns:a16="http://schemas.microsoft.com/office/drawing/2014/main" id="{88A12D6B-3A44-3200-D045-0BEDE9068614}"/>
                    </a:ext>
                  </a:extLst>
                </p:cNvPr>
                <p:cNvSpPr txBox="1">
                  <a:spLocks noRot="1" noChangeAspect="1" noMove="1" noResize="1" noEditPoints="1" noAdjustHandles="1" noChangeArrowheads="1" noChangeShapeType="1" noTextEdit="1"/>
                </p:cNvSpPr>
                <p:nvPr/>
              </p:nvSpPr>
              <p:spPr>
                <a:xfrm>
                  <a:off x="4852912" y="4008637"/>
                  <a:ext cx="583813" cy="338554"/>
                </a:xfrm>
                <a:prstGeom prst="rect">
                  <a:avLst/>
                </a:prstGeom>
                <a:blipFill>
                  <a:blip r:embed="rId6"/>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3889900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hidden="1">
            <a:extLst>
              <a:ext uri="{FF2B5EF4-FFF2-40B4-BE49-F238E27FC236}">
                <a16:creationId xmlns:a16="http://schemas.microsoft.com/office/drawing/2014/main" id="{18BF4BB2-8EC3-FE9C-66C5-DC9334FC03E9}"/>
              </a:ext>
            </a:extLst>
          </p:cNvPr>
          <p:cNvPicPr>
            <a:picLocks noGrp="1" noRot="1" noChangeAspect="1" noMove="1" noResize="1" noEditPoints="1" noAdjustHandles="1" noChangeArrowheads="1" noChangeShapeType="1" noCrop="1"/>
          </p:cNvPicPr>
          <p:nvPr>
            <p:ph idx="1"/>
          </p:nvPr>
        </p:nvPicPr>
        <p:blipFill rotWithShape="1">
          <a:blip r:embed="rId3">
            <a:extLst>
              <a:ext uri="{28A0092B-C50C-407E-A947-70E740481C1C}">
                <a14:useLocalDpi xmlns:a14="http://schemas.microsoft.com/office/drawing/2010/main" val="0"/>
              </a:ext>
            </a:extLst>
          </a:blip>
          <a:srcRect l="20873" t="27067" r="19438" b="10048"/>
          <a:stretch/>
        </p:blipFill>
        <p:spPr>
          <a:xfrm>
            <a:off x="3457870" y="1913417"/>
            <a:ext cx="5276259" cy="535116"/>
          </a:xfrm>
        </p:spPr>
      </p:pic>
      <p:sp>
        <p:nvSpPr>
          <p:cNvPr id="2" name="Title 1">
            <a:extLst>
              <a:ext uri="{FF2B5EF4-FFF2-40B4-BE49-F238E27FC236}">
                <a16:creationId xmlns:a16="http://schemas.microsoft.com/office/drawing/2014/main" id="{5018CABE-882F-13FF-D430-F632227F4796}"/>
              </a:ext>
            </a:extLst>
          </p:cNvPr>
          <p:cNvSpPr>
            <a:spLocks noGrp="1"/>
          </p:cNvSpPr>
          <p:nvPr>
            <p:ph type="title"/>
          </p:nvPr>
        </p:nvSpPr>
        <p:spPr/>
        <p:txBody>
          <a:bodyPr/>
          <a:lstStyle/>
          <a:p>
            <a:r>
              <a:rPr lang="en-US" altLang="zh-CN" dirty="0"/>
              <a:t>Existing Solutions</a:t>
            </a:r>
            <a:endParaRPr lang="zh-CN" altLang="en-US" dirty="0"/>
          </a:p>
        </p:txBody>
      </p:sp>
      <p:sp>
        <p:nvSpPr>
          <p:cNvPr id="5" name="Slide Number Placeholder 4">
            <a:extLst>
              <a:ext uri="{FF2B5EF4-FFF2-40B4-BE49-F238E27FC236}">
                <a16:creationId xmlns:a16="http://schemas.microsoft.com/office/drawing/2014/main" id="{21514BFB-8CAC-2C0F-1F20-8E245144C34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4BC627-AC99-AB40-AA77-AD4C10984B8E}" type="slidenum">
              <a:rPr kumimoji="0" lang="en-US" sz="1200" b="0" i="0" u="none" strike="noStrike" kern="1200" cap="none" spc="0" normalizeH="0" baseline="0" noProof="0" smtClean="0">
                <a:ln>
                  <a:noFill/>
                </a:ln>
                <a:solidFill>
                  <a:srgbClr val="EEECE1">
                    <a:lumMod val="50000"/>
                  </a:srgbClr>
                </a:solidFill>
                <a:effectLst/>
                <a:uLnTx/>
                <a:uFillTx/>
                <a:latin typeface="Abril Fatface" panose="02000503000000020003"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srgbClr val="EEECE1">
                  <a:lumMod val="50000"/>
                </a:srgbClr>
              </a:solidFill>
              <a:effectLst/>
              <a:uLnTx/>
              <a:uFillTx/>
              <a:latin typeface="Abril Fatface" panose="02000503000000020003" pitchFamily="2" charset="0"/>
              <a:ea typeface="+mn-ea"/>
              <a:cs typeface="+mn-cs"/>
            </a:endParaRPr>
          </a:p>
        </p:txBody>
      </p:sp>
      <p:sp>
        <p:nvSpPr>
          <p:cNvPr id="18" name="TextBox 17">
            <a:extLst>
              <a:ext uri="{FF2B5EF4-FFF2-40B4-BE49-F238E27FC236}">
                <a16:creationId xmlns:a16="http://schemas.microsoft.com/office/drawing/2014/main" id="{C2B358BD-02BA-65AF-7F0E-19AFEE0B2907}"/>
              </a:ext>
            </a:extLst>
          </p:cNvPr>
          <p:cNvSpPr txBox="1"/>
          <p:nvPr/>
        </p:nvSpPr>
        <p:spPr>
          <a:xfrm>
            <a:off x="4418297" y="4796924"/>
            <a:ext cx="3355406" cy="461665"/>
          </a:xfrm>
          <a:prstGeom prst="rect">
            <a:avLst/>
          </a:prstGeom>
          <a:noFill/>
        </p:spPr>
        <p:txBody>
          <a:bodyPr wrap="none" rtlCol="0">
            <a:spAutoFit/>
          </a:bodyPr>
          <a:lstStyle/>
          <a:p>
            <a:r>
              <a:rPr lang="en-US" altLang="zh-CN" sz="2400" dirty="0"/>
              <a:t>Simple normal distribution</a:t>
            </a:r>
            <a:endParaRPr lang="zh-CN" altLang="en-US" sz="2400" dirty="0"/>
          </a:p>
        </p:txBody>
      </p:sp>
      <p:pic>
        <p:nvPicPr>
          <p:cNvPr id="10" name="Picture 9" descr="A picture containing chart&#10;&#10;Description automatically generated" hidden="1">
            <a:extLst>
              <a:ext uri="{FF2B5EF4-FFF2-40B4-BE49-F238E27FC236}">
                <a16:creationId xmlns:a16="http://schemas.microsoft.com/office/drawing/2014/main" id="{9233CD98-A294-4F07-AEB2-7FECDADF2258}"/>
              </a:ext>
            </a:extLst>
          </p:cNvPr>
          <p:cNvPicPr>
            <a:picLocks noGrp="1" noRot="1" noChangeAspect="1" noMove="1" noResize="1" noEditPoints="1" noAdjustHandles="1" noChangeArrowheads="1" noChangeShapeType="1" noCrop="1"/>
          </p:cNvPicPr>
          <p:nvPr/>
        </p:nvPicPr>
        <p:blipFill rotWithShape="1">
          <a:blip r:embed="rId4" cstate="print">
            <a:extLst>
              <a:ext uri="{28A0092B-C50C-407E-A947-70E740481C1C}">
                <a14:useLocalDpi xmlns:a14="http://schemas.microsoft.com/office/drawing/2010/main" val="0"/>
              </a:ext>
            </a:extLst>
          </a:blip>
          <a:srcRect l="36187" b="34852"/>
          <a:stretch/>
        </p:blipFill>
        <p:spPr>
          <a:xfrm>
            <a:off x="5344160" y="2720175"/>
            <a:ext cx="3473509" cy="1597826"/>
          </a:xfrm>
          <a:prstGeom prst="rect">
            <a:avLst/>
          </a:prstGeom>
        </p:spPr>
      </p:pic>
      <p:pic>
        <p:nvPicPr>
          <p:cNvPr id="12" name="Picture 11" descr="A picture containing chart&#10;&#10;Description automatically generated" hidden="1">
            <a:extLst>
              <a:ext uri="{FF2B5EF4-FFF2-40B4-BE49-F238E27FC236}">
                <a16:creationId xmlns:a16="http://schemas.microsoft.com/office/drawing/2014/main" id="{61F29077-8634-A43D-49B3-E799678D778E}"/>
              </a:ext>
            </a:extLst>
          </p:cNvPr>
          <p:cNvPicPr>
            <a:picLocks noGrp="1" noRot="1" noChangeAspect="1" noMove="1" noResize="1" noEditPoints="1" noAdjustHandles="1" noChangeArrowheads="1" noChangeShapeType="1" noCrop="1"/>
          </p:cNvPicPr>
          <p:nvPr/>
        </p:nvPicPr>
        <p:blipFill rotWithShape="1">
          <a:blip r:embed="rId4" cstate="print">
            <a:extLst>
              <a:ext uri="{28A0092B-C50C-407E-A947-70E740481C1C}">
                <a14:useLocalDpi xmlns:a14="http://schemas.microsoft.com/office/drawing/2010/main" val="0"/>
              </a:ext>
            </a:extLst>
          </a:blip>
          <a:srcRect l="58679" t="65148" b="21575"/>
          <a:stretch/>
        </p:blipFill>
        <p:spPr>
          <a:xfrm>
            <a:off x="6568440" y="4318000"/>
            <a:ext cx="2249229" cy="325624"/>
          </a:xfrm>
          <a:prstGeom prst="rect">
            <a:avLst/>
          </a:prstGeom>
        </p:spPr>
      </p:pic>
      <p:pic>
        <p:nvPicPr>
          <p:cNvPr id="22" name="!!p1" descr="A picture containing chart&#10;&#10;Description automatically generated" hidden="1">
            <a:extLst>
              <a:ext uri="{FF2B5EF4-FFF2-40B4-BE49-F238E27FC236}">
                <a16:creationId xmlns:a16="http://schemas.microsoft.com/office/drawing/2014/main" id="{F7F5646D-32AE-F39E-7507-F8A9388A9BA7}"/>
              </a:ext>
            </a:extLst>
          </p:cNvPr>
          <p:cNvPicPr>
            <a:picLocks noGrp="1" noRot="1" noChangeAspect="1" noMove="1" noResize="1" noEditPoints="1" noAdjustHandles="1" noChangeArrowheads="1" noChangeShapeType="1" noCrop="1"/>
          </p:cNvPicPr>
          <p:nvPr/>
        </p:nvPicPr>
        <p:blipFill rotWithShape="1">
          <a:blip r:embed="rId4" cstate="print">
            <a:extLst>
              <a:ext uri="{28A0092B-C50C-407E-A947-70E740481C1C}">
                <a14:useLocalDpi xmlns:a14="http://schemas.microsoft.com/office/drawing/2010/main" val="0"/>
              </a:ext>
            </a:extLst>
          </a:blip>
          <a:srcRect r="63755" b="34790"/>
          <a:stretch/>
        </p:blipFill>
        <p:spPr>
          <a:xfrm>
            <a:off x="3374331" y="2718665"/>
            <a:ext cx="1972975" cy="1599335"/>
          </a:xfrm>
          <a:prstGeom prst="rect">
            <a:avLst/>
          </a:prstGeom>
        </p:spPr>
      </p:pic>
      <p:pic>
        <p:nvPicPr>
          <p:cNvPr id="23" name="!!p2" descr="A picture containing chart&#10;&#10;Description automatically generated" hidden="1">
            <a:extLst>
              <a:ext uri="{FF2B5EF4-FFF2-40B4-BE49-F238E27FC236}">
                <a16:creationId xmlns:a16="http://schemas.microsoft.com/office/drawing/2014/main" id="{6BE762A7-E560-432D-E006-0686B1831122}"/>
              </a:ext>
            </a:extLst>
          </p:cNvPr>
          <p:cNvPicPr>
            <a:picLocks noGrp="1" noRot="1" noChangeAspect="1" noMove="1" noResize="1" noEditPoints="1" noAdjustHandles="1" noChangeArrowheads="1" noChangeShapeType="1" noCrop="1"/>
          </p:cNvPicPr>
          <p:nvPr/>
        </p:nvPicPr>
        <p:blipFill rotWithShape="1">
          <a:blip r:embed="rId4" cstate="print">
            <a:extLst>
              <a:ext uri="{28A0092B-C50C-407E-A947-70E740481C1C}">
                <a14:useLocalDpi xmlns:a14="http://schemas.microsoft.com/office/drawing/2010/main" val="0"/>
              </a:ext>
            </a:extLst>
          </a:blip>
          <a:srcRect t="65210" r="57933" b="21575"/>
          <a:stretch/>
        </p:blipFill>
        <p:spPr>
          <a:xfrm>
            <a:off x="3374331" y="4318000"/>
            <a:ext cx="2289870" cy="324116"/>
          </a:xfrm>
          <a:prstGeom prst="rect">
            <a:avLst/>
          </a:prstGeom>
        </p:spPr>
      </p:pic>
      <p:graphicFrame>
        <p:nvGraphicFramePr>
          <p:cNvPr id="24" name="Table 23">
            <a:extLst>
              <a:ext uri="{FF2B5EF4-FFF2-40B4-BE49-F238E27FC236}">
                <a16:creationId xmlns:a16="http://schemas.microsoft.com/office/drawing/2014/main" id="{1E31017C-6CC9-0AE8-DA91-9AED8761751B}"/>
              </a:ext>
            </a:extLst>
          </p:cNvPr>
          <p:cNvGraphicFramePr>
            <a:graphicFrameLocks noGrp="1"/>
          </p:cNvGraphicFramePr>
          <p:nvPr>
            <p:extLst>
              <p:ext uri="{D42A27DB-BD31-4B8C-83A1-F6EECF244321}">
                <p14:modId xmlns:p14="http://schemas.microsoft.com/office/powerpoint/2010/main" val="3592052132"/>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grpSp>
        <p:nvGrpSpPr>
          <p:cNvPr id="207" name="Group 206">
            <a:extLst>
              <a:ext uri="{FF2B5EF4-FFF2-40B4-BE49-F238E27FC236}">
                <a16:creationId xmlns:a16="http://schemas.microsoft.com/office/drawing/2014/main" id="{2D4C6413-188C-BD61-24A0-FC8E313D1A63}"/>
              </a:ext>
            </a:extLst>
          </p:cNvPr>
          <p:cNvGrpSpPr/>
          <p:nvPr/>
        </p:nvGrpSpPr>
        <p:grpSpPr>
          <a:xfrm>
            <a:off x="3523996" y="1998745"/>
            <a:ext cx="5152292" cy="394362"/>
            <a:chOff x="3523996" y="1998745"/>
            <a:chExt cx="5152292" cy="394362"/>
          </a:xfrm>
        </p:grpSpPr>
        <p:sp>
          <p:nvSpPr>
            <p:cNvPr id="13" name="Freeform: Shape 12">
              <a:extLst>
                <a:ext uri="{FF2B5EF4-FFF2-40B4-BE49-F238E27FC236}">
                  <a16:creationId xmlns:a16="http://schemas.microsoft.com/office/drawing/2014/main" id="{54A30DCA-E2C9-42D2-8AD6-E417B435F3E9}"/>
                </a:ext>
              </a:extLst>
            </p:cNvPr>
            <p:cNvSpPr/>
            <p:nvPr/>
          </p:nvSpPr>
          <p:spPr>
            <a:xfrm>
              <a:off x="3523996" y="1998745"/>
              <a:ext cx="5152292" cy="394362"/>
            </a:xfrm>
            <a:custGeom>
              <a:avLst/>
              <a:gdLst>
                <a:gd name="connsiteX0" fmla="*/ 62080 w 5152292"/>
                <a:gd name="connsiteY0" fmla="*/ 394362 h 394362"/>
                <a:gd name="connsiteX1" fmla="*/ 5090212 w 5152292"/>
                <a:gd name="connsiteY1" fmla="*/ 394362 h 394362"/>
                <a:gd name="connsiteX2" fmla="*/ 5152292 w 5152292"/>
                <a:gd name="connsiteY2" fmla="*/ 334333 h 394362"/>
                <a:gd name="connsiteX3" fmla="*/ 5152292 w 5152292"/>
                <a:gd name="connsiteY3" fmla="*/ 60029 h 394362"/>
                <a:gd name="connsiteX4" fmla="*/ 5090212 w 5152292"/>
                <a:gd name="connsiteY4" fmla="*/ 0 h 394362"/>
                <a:gd name="connsiteX5" fmla="*/ 62080 w 5152292"/>
                <a:gd name="connsiteY5" fmla="*/ 0 h 394362"/>
                <a:gd name="connsiteX6" fmla="*/ 0 w 5152292"/>
                <a:gd name="connsiteY6" fmla="*/ 60029 h 394362"/>
                <a:gd name="connsiteX7" fmla="*/ 0 w 5152292"/>
                <a:gd name="connsiteY7" fmla="*/ 334333 h 394362"/>
                <a:gd name="connsiteX8" fmla="*/ 62080 w 5152292"/>
                <a:gd name="connsiteY8" fmla="*/ 394362 h 394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52292" h="394362">
                  <a:moveTo>
                    <a:pt x="62080" y="394362"/>
                  </a:moveTo>
                  <a:lnTo>
                    <a:pt x="5090212" y="394362"/>
                  </a:lnTo>
                  <a:cubicBezTo>
                    <a:pt x="5131573" y="394362"/>
                    <a:pt x="5152292" y="374354"/>
                    <a:pt x="5152292" y="334333"/>
                  </a:cubicBezTo>
                  <a:lnTo>
                    <a:pt x="5152292" y="60029"/>
                  </a:lnTo>
                  <a:cubicBezTo>
                    <a:pt x="5152292" y="20010"/>
                    <a:pt x="5131573" y="0"/>
                    <a:pt x="5090212" y="0"/>
                  </a:cubicBezTo>
                  <a:lnTo>
                    <a:pt x="62080" y="0"/>
                  </a:lnTo>
                  <a:cubicBezTo>
                    <a:pt x="20692" y="0"/>
                    <a:pt x="0" y="20010"/>
                    <a:pt x="0" y="60029"/>
                  </a:cubicBezTo>
                  <a:lnTo>
                    <a:pt x="0" y="334333"/>
                  </a:lnTo>
                  <a:cubicBezTo>
                    <a:pt x="0" y="374354"/>
                    <a:pt x="20692" y="394362"/>
                    <a:pt x="62080" y="394362"/>
                  </a:cubicBezTo>
                  <a:close/>
                </a:path>
              </a:pathLst>
            </a:custGeom>
            <a:solidFill>
              <a:srgbClr val="FFFFFF">
                <a:alpha val="80000"/>
              </a:srgbClr>
            </a:solidFill>
            <a:ln w="9312" cap="flat">
              <a:solidFill>
                <a:srgbClr val="CCCCCC">
                  <a:alpha val="80000"/>
                </a:srgbClr>
              </a:solidFill>
              <a:prstDash val="solid"/>
              <a:miter/>
            </a:ln>
          </p:spPr>
          <p:txBody>
            <a:bodyPr rtlCol="0" anchor="ctr"/>
            <a:lstStyle/>
            <a:p>
              <a:endParaRPr lang="zh-CN" altLang="en-US"/>
            </a:p>
          </p:txBody>
        </p:sp>
        <p:sp>
          <p:nvSpPr>
            <p:cNvPr id="25" name="Freeform: Shape 24">
              <a:extLst>
                <a:ext uri="{FF2B5EF4-FFF2-40B4-BE49-F238E27FC236}">
                  <a16:creationId xmlns:a16="http://schemas.microsoft.com/office/drawing/2014/main" id="{8FD9E66C-9126-082D-82E6-3D5046CCDCB4}"/>
                </a:ext>
              </a:extLst>
            </p:cNvPr>
            <p:cNvSpPr/>
            <p:nvPr/>
          </p:nvSpPr>
          <p:spPr>
            <a:xfrm>
              <a:off x="3586076" y="2090875"/>
              <a:ext cx="310401" cy="210102"/>
            </a:xfrm>
            <a:custGeom>
              <a:avLst/>
              <a:gdLst>
                <a:gd name="connsiteX0" fmla="*/ 0 w 310401"/>
                <a:gd name="connsiteY0" fmla="*/ 210102 h 210102"/>
                <a:gd name="connsiteX1" fmla="*/ 310402 w 310401"/>
                <a:gd name="connsiteY1" fmla="*/ 210102 h 210102"/>
                <a:gd name="connsiteX2" fmla="*/ 310402 w 310401"/>
                <a:gd name="connsiteY2" fmla="*/ 0 h 210102"/>
                <a:gd name="connsiteX3" fmla="*/ 0 w 310401"/>
                <a:gd name="connsiteY3" fmla="*/ 0 h 210102"/>
              </a:gdLst>
              <a:ahLst/>
              <a:cxnLst>
                <a:cxn ang="0">
                  <a:pos x="connsiteX0" y="connsiteY0"/>
                </a:cxn>
                <a:cxn ang="0">
                  <a:pos x="connsiteX1" y="connsiteY1"/>
                </a:cxn>
                <a:cxn ang="0">
                  <a:pos x="connsiteX2" y="connsiteY2"/>
                </a:cxn>
                <a:cxn ang="0">
                  <a:pos x="connsiteX3" y="connsiteY3"/>
                </a:cxn>
              </a:cxnLst>
              <a:rect l="l" t="t" r="r" b="b"/>
              <a:pathLst>
                <a:path w="310401" h="210102">
                  <a:moveTo>
                    <a:pt x="0" y="210102"/>
                  </a:moveTo>
                  <a:lnTo>
                    <a:pt x="310402" y="210102"/>
                  </a:lnTo>
                  <a:lnTo>
                    <a:pt x="310402" y="0"/>
                  </a:lnTo>
                  <a:lnTo>
                    <a:pt x="0" y="0"/>
                  </a:lnTo>
                  <a:close/>
                </a:path>
              </a:pathLst>
            </a:custGeom>
            <a:pattFill prst="pct5">
              <a:fgClr>
                <a:schemeClr val="tx1"/>
              </a:fgClr>
              <a:bgClr>
                <a:schemeClr val="accent2"/>
              </a:bgClr>
            </a:pattFill>
            <a:ln w="10160" cap="flat">
              <a:solidFill>
                <a:srgbClr val="000000"/>
              </a:solidFill>
              <a:prstDash val="solid"/>
              <a:miter/>
            </a:ln>
          </p:spPr>
          <p:txBody>
            <a:bodyPr rtlCol="0" anchor="ctr"/>
            <a:lstStyle/>
            <a:p>
              <a:endParaRPr lang="zh-CN" altLang="en-US"/>
            </a:p>
          </p:txBody>
        </p:sp>
        <p:sp>
          <p:nvSpPr>
            <p:cNvPr id="27" name="Freeform: Shape 26">
              <a:extLst>
                <a:ext uri="{FF2B5EF4-FFF2-40B4-BE49-F238E27FC236}">
                  <a16:creationId xmlns:a16="http://schemas.microsoft.com/office/drawing/2014/main" id="{ACAC8CC0-380E-B471-D772-461102D4409E}"/>
                </a:ext>
              </a:extLst>
            </p:cNvPr>
            <p:cNvSpPr/>
            <p:nvPr/>
          </p:nvSpPr>
          <p:spPr>
            <a:xfrm>
              <a:off x="5262099" y="2090875"/>
              <a:ext cx="310401" cy="210102"/>
            </a:xfrm>
            <a:custGeom>
              <a:avLst/>
              <a:gdLst>
                <a:gd name="connsiteX0" fmla="*/ 0 w 310401"/>
                <a:gd name="connsiteY0" fmla="*/ 210102 h 210102"/>
                <a:gd name="connsiteX1" fmla="*/ 310402 w 310401"/>
                <a:gd name="connsiteY1" fmla="*/ 210102 h 210102"/>
                <a:gd name="connsiteX2" fmla="*/ 310402 w 310401"/>
                <a:gd name="connsiteY2" fmla="*/ 0 h 210102"/>
                <a:gd name="connsiteX3" fmla="*/ 0 w 310401"/>
                <a:gd name="connsiteY3" fmla="*/ 0 h 210102"/>
              </a:gdLst>
              <a:ahLst/>
              <a:cxnLst>
                <a:cxn ang="0">
                  <a:pos x="connsiteX0" y="connsiteY0"/>
                </a:cxn>
                <a:cxn ang="0">
                  <a:pos x="connsiteX1" y="connsiteY1"/>
                </a:cxn>
                <a:cxn ang="0">
                  <a:pos x="connsiteX2" y="connsiteY2"/>
                </a:cxn>
                <a:cxn ang="0">
                  <a:pos x="connsiteX3" y="connsiteY3"/>
                </a:cxn>
              </a:cxnLst>
              <a:rect l="l" t="t" r="r" b="b"/>
              <a:pathLst>
                <a:path w="310401" h="210102">
                  <a:moveTo>
                    <a:pt x="0" y="210102"/>
                  </a:moveTo>
                  <a:lnTo>
                    <a:pt x="310402" y="210102"/>
                  </a:lnTo>
                  <a:lnTo>
                    <a:pt x="310402" y="0"/>
                  </a:lnTo>
                  <a:lnTo>
                    <a:pt x="0" y="0"/>
                  </a:lnTo>
                  <a:close/>
                </a:path>
              </a:pathLst>
            </a:custGeom>
            <a:pattFill prst="dashHorz">
              <a:fgClr>
                <a:schemeClr val="tx1"/>
              </a:fgClr>
              <a:bgClr>
                <a:schemeClr val="accent3"/>
              </a:bgClr>
            </a:pattFill>
            <a:ln w="10160" cap="flat">
              <a:solidFill>
                <a:srgbClr val="000000"/>
              </a:solidFill>
              <a:prstDash val="solid"/>
              <a:miter/>
            </a:ln>
          </p:spPr>
          <p:txBody>
            <a:bodyPr rtlCol="0" anchor="ctr"/>
            <a:lstStyle/>
            <a:p>
              <a:endParaRPr lang="zh-CN" altLang="en-US"/>
            </a:p>
          </p:txBody>
        </p:sp>
        <p:sp>
          <p:nvSpPr>
            <p:cNvPr id="29" name="Freeform: Shape 28">
              <a:extLst>
                <a:ext uri="{FF2B5EF4-FFF2-40B4-BE49-F238E27FC236}">
                  <a16:creationId xmlns:a16="http://schemas.microsoft.com/office/drawing/2014/main" id="{D0F7157A-8894-9623-6BDB-729E854D2D54}"/>
                </a:ext>
              </a:extLst>
            </p:cNvPr>
            <p:cNvSpPr/>
            <p:nvPr/>
          </p:nvSpPr>
          <p:spPr>
            <a:xfrm>
              <a:off x="6800257" y="2090875"/>
              <a:ext cx="310401" cy="210102"/>
            </a:xfrm>
            <a:custGeom>
              <a:avLst/>
              <a:gdLst>
                <a:gd name="connsiteX0" fmla="*/ 0 w 310401"/>
                <a:gd name="connsiteY0" fmla="*/ 210102 h 210102"/>
                <a:gd name="connsiteX1" fmla="*/ 310402 w 310401"/>
                <a:gd name="connsiteY1" fmla="*/ 210102 h 210102"/>
                <a:gd name="connsiteX2" fmla="*/ 310402 w 310401"/>
                <a:gd name="connsiteY2" fmla="*/ 0 h 210102"/>
                <a:gd name="connsiteX3" fmla="*/ 0 w 310401"/>
                <a:gd name="connsiteY3" fmla="*/ 0 h 210102"/>
              </a:gdLst>
              <a:ahLst/>
              <a:cxnLst>
                <a:cxn ang="0">
                  <a:pos x="connsiteX0" y="connsiteY0"/>
                </a:cxn>
                <a:cxn ang="0">
                  <a:pos x="connsiteX1" y="connsiteY1"/>
                </a:cxn>
                <a:cxn ang="0">
                  <a:pos x="connsiteX2" y="connsiteY2"/>
                </a:cxn>
                <a:cxn ang="0">
                  <a:pos x="connsiteX3" y="connsiteY3"/>
                </a:cxn>
              </a:cxnLst>
              <a:rect l="l" t="t" r="r" b="b"/>
              <a:pathLst>
                <a:path w="310401" h="210102">
                  <a:moveTo>
                    <a:pt x="0" y="210102"/>
                  </a:moveTo>
                  <a:lnTo>
                    <a:pt x="310402" y="210102"/>
                  </a:lnTo>
                  <a:lnTo>
                    <a:pt x="310402" y="0"/>
                  </a:lnTo>
                  <a:lnTo>
                    <a:pt x="0" y="0"/>
                  </a:lnTo>
                  <a:close/>
                </a:path>
              </a:pathLst>
            </a:custGeom>
            <a:pattFill prst="openDmnd">
              <a:fgClr>
                <a:schemeClr val="tx1"/>
              </a:fgClr>
              <a:bgClr>
                <a:schemeClr val="accent1"/>
              </a:bgClr>
            </a:pattFill>
            <a:ln w="10160" cap="flat">
              <a:solidFill>
                <a:srgbClr val="000000"/>
              </a:solidFill>
              <a:prstDash val="solid"/>
              <a:miter/>
            </a:ln>
          </p:spPr>
          <p:txBody>
            <a:bodyPr rtlCol="0" anchor="ctr"/>
            <a:lstStyle/>
            <a:p>
              <a:endParaRPr lang="zh-CN" altLang="en-US"/>
            </a:p>
          </p:txBody>
        </p:sp>
        <p:sp>
          <p:nvSpPr>
            <p:cNvPr id="45" name="TextBox 44">
              <a:extLst>
                <a:ext uri="{FF2B5EF4-FFF2-40B4-BE49-F238E27FC236}">
                  <a16:creationId xmlns:a16="http://schemas.microsoft.com/office/drawing/2014/main" id="{28741BE5-E1B9-3F0B-ACEC-D3C379FFB27D}"/>
                </a:ext>
              </a:extLst>
            </p:cNvPr>
            <p:cNvSpPr txBox="1"/>
            <p:nvPr/>
          </p:nvSpPr>
          <p:spPr>
            <a:xfrm>
              <a:off x="3896619" y="2047044"/>
              <a:ext cx="1162213" cy="297765"/>
            </a:xfrm>
            <a:prstGeom prst="rect">
              <a:avLst/>
            </a:prstGeom>
            <a:noFill/>
          </p:spPr>
          <p:txBody>
            <a:bodyPr wrap="square" lIns="126000" tIns="0" rIns="0" bIns="0" rtlCol="0" anchor="ctr" anchorCtr="0">
              <a:noAutofit/>
            </a:bodyPr>
            <a:lstStyle/>
            <a:p>
              <a:r>
                <a:rPr lang="en-US" altLang="zh-CN" sz="2400" dirty="0"/>
                <a:t>Clipper</a:t>
              </a:r>
              <a:endParaRPr lang="zh-CN" altLang="en-US" sz="2400" dirty="0"/>
            </a:p>
          </p:txBody>
        </p:sp>
        <p:sp>
          <p:nvSpPr>
            <p:cNvPr id="46" name="TextBox 45">
              <a:extLst>
                <a:ext uri="{FF2B5EF4-FFF2-40B4-BE49-F238E27FC236}">
                  <a16:creationId xmlns:a16="http://schemas.microsoft.com/office/drawing/2014/main" id="{0A760F8F-7409-C11B-37F3-F846D210F1C1}"/>
                </a:ext>
              </a:extLst>
            </p:cNvPr>
            <p:cNvSpPr txBox="1"/>
            <p:nvPr/>
          </p:nvSpPr>
          <p:spPr>
            <a:xfrm>
              <a:off x="5572500" y="2047044"/>
              <a:ext cx="951067" cy="297765"/>
            </a:xfrm>
            <a:prstGeom prst="rect">
              <a:avLst/>
            </a:prstGeom>
            <a:noFill/>
          </p:spPr>
          <p:txBody>
            <a:bodyPr wrap="square" lIns="126000" tIns="0" rIns="0" bIns="0" rtlCol="0" anchor="ctr" anchorCtr="0">
              <a:noAutofit/>
            </a:bodyPr>
            <a:lstStyle/>
            <a:p>
              <a:r>
                <a:rPr lang="en-US" altLang="zh-CN" sz="2400" dirty="0"/>
                <a:t>Nexus</a:t>
              </a:r>
              <a:endParaRPr lang="zh-CN" altLang="en-US" sz="2400" dirty="0"/>
            </a:p>
          </p:txBody>
        </p:sp>
        <p:sp>
          <p:nvSpPr>
            <p:cNvPr id="47" name="TextBox 46">
              <a:extLst>
                <a:ext uri="{FF2B5EF4-FFF2-40B4-BE49-F238E27FC236}">
                  <a16:creationId xmlns:a16="http://schemas.microsoft.com/office/drawing/2014/main" id="{CFE0B348-952A-E115-EB7A-86446C866F8B}"/>
                </a:ext>
              </a:extLst>
            </p:cNvPr>
            <p:cNvSpPr txBox="1"/>
            <p:nvPr/>
          </p:nvSpPr>
          <p:spPr>
            <a:xfrm>
              <a:off x="7107336" y="2047044"/>
              <a:ext cx="1515892" cy="297765"/>
            </a:xfrm>
            <a:prstGeom prst="rect">
              <a:avLst/>
            </a:prstGeom>
            <a:noFill/>
          </p:spPr>
          <p:txBody>
            <a:bodyPr wrap="square" lIns="126000" tIns="0" rIns="0" bIns="0" rtlCol="0" anchor="ctr" anchorCtr="0">
              <a:noAutofit/>
            </a:bodyPr>
            <a:lstStyle/>
            <a:p>
              <a:r>
                <a:rPr lang="en-US" altLang="zh-CN" sz="2400" dirty="0"/>
                <a:t>Clockwork</a:t>
              </a:r>
              <a:endParaRPr lang="zh-CN" altLang="en-US" sz="2400" dirty="0"/>
            </a:p>
          </p:txBody>
        </p:sp>
      </p:grpSp>
      <p:sp>
        <p:nvSpPr>
          <p:cNvPr id="74" name="Freeform: Shape 73">
            <a:extLst>
              <a:ext uri="{FF2B5EF4-FFF2-40B4-BE49-F238E27FC236}">
                <a16:creationId xmlns:a16="http://schemas.microsoft.com/office/drawing/2014/main" id="{EDACE4B0-A58F-70AC-E5D0-C488EE9B1518}"/>
              </a:ext>
            </a:extLst>
          </p:cNvPr>
          <p:cNvSpPr/>
          <p:nvPr/>
        </p:nvSpPr>
        <p:spPr>
          <a:xfrm>
            <a:off x="6015878" y="2872214"/>
            <a:ext cx="2716160" cy="1055474"/>
          </a:xfrm>
          <a:custGeom>
            <a:avLst/>
            <a:gdLst>
              <a:gd name="connsiteX0" fmla="*/ 0 w 2716160"/>
              <a:gd name="connsiteY0" fmla="*/ 1055475 h 1055474"/>
              <a:gd name="connsiteX1" fmla="*/ 2716160 w 2716160"/>
              <a:gd name="connsiteY1" fmla="*/ 1055475 h 1055474"/>
              <a:gd name="connsiteX2" fmla="*/ 2716160 w 2716160"/>
              <a:gd name="connsiteY2" fmla="*/ 0 h 1055474"/>
              <a:gd name="connsiteX3" fmla="*/ 0 w 2716160"/>
              <a:gd name="connsiteY3" fmla="*/ 0 h 1055474"/>
              <a:gd name="connsiteX4" fmla="*/ 0 w 2716160"/>
              <a:gd name="connsiteY4" fmla="*/ 1055475 h 1055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6160" h="1055474">
                <a:moveTo>
                  <a:pt x="0" y="1055475"/>
                </a:moveTo>
                <a:lnTo>
                  <a:pt x="2716160" y="1055475"/>
                </a:lnTo>
                <a:lnTo>
                  <a:pt x="2716160" y="0"/>
                </a:lnTo>
                <a:lnTo>
                  <a:pt x="0" y="0"/>
                </a:lnTo>
                <a:lnTo>
                  <a:pt x="0" y="1055475"/>
                </a:lnTo>
                <a:close/>
              </a:path>
            </a:pathLst>
          </a:custGeom>
          <a:noFill/>
          <a:ln w="23484" cap="flat">
            <a:noFill/>
            <a:prstDash val="solid"/>
            <a:round/>
          </a:ln>
        </p:spPr>
        <p:txBody>
          <a:bodyPr rtlCol="0" anchor="ctr"/>
          <a:lstStyle/>
          <a:p>
            <a:endParaRPr lang="zh-CN" altLang="en-US"/>
          </a:p>
        </p:txBody>
      </p:sp>
      <p:sp>
        <p:nvSpPr>
          <p:cNvPr id="75" name="Freeform: Shape 74">
            <a:extLst>
              <a:ext uri="{FF2B5EF4-FFF2-40B4-BE49-F238E27FC236}">
                <a16:creationId xmlns:a16="http://schemas.microsoft.com/office/drawing/2014/main" id="{EB04898A-E5AE-AE67-B4B3-28A02057AEDD}"/>
              </a:ext>
            </a:extLst>
          </p:cNvPr>
          <p:cNvSpPr/>
          <p:nvPr/>
        </p:nvSpPr>
        <p:spPr>
          <a:xfrm>
            <a:off x="6139335" y="3896025"/>
            <a:ext cx="137172" cy="31663"/>
          </a:xfrm>
          <a:custGeom>
            <a:avLst/>
            <a:gdLst>
              <a:gd name="connsiteX0" fmla="*/ 0 w 137172"/>
              <a:gd name="connsiteY0" fmla="*/ 31664 h 31663"/>
              <a:gd name="connsiteX1" fmla="*/ 137172 w 137172"/>
              <a:gd name="connsiteY1" fmla="*/ 31664 h 31663"/>
              <a:gd name="connsiteX2" fmla="*/ 137172 w 137172"/>
              <a:gd name="connsiteY2" fmla="*/ 0 h 31663"/>
              <a:gd name="connsiteX3" fmla="*/ 0 w 137172"/>
              <a:gd name="connsiteY3" fmla="*/ 0 h 31663"/>
            </a:gdLst>
            <a:ahLst/>
            <a:cxnLst>
              <a:cxn ang="0">
                <a:pos x="connsiteX0" y="connsiteY0"/>
              </a:cxn>
              <a:cxn ang="0">
                <a:pos x="connsiteX1" y="connsiteY1"/>
              </a:cxn>
              <a:cxn ang="0">
                <a:pos x="connsiteX2" y="connsiteY2"/>
              </a:cxn>
              <a:cxn ang="0">
                <a:pos x="connsiteX3" y="connsiteY3"/>
              </a:cxn>
            </a:cxnLst>
            <a:rect l="l" t="t" r="r" b="b"/>
            <a:pathLst>
              <a:path w="137172" h="31663">
                <a:moveTo>
                  <a:pt x="0" y="31664"/>
                </a:moveTo>
                <a:lnTo>
                  <a:pt x="137172" y="31664"/>
                </a:lnTo>
                <a:lnTo>
                  <a:pt x="137172" y="0"/>
                </a:lnTo>
                <a:lnTo>
                  <a:pt x="0" y="0"/>
                </a:lnTo>
                <a:close/>
              </a:path>
            </a:pathLst>
          </a:custGeom>
          <a:pattFill prst="pct5">
            <a:fgClr>
              <a:schemeClr val="tx1"/>
            </a:fgClr>
            <a:bgClr>
              <a:schemeClr val="accent2"/>
            </a:bgClr>
          </a:pattFill>
          <a:ln w="10160" cap="flat">
            <a:solidFill>
              <a:srgbClr val="000000"/>
            </a:solidFill>
            <a:prstDash val="solid"/>
            <a:miter/>
          </a:ln>
        </p:spPr>
        <p:txBody>
          <a:bodyPr rtlCol="0" anchor="ctr"/>
          <a:lstStyle/>
          <a:p>
            <a:endParaRPr lang="zh-CN" altLang="en-US"/>
          </a:p>
        </p:txBody>
      </p:sp>
      <p:sp>
        <p:nvSpPr>
          <p:cNvPr id="80" name="Freeform: Shape 79">
            <a:extLst>
              <a:ext uri="{FF2B5EF4-FFF2-40B4-BE49-F238E27FC236}">
                <a16:creationId xmlns:a16="http://schemas.microsoft.com/office/drawing/2014/main" id="{40F9BBED-BDE7-91BE-AA73-9BD6FADDC07A}"/>
              </a:ext>
            </a:extLst>
          </p:cNvPr>
          <p:cNvSpPr/>
          <p:nvPr/>
        </p:nvSpPr>
        <p:spPr>
          <a:xfrm>
            <a:off x="6276508" y="3892972"/>
            <a:ext cx="137195" cy="34717"/>
          </a:xfrm>
          <a:custGeom>
            <a:avLst/>
            <a:gdLst>
              <a:gd name="connsiteX0" fmla="*/ 0 w 137195"/>
              <a:gd name="connsiteY0" fmla="*/ 34717 h 34717"/>
              <a:gd name="connsiteX1" fmla="*/ 137196 w 137195"/>
              <a:gd name="connsiteY1" fmla="*/ 34717 h 34717"/>
              <a:gd name="connsiteX2" fmla="*/ 137196 w 137195"/>
              <a:gd name="connsiteY2" fmla="*/ 0 h 34717"/>
              <a:gd name="connsiteX3" fmla="*/ 0 w 137195"/>
              <a:gd name="connsiteY3" fmla="*/ 0 h 34717"/>
            </a:gdLst>
            <a:ahLst/>
            <a:cxnLst>
              <a:cxn ang="0">
                <a:pos x="connsiteX0" y="connsiteY0"/>
              </a:cxn>
              <a:cxn ang="0">
                <a:pos x="connsiteX1" y="connsiteY1"/>
              </a:cxn>
              <a:cxn ang="0">
                <a:pos x="connsiteX2" y="connsiteY2"/>
              </a:cxn>
              <a:cxn ang="0">
                <a:pos x="connsiteX3" y="connsiteY3"/>
              </a:cxn>
            </a:cxnLst>
            <a:rect l="l" t="t" r="r" b="b"/>
            <a:pathLst>
              <a:path w="137195" h="34717">
                <a:moveTo>
                  <a:pt x="0" y="34717"/>
                </a:moveTo>
                <a:lnTo>
                  <a:pt x="137196" y="34717"/>
                </a:lnTo>
                <a:lnTo>
                  <a:pt x="137196" y="0"/>
                </a:lnTo>
                <a:lnTo>
                  <a:pt x="0" y="0"/>
                </a:lnTo>
                <a:close/>
              </a:path>
            </a:pathLst>
          </a:custGeom>
          <a:pattFill prst="dashHorz">
            <a:fgClr>
              <a:schemeClr val="tx1"/>
            </a:fgClr>
            <a:bgClr>
              <a:schemeClr val="accent3"/>
            </a:bgClr>
          </a:pattFill>
          <a:ln w="10160" cap="flat">
            <a:solidFill>
              <a:srgbClr val="000000"/>
            </a:solidFill>
            <a:prstDash val="solid"/>
            <a:miter/>
          </a:ln>
        </p:spPr>
        <p:txBody>
          <a:bodyPr rtlCol="0" anchor="ctr"/>
          <a:lstStyle/>
          <a:p>
            <a:endParaRPr lang="zh-CN" altLang="en-US"/>
          </a:p>
        </p:txBody>
      </p:sp>
      <p:sp>
        <p:nvSpPr>
          <p:cNvPr id="85" name="Freeform: Shape 84">
            <a:extLst>
              <a:ext uri="{FF2B5EF4-FFF2-40B4-BE49-F238E27FC236}">
                <a16:creationId xmlns:a16="http://schemas.microsoft.com/office/drawing/2014/main" id="{613F8868-1346-7A3A-94AB-E46949B2FC03}"/>
              </a:ext>
            </a:extLst>
          </p:cNvPr>
          <p:cNvSpPr/>
          <p:nvPr/>
        </p:nvSpPr>
        <p:spPr>
          <a:xfrm>
            <a:off x="6413704" y="3469995"/>
            <a:ext cx="137172" cy="457693"/>
          </a:xfrm>
          <a:custGeom>
            <a:avLst/>
            <a:gdLst>
              <a:gd name="connsiteX0" fmla="*/ 0 w 137172"/>
              <a:gd name="connsiteY0" fmla="*/ 457694 h 457693"/>
              <a:gd name="connsiteX1" fmla="*/ 137172 w 137172"/>
              <a:gd name="connsiteY1" fmla="*/ 457694 h 457693"/>
              <a:gd name="connsiteX2" fmla="*/ 137172 w 137172"/>
              <a:gd name="connsiteY2" fmla="*/ 0 h 457693"/>
              <a:gd name="connsiteX3" fmla="*/ 0 w 137172"/>
              <a:gd name="connsiteY3" fmla="*/ 0 h 457693"/>
            </a:gdLst>
            <a:ahLst/>
            <a:cxnLst>
              <a:cxn ang="0">
                <a:pos x="connsiteX0" y="connsiteY0"/>
              </a:cxn>
              <a:cxn ang="0">
                <a:pos x="connsiteX1" y="connsiteY1"/>
              </a:cxn>
              <a:cxn ang="0">
                <a:pos x="connsiteX2" y="connsiteY2"/>
              </a:cxn>
              <a:cxn ang="0">
                <a:pos x="connsiteX3" y="connsiteY3"/>
              </a:cxn>
            </a:cxnLst>
            <a:rect l="l" t="t" r="r" b="b"/>
            <a:pathLst>
              <a:path w="137172" h="457693">
                <a:moveTo>
                  <a:pt x="0" y="457694"/>
                </a:moveTo>
                <a:lnTo>
                  <a:pt x="137172" y="457694"/>
                </a:lnTo>
                <a:lnTo>
                  <a:pt x="137172" y="0"/>
                </a:lnTo>
                <a:lnTo>
                  <a:pt x="0" y="0"/>
                </a:lnTo>
                <a:close/>
              </a:path>
            </a:pathLst>
          </a:custGeom>
          <a:pattFill prst="openDmnd">
            <a:fgClr>
              <a:schemeClr val="tx1"/>
            </a:fgClr>
            <a:bgClr>
              <a:schemeClr val="accent1"/>
            </a:bgClr>
          </a:pattFill>
          <a:ln w="10160" cap="flat">
            <a:solidFill>
              <a:srgbClr val="000000"/>
            </a:solidFill>
            <a:prstDash val="solid"/>
            <a:miter/>
          </a:ln>
        </p:spPr>
        <p:txBody>
          <a:bodyPr rtlCol="0" anchor="ctr"/>
          <a:lstStyle/>
          <a:p>
            <a:endParaRPr lang="zh-CN" altLang="en-US"/>
          </a:p>
        </p:txBody>
      </p:sp>
      <p:sp>
        <p:nvSpPr>
          <p:cNvPr id="92" name="Freeform: Shape 91">
            <a:extLst>
              <a:ext uri="{FF2B5EF4-FFF2-40B4-BE49-F238E27FC236}">
                <a16:creationId xmlns:a16="http://schemas.microsoft.com/office/drawing/2014/main" id="{6FC727CD-9480-66F9-4C75-7582D45BAB1E}"/>
              </a:ext>
            </a:extLst>
          </p:cNvPr>
          <p:cNvSpPr/>
          <p:nvPr/>
        </p:nvSpPr>
        <p:spPr>
          <a:xfrm>
            <a:off x="6345106" y="3927689"/>
            <a:ext cx="23524" cy="81266"/>
          </a:xfrm>
          <a:custGeom>
            <a:avLst/>
            <a:gdLst>
              <a:gd name="connsiteX0" fmla="*/ 127 w 23524"/>
              <a:gd name="connsiteY0" fmla="*/ 49 h 81266"/>
              <a:gd name="connsiteX1" fmla="*/ 127 w 23524"/>
              <a:gd name="connsiteY1" fmla="*/ 81316 h 81266"/>
            </a:gdLst>
            <a:ahLst/>
            <a:cxnLst>
              <a:cxn ang="0">
                <a:pos x="connsiteX0" y="connsiteY0"/>
              </a:cxn>
              <a:cxn ang="0">
                <a:pos x="connsiteX1" y="connsiteY1"/>
              </a:cxn>
            </a:cxnLst>
            <a:rect l="l" t="t" r="r" b="b"/>
            <a:pathLst>
              <a:path w="23524" h="81266">
                <a:moveTo>
                  <a:pt x="127" y="49"/>
                </a:moveTo>
                <a:lnTo>
                  <a:pt x="127" y="81316"/>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126" name="Freeform: Shape 125">
            <a:extLst>
              <a:ext uri="{FF2B5EF4-FFF2-40B4-BE49-F238E27FC236}">
                <a16:creationId xmlns:a16="http://schemas.microsoft.com/office/drawing/2014/main" id="{3F285944-D8DC-038D-4E51-2DDA74FA73FB}"/>
              </a:ext>
            </a:extLst>
          </p:cNvPr>
          <p:cNvSpPr/>
          <p:nvPr/>
        </p:nvSpPr>
        <p:spPr>
          <a:xfrm>
            <a:off x="5933541" y="3927689"/>
            <a:ext cx="82336" cy="23219"/>
          </a:xfrm>
          <a:custGeom>
            <a:avLst/>
            <a:gdLst>
              <a:gd name="connsiteX0" fmla="*/ 82449 w 82336"/>
              <a:gd name="connsiteY0" fmla="*/ 49 h 23219"/>
              <a:gd name="connsiteX1" fmla="*/ 113 w 82336"/>
              <a:gd name="connsiteY1" fmla="*/ 49 h 23219"/>
            </a:gdLst>
            <a:ahLst/>
            <a:cxnLst>
              <a:cxn ang="0">
                <a:pos x="connsiteX0" y="connsiteY0"/>
              </a:cxn>
              <a:cxn ang="0">
                <a:pos x="connsiteX1" y="connsiteY1"/>
              </a:cxn>
            </a:cxnLst>
            <a:rect l="l" t="t" r="r" b="b"/>
            <a:pathLst>
              <a:path w="82336" h="23219">
                <a:moveTo>
                  <a:pt x="82449" y="49"/>
                </a:moveTo>
                <a:lnTo>
                  <a:pt x="113" y="49"/>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129" name="Freeform: Shape 128">
            <a:extLst>
              <a:ext uri="{FF2B5EF4-FFF2-40B4-BE49-F238E27FC236}">
                <a16:creationId xmlns:a16="http://schemas.microsoft.com/office/drawing/2014/main" id="{64AEB235-CA7F-DCD2-DD50-864F234EDAA5}"/>
              </a:ext>
            </a:extLst>
          </p:cNvPr>
          <p:cNvSpPr/>
          <p:nvPr/>
        </p:nvSpPr>
        <p:spPr>
          <a:xfrm>
            <a:off x="5933541" y="2968166"/>
            <a:ext cx="82336" cy="23219"/>
          </a:xfrm>
          <a:custGeom>
            <a:avLst/>
            <a:gdLst>
              <a:gd name="connsiteX0" fmla="*/ 82449 w 82336"/>
              <a:gd name="connsiteY0" fmla="*/ 8 h 23219"/>
              <a:gd name="connsiteX1" fmla="*/ 113 w 82336"/>
              <a:gd name="connsiteY1" fmla="*/ 8 h 23219"/>
            </a:gdLst>
            <a:ahLst/>
            <a:cxnLst>
              <a:cxn ang="0">
                <a:pos x="connsiteX0" y="connsiteY0"/>
              </a:cxn>
              <a:cxn ang="0">
                <a:pos x="connsiteX1" y="connsiteY1"/>
              </a:cxn>
            </a:cxnLst>
            <a:rect l="l" t="t" r="r" b="b"/>
            <a:pathLst>
              <a:path w="82336" h="23219">
                <a:moveTo>
                  <a:pt x="82449" y="8"/>
                </a:moveTo>
                <a:lnTo>
                  <a:pt x="113" y="8"/>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133" name="Freeform: Shape 132">
            <a:extLst>
              <a:ext uri="{FF2B5EF4-FFF2-40B4-BE49-F238E27FC236}">
                <a16:creationId xmlns:a16="http://schemas.microsoft.com/office/drawing/2014/main" id="{0FFAB530-C114-9F19-7E18-5B033B789866}"/>
              </a:ext>
            </a:extLst>
          </p:cNvPr>
          <p:cNvSpPr/>
          <p:nvPr/>
        </p:nvSpPr>
        <p:spPr>
          <a:xfrm>
            <a:off x="6207933" y="3893397"/>
            <a:ext cx="23524" cy="5254"/>
          </a:xfrm>
          <a:custGeom>
            <a:avLst/>
            <a:gdLst>
              <a:gd name="connsiteX0" fmla="*/ 0 w 23524"/>
              <a:gd name="connsiteY0" fmla="*/ 5255 h 5254"/>
              <a:gd name="connsiteX1" fmla="*/ 0 w 23524"/>
              <a:gd name="connsiteY1" fmla="*/ 0 h 5254"/>
            </a:gdLst>
            <a:ahLst/>
            <a:cxnLst>
              <a:cxn ang="0">
                <a:pos x="connsiteX0" y="connsiteY0"/>
              </a:cxn>
              <a:cxn ang="0">
                <a:pos x="connsiteX1" y="connsiteY1"/>
              </a:cxn>
            </a:cxnLst>
            <a:rect l="l" t="t" r="r" b="b"/>
            <a:pathLst>
              <a:path w="23524" h="5254">
                <a:moveTo>
                  <a:pt x="0" y="5255"/>
                </a:moveTo>
                <a:lnTo>
                  <a:pt x="0" y="0"/>
                </a:lnTo>
              </a:path>
            </a:pathLst>
          </a:custGeom>
          <a:noFill/>
          <a:ln w="15240" cap="flat">
            <a:solidFill>
              <a:srgbClr val="000000"/>
            </a:solidFill>
            <a:prstDash val="solid"/>
            <a:round/>
          </a:ln>
        </p:spPr>
        <p:txBody>
          <a:bodyPr rtlCol="0" anchor="ctr"/>
          <a:lstStyle/>
          <a:p>
            <a:endParaRPr lang="zh-CN" altLang="en-US"/>
          </a:p>
        </p:txBody>
      </p:sp>
      <p:sp>
        <p:nvSpPr>
          <p:cNvPr id="139" name="Freeform: Shape 138">
            <a:extLst>
              <a:ext uri="{FF2B5EF4-FFF2-40B4-BE49-F238E27FC236}">
                <a16:creationId xmlns:a16="http://schemas.microsoft.com/office/drawing/2014/main" id="{56A294AE-F6FC-0AB4-F213-F705B5CEECCC}"/>
              </a:ext>
            </a:extLst>
          </p:cNvPr>
          <p:cNvSpPr/>
          <p:nvPr/>
        </p:nvSpPr>
        <p:spPr>
          <a:xfrm>
            <a:off x="6172646" y="3898651"/>
            <a:ext cx="70574" cy="23219"/>
          </a:xfrm>
          <a:custGeom>
            <a:avLst/>
            <a:gdLst>
              <a:gd name="connsiteX0" fmla="*/ 70695 w 70574"/>
              <a:gd name="connsiteY0" fmla="*/ 48 h 23219"/>
              <a:gd name="connsiteX1" fmla="*/ 121 w 70574"/>
              <a:gd name="connsiteY1" fmla="*/ 48 h 23219"/>
            </a:gdLst>
            <a:ahLst/>
            <a:cxnLst>
              <a:cxn ang="0">
                <a:pos x="connsiteX0" y="connsiteY0"/>
              </a:cxn>
              <a:cxn ang="0">
                <a:pos x="connsiteX1" y="connsiteY1"/>
              </a:cxn>
            </a:cxnLst>
            <a:rect l="l" t="t" r="r" b="b"/>
            <a:pathLst>
              <a:path w="70574" h="23219">
                <a:moveTo>
                  <a:pt x="70695" y="48"/>
                </a:moveTo>
                <a:lnTo>
                  <a:pt x="121" y="48"/>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45" name="Freeform: Shape 144">
            <a:extLst>
              <a:ext uri="{FF2B5EF4-FFF2-40B4-BE49-F238E27FC236}">
                <a16:creationId xmlns:a16="http://schemas.microsoft.com/office/drawing/2014/main" id="{551DB358-8BB7-4EDD-DE21-444BD7D41224}"/>
              </a:ext>
            </a:extLst>
          </p:cNvPr>
          <p:cNvSpPr/>
          <p:nvPr/>
        </p:nvSpPr>
        <p:spPr>
          <a:xfrm>
            <a:off x="6172646" y="3893397"/>
            <a:ext cx="70574" cy="23219"/>
          </a:xfrm>
          <a:custGeom>
            <a:avLst/>
            <a:gdLst>
              <a:gd name="connsiteX0" fmla="*/ 70695 w 70574"/>
              <a:gd name="connsiteY0" fmla="*/ 48 h 23219"/>
              <a:gd name="connsiteX1" fmla="*/ 121 w 70574"/>
              <a:gd name="connsiteY1" fmla="*/ 48 h 23219"/>
            </a:gdLst>
            <a:ahLst/>
            <a:cxnLst>
              <a:cxn ang="0">
                <a:pos x="connsiteX0" y="connsiteY0"/>
              </a:cxn>
              <a:cxn ang="0">
                <a:pos x="connsiteX1" y="connsiteY1"/>
              </a:cxn>
            </a:cxnLst>
            <a:rect l="l" t="t" r="r" b="b"/>
            <a:pathLst>
              <a:path w="70574" h="23219">
                <a:moveTo>
                  <a:pt x="70695" y="48"/>
                </a:moveTo>
                <a:lnTo>
                  <a:pt x="121" y="48"/>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51" name="Freeform: Shape 150">
            <a:extLst>
              <a:ext uri="{FF2B5EF4-FFF2-40B4-BE49-F238E27FC236}">
                <a16:creationId xmlns:a16="http://schemas.microsoft.com/office/drawing/2014/main" id="{DD0973F2-DBB3-2EB1-0064-283039A91B84}"/>
              </a:ext>
            </a:extLst>
          </p:cNvPr>
          <p:cNvSpPr/>
          <p:nvPr/>
        </p:nvSpPr>
        <p:spPr>
          <a:xfrm>
            <a:off x="6345106" y="3885820"/>
            <a:ext cx="23524" cy="14302"/>
          </a:xfrm>
          <a:custGeom>
            <a:avLst/>
            <a:gdLst>
              <a:gd name="connsiteX0" fmla="*/ 0 w 23524"/>
              <a:gd name="connsiteY0" fmla="*/ 14303 h 14302"/>
              <a:gd name="connsiteX1" fmla="*/ 0 w 23524"/>
              <a:gd name="connsiteY1" fmla="*/ 0 h 14302"/>
            </a:gdLst>
            <a:ahLst/>
            <a:cxnLst>
              <a:cxn ang="0">
                <a:pos x="connsiteX0" y="connsiteY0"/>
              </a:cxn>
              <a:cxn ang="0">
                <a:pos x="connsiteX1" y="connsiteY1"/>
              </a:cxn>
            </a:cxnLst>
            <a:rect l="l" t="t" r="r" b="b"/>
            <a:pathLst>
              <a:path w="23524" h="14302">
                <a:moveTo>
                  <a:pt x="0" y="14303"/>
                </a:moveTo>
                <a:lnTo>
                  <a:pt x="0" y="0"/>
                </a:lnTo>
              </a:path>
            </a:pathLst>
          </a:custGeom>
          <a:noFill/>
          <a:ln w="15240" cap="flat">
            <a:solidFill>
              <a:srgbClr val="000000"/>
            </a:solidFill>
            <a:prstDash val="solid"/>
            <a:round/>
          </a:ln>
        </p:spPr>
        <p:txBody>
          <a:bodyPr rtlCol="0" anchor="ctr"/>
          <a:lstStyle/>
          <a:p>
            <a:endParaRPr lang="zh-CN" altLang="en-US"/>
          </a:p>
        </p:txBody>
      </p:sp>
      <p:sp>
        <p:nvSpPr>
          <p:cNvPr id="157" name="Freeform: Shape 156">
            <a:extLst>
              <a:ext uri="{FF2B5EF4-FFF2-40B4-BE49-F238E27FC236}">
                <a16:creationId xmlns:a16="http://schemas.microsoft.com/office/drawing/2014/main" id="{CFEE0EAB-DD4F-DE47-F6D4-09CC176A5B22}"/>
              </a:ext>
            </a:extLst>
          </p:cNvPr>
          <p:cNvSpPr/>
          <p:nvPr/>
        </p:nvSpPr>
        <p:spPr>
          <a:xfrm>
            <a:off x="6309819" y="3900123"/>
            <a:ext cx="70574" cy="23219"/>
          </a:xfrm>
          <a:custGeom>
            <a:avLst/>
            <a:gdLst>
              <a:gd name="connsiteX0" fmla="*/ 70701 w 70574"/>
              <a:gd name="connsiteY0" fmla="*/ 48 h 23219"/>
              <a:gd name="connsiteX1" fmla="*/ 127 w 70574"/>
              <a:gd name="connsiteY1" fmla="*/ 48 h 23219"/>
            </a:gdLst>
            <a:ahLst/>
            <a:cxnLst>
              <a:cxn ang="0">
                <a:pos x="connsiteX0" y="connsiteY0"/>
              </a:cxn>
              <a:cxn ang="0">
                <a:pos x="connsiteX1" y="connsiteY1"/>
              </a:cxn>
            </a:cxnLst>
            <a:rect l="l" t="t" r="r" b="b"/>
            <a:pathLst>
              <a:path w="70574" h="23219">
                <a:moveTo>
                  <a:pt x="70701" y="48"/>
                </a:moveTo>
                <a:lnTo>
                  <a:pt x="127" y="48"/>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63" name="Freeform: Shape 162">
            <a:extLst>
              <a:ext uri="{FF2B5EF4-FFF2-40B4-BE49-F238E27FC236}">
                <a16:creationId xmlns:a16="http://schemas.microsoft.com/office/drawing/2014/main" id="{0EF66C53-DF43-8A54-AF5B-DA79A3AC3CD2}"/>
              </a:ext>
            </a:extLst>
          </p:cNvPr>
          <p:cNvSpPr/>
          <p:nvPr/>
        </p:nvSpPr>
        <p:spPr>
          <a:xfrm>
            <a:off x="6309819" y="3885820"/>
            <a:ext cx="70574" cy="23219"/>
          </a:xfrm>
          <a:custGeom>
            <a:avLst/>
            <a:gdLst>
              <a:gd name="connsiteX0" fmla="*/ 70701 w 70574"/>
              <a:gd name="connsiteY0" fmla="*/ 47 h 23219"/>
              <a:gd name="connsiteX1" fmla="*/ 127 w 70574"/>
              <a:gd name="connsiteY1" fmla="*/ 47 h 23219"/>
            </a:gdLst>
            <a:ahLst/>
            <a:cxnLst>
              <a:cxn ang="0">
                <a:pos x="connsiteX0" y="connsiteY0"/>
              </a:cxn>
              <a:cxn ang="0">
                <a:pos x="connsiteX1" y="connsiteY1"/>
              </a:cxn>
            </a:cxnLst>
            <a:rect l="l" t="t" r="r" b="b"/>
            <a:pathLst>
              <a:path w="70574" h="23219">
                <a:moveTo>
                  <a:pt x="70701" y="47"/>
                </a:moveTo>
                <a:lnTo>
                  <a:pt x="127" y="47"/>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69" name="Freeform: Shape 168">
            <a:extLst>
              <a:ext uri="{FF2B5EF4-FFF2-40B4-BE49-F238E27FC236}">
                <a16:creationId xmlns:a16="http://schemas.microsoft.com/office/drawing/2014/main" id="{0311C4B3-61CB-9C1E-045A-DE35C1EE29FF}"/>
              </a:ext>
            </a:extLst>
          </p:cNvPr>
          <p:cNvSpPr/>
          <p:nvPr/>
        </p:nvSpPr>
        <p:spPr>
          <a:xfrm>
            <a:off x="6482278" y="3442311"/>
            <a:ext cx="23524" cy="55370"/>
          </a:xfrm>
          <a:custGeom>
            <a:avLst/>
            <a:gdLst>
              <a:gd name="connsiteX0" fmla="*/ 0 w 23524"/>
              <a:gd name="connsiteY0" fmla="*/ 55370 h 55370"/>
              <a:gd name="connsiteX1" fmla="*/ 0 w 23524"/>
              <a:gd name="connsiteY1" fmla="*/ 0 h 55370"/>
            </a:gdLst>
            <a:ahLst/>
            <a:cxnLst>
              <a:cxn ang="0">
                <a:pos x="connsiteX0" y="connsiteY0"/>
              </a:cxn>
              <a:cxn ang="0">
                <a:pos x="connsiteX1" y="connsiteY1"/>
              </a:cxn>
            </a:cxnLst>
            <a:rect l="l" t="t" r="r" b="b"/>
            <a:pathLst>
              <a:path w="23524" h="55370">
                <a:moveTo>
                  <a:pt x="0" y="55370"/>
                </a:moveTo>
                <a:lnTo>
                  <a:pt x="0" y="0"/>
                </a:lnTo>
              </a:path>
            </a:pathLst>
          </a:custGeom>
          <a:noFill/>
          <a:ln w="15240" cap="flat">
            <a:solidFill>
              <a:srgbClr val="000000"/>
            </a:solidFill>
            <a:prstDash val="solid"/>
            <a:round/>
          </a:ln>
        </p:spPr>
        <p:txBody>
          <a:bodyPr rtlCol="0" anchor="ctr"/>
          <a:lstStyle/>
          <a:p>
            <a:endParaRPr lang="zh-CN" altLang="en-US"/>
          </a:p>
        </p:txBody>
      </p:sp>
      <p:sp>
        <p:nvSpPr>
          <p:cNvPr id="175" name="Freeform: Shape 174">
            <a:extLst>
              <a:ext uri="{FF2B5EF4-FFF2-40B4-BE49-F238E27FC236}">
                <a16:creationId xmlns:a16="http://schemas.microsoft.com/office/drawing/2014/main" id="{6180701C-BEAC-616E-FCC4-1754C5FEF3CA}"/>
              </a:ext>
            </a:extLst>
          </p:cNvPr>
          <p:cNvSpPr/>
          <p:nvPr/>
        </p:nvSpPr>
        <p:spPr>
          <a:xfrm>
            <a:off x="6446991" y="3497681"/>
            <a:ext cx="70574" cy="23219"/>
          </a:xfrm>
          <a:custGeom>
            <a:avLst/>
            <a:gdLst>
              <a:gd name="connsiteX0" fmla="*/ 70706 w 70574"/>
              <a:gd name="connsiteY0" fmla="*/ 31 h 23219"/>
              <a:gd name="connsiteX1" fmla="*/ 132 w 70574"/>
              <a:gd name="connsiteY1" fmla="*/ 31 h 23219"/>
            </a:gdLst>
            <a:ahLst/>
            <a:cxnLst>
              <a:cxn ang="0">
                <a:pos x="connsiteX0" y="connsiteY0"/>
              </a:cxn>
              <a:cxn ang="0">
                <a:pos x="connsiteX1" y="connsiteY1"/>
              </a:cxn>
            </a:cxnLst>
            <a:rect l="l" t="t" r="r" b="b"/>
            <a:pathLst>
              <a:path w="70574" h="23219">
                <a:moveTo>
                  <a:pt x="70706" y="31"/>
                </a:moveTo>
                <a:lnTo>
                  <a:pt x="132" y="31"/>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81" name="Freeform: Shape 180">
            <a:extLst>
              <a:ext uri="{FF2B5EF4-FFF2-40B4-BE49-F238E27FC236}">
                <a16:creationId xmlns:a16="http://schemas.microsoft.com/office/drawing/2014/main" id="{FDD38FE0-1063-79B1-1013-A49FD0A16C4A}"/>
              </a:ext>
            </a:extLst>
          </p:cNvPr>
          <p:cNvSpPr/>
          <p:nvPr/>
        </p:nvSpPr>
        <p:spPr>
          <a:xfrm>
            <a:off x="6446991" y="3442311"/>
            <a:ext cx="70574" cy="23219"/>
          </a:xfrm>
          <a:custGeom>
            <a:avLst/>
            <a:gdLst>
              <a:gd name="connsiteX0" fmla="*/ 70706 w 70574"/>
              <a:gd name="connsiteY0" fmla="*/ 28 h 23219"/>
              <a:gd name="connsiteX1" fmla="*/ 132 w 70574"/>
              <a:gd name="connsiteY1" fmla="*/ 28 h 23219"/>
            </a:gdLst>
            <a:ahLst/>
            <a:cxnLst>
              <a:cxn ang="0">
                <a:pos x="connsiteX0" y="connsiteY0"/>
              </a:cxn>
              <a:cxn ang="0">
                <a:pos x="connsiteX1" y="connsiteY1"/>
              </a:cxn>
            </a:cxnLst>
            <a:rect l="l" t="t" r="r" b="b"/>
            <a:pathLst>
              <a:path w="70574" h="23219">
                <a:moveTo>
                  <a:pt x="70706" y="28"/>
                </a:moveTo>
                <a:lnTo>
                  <a:pt x="132" y="28"/>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86" name="Freeform: Shape 185">
            <a:extLst>
              <a:ext uri="{FF2B5EF4-FFF2-40B4-BE49-F238E27FC236}">
                <a16:creationId xmlns:a16="http://schemas.microsoft.com/office/drawing/2014/main" id="{5432C64C-6A06-7A2E-4B71-1E1F3BF3D3C2}"/>
              </a:ext>
            </a:extLst>
          </p:cNvPr>
          <p:cNvSpPr/>
          <p:nvPr/>
        </p:nvSpPr>
        <p:spPr>
          <a:xfrm>
            <a:off x="6015878" y="2872214"/>
            <a:ext cx="23524" cy="1055474"/>
          </a:xfrm>
          <a:custGeom>
            <a:avLst/>
            <a:gdLst>
              <a:gd name="connsiteX0" fmla="*/ 0 w 23524"/>
              <a:gd name="connsiteY0" fmla="*/ 1055475 h 1055474"/>
              <a:gd name="connsiteX1" fmla="*/ 0 w 23524"/>
              <a:gd name="connsiteY1" fmla="*/ 0 h 1055474"/>
            </a:gdLst>
            <a:ahLst/>
            <a:cxnLst>
              <a:cxn ang="0">
                <a:pos x="connsiteX0" y="connsiteY0"/>
              </a:cxn>
              <a:cxn ang="0">
                <a:pos x="connsiteX1" y="connsiteY1"/>
              </a:cxn>
            </a:cxnLst>
            <a:rect l="l" t="t" r="r" b="b"/>
            <a:pathLst>
              <a:path w="23524" h="1055474">
                <a:moveTo>
                  <a:pt x="0" y="1055475"/>
                </a:moveTo>
                <a:lnTo>
                  <a:pt x="0" y="0"/>
                </a:lnTo>
              </a:path>
            </a:pathLst>
          </a:custGeom>
          <a:noFill/>
          <a:ln w="28575" cap="sq">
            <a:solidFill>
              <a:srgbClr val="000000"/>
            </a:solidFill>
            <a:prstDash val="solid"/>
            <a:miter/>
          </a:ln>
        </p:spPr>
        <p:txBody>
          <a:bodyPr rtlCol="0" anchor="ctr"/>
          <a:lstStyle/>
          <a:p>
            <a:endParaRPr lang="zh-CN" altLang="en-US"/>
          </a:p>
        </p:txBody>
      </p:sp>
      <p:sp>
        <p:nvSpPr>
          <p:cNvPr id="187" name="Freeform: Shape 186">
            <a:extLst>
              <a:ext uri="{FF2B5EF4-FFF2-40B4-BE49-F238E27FC236}">
                <a16:creationId xmlns:a16="http://schemas.microsoft.com/office/drawing/2014/main" id="{D10F4172-A1D5-5A52-5A63-65B31B824831}"/>
              </a:ext>
            </a:extLst>
          </p:cNvPr>
          <p:cNvSpPr/>
          <p:nvPr/>
        </p:nvSpPr>
        <p:spPr>
          <a:xfrm>
            <a:off x="6015878" y="3927689"/>
            <a:ext cx="2716160" cy="23219"/>
          </a:xfrm>
          <a:custGeom>
            <a:avLst/>
            <a:gdLst>
              <a:gd name="connsiteX0" fmla="*/ 0 w 2716160"/>
              <a:gd name="connsiteY0" fmla="*/ 0 h 23219"/>
              <a:gd name="connsiteX1" fmla="*/ 2716160 w 2716160"/>
              <a:gd name="connsiteY1" fmla="*/ 0 h 23219"/>
            </a:gdLst>
            <a:ahLst/>
            <a:cxnLst>
              <a:cxn ang="0">
                <a:pos x="connsiteX0" y="connsiteY0"/>
              </a:cxn>
              <a:cxn ang="0">
                <a:pos x="connsiteX1" y="connsiteY1"/>
              </a:cxn>
            </a:cxnLst>
            <a:rect l="l" t="t" r="r" b="b"/>
            <a:pathLst>
              <a:path w="2716160" h="23219">
                <a:moveTo>
                  <a:pt x="0" y="0"/>
                </a:moveTo>
                <a:lnTo>
                  <a:pt x="2716160" y="0"/>
                </a:lnTo>
              </a:path>
            </a:pathLst>
          </a:custGeom>
          <a:noFill/>
          <a:ln w="28575" cap="sq">
            <a:solidFill>
              <a:srgbClr val="000000"/>
            </a:solidFill>
            <a:prstDash val="solid"/>
            <a:miter/>
          </a:ln>
        </p:spPr>
        <p:txBody>
          <a:bodyPr rtlCol="0" anchor="ctr"/>
          <a:lstStyle/>
          <a:p>
            <a:endParaRPr lang="zh-CN" altLang="en-US"/>
          </a:p>
        </p:txBody>
      </p:sp>
      <mc:AlternateContent xmlns:mc="http://schemas.openxmlformats.org/markup-compatibility/2006" xmlns:a14="http://schemas.microsoft.com/office/drawing/2010/main">
        <mc:Choice Requires="a14">
          <p:sp>
            <p:nvSpPr>
              <p:cNvPr id="188" name="TextBox 187">
                <a:extLst>
                  <a:ext uri="{FF2B5EF4-FFF2-40B4-BE49-F238E27FC236}">
                    <a16:creationId xmlns:a16="http://schemas.microsoft.com/office/drawing/2014/main" id="{0DFF0C12-D7B5-F669-337B-CD71B3D73243}"/>
                  </a:ext>
                </a:extLst>
              </p:cNvPr>
              <p:cNvSpPr txBox="1">
                <a:spLocks/>
              </p:cNvSpPr>
              <p:nvPr/>
            </p:nvSpPr>
            <p:spPr>
              <a:xfrm>
                <a:off x="6747175" y="4257195"/>
                <a:ext cx="1260281" cy="369332"/>
              </a:xfrm>
              <a:prstGeom prst="rect">
                <a:avLst/>
              </a:prstGeom>
              <a:noFill/>
            </p:spPr>
            <p:txBody>
              <a:bodyPr wrap="none" rtlCol="0">
                <a:spAutoFit/>
              </a:bodyPr>
              <a:lstStyle/>
              <a:p>
                <a:r>
                  <a:rPr lang="en-US" altLang="zh-CN" dirty="0"/>
                  <a:t>SLO(</a:t>
                </a:r>
                <a14:m>
                  <m:oMath xmlns:m="http://schemas.openxmlformats.org/officeDocument/2006/math">
                    <m:r>
                      <a:rPr lang="en-US" altLang="zh-CN" b="0" i="1" dirty="0" smtClean="0">
                        <a:latin typeface="Cambria Math" panose="02040503050406030204" pitchFamily="18" charset="0"/>
                        <a:ea typeface="Cambria Math" panose="02040503050406030204" pitchFamily="18" charset="0"/>
                      </a:rPr>
                      <m:t>×</m:t>
                    </m:r>
                  </m:oMath>
                </a14:m>
                <a:r>
                  <a:rPr lang="en-US" altLang="zh-CN" dirty="0"/>
                  <a:t>P99)</a:t>
                </a:r>
                <a:endParaRPr lang="zh-CN" altLang="en-US" dirty="0"/>
              </a:p>
            </p:txBody>
          </p:sp>
        </mc:Choice>
        <mc:Fallback xmlns="">
          <p:sp>
            <p:nvSpPr>
              <p:cNvPr id="188" name="TextBox 187">
                <a:extLst>
                  <a:ext uri="{FF2B5EF4-FFF2-40B4-BE49-F238E27FC236}">
                    <a16:creationId xmlns:a16="http://schemas.microsoft.com/office/drawing/2014/main" id="{0DFF0C12-D7B5-F669-337B-CD71B3D73243}"/>
                  </a:ext>
                </a:extLst>
              </p:cNvPr>
              <p:cNvSpPr txBox="1">
                <a:spLocks noRot="1" noChangeAspect="1" noMove="1" noResize="1" noEditPoints="1" noAdjustHandles="1" noChangeArrowheads="1" noChangeShapeType="1" noTextEdit="1"/>
              </p:cNvSpPr>
              <p:nvPr/>
            </p:nvSpPr>
            <p:spPr>
              <a:xfrm>
                <a:off x="6747175" y="4257195"/>
                <a:ext cx="1260281" cy="369332"/>
              </a:xfrm>
              <a:prstGeom prst="rect">
                <a:avLst/>
              </a:prstGeom>
              <a:blipFill>
                <a:blip r:embed="rId5"/>
                <a:stretch>
                  <a:fillRect l="-4348" t="-6557" r="-3865"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9" name="TextBox 188">
                <a:extLst>
                  <a:ext uri="{FF2B5EF4-FFF2-40B4-BE49-F238E27FC236}">
                    <a16:creationId xmlns:a16="http://schemas.microsoft.com/office/drawing/2014/main" id="{43FDDBB2-25AC-FE7E-AE20-81DE2412439E}"/>
                  </a:ext>
                </a:extLst>
              </p:cNvPr>
              <p:cNvSpPr txBox="1">
                <a:spLocks/>
              </p:cNvSpPr>
              <p:nvPr/>
            </p:nvSpPr>
            <p:spPr>
              <a:xfrm>
                <a:off x="5998016" y="4008841"/>
                <a:ext cx="70314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1.5</m:t>
                      </m:r>
                      <m:r>
                        <a:rPr lang="en-US" altLang="zh-CN" sz="1600" b="0" i="1" dirty="0" smtClean="0">
                          <a:latin typeface="Cambria Math" panose="02040503050406030204" pitchFamily="18" charset="0"/>
                          <a:ea typeface="Cambria Math" panose="02040503050406030204" pitchFamily="18" charset="0"/>
                        </a:rPr>
                        <m:t>×</m:t>
                      </m:r>
                    </m:oMath>
                  </m:oMathPara>
                </a14:m>
                <a:endParaRPr lang="zh-CN" altLang="en-US" sz="1600" dirty="0"/>
              </a:p>
            </p:txBody>
          </p:sp>
        </mc:Choice>
        <mc:Fallback xmlns="">
          <p:sp>
            <p:nvSpPr>
              <p:cNvPr id="189" name="TextBox 188">
                <a:extLst>
                  <a:ext uri="{FF2B5EF4-FFF2-40B4-BE49-F238E27FC236}">
                    <a16:creationId xmlns:a16="http://schemas.microsoft.com/office/drawing/2014/main" id="{43FDDBB2-25AC-FE7E-AE20-81DE2412439E}"/>
                  </a:ext>
                </a:extLst>
              </p:cNvPr>
              <p:cNvSpPr txBox="1">
                <a:spLocks noRot="1" noChangeAspect="1" noMove="1" noResize="1" noEditPoints="1" noAdjustHandles="1" noChangeArrowheads="1" noChangeShapeType="1" noTextEdit="1"/>
              </p:cNvSpPr>
              <p:nvPr/>
            </p:nvSpPr>
            <p:spPr>
              <a:xfrm>
                <a:off x="5998016" y="4008841"/>
                <a:ext cx="703141" cy="338554"/>
              </a:xfrm>
              <a:prstGeom prst="rect">
                <a:avLst/>
              </a:prstGeom>
              <a:blipFill>
                <a:blip r:embed="rId6"/>
                <a:stretch>
                  <a:fillRect/>
                </a:stretch>
              </a:blipFill>
            </p:spPr>
            <p:txBody>
              <a:bodyPr/>
              <a:lstStyle/>
              <a:p>
                <a:r>
                  <a:rPr lang="zh-CN" altLang="en-US">
                    <a:noFill/>
                  </a:rPr>
                  <a:t> </a:t>
                </a:r>
              </a:p>
            </p:txBody>
          </p:sp>
        </mc:Fallback>
      </mc:AlternateContent>
      <p:sp>
        <p:nvSpPr>
          <p:cNvPr id="190" name="TextBox 189">
            <a:extLst>
              <a:ext uri="{FF2B5EF4-FFF2-40B4-BE49-F238E27FC236}">
                <a16:creationId xmlns:a16="http://schemas.microsoft.com/office/drawing/2014/main" id="{B4027A03-C48F-2597-3EF0-C8BB21ABB2C3}"/>
              </a:ext>
            </a:extLst>
          </p:cNvPr>
          <p:cNvSpPr txBox="1">
            <a:spLocks/>
          </p:cNvSpPr>
          <p:nvPr/>
        </p:nvSpPr>
        <p:spPr>
          <a:xfrm>
            <a:off x="5264806" y="2833782"/>
            <a:ext cx="461665" cy="1063753"/>
          </a:xfrm>
          <a:prstGeom prst="rect">
            <a:avLst/>
          </a:prstGeom>
          <a:noFill/>
        </p:spPr>
        <p:txBody>
          <a:bodyPr vert="vert270" wrap="none" rtlCol="0">
            <a:spAutoFit/>
          </a:bodyPr>
          <a:lstStyle/>
          <a:p>
            <a:r>
              <a:rPr lang="en-US" altLang="zh-CN" dirty="0"/>
              <a:t>Finish Rate</a:t>
            </a:r>
            <a:endParaRPr lang="zh-CN" altLang="en-US" dirty="0"/>
          </a:p>
        </p:txBody>
      </p:sp>
      <mc:AlternateContent xmlns:mc="http://schemas.openxmlformats.org/markup-compatibility/2006" xmlns:a14="http://schemas.microsoft.com/office/drawing/2010/main">
        <mc:Choice Requires="a14">
          <p:sp>
            <p:nvSpPr>
              <p:cNvPr id="191" name="TextBox 190">
                <a:extLst>
                  <a:ext uri="{FF2B5EF4-FFF2-40B4-BE49-F238E27FC236}">
                    <a16:creationId xmlns:a16="http://schemas.microsoft.com/office/drawing/2014/main" id="{9F570EB5-50F3-76CA-0D43-70FCA7982EDA}"/>
                  </a:ext>
                </a:extLst>
              </p:cNvPr>
              <p:cNvSpPr txBox="1">
                <a:spLocks/>
              </p:cNvSpPr>
              <p:nvPr/>
            </p:nvSpPr>
            <p:spPr>
              <a:xfrm>
                <a:off x="5574359" y="2804058"/>
                <a:ext cx="35618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1</m:t>
                      </m:r>
                    </m:oMath>
                  </m:oMathPara>
                </a14:m>
                <a:endParaRPr lang="zh-CN" altLang="en-US" sz="1600" dirty="0"/>
              </a:p>
            </p:txBody>
          </p:sp>
        </mc:Choice>
        <mc:Fallback xmlns="">
          <p:sp>
            <p:nvSpPr>
              <p:cNvPr id="191" name="TextBox 190">
                <a:extLst>
                  <a:ext uri="{FF2B5EF4-FFF2-40B4-BE49-F238E27FC236}">
                    <a16:creationId xmlns:a16="http://schemas.microsoft.com/office/drawing/2014/main" id="{9F570EB5-50F3-76CA-0D43-70FCA7982EDA}"/>
                  </a:ext>
                </a:extLst>
              </p:cNvPr>
              <p:cNvSpPr txBox="1">
                <a:spLocks noRot="1" noChangeAspect="1" noMove="1" noResize="1" noEditPoints="1" noAdjustHandles="1" noChangeArrowheads="1" noChangeShapeType="1" noTextEdit="1"/>
              </p:cNvSpPr>
              <p:nvPr/>
            </p:nvSpPr>
            <p:spPr>
              <a:xfrm>
                <a:off x="5574359" y="2804058"/>
                <a:ext cx="356188" cy="33855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2" name="TextBox 191">
                <a:extLst>
                  <a:ext uri="{FF2B5EF4-FFF2-40B4-BE49-F238E27FC236}">
                    <a16:creationId xmlns:a16="http://schemas.microsoft.com/office/drawing/2014/main" id="{D122B299-AD83-6E79-45CF-11F7238FB70F}"/>
                  </a:ext>
                </a:extLst>
              </p:cNvPr>
              <p:cNvSpPr txBox="1">
                <a:spLocks/>
              </p:cNvSpPr>
              <p:nvPr/>
            </p:nvSpPr>
            <p:spPr>
              <a:xfrm>
                <a:off x="5576387" y="3758526"/>
                <a:ext cx="35618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0</m:t>
                      </m:r>
                    </m:oMath>
                  </m:oMathPara>
                </a14:m>
                <a:endParaRPr lang="zh-CN" altLang="en-US" sz="1600" dirty="0"/>
              </a:p>
            </p:txBody>
          </p:sp>
        </mc:Choice>
        <mc:Fallback xmlns="">
          <p:sp>
            <p:nvSpPr>
              <p:cNvPr id="192" name="TextBox 191">
                <a:extLst>
                  <a:ext uri="{FF2B5EF4-FFF2-40B4-BE49-F238E27FC236}">
                    <a16:creationId xmlns:a16="http://schemas.microsoft.com/office/drawing/2014/main" id="{D122B299-AD83-6E79-45CF-11F7238FB70F}"/>
                  </a:ext>
                </a:extLst>
              </p:cNvPr>
              <p:cNvSpPr txBox="1">
                <a:spLocks noRot="1" noChangeAspect="1" noMove="1" noResize="1" noEditPoints="1" noAdjustHandles="1" noChangeArrowheads="1" noChangeShapeType="1" noTextEdit="1"/>
              </p:cNvSpPr>
              <p:nvPr/>
            </p:nvSpPr>
            <p:spPr>
              <a:xfrm>
                <a:off x="5576387" y="3758526"/>
                <a:ext cx="356188" cy="338554"/>
              </a:xfrm>
              <a:prstGeom prst="rect">
                <a:avLst/>
              </a:prstGeom>
              <a:blipFill>
                <a:blip r:embed="rId8"/>
                <a:stretch>
                  <a:fillRect/>
                </a:stretch>
              </a:blipFill>
            </p:spPr>
            <p:txBody>
              <a:bodyPr/>
              <a:lstStyle/>
              <a:p>
                <a:r>
                  <a:rPr lang="zh-CN" altLang="en-US">
                    <a:noFill/>
                  </a:rPr>
                  <a:t> </a:t>
                </a:r>
              </a:p>
            </p:txBody>
          </p:sp>
        </mc:Fallback>
      </mc:AlternateContent>
      <p:grpSp>
        <p:nvGrpSpPr>
          <p:cNvPr id="211" name="Group 210">
            <a:extLst>
              <a:ext uri="{FF2B5EF4-FFF2-40B4-BE49-F238E27FC236}">
                <a16:creationId xmlns:a16="http://schemas.microsoft.com/office/drawing/2014/main" id="{A9F4C395-C3CA-03DE-6D2D-D3642A9DABC3}"/>
              </a:ext>
            </a:extLst>
          </p:cNvPr>
          <p:cNvGrpSpPr/>
          <p:nvPr/>
        </p:nvGrpSpPr>
        <p:grpSpPr>
          <a:xfrm>
            <a:off x="6580196" y="3366032"/>
            <a:ext cx="547650" cy="981363"/>
            <a:chOff x="6580196" y="3366032"/>
            <a:chExt cx="547650" cy="981363"/>
          </a:xfrm>
        </p:grpSpPr>
        <p:sp>
          <p:nvSpPr>
            <p:cNvPr id="76" name="Freeform: Shape 75">
              <a:extLst>
                <a:ext uri="{FF2B5EF4-FFF2-40B4-BE49-F238E27FC236}">
                  <a16:creationId xmlns:a16="http://schemas.microsoft.com/office/drawing/2014/main" id="{B395CEDA-E8B9-6EE3-7062-548FBCBA7E67}"/>
                </a:ext>
              </a:extLst>
            </p:cNvPr>
            <p:cNvSpPr/>
            <p:nvPr/>
          </p:nvSpPr>
          <p:spPr>
            <a:xfrm>
              <a:off x="6653749" y="3836533"/>
              <a:ext cx="137195" cy="91155"/>
            </a:xfrm>
            <a:custGeom>
              <a:avLst/>
              <a:gdLst>
                <a:gd name="connsiteX0" fmla="*/ 0 w 137195"/>
                <a:gd name="connsiteY0" fmla="*/ 91156 h 91155"/>
                <a:gd name="connsiteX1" fmla="*/ 137196 w 137195"/>
                <a:gd name="connsiteY1" fmla="*/ 91156 h 91155"/>
                <a:gd name="connsiteX2" fmla="*/ 137196 w 137195"/>
                <a:gd name="connsiteY2" fmla="*/ 0 h 91155"/>
                <a:gd name="connsiteX3" fmla="*/ 0 w 137195"/>
                <a:gd name="connsiteY3" fmla="*/ 0 h 91155"/>
              </a:gdLst>
              <a:ahLst/>
              <a:cxnLst>
                <a:cxn ang="0">
                  <a:pos x="connsiteX0" y="connsiteY0"/>
                </a:cxn>
                <a:cxn ang="0">
                  <a:pos x="connsiteX1" y="connsiteY1"/>
                </a:cxn>
                <a:cxn ang="0">
                  <a:pos x="connsiteX2" y="connsiteY2"/>
                </a:cxn>
                <a:cxn ang="0">
                  <a:pos x="connsiteX3" y="connsiteY3"/>
                </a:cxn>
              </a:cxnLst>
              <a:rect l="l" t="t" r="r" b="b"/>
              <a:pathLst>
                <a:path w="137195" h="91155">
                  <a:moveTo>
                    <a:pt x="0" y="91156"/>
                  </a:moveTo>
                  <a:lnTo>
                    <a:pt x="137196" y="91156"/>
                  </a:lnTo>
                  <a:lnTo>
                    <a:pt x="137196" y="0"/>
                  </a:lnTo>
                  <a:lnTo>
                    <a:pt x="0" y="0"/>
                  </a:lnTo>
                  <a:close/>
                </a:path>
              </a:pathLst>
            </a:custGeom>
            <a:pattFill prst="pct5">
              <a:fgClr>
                <a:schemeClr val="tx1"/>
              </a:fgClr>
              <a:bgClr>
                <a:schemeClr val="accent2"/>
              </a:bgClr>
            </a:pattFill>
            <a:ln w="10160" cap="flat">
              <a:solidFill>
                <a:srgbClr val="000000"/>
              </a:solidFill>
              <a:prstDash val="solid"/>
              <a:miter/>
            </a:ln>
          </p:spPr>
          <p:txBody>
            <a:bodyPr rtlCol="0" anchor="ctr"/>
            <a:lstStyle/>
            <a:p>
              <a:endParaRPr lang="zh-CN" altLang="en-US"/>
            </a:p>
          </p:txBody>
        </p:sp>
        <p:sp>
          <p:nvSpPr>
            <p:cNvPr id="81" name="Freeform: Shape 80">
              <a:extLst>
                <a:ext uri="{FF2B5EF4-FFF2-40B4-BE49-F238E27FC236}">
                  <a16:creationId xmlns:a16="http://schemas.microsoft.com/office/drawing/2014/main" id="{79AB682F-CADC-7A12-DD4E-5F9FBBBD90B5}"/>
                </a:ext>
              </a:extLst>
            </p:cNvPr>
            <p:cNvSpPr/>
            <p:nvPr/>
          </p:nvSpPr>
          <p:spPr>
            <a:xfrm>
              <a:off x="6790945" y="3802325"/>
              <a:ext cx="137172" cy="125364"/>
            </a:xfrm>
            <a:custGeom>
              <a:avLst/>
              <a:gdLst>
                <a:gd name="connsiteX0" fmla="*/ 0 w 137172"/>
                <a:gd name="connsiteY0" fmla="*/ 125364 h 125364"/>
                <a:gd name="connsiteX1" fmla="*/ 137172 w 137172"/>
                <a:gd name="connsiteY1" fmla="*/ 125364 h 125364"/>
                <a:gd name="connsiteX2" fmla="*/ 137172 w 137172"/>
                <a:gd name="connsiteY2" fmla="*/ 0 h 125364"/>
                <a:gd name="connsiteX3" fmla="*/ 0 w 137172"/>
                <a:gd name="connsiteY3" fmla="*/ 0 h 125364"/>
              </a:gdLst>
              <a:ahLst/>
              <a:cxnLst>
                <a:cxn ang="0">
                  <a:pos x="connsiteX0" y="connsiteY0"/>
                </a:cxn>
                <a:cxn ang="0">
                  <a:pos x="connsiteX1" y="connsiteY1"/>
                </a:cxn>
                <a:cxn ang="0">
                  <a:pos x="connsiteX2" y="connsiteY2"/>
                </a:cxn>
                <a:cxn ang="0">
                  <a:pos x="connsiteX3" y="connsiteY3"/>
                </a:cxn>
              </a:cxnLst>
              <a:rect l="l" t="t" r="r" b="b"/>
              <a:pathLst>
                <a:path w="137172" h="125364">
                  <a:moveTo>
                    <a:pt x="0" y="125364"/>
                  </a:moveTo>
                  <a:lnTo>
                    <a:pt x="137172" y="125364"/>
                  </a:lnTo>
                  <a:lnTo>
                    <a:pt x="137172" y="0"/>
                  </a:lnTo>
                  <a:lnTo>
                    <a:pt x="0" y="0"/>
                  </a:lnTo>
                  <a:close/>
                </a:path>
              </a:pathLst>
            </a:custGeom>
            <a:pattFill prst="dashHorz">
              <a:fgClr>
                <a:schemeClr val="tx1"/>
              </a:fgClr>
              <a:bgClr>
                <a:schemeClr val="accent3"/>
              </a:bgClr>
            </a:pattFill>
            <a:ln w="10160" cap="flat">
              <a:solidFill>
                <a:srgbClr val="000000"/>
              </a:solidFill>
              <a:prstDash val="solid"/>
              <a:miter/>
            </a:ln>
          </p:spPr>
          <p:txBody>
            <a:bodyPr rtlCol="0" anchor="ctr"/>
            <a:lstStyle/>
            <a:p>
              <a:endParaRPr lang="zh-CN" altLang="en-US"/>
            </a:p>
          </p:txBody>
        </p:sp>
        <p:sp>
          <p:nvSpPr>
            <p:cNvPr id="86" name="Freeform: Shape 85">
              <a:extLst>
                <a:ext uri="{FF2B5EF4-FFF2-40B4-BE49-F238E27FC236}">
                  <a16:creationId xmlns:a16="http://schemas.microsoft.com/office/drawing/2014/main" id="{5E126FE9-960F-A718-466C-655265B028CA}"/>
                </a:ext>
              </a:extLst>
            </p:cNvPr>
            <p:cNvSpPr/>
            <p:nvPr/>
          </p:nvSpPr>
          <p:spPr>
            <a:xfrm>
              <a:off x="6928118" y="3401870"/>
              <a:ext cx="137172" cy="525818"/>
            </a:xfrm>
            <a:custGeom>
              <a:avLst/>
              <a:gdLst>
                <a:gd name="connsiteX0" fmla="*/ 0 w 137172"/>
                <a:gd name="connsiteY0" fmla="*/ 525818 h 525818"/>
                <a:gd name="connsiteX1" fmla="*/ 137173 w 137172"/>
                <a:gd name="connsiteY1" fmla="*/ 525818 h 525818"/>
                <a:gd name="connsiteX2" fmla="*/ 137173 w 137172"/>
                <a:gd name="connsiteY2" fmla="*/ 0 h 525818"/>
                <a:gd name="connsiteX3" fmla="*/ 0 w 137172"/>
                <a:gd name="connsiteY3" fmla="*/ 0 h 525818"/>
              </a:gdLst>
              <a:ahLst/>
              <a:cxnLst>
                <a:cxn ang="0">
                  <a:pos x="connsiteX0" y="connsiteY0"/>
                </a:cxn>
                <a:cxn ang="0">
                  <a:pos x="connsiteX1" y="connsiteY1"/>
                </a:cxn>
                <a:cxn ang="0">
                  <a:pos x="connsiteX2" y="connsiteY2"/>
                </a:cxn>
                <a:cxn ang="0">
                  <a:pos x="connsiteX3" y="connsiteY3"/>
                </a:cxn>
              </a:cxnLst>
              <a:rect l="l" t="t" r="r" b="b"/>
              <a:pathLst>
                <a:path w="137172" h="525818">
                  <a:moveTo>
                    <a:pt x="0" y="525818"/>
                  </a:moveTo>
                  <a:lnTo>
                    <a:pt x="137173" y="525818"/>
                  </a:lnTo>
                  <a:lnTo>
                    <a:pt x="137173" y="0"/>
                  </a:lnTo>
                  <a:lnTo>
                    <a:pt x="0" y="0"/>
                  </a:lnTo>
                  <a:close/>
                </a:path>
              </a:pathLst>
            </a:custGeom>
            <a:pattFill prst="openDmnd">
              <a:fgClr>
                <a:schemeClr val="tx1"/>
              </a:fgClr>
              <a:bgClr>
                <a:schemeClr val="accent1"/>
              </a:bgClr>
            </a:pattFill>
            <a:ln w="10160" cap="flat">
              <a:solidFill>
                <a:srgbClr val="000000"/>
              </a:solidFill>
              <a:prstDash val="solid"/>
              <a:miter/>
            </a:ln>
          </p:spPr>
          <p:txBody>
            <a:bodyPr rtlCol="0" anchor="ctr"/>
            <a:lstStyle/>
            <a:p>
              <a:endParaRPr lang="zh-CN" altLang="en-US"/>
            </a:p>
          </p:txBody>
        </p:sp>
        <p:sp>
          <p:nvSpPr>
            <p:cNvPr id="98" name="Freeform: Shape 97">
              <a:extLst>
                <a:ext uri="{FF2B5EF4-FFF2-40B4-BE49-F238E27FC236}">
                  <a16:creationId xmlns:a16="http://schemas.microsoft.com/office/drawing/2014/main" id="{AD61D8A6-45B7-E2DC-E2A4-0FCDAF22F7DB}"/>
                </a:ext>
              </a:extLst>
            </p:cNvPr>
            <p:cNvSpPr/>
            <p:nvPr/>
          </p:nvSpPr>
          <p:spPr>
            <a:xfrm>
              <a:off x="6859520" y="3927689"/>
              <a:ext cx="23524" cy="81266"/>
            </a:xfrm>
            <a:custGeom>
              <a:avLst/>
              <a:gdLst>
                <a:gd name="connsiteX0" fmla="*/ 148 w 23524"/>
                <a:gd name="connsiteY0" fmla="*/ 49 h 81266"/>
                <a:gd name="connsiteX1" fmla="*/ 148 w 23524"/>
                <a:gd name="connsiteY1" fmla="*/ 81316 h 81266"/>
              </a:gdLst>
              <a:ahLst/>
              <a:cxnLst>
                <a:cxn ang="0">
                  <a:pos x="connsiteX0" y="connsiteY0"/>
                </a:cxn>
                <a:cxn ang="0">
                  <a:pos x="connsiteX1" y="connsiteY1"/>
                </a:cxn>
              </a:cxnLst>
              <a:rect l="l" t="t" r="r" b="b"/>
              <a:pathLst>
                <a:path w="23524" h="81266">
                  <a:moveTo>
                    <a:pt x="148" y="49"/>
                  </a:moveTo>
                  <a:lnTo>
                    <a:pt x="148" y="81316"/>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134" name="Freeform: Shape 133">
              <a:extLst>
                <a:ext uri="{FF2B5EF4-FFF2-40B4-BE49-F238E27FC236}">
                  <a16:creationId xmlns:a16="http://schemas.microsoft.com/office/drawing/2014/main" id="{49FCA506-984F-8DA2-38B2-E108105A228B}"/>
                </a:ext>
              </a:extLst>
            </p:cNvPr>
            <p:cNvSpPr/>
            <p:nvPr/>
          </p:nvSpPr>
          <p:spPr>
            <a:xfrm>
              <a:off x="6722347" y="3836533"/>
              <a:ext cx="23524" cy="23219"/>
            </a:xfrm>
            <a:custGeom>
              <a:avLst/>
              <a:gdLst>
                <a:gd name="connsiteX0" fmla="*/ 0 w 23524"/>
                <a:gd name="connsiteY0" fmla="*/ 0 h 23219"/>
                <a:gd name="connsiteX1" fmla="*/ 0 w 23524"/>
                <a:gd name="connsiteY1" fmla="*/ 0 h 23219"/>
              </a:gdLst>
              <a:ahLst/>
              <a:cxnLst>
                <a:cxn ang="0">
                  <a:pos x="connsiteX0" y="connsiteY0"/>
                </a:cxn>
                <a:cxn ang="0">
                  <a:pos x="connsiteX1" y="connsiteY1"/>
                </a:cxn>
              </a:cxnLst>
              <a:rect l="l" t="t" r="r" b="b"/>
              <a:pathLst>
                <a:path w="23524" h="23219">
                  <a:moveTo>
                    <a:pt x="0" y="0"/>
                  </a:moveTo>
                  <a:lnTo>
                    <a:pt x="0" y="0"/>
                  </a:lnTo>
                </a:path>
              </a:pathLst>
            </a:custGeom>
            <a:noFill/>
            <a:ln w="15240" cap="flat">
              <a:solidFill>
                <a:srgbClr val="000000"/>
              </a:solidFill>
              <a:prstDash val="solid"/>
              <a:round/>
            </a:ln>
          </p:spPr>
          <p:txBody>
            <a:bodyPr rtlCol="0" anchor="ctr"/>
            <a:lstStyle/>
            <a:p>
              <a:endParaRPr lang="zh-CN" altLang="en-US"/>
            </a:p>
          </p:txBody>
        </p:sp>
        <p:sp>
          <p:nvSpPr>
            <p:cNvPr id="140" name="Freeform: Shape 139">
              <a:extLst>
                <a:ext uri="{FF2B5EF4-FFF2-40B4-BE49-F238E27FC236}">
                  <a16:creationId xmlns:a16="http://schemas.microsoft.com/office/drawing/2014/main" id="{95519CE2-0FBB-D38D-8C1D-B4398F6DEAE7}"/>
                </a:ext>
              </a:extLst>
            </p:cNvPr>
            <p:cNvSpPr/>
            <p:nvPr/>
          </p:nvSpPr>
          <p:spPr>
            <a:xfrm>
              <a:off x="6687060" y="3836533"/>
              <a:ext cx="70574" cy="23219"/>
            </a:xfrm>
            <a:custGeom>
              <a:avLst/>
              <a:gdLst>
                <a:gd name="connsiteX0" fmla="*/ 70717 w 70574"/>
                <a:gd name="connsiteY0" fmla="*/ 45 h 23219"/>
                <a:gd name="connsiteX1" fmla="*/ 143 w 70574"/>
                <a:gd name="connsiteY1" fmla="*/ 45 h 23219"/>
              </a:gdLst>
              <a:ahLst/>
              <a:cxnLst>
                <a:cxn ang="0">
                  <a:pos x="connsiteX0" y="connsiteY0"/>
                </a:cxn>
                <a:cxn ang="0">
                  <a:pos x="connsiteX1" y="connsiteY1"/>
                </a:cxn>
              </a:cxnLst>
              <a:rect l="l" t="t" r="r" b="b"/>
              <a:pathLst>
                <a:path w="70574" h="23219">
                  <a:moveTo>
                    <a:pt x="70717" y="45"/>
                  </a:moveTo>
                  <a:lnTo>
                    <a:pt x="143" y="45"/>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46" name="Freeform: Shape 145">
              <a:extLst>
                <a:ext uri="{FF2B5EF4-FFF2-40B4-BE49-F238E27FC236}">
                  <a16:creationId xmlns:a16="http://schemas.microsoft.com/office/drawing/2014/main" id="{32331101-FF37-81CC-47F4-F86247AC269A}"/>
                </a:ext>
              </a:extLst>
            </p:cNvPr>
            <p:cNvSpPr/>
            <p:nvPr/>
          </p:nvSpPr>
          <p:spPr>
            <a:xfrm>
              <a:off x="6687060" y="3836533"/>
              <a:ext cx="70574" cy="23219"/>
            </a:xfrm>
            <a:custGeom>
              <a:avLst/>
              <a:gdLst>
                <a:gd name="connsiteX0" fmla="*/ 70717 w 70574"/>
                <a:gd name="connsiteY0" fmla="*/ 45 h 23219"/>
                <a:gd name="connsiteX1" fmla="*/ 143 w 70574"/>
                <a:gd name="connsiteY1" fmla="*/ 45 h 23219"/>
              </a:gdLst>
              <a:ahLst/>
              <a:cxnLst>
                <a:cxn ang="0">
                  <a:pos x="connsiteX0" y="connsiteY0"/>
                </a:cxn>
                <a:cxn ang="0">
                  <a:pos x="connsiteX1" y="connsiteY1"/>
                </a:cxn>
              </a:cxnLst>
              <a:rect l="l" t="t" r="r" b="b"/>
              <a:pathLst>
                <a:path w="70574" h="23219">
                  <a:moveTo>
                    <a:pt x="70717" y="45"/>
                  </a:moveTo>
                  <a:lnTo>
                    <a:pt x="143" y="45"/>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52" name="Freeform: Shape 151">
              <a:extLst>
                <a:ext uri="{FF2B5EF4-FFF2-40B4-BE49-F238E27FC236}">
                  <a16:creationId xmlns:a16="http://schemas.microsoft.com/office/drawing/2014/main" id="{408156F3-2873-108C-C57E-8694863429E9}"/>
                </a:ext>
              </a:extLst>
            </p:cNvPr>
            <p:cNvSpPr/>
            <p:nvPr/>
          </p:nvSpPr>
          <p:spPr>
            <a:xfrm>
              <a:off x="6859520" y="3785971"/>
              <a:ext cx="23524" cy="32704"/>
            </a:xfrm>
            <a:custGeom>
              <a:avLst/>
              <a:gdLst>
                <a:gd name="connsiteX0" fmla="*/ 0 w 23524"/>
                <a:gd name="connsiteY0" fmla="*/ 32704 h 32704"/>
                <a:gd name="connsiteX1" fmla="*/ 0 w 23524"/>
                <a:gd name="connsiteY1" fmla="*/ 0 h 32704"/>
              </a:gdLst>
              <a:ahLst/>
              <a:cxnLst>
                <a:cxn ang="0">
                  <a:pos x="connsiteX0" y="connsiteY0"/>
                </a:cxn>
                <a:cxn ang="0">
                  <a:pos x="connsiteX1" y="connsiteY1"/>
                </a:cxn>
              </a:cxnLst>
              <a:rect l="l" t="t" r="r" b="b"/>
              <a:pathLst>
                <a:path w="23524" h="32704">
                  <a:moveTo>
                    <a:pt x="0" y="32704"/>
                  </a:moveTo>
                  <a:lnTo>
                    <a:pt x="0" y="0"/>
                  </a:lnTo>
                </a:path>
              </a:pathLst>
            </a:custGeom>
            <a:noFill/>
            <a:ln w="15240" cap="flat">
              <a:solidFill>
                <a:srgbClr val="000000"/>
              </a:solidFill>
              <a:prstDash val="solid"/>
              <a:round/>
            </a:ln>
          </p:spPr>
          <p:txBody>
            <a:bodyPr rtlCol="0" anchor="ctr"/>
            <a:lstStyle/>
            <a:p>
              <a:endParaRPr lang="zh-CN" altLang="en-US"/>
            </a:p>
          </p:txBody>
        </p:sp>
        <p:sp>
          <p:nvSpPr>
            <p:cNvPr id="158" name="Freeform: Shape 157">
              <a:extLst>
                <a:ext uri="{FF2B5EF4-FFF2-40B4-BE49-F238E27FC236}">
                  <a16:creationId xmlns:a16="http://schemas.microsoft.com/office/drawing/2014/main" id="{BD1E9E5C-BDED-316E-5DC1-6D255A018501}"/>
                </a:ext>
              </a:extLst>
            </p:cNvPr>
            <p:cNvSpPr/>
            <p:nvPr/>
          </p:nvSpPr>
          <p:spPr>
            <a:xfrm>
              <a:off x="6824233" y="3818675"/>
              <a:ext cx="70574" cy="23219"/>
            </a:xfrm>
            <a:custGeom>
              <a:avLst/>
              <a:gdLst>
                <a:gd name="connsiteX0" fmla="*/ 70722 w 70574"/>
                <a:gd name="connsiteY0" fmla="*/ 44 h 23219"/>
                <a:gd name="connsiteX1" fmla="*/ 148 w 70574"/>
                <a:gd name="connsiteY1" fmla="*/ 44 h 23219"/>
              </a:gdLst>
              <a:ahLst/>
              <a:cxnLst>
                <a:cxn ang="0">
                  <a:pos x="connsiteX0" y="connsiteY0"/>
                </a:cxn>
                <a:cxn ang="0">
                  <a:pos x="connsiteX1" y="connsiteY1"/>
                </a:cxn>
              </a:cxnLst>
              <a:rect l="l" t="t" r="r" b="b"/>
              <a:pathLst>
                <a:path w="70574" h="23219">
                  <a:moveTo>
                    <a:pt x="70722" y="44"/>
                  </a:moveTo>
                  <a:lnTo>
                    <a:pt x="148" y="44"/>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64" name="Freeform: Shape 163">
              <a:extLst>
                <a:ext uri="{FF2B5EF4-FFF2-40B4-BE49-F238E27FC236}">
                  <a16:creationId xmlns:a16="http://schemas.microsoft.com/office/drawing/2014/main" id="{32BAFF27-F48E-A4F4-CF75-8E6B0B702607}"/>
                </a:ext>
              </a:extLst>
            </p:cNvPr>
            <p:cNvSpPr/>
            <p:nvPr/>
          </p:nvSpPr>
          <p:spPr>
            <a:xfrm>
              <a:off x="6824233" y="3785971"/>
              <a:ext cx="70574" cy="23219"/>
            </a:xfrm>
            <a:custGeom>
              <a:avLst/>
              <a:gdLst>
                <a:gd name="connsiteX0" fmla="*/ 70722 w 70574"/>
                <a:gd name="connsiteY0" fmla="*/ 43 h 23219"/>
                <a:gd name="connsiteX1" fmla="*/ 148 w 70574"/>
                <a:gd name="connsiteY1" fmla="*/ 43 h 23219"/>
              </a:gdLst>
              <a:ahLst/>
              <a:cxnLst>
                <a:cxn ang="0">
                  <a:pos x="connsiteX0" y="connsiteY0"/>
                </a:cxn>
                <a:cxn ang="0">
                  <a:pos x="connsiteX1" y="connsiteY1"/>
                </a:cxn>
              </a:cxnLst>
              <a:rect l="l" t="t" r="r" b="b"/>
              <a:pathLst>
                <a:path w="70574" h="23219">
                  <a:moveTo>
                    <a:pt x="70722" y="43"/>
                  </a:moveTo>
                  <a:lnTo>
                    <a:pt x="148" y="43"/>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70" name="Freeform: Shape 169">
              <a:extLst>
                <a:ext uri="{FF2B5EF4-FFF2-40B4-BE49-F238E27FC236}">
                  <a16:creationId xmlns:a16="http://schemas.microsoft.com/office/drawing/2014/main" id="{447FAAAD-5BA9-720B-634A-C332D19841ED}"/>
                </a:ext>
              </a:extLst>
            </p:cNvPr>
            <p:cNvSpPr/>
            <p:nvPr/>
          </p:nvSpPr>
          <p:spPr>
            <a:xfrm>
              <a:off x="6996716" y="3366032"/>
              <a:ext cx="23524" cy="71677"/>
            </a:xfrm>
            <a:custGeom>
              <a:avLst/>
              <a:gdLst>
                <a:gd name="connsiteX0" fmla="*/ 0 w 23524"/>
                <a:gd name="connsiteY0" fmla="*/ 71677 h 71677"/>
                <a:gd name="connsiteX1" fmla="*/ 0 w 23524"/>
                <a:gd name="connsiteY1" fmla="*/ 0 h 71677"/>
              </a:gdLst>
              <a:ahLst/>
              <a:cxnLst>
                <a:cxn ang="0">
                  <a:pos x="connsiteX0" y="connsiteY0"/>
                </a:cxn>
                <a:cxn ang="0">
                  <a:pos x="connsiteX1" y="connsiteY1"/>
                </a:cxn>
              </a:cxnLst>
              <a:rect l="l" t="t" r="r" b="b"/>
              <a:pathLst>
                <a:path w="23524" h="71677">
                  <a:moveTo>
                    <a:pt x="0" y="71677"/>
                  </a:moveTo>
                  <a:lnTo>
                    <a:pt x="0" y="0"/>
                  </a:lnTo>
                </a:path>
              </a:pathLst>
            </a:custGeom>
            <a:noFill/>
            <a:ln w="15240" cap="flat">
              <a:solidFill>
                <a:srgbClr val="000000"/>
              </a:solidFill>
              <a:prstDash val="solid"/>
              <a:round/>
            </a:ln>
          </p:spPr>
          <p:txBody>
            <a:bodyPr rtlCol="0" anchor="ctr"/>
            <a:lstStyle/>
            <a:p>
              <a:endParaRPr lang="zh-CN" altLang="en-US"/>
            </a:p>
          </p:txBody>
        </p:sp>
        <p:sp>
          <p:nvSpPr>
            <p:cNvPr id="176" name="Freeform: Shape 175">
              <a:extLst>
                <a:ext uri="{FF2B5EF4-FFF2-40B4-BE49-F238E27FC236}">
                  <a16:creationId xmlns:a16="http://schemas.microsoft.com/office/drawing/2014/main" id="{31C16845-D3B6-FB72-9018-0D23DFAEDC0B}"/>
                </a:ext>
              </a:extLst>
            </p:cNvPr>
            <p:cNvSpPr/>
            <p:nvPr/>
          </p:nvSpPr>
          <p:spPr>
            <a:xfrm>
              <a:off x="6961429" y="3437709"/>
              <a:ext cx="70574" cy="23219"/>
            </a:xfrm>
            <a:custGeom>
              <a:avLst/>
              <a:gdLst>
                <a:gd name="connsiteX0" fmla="*/ 70728 w 70574"/>
                <a:gd name="connsiteY0" fmla="*/ 28 h 23219"/>
                <a:gd name="connsiteX1" fmla="*/ 154 w 70574"/>
                <a:gd name="connsiteY1" fmla="*/ 28 h 23219"/>
              </a:gdLst>
              <a:ahLst/>
              <a:cxnLst>
                <a:cxn ang="0">
                  <a:pos x="connsiteX0" y="connsiteY0"/>
                </a:cxn>
                <a:cxn ang="0">
                  <a:pos x="connsiteX1" y="connsiteY1"/>
                </a:cxn>
              </a:cxnLst>
              <a:rect l="l" t="t" r="r" b="b"/>
              <a:pathLst>
                <a:path w="70574" h="23219">
                  <a:moveTo>
                    <a:pt x="70728" y="28"/>
                  </a:moveTo>
                  <a:lnTo>
                    <a:pt x="154" y="28"/>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82" name="Freeform: Shape 181">
              <a:extLst>
                <a:ext uri="{FF2B5EF4-FFF2-40B4-BE49-F238E27FC236}">
                  <a16:creationId xmlns:a16="http://schemas.microsoft.com/office/drawing/2014/main" id="{44ADE38C-F50D-8612-7096-1CF1BEF8210E}"/>
                </a:ext>
              </a:extLst>
            </p:cNvPr>
            <p:cNvSpPr/>
            <p:nvPr/>
          </p:nvSpPr>
          <p:spPr>
            <a:xfrm>
              <a:off x="6961429" y="3366032"/>
              <a:ext cx="70574" cy="23219"/>
            </a:xfrm>
            <a:custGeom>
              <a:avLst/>
              <a:gdLst>
                <a:gd name="connsiteX0" fmla="*/ 70728 w 70574"/>
                <a:gd name="connsiteY0" fmla="*/ 25 h 23219"/>
                <a:gd name="connsiteX1" fmla="*/ 154 w 70574"/>
                <a:gd name="connsiteY1" fmla="*/ 25 h 23219"/>
              </a:gdLst>
              <a:ahLst/>
              <a:cxnLst>
                <a:cxn ang="0">
                  <a:pos x="connsiteX0" y="connsiteY0"/>
                </a:cxn>
                <a:cxn ang="0">
                  <a:pos x="connsiteX1" y="connsiteY1"/>
                </a:cxn>
              </a:cxnLst>
              <a:rect l="l" t="t" r="r" b="b"/>
              <a:pathLst>
                <a:path w="70574" h="23219">
                  <a:moveTo>
                    <a:pt x="70728" y="25"/>
                  </a:moveTo>
                  <a:lnTo>
                    <a:pt x="154" y="25"/>
                  </a:lnTo>
                </a:path>
              </a:pathLst>
            </a:custGeom>
            <a:solidFill>
              <a:srgbClr val="000000"/>
            </a:solidFill>
            <a:ln w="15240" cap="flat">
              <a:solidFill>
                <a:srgbClr val="000000"/>
              </a:solidFill>
              <a:prstDash val="solid"/>
              <a:round/>
            </a:ln>
          </p:spPr>
          <p:txBody>
            <a:bodyPr rtlCol="0" anchor="ctr"/>
            <a:lstStyle/>
            <a:p>
              <a:endParaRPr lang="zh-CN" altLang="en-US"/>
            </a:p>
          </p:txBody>
        </p:sp>
        <mc:AlternateContent xmlns:mc="http://schemas.openxmlformats.org/markup-compatibility/2006" xmlns:a14="http://schemas.microsoft.com/office/drawing/2010/main">
          <mc:Choice Requires="a14">
            <p:sp>
              <p:nvSpPr>
                <p:cNvPr id="193" name="TextBox 192">
                  <a:extLst>
                    <a:ext uri="{FF2B5EF4-FFF2-40B4-BE49-F238E27FC236}">
                      <a16:creationId xmlns:a16="http://schemas.microsoft.com/office/drawing/2014/main" id="{24D25275-5389-46C5-0E6A-5E6077850DB0}"/>
                    </a:ext>
                  </a:extLst>
                </p:cNvPr>
                <p:cNvSpPr txBox="1">
                  <a:spLocks/>
                </p:cNvSpPr>
                <p:nvPr/>
              </p:nvSpPr>
              <p:spPr>
                <a:xfrm>
                  <a:off x="6580196" y="4008841"/>
                  <a:ext cx="54765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2</m:t>
                        </m:r>
                        <m:r>
                          <a:rPr lang="en-US" altLang="zh-CN" sz="1600" b="0" i="1" dirty="0" smtClean="0">
                            <a:latin typeface="Cambria Math" panose="02040503050406030204" pitchFamily="18" charset="0"/>
                            <a:ea typeface="Cambria Math" panose="02040503050406030204" pitchFamily="18" charset="0"/>
                          </a:rPr>
                          <m:t>×</m:t>
                        </m:r>
                      </m:oMath>
                    </m:oMathPara>
                  </a14:m>
                  <a:endParaRPr lang="zh-CN" altLang="en-US" sz="1600" dirty="0"/>
                </a:p>
              </p:txBody>
            </p:sp>
          </mc:Choice>
          <mc:Fallback xmlns="">
            <p:sp>
              <p:nvSpPr>
                <p:cNvPr id="193" name="TextBox 192">
                  <a:extLst>
                    <a:ext uri="{FF2B5EF4-FFF2-40B4-BE49-F238E27FC236}">
                      <a16:creationId xmlns:a16="http://schemas.microsoft.com/office/drawing/2014/main" id="{24D25275-5389-46C5-0E6A-5E6077850DB0}"/>
                    </a:ext>
                  </a:extLst>
                </p:cNvPr>
                <p:cNvSpPr txBox="1">
                  <a:spLocks noRot="1" noChangeAspect="1" noMove="1" noResize="1" noEditPoints="1" noAdjustHandles="1" noChangeArrowheads="1" noChangeShapeType="1" noTextEdit="1"/>
                </p:cNvSpPr>
                <p:nvPr/>
              </p:nvSpPr>
              <p:spPr>
                <a:xfrm>
                  <a:off x="6580196" y="4008841"/>
                  <a:ext cx="547650" cy="338554"/>
                </a:xfrm>
                <a:prstGeom prst="rect">
                  <a:avLst/>
                </a:prstGeom>
                <a:blipFill>
                  <a:blip r:embed="rId9"/>
                  <a:stretch>
                    <a:fillRect/>
                  </a:stretch>
                </a:blipFill>
              </p:spPr>
              <p:txBody>
                <a:bodyPr/>
                <a:lstStyle/>
                <a:p>
                  <a:r>
                    <a:rPr lang="zh-CN" altLang="en-US">
                      <a:noFill/>
                    </a:rPr>
                    <a:t> </a:t>
                  </a:r>
                </a:p>
              </p:txBody>
            </p:sp>
          </mc:Fallback>
        </mc:AlternateContent>
      </p:grpSp>
      <p:grpSp>
        <p:nvGrpSpPr>
          <p:cNvPr id="210" name="Group 209">
            <a:extLst>
              <a:ext uri="{FF2B5EF4-FFF2-40B4-BE49-F238E27FC236}">
                <a16:creationId xmlns:a16="http://schemas.microsoft.com/office/drawing/2014/main" id="{0E587658-B00B-DE10-DD21-C66FC3FADBBD}"/>
              </a:ext>
            </a:extLst>
          </p:cNvPr>
          <p:cNvGrpSpPr/>
          <p:nvPr/>
        </p:nvGrpSpPr>
        <p:grpSpPr>
          <a:xfrm>
            <a:off x="7096956" y="3282151"/>
            <a:ext cx="547650" cy="1065026"/>
            <a:chOff x="7096956" y="3282151"/>
            <a:chExt cx="547650" cy="1065026"/>
          </a:xfrm>
        </p:grpSpPr>
        <p:sp>
          <p:nvSpPr>
            <p:cNvPr id="77" name="Freeform: Shape 76">
              <a:extLst>
                <a:ext uri="{FF2B5EF4-FFF2-40B4-BE49-F238E27FC236}">
                  <a16:creationId xmlns:a16="http://schemas.microsoft.com/office/drawing/2014/main" id="{8C545CFB-A9DA-FEEF-6AA7-ABCA0DA02670}"/>
                </a:ext>
              </a:extLst>
            </p:cNvPr>
            <p:cNvSpPr/>
            <p:nvPr/>
          </p:nvSpPr>
          <p:spPr>
            <a:xfrm>
              <a:off x="7168187" y="3493985"/>
              <a:ext cx="137172" cy="433703"/>
            </a:xfrm>
            <a:custGeom>
              <a:avLst/>
              <a:gdLst>
                <a:gd name="connsiteX0" fmla="*/ 0 w 137172"/>
                <a:gd name="connsiteY0" fmla="*/ 433704 h 433703"/>
                <a:gd name="connsiteX1" fmla="*/ 137173 w 137172"/>
                <a:gd name="connsiteY1" fmla="*/ 433704 h 433703"/>
                <a:gd name="connsiteX2" fmla="*/ 137173 w 137172"/>
                <a:gd name="connsiteY2" fmla="*/ 0 h 433703"/>
                <a:gd name="connsiteX3" fmla="*/ 0 w 137172"/>
                <a:gd name="connsiteY3" fmla="*/ 0 h 433703"/>
              </a:gdLst>
              <a:ahLst/>
              <a:cxnLst>
                <a:cxn ang="0">
                  <a:pos x="connsiteX0" y="connsiteY0"/>
                </a:cxn>
                <a:cxn ang="0">
                  <a:pos x="connsiteX1" y="connsiteY1"/>
                </a:cxn>
                <a:cxn ang="0">
                  <a:pos x="connsiteX2" y="connsiteY2"/>
                </a:cxn>
                <a:cxn ang="0">
                  <a:pos x="connsiteX3" y="connsiteY3"/>
                </a:cxn>
              </a:cxnLst>
              <a:rect l="l" t="t" r="r" b="b"/>
              <a:pathLst>
                <a:path w="137172" h="433703">
                  <a:moveTo>
                    <a:pt x="0" y="433704"/>
                  </a:moveTo>
                  <a:lnTo>
                    <a:pt x="137173" y="433704"/>
                  </a:lnTo>
                  <a:lnTo>
                    <a:pt x="137173" y="0"/>
                  </a:lnTo>
                  <a:lnTo>
                    <a:pt x="0" y="0"/>
                  </a:lnTo>
                  <a:close/>
                </a:path>
              </a:pathLst>
            </a:custGeom>
            <a:pattFill prst="pct5">
              <a:fgClr>
                <a:schemeClr val="tx1"/>
              </a:fgClr>
              <a:bgClr>
                <a:schemeClr val="accent2"/>
              </a:bgClr>
            </a:pattFill>
            <a:ln w="10160" cap="flat">
              <a:solidFill>
                <a:srgbClr val="000000"/>
              </a:solidFill>
              <a:prstDash val="solid"/>
              <a:miter/>
            </a:ln>
          </p:spPr>
          <p:txBody>
            <a:bodyPr rtlCol="0" anchor="ctr"/>
            <a:lstStyle/>
            <a:p>
              <a:endParaRPr lang="zh-CN" altLang="en-US"/>
            </a:p>
          </p:txBody>
        </p:sp>
        <p:sp>
          <p:nvSpPr>
            <p:cNvPr id="82" name="Freeform: Shape 81">
              <a:extLst>
                <a:ext uri="{FF2B5EF4-FFF2-40B4-BE49-F238E27FC236}">
                  <a16:creationId xmlns:a16="http://schemas.microsoft.com/office/drawing/2014/main" id="{96DB71F4-5302-96EF-7A57-431DD0F2BAE8}"/>
                </a:ext>
              </a:extLst>
            </p:cNvPr>
            <p:cNvSpPr/>
            <p:nvPr/>
          </p:nvSpPr>
          <p:spPr>
            <a:xfrm>
              <a:off x="7305360" y="3406941"/>
              <a:ext cx="137172" cy="520747"/>
            </a:xfrm>
            <a:custGeom>
              <a:avLst/>
              <a:gdLst>
                <a:gd name="connsiteX0" fmla="*/ 0 w 137172"/>
                <a:gd name="connsiteY0" fmla="*/ 520747 h 520747"/>
                <a:gd name="connsiteX1" fmla="*/ 137172 w 137172"/>
                <a:gd name="connsiteY1" fmla="*/ 520747 h 520747"/>
                <a:gd name="connsiteX2" fmla="*/ 137172 w 137172"/>
                <a:gd name="connsiteY2" fmla="*/ 0 h 520747"/>
                <a:gd name="connsiteX3" fmla="*/ 0 w 137172"/>
                <a:gd name="connsiteY3" fmla="*/ 0 h 520747"/>
              </a:gdLst>
              <a:ahLst/>
              <a:cxnLst>
                <a:cxn ang="0">
                  <a:pos x="connsiteX0" y="connsiteY0"/>
                </a:cxn>
                <a:cxn ang="0">
                  <a:pos x="connsiteX1" y="connsiteY1"/>
                </a:cxn>
                <a:cxn ang="0">
                  <a:pos x="connsiteX2" y="connsiteY2"/>
                </a:cxn>
                <a:cxn ang="0">
                  <a:pos x="connsiteX3" y="connsiteY3"/>
                </a:cxn>
              </a:cxnLst>
              <a:rect l="l" t="t" r="r" b="b"/>
              <a:pathLst>
                <a:path w="137172" h="520747">
                  <a:moveTo>
                    <a:pt x="0" y="520747"/>
                  </a:moveTo>
                  <a:lnTo>
                    <a:pt x="137172" y="520747"/>
                  </a:lnTo>
                  <a:lnTo>
                    <a:pt x="137172" y="0"/>
                  </a:lnTo>
                  <a:lnTo>
                    <a:pt x="0" y="0"/>
                  </a:lnTo>
                  <a:close/>
                </a:path>
              </a:pathLst>
            </a:custGeom>
            <a:pattFill prst="dashHorz">
              <a:fgClr>
                <a:schemeClr val="tx1"/>
              </a:fgClr>
              <a:bgClr>
                <a:schemeClr val="accent3"/>
              </a:bgClr>
            </a:pattFill>
            <a:ln w="10160" cap="flat">
              <a:solidFill>
                <a:srgbClr val="000000"/>
              </a:solidFill>
              <a:prstDash val="solid"/>
              <a:miter/>
            </a:ln>
          </p:spPr>
          <p:txBody>
            <a:bodyPr rtlCol="0" anchor="ctr"/>
            <a:lstStyle/>
            <a:p>
              <a:endParaRPr lang="zh-CN" altLang="en-US"/>
            </a:p>
          </p:txBody>
        </p:sp>
        <p:sp>
          <p:nvSpPr>
            <p:cNvPr id="87" name="Freeform: Shape 86">
              <a:extLst>
                <a:ext uri="{FF2B5EF4-FFF2-40B4-BE49-F238E27FC236}">
                  <a16:creationId xmlns:a16="http://schemas.microsoft.com/office/drawing/2014/main" id="{F98E8060-4B55-9624-B81B-CD8B9DC4E9BB}"/>
                </a:ext>
              </a:extLst>
            </p:cNvPr>
            <p:cNvSpPr/>
            <p:nvPr/>
          </p:nvSpPr>
          <p:spPr>
            <a:xfrm>
              <a:off x="7442532" y="3344299"/>
              <a:ext cx="137195" cy="583389"/>
            </a:xfrm>
            <a:custGeom>
              <a:avLst/>
              <a:gdLst>
                <a:gd name="connsiteX0" fmla="*/ 0 w 137195"/>
                <a:gd name="connsiteY0" fmla="*/ 583390 h 583389"/>
                <a:gd name="connsiteX1" fmla="*/ 137196 w 137195"/>
                <a:gd name="connsiteY1" fmla="*/ 583390 h 583389"/>
                <a:gd name="connsiteX2" fmla="*/ 137196 w 137195"/>
                <a:gd name="connsiteY2" fmla="*/ 0 h 583389"/>
                <a:gd name="connsiteX3" fmla="*/ 0 w 137195"/>
                <a:gd name="connsiteY3" fmla="*/ 0 h 583389"/>
              </a:gdLst>
              <a:ahLst/>
              <a:cxnLst>
                <a:cxn ang="0">
                  <a:pos x="connsiteX0" y="connsiteY0"/>
                </a:cxn>
                <a:cxn ang="0">
                  <a:pos x="connsiteX1" y="connsiteY1"/>
                </a:cxn>
                <a:cxn ang="0">
                  <a:pos x="connsiteX2" y="connsiteY2"/>
                </a:cxn>
                <a:cxn ang="0">
                  <a:pos x="connsiteX3" y="connsiteY3"/>
                </a:cxn>
              </a:cxnLst>
              <a:rect l="l" t="t" r="r" b="b"/>
              <a:pathLst>
                <a:path w="137195" h="583389">
                  <a:moveTo>
                    <a:pt x="0" y="583390"/>
                  </a:moveTo>
                  <a:lnTo>
                    <a:pt x="137196" y="583390"/>
                  </a:lnTo>
                  <a:lnTo>
                    <a:pt x="137196" y="0"/>
                  </a:lnTo>
                  <a:lnTo>
                    <a:pt x="0" y="0"/>
                  </a:lnTo>
                  <a:close/>
                </a:path>
              </a:pathLst>
            </a:custGeom>
            <a:pattFill prst="openDmnd">
              <a:fgClr>
                <a:schemeClr val="tx1"/>
              </a:fgClr>
              <a:bgClr>
                <a:schemeClr val="accent1"/>
              </a:bgClr>
            </a:pattFill>
            <a:ln w="10160" cap="flat">
              <a:solidFill>
                <a:srgbClr val="000000"/>
              </a:solidFill>
              <a:prstDash val="solid"/>
              <a:miter/>
            </a:ln>
          </p:spPr>
          <p:txBody>
            <a:bodyPr rtlCol="0" anchor="ctr"/>
            <a:lstStyle/>
            <a:p>
              <a:endParaRPr lang="zh-CN" altLang="en-US"/>
            </a:p>
          </p:txBody>
        </p:sp>
        <p:sp>
          <p:nvSpPr>
            <p:cNvPr id="102" name="Freeform: Shape 101">
              <a:extLst>
                <a:ext uri="{FF2B5EF4-FFF2-40B4-BE49-F238E27FC236}">
                  <a16:creationId xmlns:a16="http://schemas.microsoft.com/office/drawing/2014/main" id="{B0BBDEBD-6ED4-BDA1-149C-9EDD243E1E10}"/>
                </a:ext>
              </a:extLst>
            </p:cNvPr>
            <p:cNvSpPr/>
            <p:nvPr/>
          </p:nvSpPr>
          <p:spPr>
            <a:xfrm>
              <a:off x="7373958" y="3927689"/>
              <a:ext cx="23524" cy="81266"/>
            </a:xfrm>
            <a:custGeom>
              <a:avLst/>
              <a:gdLst>
                <a:gd name="connsiteX0" fmla="*/ 170 w 23524"/>
                <a:gd name="connsiteY0" fmla="*/ 49 h 81266"/>
                <a:gd name="connsiteX1" fmla="*/ 170 w 23524"/>
                <a:gd name="connsiteY1" fmla="*/ 81316 h 81266"/>
              </a:gdLst>
              <a:ahLst/>
              <a:cxnLst>
                <a:cxn ang="0">
                  <a:pos x="connsiteX0" y="connsiteY0"/>
                </a:cxn>
                <a:cxn ang="0">
                  <a:pos x="connsiteX1" y="connsiteY1"/>
                </a:cxn>
              </a:cxnLst>
              <a:rect l="l" t="t" r="r" b="b"/>
              <a:pathLst>
                <a:path w="23524" h="81266">
                  <a:moveTo>
                    <a:pt x="170" y="49"/>
                  </a:moveTo>
                  <a:lnTo>
                    <a:pt x="170" y="81316"/>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135" name="Freeform: Shape 134">
              <a:extLst>
                <a:ext uri="{FF2B5EF4-FFF2-40B4-BE49-F238E27FC236}">
                  <a16:creationId xmlns:a16="http://schemas.microsoft.com/office/drawing/2014/main" id="{1492CCC8-38DF-436E-0A68-EE558E121C67}"/>
                </a:ext>
              </a:extLst>
            </p:cNvPr>
            <p:cNvSpPr/>
            <p:nvPr/>
          </p:nvSpPr>
          <p:spPr>
            <a:xfrm>
              <a:off x="7236762" y="3489694"/>
              <a:ext cx="23524" cy="8581"/>
            </a:xfrm>
            <a:custGeom>
              <a:avLst/>
              <a:gdLst>
                <a:gd name="connsiteX0" fmla="*/ 0 w 23524"/>
                <a:gd name="connsiteY0" fmla="*/ 8582 h 8581"/>
                <a:gd name="connsiteX1" fmla="*/ 0 w 23524"/>
                <a:gd name="connsiteY1" fmla="*/ 0 h 8581"/>
              </a:gdLst>
              <a:ahLst/>
              <a:cxnLst>
                <a:cxn ang="0">
                  <a:pos x="connsiteX0" y="connsiteY0"/>
                </a:cxn>
                <a:cxn ang="0">
                  <a:pos x="connsiteX1" y="connsiteY1"/>
                </a:cxn>
              </a:cxnLst>
              <a:rect l="l" t="t" r="r" b="b"/>
              <a:pathLst>
                <a:path w="23524" h="8581">
                  <a:moveTo>
                    <a:pt x="0" y="8582"/>
                  </a:moveTo>
                  <a:lnTo>
                    <a:pt x="0" y="0"/>
                  </a:lnTo>
                </a:path>
              </a:pathLst>
            </a:custGeom>
            <a:noFill/>
            <a:ln w="15240" cap="flat">
              <a:solidFill>
                <a:srgbClr val="000000"/>
              </a:solidFill>
              <a:prstDash val="solid"/>
              <a:round/>
            </a:ln>
          </p:spPr>
          <p:txBody>
            <a:bodyPr rtlCol="0" anchor="ctr"/>
            <a:lstStyle/>
            <a:p>
              <a:endParaRPr lang="zh-CN" altLang="en-US"/>
            </a:p>
          </p:txBody>
        </p:sp>
        <p:sp>
          <p:nvSpPr>
            <p:cNvPr id="141" name="Freeform: Shape 140">
              <a:extLst>
                <a:ext uri="{FF2B5EF4-FFF2-40B4-BE49-F238E27FC236}">
                  <a16:creationId xmlns:a16="http://schemas.microsoft.com/office/drawing/2014/main" id="{0C1EA8BD-617D-006D-9540-B33C298B7F90}"/>
                </a:ext>
              </a:extLst>
            </p:cNvPr>
            <p:cNvSpPr/>
            <p:nvPr/>
          </p:nvSpPr>
          <p:spPr>
            <a:xfrm>
              <a:off x="7201475" y="3498276"/>
              <a:ext cx="70574" cy="23219"/>
            </a:xfrm>
            <a:custGeom>
              <a:avLst/>
              <a:gdLst>
                <a:gd name="connsiteX0" fmla="*/ 70738 w 70574"/>
                <a:gd name="connsiteY0" fmla="*/ 31 h 23219"/>
                <a:gd name="connsiteX1" fmla="*/ 164 w 70574"/>
                <a:gd name="connsiteY1" fmla="*/ 31 h 23219"/>
              </a:gdLst>
              <a:ahLst/>
              <a:cxnLst>
                <a:cxn ang="0">
                  <a:pos x="connsiteX0" y="connsiteY0"/>
                </a:cxn>
                <a:cxn ang="0">
                  <a:pos x="connsiteX1" y="connsiteY1"/>
                </a:cxn>
              </a:cxnLst>
              <a:rect l="l" t="t" r="r" b="b"/>
              <a:pathLst>
                <a:path w="70574" h="23219">
                  <a:moveTo>
                    <a:pt x="70738" y="31"/>
                  </a:moveTo>
                  <a:lnTo>
                    <a:pt x="164" y="31"/>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47" name="Freeform: Shape 146">
              <a:extLst>
                <a:ext uri="{FF2B5EF4-FFF2-40B4-BE49-F238E27FC236}">
                  <a16:creationId xmlns:a16="http://schemas.microsoft.com/office/drawing/2014/main" id="{B292C16F-2C4F-AC0C-E68F-BE2333813C25}"/>
                </a:ext>
              </a:extLst>
            </p:cNvPr>
            <p:cNvSpPr/>
            <p:nvPr/>
          </p:nvSpPr>
          <p:spPr>
            <a:xfrm>
              <a:off x="7201475" y="3489694"/>
              <a:ext cx="70574" cy="23219"/>
            </a:xfrm>
            <a:custGeom>
              <a:avLst/>
              <a:gdLst>
                <a:gd name="connsiteX0" fmla="*/ 70738 w 70574"/>
                <a:gd name="connsiteY0" fmla="*/ 30 h 23219"/>
                <a:gd name="connsiteX1" fmla="*/ 164 w 70574"/>
                <a:gd name="connsiteY1" fmla="*/ 30 h 23219"/>
              </a:gdLst>
              <a:ahLst/>
              <a:cxnLst>
                <a:cxn ang="0">
                  <a:pos x="connsiteX0" y="connsiteY0"/>
                </a:cxn>
                <a:cxn ang="0">
                  <a:pos x="connsiteX1" y="connsiteY1"/>
                </a:cxn>
              </a:cxnLst>
              <a:rect l="l" t="t" r="r" b="b"/>
              <a:pathLst>
                <a:path w="70574" h="23219">
                  <a:moveTo>
                    <a:pt x="70738" y="30"/>
                  </a:moveTo>
                  <a:lnTo>
                    <a:pt x="164" y="30"/>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53" name="Freeform: Shape 152">
              <a:extLst>
                <a:ext uri="{FF2B5EF4-FFF2-40B4-BE49-F238E27FC236}">
                  <a16:creationId xmlns:a16="http://schemas.microsoft.com/office/drawing/2014/main" id="{A7D841A0-F26F-D660-89D5-9BA0AEFB280A}"/>
                </a:ext>
              </a:extLst>
            </p:cNvPr>
            <p:cNvSpPr/>
            <p:nvPr/>
          </p:nvSpPr>
          <p:spPr>
            <a:xfrm>
              <a:off x="7373958" y="3387960"/>
              <a:ext cx="23524" cy="37965"/>
            </a:xfrm>
            <a:custGeom>
              <a:avLst/>
              <a:gdLst>
                <a:gd name="connsiteX0" fmla="*/ 0 w 23524"/>
                <a:gd name="connsiteY0" fmla="*/ 37965 h 37965"/>
                <a:gd name="connsiteX1" fmla="*/ 0 w 23524"/>
                <a:gd name="connsiteY1" fmla="*/ 0 h 37965"/>
              </a:gdLst>
              <a:ahLst/>
              <a:cxnLst>
                <a:cxn ang="0">
                  <a:pos x="connsiteX0" y="connsiteY0"/>
                </a:cxn>
                <a:cxn ang="0">
                  <a:pos x="connsiteX1" y="connsiteY1"/>
                </a:cxn>
              </a:cxnLst>
              <a:rect l="l" t="t" r="r" b="b"/>
              <a:pathLst>
                <a:path w="23524" h="37965">
                  <a:moveTo>
                    <a:pt x="0" y="37965"/>
                  </a:moveTo>
                  <a:lnTo>
                    <a:pt x="0" y="0"/>
                  </a:lnTo>
                </a:path>
              </a:pathLst>
            </a:custGeom>
            <a:noFill/>
            <a:ln w="15240" cap="flat">
              <a:solidFill>
                <a:srgbClr val="000000"/>
              </a:solidFill>
              <a:prstDash val="solid"/>
              <a:round/>
            </a:ln>
          </p:spPr>
          <p:txBody>
            <a:bodyPr rtlCol="0" anchor="ctr"/>
            <a:lstStyle/>
            <a:p>
              <a:endParaRPr lang="zh-CN" altLang="en-US"/>
            </a:p>
          </p:txBody>
        </p:sp>
        <p:sp>
          <p:nvSpPr>
            <p:cNvPr id="159" name="Freeform: Shape 158">
              <a:extLst>
                <a:ext uri="{FF2B5EF4-FFF2-40B4-BE49-F238E27FC236}">
                  <a16:creationId xmlns:a16="http://schemas.microsoft.com/office/drawing/2014/main" id="{3B0F5F79-A5FA-C9EF-FD0A-7FCA2DE13C38}"/>
                </a:ext>
              </a:extLst>
            </p:cNvPr>
            <p:cNvSpPr/>
            <p:nvPr/>
          </p:nvSpPr>
          <p:spPr>
            <a:xfrm>
              <a:off x="7338671" y="3425925"/>
              <a:ext cx="70574" cy="23219"/>
            </a:xfrm>
            <a:custGeom>
              <a:avLst/>
              <a:gdLst>
                <a:gd name="connsiteX0" fmla="*/ 70744 w 70574"/>
                <a:gd name="connsiteY0" fmla="*/ 27 h 23219"/>
                <a:gd name="connsiteX1" fmla="*/ 170 w 70574"/>
                <a:gd name="connsiteY1" fmla="*/ 27 h 23219"/>
              </a:gdLst>
              <a:ahLst/>
              <a:cxnLst>
                <a:cxn ang="0">
                  <a:pos x="connsiteX0" y="connsiteY0"/>
                </a:cxn>
                <a:cxn ang="0">
                  <a:pos x="connsiteX1" y="connsiteY1"/>
                </a:cxn>
              </a:cxnLst>
              <a:rect l="l" t="t" r="r" b="b"/>
              <a:pathLst>
                <a:path w="70574" h="23219">
                  <a:moveTo>
                    <a:pt x="70744" y="27"/>
                  </a:moveTo>
                  <a:lnTo>
                    <a:pt x="170" y="27"/>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65" name="Freeform: Shape 164">
              <a:extLst>
                <a:ext uri="{FF2B5EF4-FFF2-40B4-BE49-F238E27FC236}">
                  <a16:creationId xmlns:a16="http://schemas.microsoft.com/office/drawing/2014/main" id="{EF09B2C8-B028-88E2-2AA7-CF0EE1CE21D5}"/>
                </a:ext>
              </a:extLst>
            </p:cNvPr>
            <p:cNvSpPr/>
            <p:nvPr/>
          </p:nvSpPr>
          <p:spPr>
            <a:xfrm>
              <a:off x="7338671" y="3387960"/>
              <a:ext cx="70574" cy="23219"/>
            </a:xfrm>
            <a:custGeom>
              <a:avLst/>
              <a:gdLst>
                <a:gd name="connsiteX0" fmla="*/ 70744 w 70574"/>
                <a:gd name="connsiteY0" fmla="*/ 26 h 23219"/>
                <a:gd name="connsiteX1" fmla="*/ 170 w 70574"/>
                <a:gd name="connsiteY1" fmla="*/ 26 h 23219"/>
              </a:gdLst>
              <a:ahLst/>
              <a:cxnLst>
                <a:cxn ang="0">
                  <a:pos x="connsiteX0" y="connsiteY0"/>
                </a:cxn>
                <a:cxn ang="0">
                  <a:pos x="connsiteX1" y="connsiteY1"/>
                </a:cxn>
              </a:cxnLst>
              <a:rect l="l" t="t" r="r" b="b"/>
              <a:pathLst>
                <a:path w="70574" h="23219">
                  <a:moveTo>
                    <a:pt x="70744" y="26"/>
                  </a:moveTo>
                  <a:lnTo>
                    <a:pt x="170" y="26"/>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71" name="Freeform: Shape 170">
              <a:extLst>
                <a:ext uri="{FF2B5EF4-FFF2-40B4-BE49-F238E27FC236}">
                  <a16:creationId xmlns:a16="http://schemas.microsoft.com/office/drawing/2014/main" id="{E152A563-73CC-C558-00FB-CCA95A99FE06}"/>
                </a:ext>
              </a:extLst>
            </p:cNvPr>
            <p:cNvSpPr/>
            <p:nvPr/>
          </p:nvSpPr>
          <p:spPr>
            <a:xfrm>
              <a:off x="7511130" y="3282151"/>
              <a:ext cx="23524" cy="124296"/>
            </a:xfrm>
            <a:custGeom>
              <a:avLst/>
              <a:gdLst>
                <a:gd name="connsiteX0" fmla="*/ 0 w 23524"/>
                <a:gd name="connsiteY0" fmla="*/ 124296 h 124296"/>
                <a:gd name="connsiteX1" fmla="*/ 0 w 23524"/>
                <a:gd name="connsiteY1" fmla="*/ 0 h 124296"/>
              </a:gdLst>
              <a:ahLst/>
              <a:cxnLst>
                <a:cxn ang="0">
                  <a:pos x="connsiteX0" y="connsiteY0"/>
                </a:cxn>
                <a:cxn ang="0">
                  <a:pos x="connsiteX1" y="connsiteY1"/>
                </a:cxn>
              </a:cxnLst>
              <a:rect l="l" t="t" r="r" b="b"/>
              <a:pathLst>
                <a:path w="23524" h="124296">
                  <a:moveTo>
                    <a:pt x="0" y="124296"/>
                  </a:moveTo>
                  <a:lnTo>
                    <a:pt x="0" y="0"/>
                  </a:lnTo>
                </a:path>
              </a:pathLst>
            </a:custGeom>
            <a:noFill/>
            <a:ln w="15240" cap="flat">
              <a:solidFill>
                <a:srgbClr val="000000"/>
              </a:solidFill>
              <a:prstDash val="solid"/>
              <a:round/>
            </a:ln>
          </p:spPr>
          <p:txBody>
            <a:bodyPr rtlCol="0" anchor="ctr"/>
            <a:lstStyle/>
            <a:p>
              <a:endParaRPr lang="zh-CN" altLang="en-US"/>
            </a:p>
          </p:txBody>
        </p:sp>
        <p:sp>
          <p:nvSpPr>
            <p:cNvPr id="177" name="Freeform: Shape 176">
              <a:extLst>
                <a:ext uri="{FF2B5EF4-FFF2-40B4-BE49-F238E27FC236}">
                  <a16:creationId xmlns:a16="http://schemas.microsoft.com/office/drawing/2014/main" id="{B4A8B1B4-4AE1-212F-D714-443247ABA3EF}"/>
                </a:ext>
              </a:extLst>
            </p:cNvPr>
            <p:cNvSpPr/>
            <p:nvPr/>
          </p:nvSpPr>
          <p:spPr>
            <a:xfrm>
              <a:off x="7475843" y="3406447"/>
              <a:ext cx="70574" cy="23219"/>
            </a:xfrm>
            <a:custGeom>
              <a:avLst/>
              <a:gdLst>
                <a:gd name="connsiteX0" fmla="*/ 70750 w 70574"/>
                <a:gd name="connsiteY0" fmla="*/ 27 h 23219"/>
                <a:gd name="connsiteX1" fmla="*/ 176 w 70574"/>
                <a:gd name="connsiteY1" fmla="*/ 27 h 23219"/>
              </a:gdLst>
              <a:ahLst/>
              <a:cxnLst>
                <a:cxn ang="0">
                  <a:pos x="connsiteX0" y="connsiteY0"/>
                </a:cxn>
                <a:cxn ang="0">
                  <a:pos x="connsiteX1" y="connsiteY1"/>
                </a:cxn>
              </a:cxnLst>
              <a:rect l="l" t="t" r="r" b="b"/>
              <a:pathLst>
                <a:path w="70574" h="23219">
                  <a:moveTo>
                    <a:pt x="70750" y="27"/>
                  </a:moveTo>
                  <a:lnTo>
                    <a:pt x="176" y="27"/>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83" name="Freeform: Shape 182">
              <a:extLst>
                <a:ext uri="{FF2B5EF4-FFF2-40B4-BE49-F238E27FC236}">
                  <a16:creationId xmlns:a16="http://schemas.microsoft.com/office/drawing/2014/main" id="{3D4388B2-4875-31DE-8AEA-51FFC1B0A9AB}"/>
                </a:ext>
              </a:extLst>
            </p:cNvPr>
            <p:cNvSpPr/>
            <p:nvPr/>
          </p:nvSpPr>
          <p:spPr>
            <a:xfrm>
              <a:off x="7475843" y="3282151"/>
              <a:ext cx="70574" cy="23219"/>
            </a:xfrm>
            <a:custGeom>
              <a:avLst/>
              <a:gdLst>
                <a:gd name="connsiteX0" fmla="*/ 70750 w 70574"/>
                <a:gd name="connsiteY0" fmla="*/ 21 h 23219"/>
                <a:gd name="connsiteX1" fmla="*/ 176 w 70574"/>
                <a:gd name="connsiteY1" fmla="*/ 21 h 23219"/>
              </a:gdLst>
              <a:ahLst/>
              <a:cxnLst>
                <a:cxn ang="0">
                  <a:pos x="connsiteX0" y="connsiteY0"/>
                </a:cxn>
                <a:cxn ang="0">
                  <a:pos x="connsiteX1" y="connsiteY1"/>
                </a:cxn>
              </a:cxnLst>
              <a:rect l="l" t="t" r="r" b="b"/>
              <a:pathLst>
                <a:path w="70574" h="23219">
                  <a:moveTo>
                    <a:pt x="70750" y="21"/>
                  </a:moveTo>
                  <a:lnTo>
                    <a:pt x="176" y="21"/>
                  </a:lnTo>
                </a:path>
              </a:pathLst>
            </a:custGeom>
            <a:solidFill>
              <a:srgbClr val="000000"/>
            </a:solidFill>
            <a:ln w="15240" cap="flat">
              <a:solidFill>
                <a:srgbClr val="000000"/>
              </a:solidFill>
              <a:prstDash val="solid"/>
              <a:round/>
            </a:ln>
          </p:spPr>
          <p:txBody>
            <a:bodyPr rtlCol="0" anchor="ctr"/>
            <a:lstStyle/>
            <a:p>
              <a:endParaRPr lang="zh-CN" altLang="en-US"/>
            </a:p>
          </p:txBody>
        </p:sp>
        <mc:AlternateContent xmlns:mc="http://schemas.openxmlformats.org/markup-compatibility/2006" xmlns:a14="http://schemas.microsoft.com/office/drawing/2010/main">
          <mc:Choice Requires="a14">
            <p:sp>
              <p:nvSpPr>
                <p:cNvPr id="194" name="TextBox 193">
                  <a:extLst>
                    <a:ext uri="{FF2B5EF4-FFF2-40B4-BE49-F238E27FC236}">
                      <a16:creationId xmlns:a16="http://schemas.microsoft.com/office/drawing/2014/main" id="{854A7BEC-6030-23E2-4608-E602A5F3A2B2}"/>
                    </a:ext>
                  </a:extLst>
                </p:cNvPr>
                <p:cNvSpPr txBox="1">
                  <a:spLocks/>
                </p:cNvSpPr>
                <p:nvPr/>
              </p:nvSpPr>
              <p:spPr>
                <a:xfrm>
                  <a:off x="7096956" y="4008623"/>
                  <a:ext cx="54765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3</m:t>
                        </m:r>
                        <m:r>
                          <a:rPr lang="en-US" altLang="zh-CN" sz="1600" b="0" i="1" dirty="0" smtClean="0">
                            <a:latin typeface="Cambria Math" panose="02040503050406030204" pitchFamily="18" charset="0"/>
                            <a:ea typeface="Cambria Math" panose="02040503050406030204" pitchFamily="18" charset="0"/>
                          </a:rPr>
                          <m:t>×</m:t>
                        </m:r>
                      </m:oMath>
                    </m:oMathPara>
                  </a14:m>
                  <a:endParaRPr lang="zh-CN" altLang="en-US" sz="1600" dirty="0"/>
                </a:p>
              </p:txBody>
            </p:sp>
          </mc:Choice>
          <mc:Fallback xmlns="">
            <p:sp>
              <p:nvSpPr>
                <p:cNvPr id="194" name="TextBox 193">
                  <a:extLst>
                    <a:ext uri="{FF2B5EF4-FFF2-40B4-BE49-F238E27FC236}">
                      <a16:creationId xmlns:a16="http://schemas.microsoft.com/office/drawing/2014/main" id="{854A7BEC-6030-23E2-4608-E602A5F3A2B2}"/>
                    </a:ext>
                  </a:extLst>
                </p:cNvPr>
                <p:cNvSpPr txBox="1">
                  <a:spLocks noRot="1" noChangeAspect="1" noMove="1" noResize="1" noEditPoints="1" noAdjustHandles="1" noChangeArrowheads="1" noChangeShapeType="1" noTextEdit="1"/>
                </p:cNvSpPr>
                <p:nvPr/>
              </p:nvSpPr>
              <p:spPr>
                <a:xfrm>
                  <a:off x="7096956" y="4008623"/>
                  <a:ext cx="547650" cy="338554"/>
                </a:xfrm>
                <a:prstGeom prst="rect">
                  <a:avLst/>
                </a:prstGeom>
                <a:blipFill>
                  <a:blip r:embed="rId10"/>
                  <a:stretch>
                    <a:fillRect/>
                  </a:stretch>
                </a:blipFill>
              </p:spPr>
              <p:txBody>
                <a:bodyPr/>
                <a:lstStyle/>
                <a:p>
                  <a:r>
                    <a:rPr lang="zh-CN" altLang="en-US">
                      <a:noFill/>
                    </a:rPr>
                    <a:t> </a:t>
                  </a:r>
                </a:p>
              </p:txBody>
            </p:sp>
          </mc:Fallback>
        </mc:AlternateContent>
      </p:grpSp>
      <p:grpSp>
        <p:nvGrpSpPr>
          <p:cNvPr id="209" name="Group 208">
            <a:extLst>
              <a:ext uri="{FF2B5EF4-FFF2-40B4-BE49-F238E27FC236}">
                <a16:creationId xmlns:a16="http://schemas.microsoft.com/office/drawing/2014/main" id="{A97BD25D-4B32-2A96-8587-0EB169EA54A6}"/>
              </a:ext>
            </a:extLst>
          </p:cNvPr>
          <p:cNvGrpSpPr/>
          <p:nvPr/>
        </p:nvGrpSpPr>
        <p:grpSpPr>
          <a:xfrm>
            <a:off x="7616226" y="3153784"/>
            <a:ext cx="547650" cy="1193393"/>
            <a:chOff x="7616226" y="3153784"/>
            <a:chExt cx="547650" cy="1193393"/>
          </a:xfrm>
        </p:grpSpPr>
        <p:sp>
          <p:nvSpPr>
            <p:cNvPr id="78" name="Freeform: Shape 77">
              <a:extLst>
                <a:ext uri="{FF2B5EF4-FFF2-40B4-BE49-F238E27FC236}">
                  <a16:creationId xmlns:a16="http://schemas.microsoft.com/office/drawing/2014/main" id="{43B93E8C-DE96-26F3-B637-4060AD6ADC65}"/>
                </a:ext>
              </a:extLst>
            </p:cNvPr>
            <p:cNvSpPr/>
            <p:nvPr/>
          </p:nvSpPr>
          <p:spPr>
            <a:xfrm>
              <a:off x="7682602" y="3229156"/>
              <a:ext cx="137172" cy="698533"/>
            </a:xfrm>
            <a:custGeom>
              <a:avLst/>
              <a:gdLst>
                <a:gd name="connsiteX0" fmla="*/ 0 w 137172"/>
                <a:gd name="connsiteY0" fmla="*/ 698533 h 698533"/>
                <a:gd name="connsiteX1" fmla="*/ 137172 w 137172"/>
                <a:gd name="connsiteY1" fmla="*/ 698533 h 698533"/>
                <a:gd name="connsiteX2" fmla="*/ 137172 w 137172"/>
                <a:gd name="connsiteY2" fmla="*/ 0 h 698533"/>
                <a:gd name="connsiteX3" fmla="*/ 0 w 137172"/>
                <a:gd name="connsiteY3" fmla="*/ 0 h 698533"/>
              </a:gdLst>
              <a:ahLst/>
              <a:cxnLst>
                <a:cxn ang="0">
                  <a:pos x="connsiteX0" y="connsiteY0"/>
                </a:cxn>
                <a:cxn ang="0">
                  <a:pos x="connsiteX1" y="connsiteY1"/>
                </a:cxn>
                <a:cxn ang="0">
                  <a:pos x="connsiteX2" y="connsiteY2"/>
                </a:cxn>
                <a:cxn ang="0">
                  <a:pos x="connsiteX3" y="connsiteY3"/>
                </a:cxn>
              </a:cxnLst>
              <a:rect l="l" t="t" r="r" b="b"/>
              <a:pathLst>
                <a:path w="137172" h="698533">
                  <a:moveTo>
                    <a:pt x="0" y="698533"/>
                  </a:moveTo>
                  <a:lnTo>
                    <a:pt x="137172" y="698533"/>
                  </a:lnTo>
                  <a:lnTo>
                    <a:pt x="137172" y="0"/>
                  </a:lnTo>
                  <a:lnTo>
                    <a:pt x="0" y="0"/>
                  </a:lnTo>
                  <a:close/>
                </a:path>
              </a:pathLst>
            </a:custGeom>
            <a:pattFill prst="pct5">
              <a:fgClr>
                <a:schemeClr val="tx1"/>
              </a:fgClr>
              <a:bgClr>
                <a:schemeClr val="accent2"/>
              </a:bgClr>
            </a:pattFill>
            <a:ln w="10160" cap="flat">
              <a:solidFill>
                <a:srgbClr val="000000"/>
              </a:solidFill>
              <a:prstDash val="solid"/>
              <a:miter/>
            </a:ln>
          </p:spPr>
          <p:txBody>
            <a:bodyPr rtlCol="0" anchor="ctr"/>
            <a:lstStyle/>
            <a:p>
              <a:endParaRPr lang="zh-CN" altLang="en-US"/>
            </a:p>
          </p:txBody>
        </p:sp>
        <p:sp>
          <p:nvSpPr>
            <p:cNvPr id="83" name="Freeform: Shape 82">
              <a:extLst>
                <a:ext uri="{FF2B5EF4-FFF2-40B4-BE49-F238E27FC236}">
                  <a16:creationId xmlns:a16="http://schemas.microsoft.com/office/drawing/2014/main" id="{F00043E3-1AA2-2D5B-2D62-8887F2A1EAF2}"/>
                </a:ext>
              </a:extLst>
            </p:cNvPr>
            <p:cNvSpPr/>
            <p:nvPr/>
          </p:nvSpPr>
          <p:spPr>
            <a:xfrm>
              <a:off x="7819774" y="3160070"/>
              <a:ext cx="137195" cy="767619"/>
            </a:xfrm>
            <a:custGeom>
              <a:avLst/>
              <a:gdLst>
                <a:gd name="connsiteX0" fmla="*/ 0 w 137195"/>
                <a:gd name="connsiteY0" fmla="*/ 767619 h 767619"/>
                <a:gd name="connsiteX1" fmla="*/ 137196 w 137195"/>
                <a:gd name="connsiteY1" fmla="*/ 767619 h 767619"/>
                <a:gd name="connsiteX2" fmla="*/ 137196 w 137195"/>
                <a:gd name="connsiteY2" fmla="*/ 0 h 767619"/>
                <a:gd name="connsiteX3" fmla="*/ 0 w 137195"/>
                <a:gd name="connsiteY3" fmla="*/ 0 h 767619"/>
              </a:gdLst>
              <a:ahLst/>
              <a:cxnLst>
                <a:cxn ang="0">
                  <a:pos x="connsiteX0" y="connsiteY0"/>
                </a:cxn>
                <a:cxn ang="0">
                  <a:pos x="connsiteX1" y="connsiteY1"/>
                </a:cxn>
                <a:cxn ang="0">
                  <a:pos x="connsiteX2" y="connsiteY2"/>
                </a:cxn>
                <a:cxn ang="0">
                  <a:pos x="connsiteX3" y="connsiteY3"/>
                </a:cxn>
              </a:cxnLst>
              <a:rect l="l" t="t" r="r" b="b"/>
              <a:pathLst>
                <a:path w="137195" h="767619">
                  <a:moveTo>
                    <a:pt x="0" y="767619"/>
                  </a:moveTo>
                  <a:lnTo>
                    <a:pt x="137196" y="767619"/>
                  </a:lnTo>
                  <a:lnTo>
                    <a:pt x="137196" y="0"/>
                  </a:lnTo>
                  <a:lnTo>
                    <a:pt x="0" y="0"/>
                  </a:lnTo>
                  <a:close/>
                </a:path>
              </a:pathLst>
            </a:custGeom>
            <a:pattFill prst="dashHorz">
              <a:fgClr>
                <a:schemeClr val="tx1"/>
              </a:fgClr>
              <a:bgClr>
                <a:schemeClr val="accent3"/>
              </a:bgClr>
            </a:pattFill>
            <a:ln w="10160" cap="flat">
              <a:solidFill>
                <a:srgbClr val="000000"/>
              </a:solidFill>
              <a:prstDash val="solid"/>
              <a:miter/>
            </a:ln>
          </p:spPr>
          <p:txBody>
            <a:bodyPr rtlCol="0" anchor="ctr"/>
            <a:lstStyle/>
            <a:p>
              <a:endParaRPr lang="zh-CN" altLang="en-US"/>
            </a:p>
          </p:txBody>
        </p:sp>
        <p:sp>
          <p:nvSpPr>
            <p:cNvPr id="88" name="Freeform: Shape 87">
              <a:extLst>
                <a:ext uri="{FF2B5EF4-FFF2-40B4-BE49-F238E27FC236}">
                  <a16:creationId xmlns:a16="http://schemas.microsoft.com/office/drawing/2014/main" id="{ED4CF1C4-E40C-7376-E5A1-84975CF1C855}"/>
                </a:ext>
              </a:extLst>
            </p:cNvPr>
            <p:cNvSpPr/>
            <p:nvPr/>
          </p:nvSpPr>
          <p:spPr>
            <a:xfrm>
              <a:off x="7956970" y="3371166"/>
              <a:ext cx="137172" cy="556523"/>
            </a:xfrm>
            <a:custGeom>
              <a:avLst/>
              <a:gdLst>
                <a:gd name="connsiteX0" fmla="*/ 0 w 137172"/>
                <a:gd name="connsiteY0" fmla="*/ 556523 h 556523"/>
                <a:gd name="connsiteX1" fmla="*/ 137173 w 137172"/>
                <a:gd name="connsiteY1" fmla="*/ 556523 h 556523"/>
                <a:gd name="connsiteX2" fmla="*/ 137173 w 137172"/>
                <a:gd name="connsiteY2" fmla="*/ 0 h 556523"/>
                <a:gd name="connsiteX3" fmla="*/ 0 w 137172"/>
                <a:gd name="connsiteY3" fmla="*/ 0 h 556523"/>
              </a:gdLst>
              <a:ahLst/>
              <a:cxnLst>
                <a:cxn ang="0">
                  <a:pos x="connsiteX0" y="connsiteY0"/>
                </a:cxn>
                <a:cxn ang="0">
                  <a:pos x="connsiteX1" y="connsiteY1"/>
                </a:cxn>
                <a:cxn ang="0">
                  <a:pos x="connsiteX2" y="connsiteY2"/>
                </a:cxn>
                <a:cxn ang="0">
                  <a:pos x="connsiteX3" y="connsiteY3"/>
                </a:cxn>
              </a:cxnLst>
              <a:rect l="l" t="t" r="r" b="b"/>
              <a:pathLst>
                <a:path w="137172" h="556523">
                  <a:moveTo>
                    <a:pt x="0" y="556523"/>
                  </a:moveTo>
                  <a:lnTo>
                    <a:pt x="137173" y="556523"/>
                  </a:lnTo>
                  <a:lnTo>
                    <a:pt x="137173" y="0"/>
                  </a:lnTo>
                  <a:lnTo>
                    <a:pt x="0" y="0"/>
                  </a:lnTo>
                  <a:close/>
                </a:path>
              </a:pathLst>
            </a:custGeom>
            <a:pattFill prst="openDmnd">
              <a:fgClr>
                <a:schemeClr val="tx1"/>
              </a:fgClr>
              <a:bgClr>
                <a:schemeClr val="accent1"/>
              </a:bgClr>
            </a:pattFill>
            <a:ln w="10160" cap="flat">
              <a:solidFill>
                <a:srgbClr val="000000"/>
              </a:solidFill>
              <a:prstDash val="solid"/>
              <a:miter/>
            </a:ln>
          </p:spPr>
          <p:txBody>
            <a:bodyPr rtlCol="0" anchor="ctr"/>
            <a:lstStyle/>
            <a:p>
              <a:endParaRPr lang="zh-CN" altLang="en-US"/>
            </a:p>
          </p:txBody>
        </p:sp>
        <p:sp>
          <p:nvSpPr>
            <p:cNvPr id="106" name="Freeform: Shape 105">
              <a:extLst>
                <a:ext uri="{FF2B5EF4-FFF2-40B4-BE49-F238E27FC236}">
                  <a16:creationId xmlns:a16="http://schemas.microsoft.com/office/drawing/2014/main" id="{9B4B57D9-7B57-87BD-74DE-1851069A2E94}"/>
                </a:ext>
              </a:extLst>
            </p:cNvPr>
            <p:cNvSpPr/>
            <p:nvPr/>
          </p:nvSpPr>
          <p:spPr>
            <a:xfrm>
              <a:off x="7888372" y="3927689"/>
              <a:ext cx="23524" cy="81266"/>
            </a:xfrm>
            <a:custGeom>
              <a:avLst/>
              <a:gdLst>
                <a:gd name="connsiteX0" fmla="*/ 192 w 23524"/>
                <a:gd name="connsiteY0" fmla="*/ 49 h 81266"/>
                <a:gd name="connsiteX1" fmla="*/ 192 w 23524"/>
                <a:gd name="connsiteY1" fmla="*/ 81316 h 81266"/>
              </a:gdLst>
              <a:ahLst/>
              <a:cxnLst>
                <a:cxn ang="0">
                  <a:pos x="connsiteX0" y="connsiteY0"/>
                </a:cxn>
                <a:cxn ang="0">
                  <a:pos x="connsiteX1" y="connsiteY1"/>
                </a:cxn>
              </a:cxnLst>
              <a:rect l="l" t="t" r="r" b="b"/>
              <a:pathLst>
                <a:path w="23524" h="81266">
                  <a:moveTo>
                    <a:pt x="192" y="49"/>
                  </a:moveTo>
                  <a:lnTo>
                    <a:pt x="192" y="81316"/>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136" name="Freeform: Shape 135">
              <a:extLst>
                <a:ext uri="{FF2B5EF4-FFF2-40B4-BE49-F238E27FC236}">
                  <a16:creationId xmlns:a16="http://schemas.microsoft.com/office/drawing/2014/main" id="{9E59CE7F-D2BC-7B4E-217F-A43A6BCCF649}"/>
                </a:ext>
              </a:extLst>
            </p:cNvPr>
            <p:cNvSpPr/>
            <p:nvPr/>
          </p:nvSpPr>
          <p:spPr>
            <a:xfrm>
              <a:off x="7751200" y="3224865"/>
              <a:ext cx="23524" cy="8581"/>
            </a:xfrm>
            <a:custGeom>
              <a:avLst/>
              <a:gdLst>
                <a:gd name="connsiteX0" fmla="*/ 0 w 23524"/>
                <a:gd name="connsiteY0" fmla="*/ 8582 h 8581"/>
                <a:gd name="connsiteX1" fmla="*/ 0 w 23524"/>
                <a:gd name="connsiteY1" fmla="*/ 0 h 8581"/>
              </a:gdLst>
              <a:ahLst/>
              <a:cxnLst>
                <a:cxn ang="0">
                  <a:pos x="connsiteX0" y="connsiteY0"/>
                </a:cxn>
                <a:cxn ang="0">
                  <a:pos x="connsiteX1" y="connsiteY1"/>
                </a:cxn>
              </a:cxnLst>
              <a:rect l="l" t="t" r="r" b="b"/>
              <a:pathLst>
                <a:path w="23524" h="8581">
                  <a:moveTo>
                    <a:pt x="0" y="8582"/>
                  </a:moveTo>
                  <a:lnTo>
                    <a:pt x="0" y="0"/>
                  </a:lnTo>
                </a:path>
              </a:pathLst>
            </a:custGeom>
            <a:noFill/>
            <a:ln w="15240" cap="flat">
              <a:solidFill>
                <a:srgbClr val="000000"/>
              </a:solidFill>
              <a:prstDash val="solid"/>
              <a:round/>
            </a:ln>
          </p:spPr>
          <p:txBody>
            <a:bodyPr rtlCol="0" anchor="ctr"/>
            <a:lstStyle/>
            <a:p>
              <a:endParaRPr lang="zh-CN" altLang="en-US"/>
            </a:p>
          </p:txBody>
        </p:sp>
        <p:sp>
          <p:nvSpPr>
            <p:cNvPr id="142" name="Freeform: Shape 141">
              <a:extLst>
                <a:ext uri="{FF2B5EF4-FFF2-40B4-BE49-F238E27FC236}">
                  <a16:creationId xmlns:a16="http://schemas.microsoft.com/office/drawing/2014/main" id="{10386705-C8B6-3256-A998-D56246E74736}"/>
                </a:ext>
              </a:extLst>
            </p:cNvPr>
            <p:cNvSpPr/>
            <p:nvPr/>
          </p:nvSpPr>
          <p:spPr>
            <a:xfrm>
              <a:off x="7715912" y="3233447"/>
              <a:ext cx="70574" cy="23219"/>
            </a:xfrm>
            <a:custGeom>
              <a:avLst/>
              <a:gdLst>
                <a:gd name="connsiteX0" fmla="*/ 70760 w 70574"/>
                <a:gd name="connsiteY0" fmla="*/ 19 h 23219"/>
                <a:gd name="connsiteX1" fmla="*/ 186 w 70574"/>
                <a:gd name="connsiteY1" fmla="*/ 19 h 23219"/>
              </a:gdLst>
              <a:ahLst/>
              <a:cxnLst>
                <a:cxn ang="0">
                  <a:pos x="connsiteX0" y="connsiteY0"/>
                </a:cxn>
                <a:cxn ang="0">
                  <a:pos x="connsiteX1" y="connsiteY1"/>
                </a:cxn>
              </a:cxnLst>
              <a:rect l="l" t="t" r="r" b="b"/>
              <a:pathLst>
                <a:path w="70574" h="23219">
                  <a:moveTo>
                    <a:pt x="70760" y="19"/>
                  </a:moveTo>
                  <a:lnTo>
                    <a:pt x="186" y="19"/>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48" name="Freeform: Shape 147">
              <a:extLst>
                <a:ext uri="{FF2B5EF4-FFF2-40B4-BE49-F238E27FC236}">
                  <a16:creationId xmlns:a16="http://schemas.microsoft.com/office/drawing/2014/main" id="{64C80590-9414-0E51-18E7-2D9706EA25E3}"/>
                </a:ext>
              </a:extLst>
            </p:cNvPr>
            <p:cNvSpPr/>
            <p:nvPr/>
          </p:nvSpPr>
          <p:spPr>
            <a:xfrm>
              <a:off x="7715912" y="3224865"/>
              <a:ext cx="70574" cy="23219"/>
            </a:xfrm>
            <a:custGeom>
              <a:avLst/>
              <a:gdLst>
                <a:gd name="connsiteX0" fmla="*/ 70760 w 70574"/>
                <a:gd name="connsiteY0" fmla="*/ 19 h 23219"/>
                <a:gd name="connsiteX1" fmla="*/ 186 w 70574"/>
                <a:gd name="connsiteY1" fmla="*/ 19 h 23219"/>
              </a:gdLst>
              <a:ahLst/>
              <a:cxnLst>
                <a:cxn ang="0">
                  <a:pos x="connsiteX0" y="connsiteY0"/>
                </a:cxn>
                <a:cxn ang="0">
                  <a:pos x="connsiteX1" y="connsiteY1"/>
                </a:cxn>
              </a:cxnLst>
              <a:rect l="l" t="t" r="r" b="b"/>
              <a:pathLst>
                <a:path w="70574" h="23219">
                  <a:moveTo>
                    <a:pt x="70760" y="19"/>
                  </a:moveTo>
                  <a:lnTo>
                    <a:pt x="186" y="19"/>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54" name="Freeform: Shape 153">
              <a:extLst>
                <a:ext uri="{FF2B5EF4-FFF2-40B4-BE49-F238E27FC236}">
                  <a16:creationId xmlns:a16="http://schemas.microsoft.com/office/drawing/2014/main" id="{AECA93A7-372B-E0FD-D988-8A9E899A1106}"/>
                </a:ext>
              </a:extLst>
            </p:cNvPr>
            <p:cNvSpPr/>
            <p:nvPr/>
          </p:nvSpPr>
          <p:spPr>
            <a:xfrm>
              <a:off x="7888372" y="3153784"/>
              <a:ext cx="23524" cy="12573"/>
            </a:xfrm>
            <a:custGeom>
              <a:avLst/>
              <a:gdLst>
                <a:gd name="connsiteX0" fmla="*/ 0 w 23524"/>
                <a:gd name="connsiteY0" fmla="*/ 12573 h 12573"/>
                <a:gd name="connsiteX1" fmla="*/ 0 w 23524"/>
                <a:gd name="connsiteY1" fmla="*/ 0 h 12573"/>
              </a:gdLst>
              <a:ahLst/>
              <a:cxnLst>
                <a:cxn ang="0">
                  <a:pos x="connsiteX0" y="connsiteY0"/>
                </a:cxn>
                <a:cxn ang="0">
                  <a:pos x="connsiteX1" y="connsiteY1"/>
                </a:cxn>
              </a:cxnLst>
              <a:rect l="l" t="t" r="r" b="b"/>
              <a:pathLst>
                <a:path w="23524" h="12573">
                  <a:moveTo>
                    <a:pt x="0" y="12573"/>
                  </a:moveTo>
                  <a:lnTo>
                    <a:pt x="0" y="0"/>
                  </a:lnTo>
                </a:path>
              </a:pathLst>
            </a:custGeom>
            <a:noFill/>
            <a:ln w="15240" cap="flat">
              <a:solidFill>
                <a:srgbClr val="000000"/>
              </a:solidFill>
              <a:prstDash val="solid"/>
              <a:round/>
            </a:ln>
          </p:spPr>
          <p:txBody>
            <a:bodyPr rtlCol="0" anchor="ctr"/>
            <a:lstStyle/>
            <a:p>
              <a:endParaRPr lang="zh-CN" altLang="en-US"/>
            </a:p>
          </p:txBody>
        </p:sp>
        <p:sp>
          <p:nvSpPr>
            <p:cNvPr id="160" name="Freeform: Shape 159">
              <a:extLst>
                <a:ext uri="{FF2B5EF4-FFF2-40B4-BE49-F238E27FC236}">
                  <a16:creationId xmlns:a16="http://schemas.microsoft.com/office/drawing/2014/main" id="{A6D2654E-C42B-8E76-75C7-4C9E70CE8DA5}"/>
                </a:ext>
              </a:extLst>
            </p:cNvPr>
            <p:cNvSpPr/>
            <p:nvPr/>
          </p:nvSpPr>
          <p:spPr>
            <a:xfrm>
              <a:off x="7853085" y="3166357"/>
              <a:ext cx="70574" cy="23219"/>
            </a:xfrm>
            <a:custGeom>
              <a:avLst/>
              <a:gdLst>
                <a:gd name="connsiteX0" fmla="*/ 70766 w 70574"/>
                <a:gd name="connsiteY0" fmla="*/ 16 h 23219"/>
                <a:gd name="connsiteX1" fmla="*/ 192 w 70574"/>
                <a:gd name="connsiteY1" fmla="*/ 16 h 23219"/>
              </a:gdLst>
              <a:ahLst/>
              <a:cxnLst>
                <a:cxn ang="0">
                  <a:pos x="connsiteX0" y="connsiteY0"/>
                </a:cxn>
                <a:cxn ang="0">
                  <a:pos x="connsiteX1" y="connsiteY1"/>
                </a:cxn>
              </a:cxnLst>
              <a:rect l="l" t="t" r="r" b="b"/>
              <a:pathLst>
                <a:path w="70574" h="23219">
                  <a:moveTo>
                    <a:pt x="70766" y="16"/>
                  </a:moveTo>
                  <a:lnTo>
                    <a:pt x="192" y="16"/>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66" name="Freeform: Shape 165">
              <a:extLst>
                <a:ext uri="{FF2B5EF4-FFF2-40B4-BE49-F238E27FC236}">
                  <a16:creationId xmlns:a16="http://schemas.microsoft.com/office/drawing/2014/main" id="{88CBA049-6179-7D9F-F499-C5A661044D61}"/>
                </a:ext>
              </a:extLst>
            </p:cNvPr>
            <p:cNvSpPr/>
            <p:nvPr/>
          </p:nvSpPr>
          <p:spPr>
            <a:xfrm>
              <a:off x="7853085" y="3153784"/>
              <a:ext cx="70574" cy="23219"/>
            </a:xfrm>
            <a:custGeom>
              <a:avLst/>
              <a:gdLst>
                <a:gd name="connsiteX0" fmla="*/ 70766 w 70574"/>
                <a:gd name="connsiteY0" fmla="*/ 16 h 23219"/>
                <a:gd name="connsiteX1" fmla="*/ 192 w 70574"/>
                <a:gd name="connsiteY1" fmla="*/ 16 h 23219"/>
              </a:gdLst>
              <a:ahLst/>
              <a:cxnLst>
                <a:cxn ang="0">
                  <a:pos x="connsiteX0" y="connsiteY0"/>
                </a:cxn>
                <a:cxn ang="0">
                  <a:pos x="connsiteX1" y="connsiteY1"/>
                </a:cxn>
              </a:cxnLst>
              <a:rect l="l" t="t" r="r" b="b"/>
              <a:pathLst>
                <a:path w="70574" h="23219">
                  <a:moveTo>
                    <a:pt x="70766" y="16"/>
                  </a:moveTo>
                  <a:lnTo>
                    <a:pt x="192" y="16"/>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72" name="Freeform: Shape 171">
              <a:extLst>
                <a:ext uri="{FF2B5EF4-FFF2-40B4-BE49-F238E27FC236}">
                  <a16:creationId xmlns:a16="http://schemas.microsoft.com/office/drawing/2014/main" id="{52746779-86D5-1244-F483-CAC6DDD14219}"/>
                </a:ext>
              </a:extLst>
            </p:cNvPr>
            <p:cNvSpPr/>
            <p:nvPr/>
          </p:nvSpPr>
          <p:spPr>
            <a:xfrm>
              <a:off x="8025544" y="3302224"/>
              <a:ext cx="23524" cy="137883"/>
            </a:xfrm>
            <a:custGeom>
              <a:avLst/>
              <a:gdLst>
                <a:gd name="connsiteX0" fmla="*/ 0 w 23524"/>
                <a:gd name="connsiteY0" fmla="*/ 137884 h 137883"/>
                <a:gd name="connsiteX1" fmla="*/ 0 w 23524"/>
                <a:gd name="connsiteY1" fmla="*/ 0 h 137883"/>
              </a:gdLst>
              <a:ahLst/>
              <a:cxnLst>
                <a:cxn ang="0">
                  <a:pos x="connsiteX0" y="connsiteY0"/>
                </a:cxn>
                <a:cxn ang="0">
                  <a:pos x="connsiteX1" y="connsiteY1"/>
                </a:cxn>
              </a:cxnLst>
              <a:rect l="l" t="t" r="r" b="b"/>
              <a:pathLst>
                <a:path w="23524" h="137883">
                  <a:moveTo>
                    <a:pt x="0" y="137884"/>
                  </a:moveTo>
                  <a:lnTo>
                    <a:pt x="0" y="0"/>
                  </a:lnTo>
                </a:path>
              </a:pathLst>
            </a:custGeom>
            <a:noFill/>
            <a:ln w="15240" cap="flat">
              <a:solidFill>
                <a:srgbClr val="000000"/>
              </a:solidFill>
              <a:prstDash val="solid"/>
              <a:round/>
            </a:ln>
          </p:spPr>
          <p:txBody>
            <a:bodyPr rtlCol="0" anchor="ctr"/>
            <a:lstStyle/>
            <a:p>
              <a:endParaRPr lang="zh-CN" altLang="en-US"/>
            </a:p>
          </p:txBody>
        </p:sp>
        <p:sp>
          <p:nvSpPr>
            <p:cNvPr id="178" name="Freeform: Shape 177">
              <a:extLst>
                <a:ext uri="{FF2B5EF4-FFF2-40B4-BE49-F238E27FC236}">
                  <a16:creationId xmlns:a16="http://schemas.microsoft.com/office/drawing/2014/main" id="{7E4B16FD-EF03-89D1-8022-05E9E4C4ECD3}"/>
                </a:ext>
              </a:extLst>
            </p:cNvPr>
            <p:cNvSpPr/>
            <p:nvPr/>
          </p:nvSpPr>
          <p:spPr>
            <a:xfrm>
              <a:off x="7990257" y="3440108"/>
              <a:ext cx="70574" cy="23219"/>
            </a:xfrm>
            <a:custGeom>
              <a:avLst/>
              <a:gdLst>
                <a:gd name="connsiteX0" fmla="*/ 70772 w 70574"/>
                <a:gd name="connsiteY0" fmla="*/ 28 h 23219"/>
                <a:gd name="connsiteX1" fmla="*/ 198 w 70574"/>
                <a:gd name="connsiteY1" fmla="*/ 28 h 23219"/>
              </a:gdLst>
              <a:ahLst/>
              <a:cxnLst>
                <a:cxn ang="0">
                  <a:pos x="connsiteX0" y="connsiteY0"/>
                </a:cxn>
                <a:cxn ang="0">
                  <a:pos x="connsiteX1" y="connsiteY1"/>
                </a:cxn>
              </a:cxnLst>
              <a:rect l="l" t="t" r="r" b="b"/>
              <a:pathLst>
                <a:path w="70574" h="23219">
                  <a:moveTo>
                    <a:pt x="70772" y="28"/>
                  </a:moveTo>
                  <a:lnTo>
                    <a:pt x="198" y="28"/>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84" name="Freeform: Shape 183">
              <a:extLst>
                <a:ext uri="{FF2B5EF4-FFF2-40B4-BE49-F238E27FC236}">
                  <a16:creationId xmlns:a16="http://schemas.microsoft.com/office/drawing/2014/main" id="{E56BCE69-766B-110B-7EB1-EBD3B9FF7617}"/>
                </a:ext>
              </a:extLst>
            </p:cNvPr>
            <p:cNvSpPr/>
            <p:nvPr/>
          </p:nvSpPr>
          <p:spPr>
            <a:xfrm>
              <a:off x="7990257" y="3302224"/>
              <a:ext cx="70574" cy="23219"/>
            </a:xfrm>
            <a:custGeom>
              <a:avLst/>
              <a:gdLst>
                <a:gd name="connsiteX0" fmla="*/ 70772 w 70574"/>
                <a:gd name="connsiteY0" fmla="*/ 22 h 23219"/>
                <a:gd name="connsiteX1" fmla="*/ 198 w 70574"/>
                <a:gd name="connsiteY1" fmla="*/ 22 h 23219"/>
              </a:gdLst>
              <a:ahLst/>
              <a:cxnLst>
                <a:cxn ang="0">
                  <a:pos x="connsiteX0" y="connsiteY0"/>
                </a:cxn>
                <a:cxn ang="0">
                  <a:pos x="connsiteX1" y="connsiteY1"/>
                </a:cxn>
              </a:cxnLst>
              <a:rect l="l" t="t" r="r" b="b"/>
              <a:pathLst>
                <a:path w="70574" h="23219">
                  <a:moveTo>
                    <a:pt x="70772" y="22"/>
                  </a:moveTo>
                  <a:lnTo>
                    <a:pt x="198" y="22"/>
                  </a:lnTo>
                </a:path>
              </a:pathLst>
            </a:custGeom>
            <a:solidFill>
              <a:srgbClr val="000000"/>
            </a:solidFill>
            <a:ln w="15240" cap="flat">
              <a:solidFill>
                <a:srgbClr val="000000"/>
              </a:solidFill>
              <a:prstDash val="solid"/>
              <a:round/>
            </a:ln>
          </p:spPr>
          <p:txBody>
            <a:bodyPr rtlCol="0" anchor="ctr"/>
            <a:lstStyle/>
            <a:p>
              <a:endParaRPr lang="zh-CN" altLang="en-US"/>
            </a:p>
          </p:txBody>
        </p:sp>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9C75BCB6-5F2C-1A1D-E6B8-A83BB006F361}"/>
                    </a:ext>
                  </a:extLst>
                </p:cNvPr>
                <p:cNvSpPr txBox="1">
                  <a:spLocks/>
                </p:cNvSpPr>
                <p:nvPr/>
              </p:nvSpPr>
              <p:spPr>
                <a:xfrm>
                  <a:off x="7616226" y="4008623"/>
                  <a:ext cx="54765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4</m:t>
                        </m:r>
                        <m:r>
                          <a:rPr lang="en-US" altLang="zh-CN" sz="1600" b="0" i="1" dirty="0" smtClean="0">
                            <a:latin typeface="Cambria Math" panose="02040503050406030204" pitchFamily="18" charset="0"/>
                            <a:ea typeface="Cambria Math" panose="02040503050406030204" pitchFamily="18" charset="0"/>
                          </a:rPr>
                          <m:t>×</m:t>
                        </m:r>
                      </m:oMath>
                    </m:oMathPara>
                  </a14:m>
                  <a:endParaRPr lang="zh-CN" altLang="en-US" sz="1600" dirty="0"/>
                </a:p>
              </p:txBody>
            </p:sp>
          </mc:Choice>
          <mc:Fallback xmlns="">
            <p:sp>
              <p:nvSpPr>
                <p:cNvPr id="195" name="TextBox 194">
                  <a:extLst>
                    <a:ext uri="{FF2B5EF4-FFF2-40B4-BE49-F238E27FC236}">
                      <a16:creationId xmlns:a16="http://schemas.microsoft.com/office/drawing/2014/main" id="{9C75BCB6-5F2C-1A1D-E6B8-A83BB006F361}"/>
                    </a:ext>
                  </a:extLst>
                </p:cNvPr>
                <p:cNvSpPr txBox="1">
                  <a:spLocks noRot="1" noChangeAspect="1" noMove="1" noResize="1" noEditPoints="1" noAdjustHandles="1" noChangeArrowheads="1" noChangeShapeType="1" noTextEdit="1"/>
                </p:cNvSpPr>
                <p:nvPr/>
              </p:nvSpPr>
              <p:spPr>
                <a:xfrm>
                  <a:off x="7616226" y="4008623"/>
                  <a:ext cx="547650" cy="338554"/>
                </a:xfrm>
                <a:prstGeom prst="rect">
                  <a:avLst/>
                </a:prstGeom>
                <a:blipFill>
                  <a:blip r:embed="rId11"/>
                  <a:stretch>
                    <a:fillRect/>
                  </a:stretch>
                </a:blipFill>
              </p:spPr>
              <p:txBody>
                <a:bodyPr/>
                <a:lstStyle/>
                <a:p>
                  <a:r>
                    <a:rPr lang="zh-CN" altLang="en-US">
                      <a:noFill/>
                    </a:rPr>
                    <a:t> </a:t>
                  </a:r>
                </a:p>
              </p:txBody>
            </p:sp>
          </mc:Fallback>
        </mc:AlternateContent>
      </p:grpSp>
      <p:grpSp>
        <p:nvGrpSpPr>
          <p:cNvPr id="212" name="Group 211">
            <a:extLst>
              <a:ext uri="{FF2B5EF4-FFF2-40B4-BE49-F238E27FC236}">
                <a16:creationId xmlns:a16="http://schemas.microsoft.com/office/drawing/2014/main" id="{367C5ABC-A972-0CD0-BED0-AD5084E93472}"/>
              </a:ext>
            </a:extLst>
          </p:cNvPr>
          <p:cNvGrpSpPr/>
          <p:nvPr/>
        </p:nvGrpSpPr>
        <p:grpSpPr>
          <a:xfrm>
            <a:off x="8128474" y="3034081"/>
            <a:ext cx="547650" cy="1313096"/>
            <a:chOff x="8128474" y="3034081"/>
            <a:chExt cx="547650" cy="1313096"/>
          </a:xfrm>
        </p:grpSpPr>
        <p:sp>
          <p:nvSpPr>
            <p:cNvPr id="79" name="Freeform: Shape 78">
              <a:extLst>
                <a:ext uri="{FF2B5EF4-FFF2-40B4-BE49-F238E27FC236}">
                  <a16:creationId xmlns:a16="http://schemas.microsoft.com/office/drawing/2014/main" id="{A5EBF053-84ED-A087-619F-3888337551D5}"/>
                </a:ext>
              </a:extLst>
            </p:cNvPr>
            <p:cNvSpPr/>
            <p:nvPr/>
          </p:nvSpPr>
          <p:spPr>
            <a:xfrm>
              <a:off x="8197016" y="3138002"/>
              <a:ext cx="137195" cy="789686"/>
            </a:xfrm>
            <a:custGeom>
              <a:avLst/>
              <a:gdLst>
                <a:gd name="connsiteX0" fmla="*/ 0 w 137195"/>
                <a:gd name="connsiteY0" fmla="*/ 789686 h 789686"/>
                <a:gd name="connsiteX1" fmla="*/ 137196 w 137195"/>
                <a:gd name="connsiteY1" fmla="*/ 789686 h 789686"/>
                <a:gd name="connsiteX2" fmla="*/ 137196 w 137195"/>
                <a:gd name="connsiteY2" fmla="*/ 0 h 789686"/>
                <a:gd name="connsiteX3" fmla="*/ 0 w 137195"/>
                <a:gd name="connsiteY3" fmla="*/ 0 h 789686"/>
              </a:gdLst>
              <a:ahLst/>
              <a:cxnLst>
                <a:cxn ang="0">
                  <a:pos x="connsiteX0" y="connsiteY0"/>
                </a:cxn>
                <a:cxn ang="0">
                  <a:pos x="connsiteX1" y="connsiteY1"/>
                </a:cxn>
                <a:cxn ang="0">
                  <a:pos x="connsiteX2" y="connsiteY2"/>
                </a:cxn>
                <a:cxn ang="0">
                  <a:pos x="connsiteX3" y="connsiteY3"/>
                </a:cxn>
              </a:cxnLst>
              <a:rect l="l" t="t" r="r" b="b"/>
              <a:pathLst>
                <a:path w="137195" h="789686">
                  <a:moveTo>
                    <a:pt x="0" y="789686"/>
                  </a:moveTo>
                  <a:lnTo>
                    <a:pt x="137196" y="789686"/>
                  </a:lnTo>
                  <a:lnTo>
                    <a:pt x="137196" y="0"/>
                  </a:lnTo>
                  <a:lnTo>
                    <a:pt x="0" y="0"/>
                  </a:lnTo>
                  <a:close/>
                </a:path>
              </a:pathLst>
            </a:custGeom>
            <a:pattFill prst="pct5">
              <a:fgClr>
                <a:schemeClr val="tx1"/>
              </a:fgClr>
              <a:bgClr>
                <a:schemeClr val="accent2"/>
              </a:bgClr>
            </a:pattFill>
            <a:ln w="10160" cap="flat">
              <a:solidFill>
                <a:srgbClr val="000000"/>
              </a:solidFill>
              <a:prstDash val="solid"/>
              <a:miter/>
            </a:ln>
          </p:spPr>
          <p:txBody>
            <a:bodyPr rtlCol="0" anchor="ctr"/>
            <a:lstStyle/>
            <a:p>
              <a:endParaRPr lang="zh-CN" altLang="en-US"/>
            </a:p>
          </p:txBody>
        </p:sp>
        <p:sp>
          <p:nvSpPr>
            <p:cNvPr id="84" name="Freeform: Shape 83">
              <a:extLst>
                <a:ext uri="{FF2B5EF4-FFF2-40B4-BE49-F238E27FC236}">
                  <a16:creationId xmlns:a16="http://schemas.microsoft.com/office/drawing/2014/main" id="{BF13854F-9828-3690-988F-3A37CC8F4471}"/>
                </a:ext>
              </a:extLst>
            </p:cNvPr>
            <p:cNvSpPr/>
            <p:nvPr/>
          </p:nvSpPr>
          <p:spPr>
            <a:xfrm>
              <a:off x="8334212" y="3057850"/>
              <a:ext cx="137172" cy="869838"/>
            </a:xfrm>
            <a:custGeom>
              <a:avLst/>
              <a:gdLst>
                <a:gd name="connsiteX0" fmla="*/ 0 w 137172"/>
                <a:gd name="connsiteY0" fmla="*/ 869839 h 869838"/>
                <a:gd name="connsiteX1" fmla="*/ 137172 w 137172"/>
                <a:gd name="connsiteY1" fmla="*/ 869839 h 869838"/>
                <a:gd name="connsiteX2" fmla="*/ 137172 w 137172"/>
                <a:gd name="connsiteY2" fmla="*/ 0 h 869838"/>
                <a:gd name="connsiteX3" fmla="*/ 0 w 137172"/>
                <a:gd name="connsiteY3" fmla="*/ 0 h 869838"/>
              </a:gdLst>
              <a:ahLst/>
              <a:cxnLst>
                <a:cxn ang="0">
                  <a:pos x="connsiteX0" y="connsiteY0"/>
                </a:cxn>
                <a:cxn ang="0">
                  <a:pos x="connsiteX1" y="connsiteY1"/>
                </a:cxn>
                <a:cxn ang="0">
                  <a:pos x="connsiteX2" y="connsiteY2"/>
                </a:cxn>
                <a:cxn ang="0">
                  <a:pos x="connsiteX3" y="connsiteY3"/>
                </a:cxn>
              </a:cxnLst>
              <a:rect l="l" t="t" r="r" b="b"/>
              <a:pathLst>
                <a:path w="137172" h="869838">
                  <a:moveTo>
                    <a:pt x="0" y="869839"/>
                  </a:moveTo>
                  <a:lnTo>
                    <a:pt x="137172" y="869839"/>
                  </a:lnTo>
                  <a:lnTo>
                    <a:pt x="137172" y="0"/>
                  </a:lnTo>
                  <a:lnTo>
                    <a:pt x="0" y="0"/>
                  </a:lnTo>
                  <a:close/>
                </a:path>
              </a:pathLst>
            </a:custGeom>
            <a:pattFill prst="dashHorz">
              <a:fgClr>
                <a:schemeClr val="tx1"/>
              </a:fgClr>
              <a:bgClr>
                <a:schemeClr val="accent3"/>
              </a:bgClr>
            </a:pattFill>
            <a:ln w="10160" cap="flat">
              <a:solidFill>
                <a:srgbClr val="000000"/>
              </a:solidFill>
              <a:prstDash val="solid"/>
              <a:miter/>
            </a:ln>
          </p:spPr>
          <p:txBody>
            <a:bodyPr rtlCol="0" anchor="ctr"/>
            <a:lstStyle/>
            <a:p>
              <a:endParaRPr lang="zh-CN" altLang="en-US"/>
            </a:p>
          </p:txBody>
        </p:sp>
        <p:sp>
          <p:nvSpPr>
            <p:cNvPr id="89" name="Freeform: Shape 88">
              <a:extLst>
                <a:ext uri="{FF2B5EF4-FFF2-40B4-BE49-F238E27FC236}">
                  <a16:creationId xmlns:a16="http://schemas.microsoft.com/office/drawing/2014/main" id="{42176C69-4313-5566-1E73-E760F68AF253}"/>
                </a:ext>
              </a:extLst>
            </p:cNvPr>
            <p:cNvSpPr/>
            <p:nvPr/>
          </p:nvSpPr>
          <p:spPr>
            <a:xfrm>
              <a:off x="8471384" y="3347178"/>
              <a:ext cx="137172" cy="580510"/>
            </a:xfrm>
            <a:custGeom>
              <a:avLst/>
              <a:gdLst>
                <a:gd name="connsiteX0" fmla="*/ 0 w 137172"/>
                <a:gd name="connsiteY0" fmla="*/ 580511 h 580510"/>
                <a:gd name="connsiteX1" fmla="*/ 137173 w 137172"/>
                <a:gd name="connsiteY1" fmla="*/ 580511 h 580510"/>
                <a:gd name="connsiteX2" fmla="*/ 137173 w 137172"/>
                <a:gd name="connsiteY2" fmla="*/ 0 h 580510"/>
                <a:gd name="connsiteX3" fmla="*/ 0 w 137172"/>
                <a:gd name="connsiteY3" fmla="*/ 0 h 580510"/>
              </a:gdLst>
              <a:ahLst/>
              <a:cxnLst>
                <a:cxn ang="0">
                  <a:pos x="connsiteX0" y="connsiteY0"/>
                </a:cxn>
                <a:cxn ang="0">
                  <a:pos x="connsiteX1" y="connsiteY1"/>
                </a:cxn>
                <a:cxn ang="0">
                  <a:pos x="connsiteX2" y="connsiteY2"/>
                </a:cxn>
                <a:cxn ang="0">
                  <a:pos x="connsiteX3" y="connsiteY3"/>
                </a:cxn>
              </a:cxnLst>
              <a:rect l="l" t="t" r="r" b="b"/>
              <a:pathLst>
                <a:path w="137172" h="580510">
                  <a:moveTo>
                    <a:pt x="0" y="580511"/>
                  </a:moveTo>
                  <a:lnTo>
                    <a:pt x="137173" y="580511"/>
                  </a:lnTo>
                  <a:lnTo>
                    <a:pt x="137173" y="0"/>
                  </a:lnTo>
                  <a:lnTo>
                    <a:pt x="0" y="0"/>
                  </a:lnTo>
                  <a:close/>
                </a:path>
              </a:pathLst>
            </a:custGeom>
            <a:pattFill prst="openDmnd">
              <a:fgClr>
                <a:schemeClr val="tx1"/>
              </a:fgClr>
              <a:bgClr>
                <a:schemeClr val="accent1"/>
              </a:bgClr>
            </a:pattFill>
            <a:ln w="10160" cap="flat">
              <a:solidFill>
                <a:srgbClr val="000000"/>
              </a:solidFill>
              <a:prstDash val="solid"/>
              <a:miter/>
            </a:ln>
          </p:spPr>
          <p:txBody>
            <a:bodyPr rtlCol="0" anchor="ctr"/>
            <a:lstStyle/>
            <a:p>
              <a:endParaRPr lang="zh-CN" altLang="en-US"/>
            </a:p>
          </p:txBody>
        </p:sp>
        <p:sp>
          <p:nvSpPr>
            <p:cNvPr id="110" name="Freeform: Shape 109">
              <a:extLst>
                <a:ext uri="{FF2B5EF4-FFF2-40B4-BE49-F238E27FC236}">
                  <a16:creationId xmlns:a16="http://schemas.microsoft.com/office/drawing/2014/main" id="{1E7C0CC7-8D48-5390-985A-1C7E1364B88A}"/>
                </a:ext>
              </a:extLst>
            </p:cNvPr>
            <p:cNvSpPr/>
            <p:nvPr/>
          </p:nvSpPr>
          <p:spPr>
            <a:xfrm>
              <a:off x="8402786" y="3927689"/>
              <a:ext cx="23524" cy="81266"/>
            </a:xfrm>
            <a:custGeom>
              <a:avLst/>
              <a:gdLst>
                <a:gd name="connsiteX0" fmla="*/ 214 w 23524"/>
                <a:gd name="connsiteY0" fmla="*/ 49 h 81266"/>
                <a:gd name="connsiteX1" fmla="*/ 214 w 23524"/>
                <a:gd name="connsiteY1" fmla="*/ 81316 h 81266"/>
              </a:gdLst>
              <a:ahLst/>
              <a:cxnLst>
                <a:cxn ang="0">
                  <a:pos x="connsiteX0" y="connsiteY0"/>
                </a:cxn>
                <a:cxn ang="0">
                  <a:pos x="connsiteX1" y="connsiteY1"/>
                </a:cxn>
              </a:cxnLst>
              <a:rect l="l" t="t" r="r" b="b"/>
              <a:pathLst>
                <a:path w="23524" h="81266">
                  <a:moveTo>
                    <a:pt x="214" y="49"/>
                  </a:moveTo>
                  <a:lnTo>
                    <a:pt x="214" y="81316"/>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137" name="Freeform: Shape 136">
              <a:extLst>
                <a:ext uri="{FF2B5EF4-FFF2-40B4-BE49-F238E27FC236}">
                  <a16:creationId xmlns:a16="http://schemas.microsoft.com/office/drawing/2014/main" id="{DB7BF112-8782-A982-03D9-D12227B34EBB}"/>
                </a:ext>
              </a:extLst>
            </p:cNvPr>
            <p:cNvSpPr/>
            <p:nvPr/>
          </p:nvSpPr>
          <p:spPr>
            <a:xfrm>
              <a:off x="8265614" y="3133711"/>
              <a:ext cx="23524" cy="8581"/>
            </a:xfrm>
            <a:custGeom>
              <a:avLst/>
              <a:gdLst>
                <a:gd name="connsiteX0" fmla="*/ 0 w 23524"/>
                <a:gd name="connsiteY0" fmla="*/ 8582 h 8581"/>
                <a:gd name="connsiteX1" fmla="*/ 0 w 23524"/>
                <a:gd name="connsiteY1" fmla="*/ 0 h 8581"/>
              </a:gdLst>
              <a:ahLst/>
              <a:cxnLst>
                <a:cxn ang="0">
                  <a:pos x="connsiteX0" y="connsiteY0"/>
                </a:cxn>
                <a:cxn ang="0">
                  <a:pos x="connsiteX1" y="connsiteY1"/>
                </a:cxn>
              </a:cxnLst>
              <a:rect l="l" t="t" r="r" b="b"/>
              <a:pathLst>
                <a:path w="23524" h="8581">
                  <a:moveTo>
                    <a:pt x="0" y="8582"/>
                  </a:moveTo>
                  <a:lnTo>
                    <a:pt x="0" y="0"/>
                  </a:lnTo>
                </a:path>
              </a:pathLst>
            </a:custGeom>
            <a:noFill/>
            <a:ln w="15240" cap="flat">
              <a:solidFill>
                <a:srgbClr val="000000"/>
              </a:solidFill>
              <a:prstDash val="solid"/>
              <a:round/>
            </a:ln>
          </p:spPr>
          <p:txBody>
            <a:bodyPr rtlCol="0" anchor="ctr"/>
            <a:lstStyle/>
            <a:p>
              <a:endParaRPr lang="zh-CN" altLang="en-US"/>
            </a:p>
          </p:txBody>
        </p:sp>
        <p:sp>
          <p:nvSpPr>
            <p:cNvPr id="143" name="Freeform: Shape 142">
              <a:extLst>
                <a:ext uri="{FF2B5EF4-FFF2-40B4-BE49-F238E27FC236}">
                  <a16:creationId xmlns:a16="http://schemas.microsoft.com/office/drawing/2014/main" id="{D1F99B51-E28C-656D-886E-E6B3505904F6}"/>
                </a:ext>
              </a:extLst>
            </p:cNvPr>
            <p:cNvSpPr/>
            <p:nvPr/>
          </p:nvSpPr>
          <p:spPr>
            <a:xfrm>
              <a:off x="8230327" y="3142293"/>
              <a:ext cx="70574" cy="23219"/>
            </a:xfrm>
            <a:custGeom>
              <a:avLst/>
              <a:gdLst>
                <a:gd name="connsiteX0" fmla="*/ 70782 w 70574"/>
                <a:gd name="connsiteY0" fmla="*/ 15 h 23219"/>
                <a:gd name="connsiteX1" fmla="*/ 208 w 70574"/>
                <a:gd name="connsiteY1" fmla="*/ 15 h 23219"/>
              </a:gdLst>
              <a:ahLst/>
              <a:cxnLst>
                <a:cxn ang="0">
                  <a:pos x="connsiteX0" y="connsiteY0"/>
                </a:cxn>
                <a:cxn ang="0">
                  <a:pos x="connsiteX1" y="connsiteY1"/>
                </a:cxn>
              </a:cxnLst>
              <a:rect l="l" t="t" r="r" b="b"/>
              <a:pathLst>
                <a:path w="70574" h="23219">
                  <a:moveTo>
                    <a:pt x="70782" y="15"/>
                  </a:moveTo>
                  <a:lnTo>
                    <a:pt x="208" y="15"/>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49" name="Freeform: Shape 148">
              <a:extLst>
                <a:ext uri="{FF2B5EF4-FFF2-40B4-BE49-F238E27FC236}">
                  <a16:creationId xmlns:a16="http://schemas.microsoft.com/office/drawing/2014/main" id="{CA05CC0E-4915-5B13-3723-E49E326E86C0}"/>
                </a:ext>
              </a:extLst>
            </p:cNvPr>
            <p:cNvSpPr/>
            <p:nvPr/>
          </p:nvSpPr>
          <p:spPr>
            <a:xfrm>
              <a:off x="8230327" y="3133711"/>
              <a:ext cx="70574" cy="23219"/>
            </a:xfrm>
            <a:custGeom>
              <a:avLst/>
              <a:gdLst>
                <a:gd name="connsiteX0" fmla="*/ 70782 w 70574"/>
                <a:gd name="connsiteY0" fmla="*/ 15 h 23219"/>
                <a:gd name="connsiteX1" fmla="*/ 208 w 70574"/>
                <a:gd name="connsiteY1" fmla="*/ 15 h 23219"/>
              </a:gdLst>
              <a:ahLst/>
              <a:cxnLst>
                <a:cxn ang="0">
                  <a:pos x="connsiteX0" y="connsiteY0"/>
                </a:cxn>
                <a:cxn ang="0">
                  <a:pos x="connsiteX1" y="connsiteY1"/>
                </a:cxn>
              </a:cxnLst>
              <a:rect l="l" t="t" r="r" b="b"/>
              <a:pathLst>
                <a:path w="70574" h="23219">
                  <a:moveTo>
                    <a:pt x="70782" y="15"/>
                  </a:moveTo>
                  <a:lnTo>
                    <a:pt x="208" y="15"/>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55" name="Freeform: Shape 154">
              <a:extLst>
                <a:ext uri="{FF2B5EF4-FFF2-40B4-BE49-F238E27FC236}">
                  <a16:creationId xmlns:a16="http://schemas.microsoft.com/office/drawing/2014/main" id="{96FFAABE-F13D-D96D-A416-BF0138D2DE55}"/>
                </a:ext>
              </a:extLst>
            </p:cNvPr>
            <p:cNvSpPr/>
            <p:nvPr/>
          </p:nvSpPr>
          <p:spPr>
            <a:xfrm>
              <a:off x="8402786" y="3034081"/>
              <a:ext cx="23524" cy="47538"/>
            </a:xfrm>
            <a:custGeom>
              <a:avLst/>
              <a:gdLst>
                <a:gd name="connsiteX0" fmla="*/ 0 w 23524"/>
                <a:gd name="connsiteY0" fmla="*/ 47539 h 47538"/>
                <a:gd name="connsiteX1" fmla="*/ 0 w 23524"/>
                <a:gd name="connsiteY1" fmla="*/ 0 h 47538"/>
              </a:gdLst>
              <a:ahLst/>
              <a:cxnLst>
                <a:cxn ang="0">
                  <a:pos x="connsiteX0" y="connsiteY0"/>
                </a:cxn>
                <a:cxn ang="0">
                  <a:pos x="connsiteX1" y="connsiteY1"/>
                </a:cxn>
              </a:cxnLst>
              <a:rect l="l" t="t" r="r" b="b"/>
              <a:pathLst>
                <a:path w="23524" h="47538">
                  <a:moveTo>
                    <a:pt x="0" y="47539"/>
                  </a:moveTo>
                  <a:lnTo>
                    <a:pt x="0" y="0"/>
                  </a:lnTo>
                </a:path>
              </a:pathLst>
            </a:custGeom>
            <a:noFill/>
            <a:ln w="15240" cap="flat">
              <a:solidFill>
                <a:srgbClr val="000000"/>
              </a:solidFill>
              <a:prstDash val="solid"/>
              <a:round/>
            </a:ln>
          </p:spPr>
          <p:txBody>
            <a:bodyPr rtlCol="0" anchor="ctr"/>
            <a:lstStyle/>
            <a:p>
              <a:endParaRPr lang="zh-CN" altLang="en-US"/>
            </a:p>
          </p:txBody>
        </p:sp>
        <p:sp>
          <p:nvSpPr>
            <p:cNvPr id="161" name="Freeform: Shape 160">
              <a:extLst>
                <a:ext uri="{FF2B5EF4-FFF2-40B4-BE49-F238E27FC236}">
                  <a16:creationId xmlns:a16="http://schemas.microsoft.com/office/drawing/2014/main" id="{BC824325-317F-2FA1-770B-EFEEE50E9878}"/>
                </a:ext>
              </a:extLst>
            </p:cNvPr>
            <p:cNvSpPr/>
            <p:nvPr/>
          </p:nvSpPr>
          <p:spPr>
            <a:xfrm>
              <a:off x="8367499" y="3081620"/>
              <a:ext cx="70574" cy="23219"/>
            </a:xfrm>
            <a:custGeom>
              <a:avLst/>
              <a:gdLst>
                <a:gd name="connsiteX0" fmla="*/ 70788 w 70574"/>
                <a:gd name="connsiteY0" fmla="*/ 13 h 23219"/>
                <a:gd name="connsiteX1" fmla="*/ 214 w 70574"/>
                <a:gd name="connsiteY1" fmla="*/ 13 h 23219"/>
              </a:gdLst>
              <a:ahLst/>
              <a:cxnLst>
                <a:cxn ang="0">
                  <a:pos x="connsiteX0" y="connsiteY0"/>
                </a:cxn>
                <a:cxn ang="0">
                  <a:pos x="connsiteX1" y="connsiteY1"/>
                </a:cxn>
              </a:cxnLst>
              <a:rect l="l" t="t" r="r" b="b"/>
              <a:pathLst>
                <a:path w="70574" h="23219">
                  <a:moveTo>
                    <a:pt x="70788" y="13"/>
                  </a:moveTo>
                  <a:lnTo>
                    <a:pt x="214" y="13"/>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67" name="Freeform: Shape 166">
              <a:extLst>
                <a:ext uri="{FF2B5EF4-FFF2-40B4-BE49-F238E27FC236}">
                  <a16:creationId xmlns:a16="http://schemas.microsoft.com/office/drawing/2014/main" id="{68341A06-C99F-0E45-6938-E16D71897D6B}"/>
                </a:ext>
              </a:extLst>
            </p:cNvPr>
            <p:cNvSpPr/>
            <p:nvPr/>
          </p:nvSpPr>
          <p:spPr>
            <a:xfrm>
              <a:off x="8367499" y="3034081"/>
              <a:ext cx="70574" cy="23219"/>
            </a:xfrm>
            <a:custGeom>
              <a:avLst/>
              <a:gdLst>
                <a:gd name="connsiteX0" fmla="*/ 70788 w 70574"/>
                <a:gd name="connsiteY0" fmla="*/ 11 h 23219"/>
                <a:gd name="connsiteX1" fmla="*/ 214 w 70574"/>
                <a:gd name="connsiteY1" fmla="*/ 11 h 23219"/>
              </a:gdLst>
              <a:ahLst/>
              <a:cxnLst>
                <a:cxn ang="0">
                  <a:pos x="connsiteX0" y="connsiteY0"/>
                </a:cxn>
                <a:cxn ang="0">
                  <a:pos x="connsiteX1" y="connsiteY1"/>
                </a:cxn>
              </a:cxnLst>
              <a:rect l="l" t="t" r="r" b="b"/>
              <a:pathLst>
                <a:path w="70574" h="23219">
                  <a:moveTo>
                    <a:pt x="70788" y="11"/>
                  </a:moveTo>
                  <a:lnTo>
                    <a:pt x="214" y="11"/>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73" name="Freeform: Shape 172">
              <a:extLst>
                <a:ext uri="{FF2B5EF4-FFF2-40B4-BE49-F238E27FC236}">
                  <a16:creationId xmlns:a16="http://schemas.microsoft.com/office/drawing/2014/main" id="{17DC85DC-5F19-3DE7-3F2D-ED9D1207948F}"/>
                </a:ext>
              </a:extLst>
            </p:cNvPr>
            <p:cNvSpPr/>
            <p:nvPr/>
          </p:nvSpPr>
          <p:spPr>
            <a:xfrm>
              <a:off x="8539982" y="3310798"/>
              <a:ext cx="23524" cy="72759"/>
            </a:xfrm>
            <a:custGeom>
              <a:avLst/>
              <a:gdLst>
                <a:gd name="connsiteX0" fmla="*/ 0 w 23524"/>
                <a:gd name="connsiteY0" fmla="*/ 72759 h 72759"/>
                <a:gd name="connsiteX1" fmla="*/ 0 w 23524"/>
                <a:gd name="connsiteY1" fmla="*/ 0 h 72759"/>
              </a:gdLst>
              <a:ahLst/>
              <a:cxnLst>
                <a:cxn ang="0">
                  <a:pos x="connsiteX0" y="connsiteY0"/>
                </a:cxn>
                <a:cxn ang="0">
                  <a:pos x="connsiteX1" y="connsiteY1"/>
                </a:cxn>
              </a:cxnLst>
              <a:rect l="l" t="t" r="r" b="b"/>
              <a:pathLst>
                <a:path w="23524" h="72759">
                  <a:moveTo>
                    <a:pt x="0" y="72759"/>
                  </a:moveTo>
                  <a:lnTo>
                    <a:pt x="0" y="0"/>
                  </a:lnTo>
                </a:path>
              </a:pathLst>
            </a:custGeom>
            <a:noFill/>
            <a:ln w="15240" cap="flat">
              <a:solidFill>
                <a:srgbClr val="000000"/>
              </a:solidFill>
              <a:prstDash val="solid"/>
              <a:round/>
            </a:ln>
          </p:spPr>
          <p:txBody>
            <a:bodyPr rtlCol="0" anchor="ctr"/>
            <a:lstStyle/>
            <a:p>
              <a:endParaRPr lang="zh-CN" altLang="en-US"/>
            </a:p>
          </p:txBody>
        </p:sp>
        <p:sp>
          <p:nvSpPr>
            <p:cNvPr id="179" name="Freeform: Shape 178">
              <a:extLst>
                <a:ext uri="{FF2B5EF4-FFF2-40B4-BE49-F238E27FC236}">
                  <a16:creationId xmlns:a16="http://schemas.microsoft.com/office/drawing/2014/main" id="{32B1DDD3-DA10-D736-DD5B-43FB15AA177C}"/>
                </a:ext>
              </a:extLst>
            </p:cNvPr>
            <p:cNvSpPr/>
            <p:nvPr/>
          </p:nvSpPr>
          <p:spPr>
            <a:xfrm>
              <a:off x="8504695" y="3383558"/>
              <a:ext cx="70574" cy="23219"/>
            </a:xfrm>
            <a:custGeom>
              <a:avLst/>
              <a:gdLst>
                <a:gd name="connsiteX0" fmla="*/ 70794 w 70574"/>
                <a:gd name="connsiteY0" fmla="*/ 26 h 23219"/>
                <a:gd name="connsiteX1" fmla="*/ 220 w 70574"/>
                <a:gd name="connsiteY1" fmla="*/ 26 h 23219"/>
              </a:gdLst>
              <a:ahLst/>
              <a:cxnLst>
                <a:cxn ang="0">
                  <a:pos x="connsiteX0" y="connsiteY0"/>
                </a:cxn>
                <a:cxn ang="0">
                  <a:pos x="connsiteX1" y="connsiteY1"/>
                </a:cxn>
              </a:cxnLst>
              <a:rect l="l" t="t" r="r" b="b"/>
              <a:pathLst>
                <a:path w="70574" h="23219">
                  <a:moveTo>
                    <a:pt x="70794" y="26"/>
                  </a:moveTo>
                  <a:lnTo>
                    <a:pt x="220" y="26"/>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85" name="Freeform: Shape 184">
              <a:extLst>
                <a:ext uri="{FF2B5EF4-FFF2-40B4-BE49-F238E27FC236}">
                  <a16:creationId xmlns:a16="http://schemas.microsoft.com/office/drawing/2014/main" id="{C7B00373-4B75-7902-5AF6-9BD3B880F00E}"/>
                </a:ext>
              </a:extLst>
            </p:cNvPr>
            <p:cNvSpPr/>
            <p:nvPr/>
          </p:nvSpPr>
          <p:spPr>
            <a:xfrm>
              <a:off x="8504695" y="3310798"/>
              <a:ext cx="70574" cy="23219"/>
            </a:xfrm>
            <a:custGeom>
              <a:avLst/>
              <a:gdLst>
                <a:gd name="connsiteX0" fmla="*/ 70794 w 70574"/>
                <a:gd name="connsiteY0" fmla="*/ 22 h 23219"/>
                <a:gd name="connsiteX1" fmla="*/ 220 w 70574"/>
                <a:gd name="connsiteY1" fmla="*/ 22 h 23219"/>
              </a:gdLst>
              <a:ahLst/>
              <a:cxnLst>
                <a:cxn ang="0">
                  <a:pos x="connsiteX0" y="connsiteY0"/>
                </a:cxn>
                <a:cxn ang="0">
                  <a:pos x="connsiteX1" y="connsiteY1"/>
                </a:cxn>
              </a:cxnLst>
              <a:rect l="l" t="t" r="r" b="b"/>
              <a:pathLst>
                <a:path w="70574" h="23219">
                  <a:moveTo>
                    <a:pt x="70794" y="22"/>
                  </a:moveTo>
                  <a:lnTo>
                    <a:pt x="220" y="22"/>
                  </a:lnTo>
                </a:path>
              </a:pathLst>
            </a:custGeom>
            <a:solidFill>
              <a:srgbClr val="000000"/>
            </a:solidFill>
            <a:ln w="15240" cap="flat">
              <a:solidFill>
                <a:srgbClr val="000000"/>
              </a:solidFill>
              <a:prstDash val="solid"/>
              <a:round/>
            </a:ln>
          </p:spPr>
          <p:txBody>
            <a:bodyPr rtlCol="0" anchor="ctr"/>
            <a:lstStyle/>
            <a:p>
              <a:endParaRPr lang="zh-CN" altLang="en-US"/>
            </a:p>
          </p:txBody>
        </p:sp>
        <mc:AlternateContent xmlns:mc="http://schemas.openxmlformats.org/markup-compatibility/2006" xmlns:a14="http://schemas.microsoft.com/office/drawing/2010/main">
          <mc:Choice Requires="a14">
            <p:sp>
              <p:nvSpPr>
                <p:cNvPr id="196" name="TextBox 195">
                  <a:extLst>
                    <a:ext uri="{FF2B5EF4-FFF2-40B4-BE49-F238E27FC236}">
                      <a16:creationId xmlns:a16="http://schemas.microsoft.com/office/drawing/2014/main" id="{C8530E64-45A6-3B3F-E824-52AF310AD6FE}"/>
                    </a:ext>
                  </a:extLst>
                </p:cNvPr>
                <p:cNvSpPr txBox="1">
                  <a:spLocks/>
                </p:cNvSpPr>
                <p:nvPr/>
              </p:nvSpPr>
              <p:spPr>
                <a:xfrm>
                  <a:off x="8128474" y="4008623"/>
                  <a:ext cx="54765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5</m:t>
                        </m:r>
                        <m:r>
                          <a:rPr lang="en-US" altLang="zh-CN" sz="1600" b="0" i="1" dirty="0" smtClean="0">
                            <a:latin typeface="Cambria Math" panose="02040503050406030204" pitchFamily="18" charset="0"/>
                            <a:ea typeface="Cambria Math" panose="02040503050406030204" pitchFamily="18" charset="0"/>
                          </a:rPr>
                          <m:t>×</m:t>
                        </m:r>
                      </m:oMath>
                    </m:oMathPara>
                  </a14:m>
                  <a:endParaRPr lang="zh-CN" altLang="en-US" sz="1600" dirty="0"/>
                </a:p>
              </p:txBody>
            </p:sp>
          </mc:Choice>
          <mc:Fallback xmlns="">
            <p:sp>
              <p:nvSpPr>
                <p:cNvPr id="196" name="TextBox 195">
                  <a:extLst>
                    <a:ext uri="{FF2B5EF4-FFF2-40B4-BE49-F238E27FC236}">
                      <a16:creationId xmlns:a16="http://schemas.microsoft.com/office/drawing/2014/main" id="{C8530E64-45A6-3B3F-E824-52AF310AD6FE}"/>
                    </a:ext>
                  </a:extLst>
                </p:cNvPr>
                <p:cNvSpPr txBox="1">
                  <a:spLocks noRot="1" noChangeAspect="1" noMove="1" noResize="1" noEditPoints="1" noAdjustHandles="1" noChangeArrowheads="1" noChangeShapeType="1" noTextEdit="1"/>
                </p:cNvSpPr>
                <p:nvPr/>
              </p:nvSpPr>
              <p:spPr>
                <a:xfrm>
                  <a:off x="8128474" y="4008623"/>
                  <a:ext cx="547650" cy="338554"/>
                </a:xfrm>
                <a:prstGeom prst="rect">
                  <a:avLst/>
                </a:prstGeom>
                <a:blipFill>
                  <a:blip r:embed="rId12"/>
                  <a:stretch>
                    <a:fillRect/>
                  </a:stretch>
                </a:blipFill>
              </p:spPr>
              <p:txBody>
                <a:bodyPr/>
                <a:lstStyle/>
                <a:p>
                  <a:r>
                    <a:rPr lang="zh-CN" altLang="en-US">
                      <a:noFill/>
                    </a:rPr>
                    <a:t> </a:t>
                  </a:r>
                </a:p>
              </p:txBody>
            </p:sp>
          </mc:Fallback>
        </mc:AlternateContent>
      </p:grpSp>
      <p:grpSp>
        <p:nvGrpSpPr>
          <p:cNvPr id="205" name="Group 204">
            <a:extLst>
              <a:ext uri="{FF2B5EF4-FFF2-40B4-BE49-F238E27FC236}">
                <a16:creationId xmlns:a16="http://schemas.microsoft.com/office/drawing/2014/main" id="{4EBCE47D-D026-CDDB-4A25-1FDCAB7964A8}"/>
              </a:ext>
            </a:extLst>
          </p:cNvPr>
          <p:cNvGrpSpPr/>
          <p:nvPr/>
        </p:nvGrpSpPr>
        <p:grpSpPr>
          <a:xfrm>
            <a:off x="3305360" y="2858479"/>
            <a:ext cx="2520577" cy="1769565"/>
            <a:chOff x="3305360" y="2858479"/>
            <a:chExt cx="2520577" cy="1769565"/>
          </a:xfrm>
        </p:grpSpPr>
        <p:sp>
          <p:nvSpPr>
            <p:cNvPr id="53" name="Freeform: Shape 52">
              <a:extLst>
                <a:ext uri="{FF2B5EF4-FFF2-40B4-BE49-F238E27FC236}">
                  <a16:creationId xmlns:a16="http://schemas.microsoft.com/office/drawing/2014/main" id="{77AF0BCB-7A1A-B246-4E8B-DEAA357B327D}"/>
                </a:ext>
              </a:extLst>
            </p:cNvPr>
            <p:cNvSpPr/>
            <p:nvPr/>
          </p:nvSpPr>
          <p:spPr>
            <a:xfrm>
              <a:off x="4279036" y="2872214"/>
              <a:ext cx="905382" cy="1055474"/>
            </a:xfrm>
            <a:custGeom>
              <a:avLst/>
              <a:gdLst>
                <a:gd name="connsiteX0" fmla="*/ 0 w 905382"/>
                <a:gd name="connsiteY0" fmla="*/ 1055475 h 1055474"/>
                <a:gd name="connsiteX1" fmla="*/ 905383 w 905382"/>
                <a:gd name="connsiteY1" fmla="*/ 1055475 h 1055474"/>
                <a:gd name="connsiteX2" fmla="*/ 905383 w 905382"/>
                <a:gd name="connsiteY2" fmla="*/ 0 h 1055474"/>
                <a:gd name="connsiteX3" fmla="*/ 0 w 905382"/>
                <a:gd name="connsiteY3" fmla="*/ 0 h 1055474"/>
                <a:gd name="connsiteX4" fmla="*/ 0 w 905382"/>
                <a:gd name="connsiteY4" fmla="*/ 1055475 h 1055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5382" h="1055474">
                  <a:moveTo>
                    <a:pt x="0" y="1055475"/>
                  </a:moveTo>
                  <a:lnTo>
                    <a:pt x="905383" y="1055475"/>
                  </a:lnTo>
                  <a:lnTo>
                    <a:pt x="905383" y="0"/>
                  </a:lnTo>
                  <a:lnTo>
                    <a:pt x="0" y="0"/>
                  </a:lnTo>
                  <a:lnTo>
                    <a:pt x="0" y="1055475"/>
                  </a:lnTo>
                  <a:close/>
                </a:path>
              </a:pathLst>
            </a:custGeom>
            <a:noFill/>
            <a:ln w="23484" cap="flat">
              <a:noFill/>
              <a:prstDash val="solid"/>
              <a:round/>
            </a:ln>
          </p:spPr>
          <p:txBody>
            <a:bodyPr rtlCol="0" anchor="ctr"/>
            <a:lstStyle/>
            <a:p>
              <a:endParaRPr lang="zh-CN" altLang="en-US"/>
            </a:p>
          </p:txBody>
        </p:sp>
        <p:sp>
          <p:nvSpPr>
            <p:cNvPr id="56" name="Freeform: Shape 55">
              <a:extLst>
                <a:ext uri="{FF2B5EF4-FFF2-40B4-BE49-F238E27FC236}">
                  <a16:creationId xmlns:a16="http://schemas.microsoft.com/office/drawing/2014/main" id="{7145EE51-6B66-9A08-7CFD-FACD9A30F7F6}"/>
                </a:ext>
              </a:extLst>
            </p:cNvPr>
            <p:cNvSpPr/>
            <p:nvPr/>
          </p:nvSpPr>
          <p:spPr>
            <a:xfrm>
              <a:off x="4686001" y="3927689"/>
              <a:ext cx="23524" cy="81266"/>
            </a:xfrm>
            <a:custGeom>
              <a:avLst/>
              <a:gdLst>
                <a:gd name="connsiteX0" fmla="*/ 56 w 23524"/>
                <a:gd name="connsiteY0" fmla="*/ 49 h 81266"/>
                <a:gd name="connsiteX1" fmla="*/ 56 w 23524"/>
                <a:gd name="connsiteY1" fmla="*/ 81316 h 81266"/>
              </a:gdLst>
              <a:ahLst/>
              <a:cxnLst>
                <a:cxn ang="0">
                  <a:pos x="connsiteX0" y="connsiteY0"/>
                </a:cxn>
                <a:cxn ang="0">
                  <a:pos x="connsiteX1" y="connsiteY1"/>
                </a:cxn>
              </a:cxnLst>
              <a:rect l="l" t="t" r="r" b="b"/>
              <a:pathLst>
                <a:path w="23524" h="81266">
                  <a:moveTo>
                    <a:pt x="56" y="49"/>
                  </a:moveTo>
                  <a:lnTo>
                    <a:pt x="56" y="81316"/>
                  </a:lnTo>
                </a:path>
              </a:pathLst>
            </a:custGeom>
            <a:solidFill>
              <a:srgbClr val="000000"/>
            </a:solidFill>
            <a:ln w="18787" cap="flat">
              <a:solidFill>
                <a:srgbClr val="000000"/>
              </a:solidFill>
              <a:prstDash val="solid"/>
              <a:round/>
            </a:ln>
          </p:spPr>
          <p:txBody>
            <a:bodyPr rtlCol="0" anchor="ctr"/>
            <a:lstStyle/>
            <a:p>
              <a:endParaRPr lang="zh-CN" altLang="en-US"/>
            </a:p>
          </p:txBody>
        </p:sp>
        <p:sp>
          <p:nvSpPr>
            <p:cNvPr id="59" name="Freeform: Shape 58">
              <a:extLst>
                <a:ext uri="{FF2B5EF4-FFF2-40B4-BE49-F238E27FC236}">
                  <a16:creationId xmlns:a16="http://schemas.microsoft.com/office/drawing/2014/main" id="{E7FF869E-E9B9-F6E3-B3AD-95D13EDFF2AC}"/>
                </a:ext>
              </a:extLst>
            </p:cNvPr>
            <p:cNvSpPr/>
            <p:nvPr/>
          </p:nvSpPr>
          <p:spPr>
            <a:xfrm>
              <a:off x="5143265" y="3927689"/>
              <a:ext cx="23524" cy="81266"/>
            </a:xfrm>
            <a:custGeom>
              <a:avLst/>
              <a:gdLst>
                <a:gd name="connsiteX0" fmla="*/ 75 w 23524"/>
                <a:gd name="connsiteY0" fmla="*/ 49 h 81266"/>
                <a:gd name="connsiteX1" fmla="*/ 75 w 23524"/>
                <a:gd name="connsiteY1" fmla="*/ 81316 h 81266"/>
              </a:gdLst>
              <a:ahLst/>
              <a:cxnLst>
                <a:cxn ang="0">
                  <a:pos x="connsiteX0" y="connsiteY0"/>
                </a:cxn>
                <a:cxn ang="0">
                  <a:pos x="connsiteX1" y="connsiteY1"/>
                </a:cxn>
              </a:cxnLst>
              <a:rect l="l" t="t" r="r" b="b"/>
              <a:pathLst>
                <a:path w="23524" h="81266">
                  <a:moveTo>
                    <a:pt x="75" y="49"/>
                  </a:moveTo>
                  <a:lnTo>
                    <a:pt x="75" y="81316"/>
                  </a:lnTo>
                </a:path>
              </a:pathLst>
            </a:custGeom>
            <a:solidFill>
              <a:srgbClr val="000000"/>
            </a:solidFill>
            <a:ln w="18787" cap="flat">
              <a:solidFill>
                <a:srgbClr val="000000"/>
              </a:solidFill>
              <a:prstDash val="solid"/>
              <a:round/>
            </a:ln>
          </p:spPr>
          <p:txBody>
            <a:bodyPr rtlCol="0" anchor="ctr"/>
            <a:lstStyle/>
            <a:p>
              <a:endParaRPr lang="zh-CN" altLang="en-US"/>
            </a:p>
          </p:txBody>
        </p:sp>
        <p:sp>
          <p:nvSpPr>
            <p:cNvPr id="64" name="Freeform: Shape 63">
              <a:extLst>
                <a:ext uri="{FF2B5EF4-FFF2-40B4-BE49-F238E27FC236}">
                  <a16:creationId xmlns:a16="http://schemas.microsoft.com/office/drawing/2014/main" id="{D780D1A5-9134-827F-B504-A9D099EA21B2}"/>
                </a:ext>
              </a:extLst>
            </p:cNvPr>
            <p:cNvSpPr/>
            <p:nvPr/>
          </p:nvSpPr>
          <p:spPr>
            <a:xfrm>
              <a:off x="4196700" y="3927689"/>
              <a:ext cx="82336" cy="23219"/>
            </a:xfrm>
            <a:custGeom>
              <a:avLst/>
              <a:gdLst>
                <a:gd name="connsiteX0" fmla="*/ 82375 w 82336"/>
                <a:gd name="connsiteY0" fmla="*/ 49 h 23219"/>
                <a:gd name="connsiteX1" fmla="*/ 39 w 82336"/>
                <a:gd name="connsiteY1" fmla="*/ 49 h 23219"/>
              </a:gdLst>
              <a:ahLst/>
              <a:cxnLst>
                <a:cxn ang="0">
                  <a:pos x="connsiteX0" y="connsiteY0"/>
                </a:cxn>
                <a:cxn ang="0">
                  <a:pos x="connsiteX1" y="connsiteY1"/>
                </a:cxn>
              </a:cxnLst>
              <a:rect l="l" t="t" r="r" b="b"/>
              <a:pathLst>
                <a:path w="82336" h="23219">
                  <a:moveTo>
                    <a:pt x="82375" y="49"/>
                  </a:moveTo>
                  <a:lnTo>
                    <a:pt x="39" y="49"/>
                  </a:lnTo>
                </a:path>
              </a:pathLst>
            </a:custGeom>
            <a:solidFill>
              <a:srgbClr val="000000"/>
            </a:solidFill>
            <a:ln w="18787" cap="flat">
              <a:solidFill>
                <a:srgbClr val="000000"/>
              </a:solidFill>
              <a:prstDash val="solid"/>
              <a:round/>
            </a:ln>
          </p:spPr>
          <p:txBody>
            <a:bodyPr rtlCol="0" anchor="ctr"/>
            <a:lstStyle/>
            <a:p>
              <a:endParaRPr lang="zh-CN" altLang="en-US"/>
            </a:p>
          </p:txBody>
        </p:sp>
        <p:sp>
          <p:nvSpPr>
            <p:cNvPr id="67" name="Freeform: Shape 66">
              <a:extLst>
                <a:ext uri="{FF2B5EF4-FFF2-40B4-BE49-F238E27FC236}">
                  <a16:creationId xmlns:a16="http://schemas.microsoft.com/office/drawing/2014/main" id="{F002CC15-22BF-4490-A868-D86921CEAA15}"/>
                </a:ext>
              </a:extLst>
            </p:cNvPr>
            <p:cNvSpPr/>
            <p:nvPr/>
          </p:nvSpPr>
          <p:spPr>
            <a:xfrm>
              <a:off x="4196700" y="3349646"/>
              <a:ext cx="82336" cy="23219"/>
            </a:xfrm>
            <a:custGeom>
              <a:avLst/>
              <a:gdLst>
                <a:gd name="connsiteX0" fmla="*/ 82375 w 82336"/>
                <a:gd name="connsiteY0" fmla="*/ 24 h 23219"/>
                <a:gd name="connsiteX1" fmla="*/ 39 w 82336"/>
                <a:gd name="connsiteY1" fmla="*/ 24 h 23219"/>
              </a:gdLst>
              <a:ahLst/>
              <a:cxnLst>
                <a:cxn ang="0">
                  <a:pos x="connsiteX0" y="connsiteY0"/>
                </a:cxn>
                <a:cxn ang="0">
                  <a:pos x="connsiteX1" y="connsiteY1"/>
                </a:cxn>
              </a:cxnLst>
              <a:rect l="l" t="t" r="r" b="b"/>
              <a:pathLst>
                <a:path w="82336" h="23219">
                  <a:moveTo>
                    <a:pt x="82375" y="24"/>
                  </a:moveTo>
                  <a:lnTo>
                    <a:pt x="39" y="24"/>
                  </a:lnTo>
                </a:path>
              </a:pathLst>
            </a:custGeom>
            <a:solidFill>
              <a:srgbClr val="000000"/>
            </a:solidFill>
            <a:ln w="18787" cap="flat">
              <a:solidFill>
                <a:srgbClr val="000000"/>
              </a:solidFill>
              <a:prstDash val="solid"/>
              <a:round/>
            </a:ln>
          </p:spPr>
          <p:txBody>
            <a:bodyPr rtlCol="0" anchor="ctr"/>
            <a:lstStyle/>
            <a:p>
              <a:endParaRPr lang="zh-CN" altLang="en-US"/>
            </a:p>
          </p:txBody>
        </p:sp>
        <p:sp>
          <p:nvSpPr>
            <p:cNvPr id="70" name="Freeform: Shape 69">
              <a:extLst>
                <a:ext uri="{FF2B5EF4-FFF2-40B4-BE49-F238E27FC236}">
                  <a16:creationId xmlns:a16="http://schemas.microsoft.com/office/drawing/2014/main" id="{579D99B3-B20A-013D-61D7-DE5E08E4ECB7}"/>
                </a:ext>
              </a:extLst>
            </p:cNvPr>
            <p:cNvSpPr/>
            <p:nvPr/>
          </p:nvSpPr>
          <p:spPr>
            <a:xfrm>
              <a:off x="4320190" y="2930089"/>
              <a:ext cx="823074" cy="994488"/>
            </a:xfrm>
            <a:custGeom>
              <a:avLst/>
              <a:gdLst>
                <a:gd name="connsiteX0" fmla="*/ 0 w 823074"/>
                <a:gd name="connsiteY0" fmla="*/ 983056 h 994488"/>
                <a:gd name="connsiteX1" fmla="*/ 23068 w 823074"/>
                <a:gd name="connsiteY1" fmla="*/ 985686 h 994488"/>
                <a:gd name="connsiteX2" fmla="*/ 73326 w 823074"/>
                <a:gd name="connsiteY2" fmla="*/ 993588 h 994488"/>
                <a:gd name="connsiteX3" fmla="*/ 93099 w 823074"/>
                <a:gd name="connsiteY3" fmla="*/ 990479 h 994488"/>
                <a:gd name="connsiteX4" fmla="*/ 111225 w 823074"/>
                <a:gd name="connsiteY4" fmla="*/ 982331 h 994488"/>
                <a:gd name="connsiteX5" fmla="*/ 129350 w 823074"/>
                <a:gd name="connsiteY5" fmla="*/ 968084 h 994488"/>
                <a:gd name="connsiteX6" fmla="*/ 148302 w 823074"/>
                <a:gd name="connsiteY6" fmla="*/ 946158 h 994488"/>
                <a:gd name="connsiteX7" fmla="*/ 168074 w 823074"/>
                <a:gd name="connsiteY7" fmla="*/ 915124 h 994488"/>
                <a:gd name="connsiteX8" fmla="*/ 187849 w 823074"/>
                <a:gd name="connsiteY8" fmla="*/ 874163 h 994488"/>
                <a:gd name="connsiteX9" fmla="*/ 207622 w 823074"/>
                <a:gd name="connsiteY9" fmla="*/ 820474 h 994488"/>
                <a:gd name="connsiteX10" fmla="*/ 228220 w 823074"/>
                <a:gd name="connsiteY10" fmla="*/ 748146 h 994488"/>
                <a:gd name="connsiteX11" fmla="*/ 251288 w 823074"/>
                <a:gd name="connsiteY11" fmla="*/ 646210 h 994488"/>
                <a:gd name="connsiteX12" fmla="*/ 280948 w 823074"/>
                <a:gd name="connsiteY12" fmla="*/ 488541 h 994488"/>
                <a:gd name="connsiteX13" fmla="*/ 346862 w 823074"/>
                <a:gd name="connsiteY13" fmla="*/ 128920 h 994488"/>
                <a:gd name="connsiteX14" fmla="*/ 365811 w 823074"/>
                <a:gd name="connsiteY14" fmla="*/ 56719 h 994488"/>
                <a:gd name="connsiteX15" fmla="*/ 379818 w 823074"/>
                <a:gd name="connsiteY15" fmla="*/ 20820 h 994488"/>
                <a:gd name="connsiteX16" fmla="*/ 391352 w 823074"/>
                <a:gd name="connsiteY16" fmla="*/ 4223 h 994488"/>
                <a:gd name="connsiteX17" fmla="*/ 399590 w 823074"/>
                <a:gd name="connsiteY17" fmla="*/ 0 h 994488"/>
                <a:gd name="connsiteX18" fmla="*/ 407005 w 823074"/>
                <a:gd name="connsiteY18" fmla="*/ 1706 h 994488"/>
                <a:gd name="connsiteX19" fmla="*/ 415244 w 823074"/>
                <a:gd name="connsiteY19" fmla="*/ 9594 h 994488"/>
                <a:gd name="connsiteX20" fmla="*/ 425131 w 823074"/>
                <a:gd name="connsiteY20" fmla="*/ 26932 h 994488"/>
                <a:gd name="connsiteX21" fmla="*/ 438314 w 823074"/>
                <a:gd name="connsiteY21" fmla="*/ 61963 h 994488"/>
                <a:gd name="connsiteX22" fmla="*/ 455617 w 823074"/>
                <a:gd name="connsiteY22" fmla="*/ 124741 h 994488"/>
                <a:gd name="connsiteX23" fmla="*/ 478685 w 823074"/>
                <a:gd name="connsiteY23" fmla="*/ 229967 h 994488"/>
                <a:gd name="connsiteX24" fmla="*/ 513290 w 823074"/>
                <a:gd name="connsiteY24" fmla="*/ 415754 h 994488"/>
                <a:gd name="connsiteX25" fmla="*/ 564371 w 823074"/>
                <a:gd name="connsiteY25" fmla="*/ 687902 h 994488"/>
                <a:gd name="connsiteX26" fmla="*/ 589089 w 823074"/>
                <a:gd name="connsiteY26" fmla="*/ 791178 h 994488"/>
                <a:gd name="connsiteX27" fmla="*/ 610510 w 823074"/>
                <a:gd name="connsiteY27" fmla="*/ 859563 h 994488"/>
                <a:gd name="connsiteX28" fmla="*/ 630283 w 823074"/>
                <a:gd name="connsiteY28" fmla="*/ 906175 h 994488"/>
                <a:gd name="connsiteX29" fmla="*/ 650055 w 823074"/>
                <a:gd name="connsiteY29" fmla="*/ 939645 h 994488"/>
                <a:gd name="connsiteX30" fmla="*/ 669830 w 823074"/>
                <a:gd name="connsiteY30" fmla="*/ 963213 h 994488"/>
                <a:gd name="connsiteX31" fmla="*/ 690428 w 823074"/>
                <a:gd name="connsiteY31" fmla="*/ 979854 h 994488"/>
                <a:gd name="connsiteX32" fmla="*/ 711024 w 823074"/>
                <a:gd name="connsiteY32" fmla="*/ 989854 h 994488"/>
                <a:gd name="connsiteX33" fmla="*/ 732446 w 823074"/>
                <a:gd name="connsiteY33" fmla="*/ 994489 h 994488"/>
                <a:gd name="connsiteX34" fmla="*/ 757163 w 823074"/>
                <a:gd name="connsiteY34" fmla="*/ 994347 h 994488"/>
                <a:gd name="connsiteX35" fmla="*/ 787649 w 823074"/>
                <a:gd name="connsiteY35" fmla="*/ 988545 h 994488"/>
                <a:gd name="connsiteX36" fmla="*/ 821428 w 823074"/>
                <a:gd name="connsiteY36" fmla="*/ 983074 h 994488"/>
                <a:gd name="connsiteX37" fmla="*/ 823075 w 823074"/>
                <a:gd name="connsiteY37" fmla="*/ 983058 h 994488"/>
                <a:gd name="connsiteX38" fmla="*/ 823075 w 823074"/>
                <a:gd name="connsiteY38" fmla="*/ 983058 h 99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823074" h="994488">
                  <a:moveTo>
                    <a:pt x="0" y="983056"/>
                  </a:moveTo>
                  <a:lnTo>
                    <a:pt x="23068" y="985686"/>
                  </a:lnTo>
                  <a:lnTo>
                    <a:pt x="73326" y="993588"/>
                  </a:lnTo>
                  <a:lnTo>
                    <a:pt x="93099" y="990479"/>
                  </a:lnTo>
                  <a:lnTo>
                    <a:pt x="111225" y="982331"/>
                  </a:lnTo>
                  <a:lnTo>
                    <a:pt x="129350" y="968084"/>
                  </a:lnTo>
                  <a:lnTo>
                    <a:pt x="148302" y="946158"/>
                  </a:lnTo>
                  <a:lnTo>
                    <a:pt x="168074" y="915124"/>
                  </a:lnTo>
                  <a:lnTo>
                    <a:pt x="187849" y="874163"/>
                  </a:lnTo>
                  <a:lnTo>
                    <a:pt x="207622" y="820474"/>
                  </a:lnTo>
                  <a:lnTo>
                    <a:pt x="228220" y="748146"/>
                  </a:lnTo>
                  <a:lnTo>
                    <a:pt x="251288" y="646210"/>
                  </a:lnTo>
                  <a:lnTo>
                    <a:pt x="280948" y="488541"/>
                  </a:lnTo>
                  <a:lnTo>
                    <a:pt x="346862" y="128920"/>
                  </a:lnTo>
                  <a:lnTo>
                    <a:pt x="365811" y="56719"/>
                  </a:lnTo>
                  <a:lnTo>
                    <a:pt x="379818" y="20820"/>
                  </a:lnTo>
                  <a:lnTo>
                    <a:pt x="391352" y="4223"/>
                  </a:lnTo>
                  <a:lnTo>
                    <a:pt x="399590" y="0"/>
                  </a:lnTo>
                  <a:lnTo>
                    <a:pt x="407005" y="1706"/>
                  </a:lnTo>
                  <a:lnTo>
                    <a:pt x="415244" y="9594"/>
                  </a:lnTo>
                  <a:lnTo>
                    <a:pt x="425131" y="26932"/>
                  </a:lnTo>
                  <a:lnTo>
                    <a:pt x="438314" y="61963"/>
                  </a:lnTo>
                  <a:lnTo>
                    <a:pt x="455617" y="124741"/>
                  </a:lnTo>
                  <a:lnTo>
                    <a:pt x="478685" y="229967"/>
                  </a:lnTo>
                  <a:lnTo>
                    <a:pt x="513290" y="415754"/>
                  </a:lnTo>
                  <a:lnTo>
                    <a:pt x="564371" y="687902"/>
                  </a:lnTo>
                  <a:lnTo>
                    <a:pt x="589089" y="791178"/>
                  </a:lnTo>
                  <a:lnTo>
                    <a:pt x="610510" y="859563"/>
                  </a:lnTo>
                  <a:lnTo>
                    <a:pt x="630283" y="906175"/>
                  </a:lnTo>
                  <a:lnTo>
                    <a:pt x="650055" y="939645"/>
                  </a:lnTo>
                  <a:lnTo>
                    <a:pt x="669830" y="963213"/>
                  </a:lnTo>
                  <a:lnTo>
                    <a:pt x="690428" y="979854"/>
                  </a:lnTo>
                  <a:lnTo>
                    <a:pt x="711024" y="989854"/>
                  </a:lnTo>
                  <a:lnTo>
                    <a:pt x="732446" y="994489"/>
                  </a:lnTo>
                  <a:lnTo>
                    <a:pt x="757163" y="994347"/>
                  </a:lnTo>
                  <a:lnTo>
                    <a:pt x="787649" y="988545"/>
                  </a:lnTo>
                  <a:lnTo>
                    <a:pt x="821428" y="983074"/>
                  </a:lnTo>
                  <a:lnTo>
                    <a:pt x="823075" y="983058"/>
                  </a:lnTo>
                  <a:lnTo>
                    <a:pt x="823075" y="983058"/>
                  </a:lnTo>
                </a:path>
              </a:pathLst>
            </a:custGeom>
            <a:noFill/>
            <a:ln w="23484" cap="sq">
              <a:solidFill>
                <a:schemeClr val="bg2">
                  <a:lumMod val="50000"/>
                </a:schemeClr>
              </a:solidFill>
              <a:prstDash val="solid"/>
              <a:round/>
            </a:ln>
          </p:spPr>
          <p:txBody>
            <a:bodyPr rtlCol="0" anchor="ctr"/>
            <a:lstStyle/>
            <a:p>
              <a:endParaRPr lang="zh-CN" altLang="en-US"/>
            </a:p>
          </p:txBody>
        </p:sp>
        <p:sp>
          <p:nvSpPr>
            <p:cNvPr id="71" name="Freeform: Shape 70">
              <a:extLst>
                <a:ext uri="{FF2B5EF4-FFF2-40B4-BE49-F238E27FC236}">
                  <a16:creationId xmlns:a16="http://schemas.microsoft.com/office/drawing/2014/main" id="{5C3D1191-2C11-1E68-AFD9-AA6FF9E85E1D}"/>
                </a:ext>
              </a:extLst>
            </p:cNvPr>
            <p:cNvSpPr/>
            <p:nvPr/>
          </p:nvSpPr>
          <p:spPr>
            <a:xfrm>
              <a:off x="4279036" y="2872214"/>
              <a:ext cx="23524" cy="1055474"/>
            </a:xfrm>
            <a:custGeom>
              <a:avLst/>
              <a:gdLst>
                <a:gd name="connsiteX0" fmla="*/ 0 w 23524"/>
                <a:gd name="connsiteY0" fmla="*/ 1055475 h 1055474"/>
                <a:gd name="connsiteX1" fmla="*/ 0 w 23524"/>
                <a:gd name="connsiteY1" fmla="*/ 0 h 1055474"/>
              </a:gdLst>
              <a:ahLst/>
              <a:cxnLst>
                <a:cxn ang="0">
                  <a:pos x="connsiteX0" y="connsiteY0"/>
                </a:cxn>
                <a:cxn ang="0">
                  <a:pos x="connsiteX1" y="connsiteY1"/>
                </a:cxn>
              </a:cxnLst>
              <a:rect l="l" t="t" r="r" b="b"/>
              <a:pathLst>
                <a:path w="23524" h="1055474">
                  <a:moveTo>
                    <a:pt x="0" y="1055475"/>
                  </a:moveTo>
                  <a:lnTo>
                    <a:pt x="0" y="0"/>
                  </a:lnTo>
                </a:path>
              </a:pathLst>
            </a:custGeom>
            <a:noFill/>
            <a:ln w="18787" cap="sq">
              <a:solidFill>
                <a:srgbClr val="000000"/>
              </a:solidFill>
              <a:prstDash val="solid"/>
              <a:miter/>
            </a:ln>
          </p:spPr>
          <p:txBody>
            <a:bodyPr rtlCol="0" anchor="ctr"/>
            <a:lstStyle/>
            <a:p>
              <a:endParaRPr lang="zh-CN" altLang="en-US"/>
            </a:p>
          </p:txBody>
        </p:sp>
        <p:sp>
          <p:nvSpPr>
            <p:cNvPr id="72" name="Freeform: Shape 71">
              <a:extLst>
                <a:ext uri="{FF2B5EF4-FFF2-40B4-BE49-F238E27FC236}">
                  <a16:creationId xmlns:a16="http://schemas.microsoft.com/office/drawing/2014/main" id="{D3D1D010-1053-BE31-146E-A36303460869}"/>
                </a:ext>
              </a:extLst>
            </p:cNvPr>
            <p:cNvSpPr/>
            <p:nvPr/>
          </p:nvSpPr>
          <p:spPr>
            <a:xfrm>
              <a:off x="4279036" y="3927689"/>
              <a:ext cx="905382" cy="23219"/>
            </a:xfrm>
            <a:custGeom>
              <a:avLst/>
              <a:gdLst>
                <a:gd name="connsiteX0" fmla="*/ 0 w 905382"/>
                <a:gd name="connsiteY0" fmla="*/ 0 h 23219"/>
                <a:gd name="connsiteX1" fmla="*/ 905383 w 905382"/>
                <a:gd name="connsiteY1" fmla="*/ 0 h 23219"/>
              </a:gdLst>
              <a:ahLst/>
              <a:cxnLst>
                <a:cxn ang="0">
                  <a:pos x="connsiteX0" y="connsiteY0"/>
                </a:cxn>
                <a:cxn ang="0">
                  <a:pos x="connsiteX1" y="connsiteY1"/>
                </a:cxn>
              </a:cxnLst>
              <a:rect l="l" t="t" r="r" b="b"/>
              <a:pathLst>
                <a:path w="905382" h="23219">
                  <a:moveTo>
                    <a:pt x="0" y="0"/>
                  </a:moveTo>
                  <a:lnTo>
                    <a:pt x="905383" y="0"/>
                  </a:lnTo>
                </a:path>
              </a:pathLst>
            </a:custGeom>
            <a:noFill/>
            <a:ln w="18787" cap="sq">
              <a:solidFill>
                <a:srgbClr val="000000"/>
              </a:solidFill>
              <a:prstDash val="solid"/>
              <a:miter/>
            </a:ln>
          </p:spPr>
          <p:txBody>
            <a:bodyPr rtlCol="0" anchor="ctr"/>
            <a:lstStyle/>
            <a:p>
              <a:endParaRPr lang="zh-CN" altLang="en-US"/>
            </a:p>
          </p:txBody>
        </p:sp>
        <p:sp>
          <p:nvSpPr>
            <p:cNvPr id="197" name="TextBox 196">
              <a:extLst>
                <a:ext uri="{FF2B5EF4-FFF2-40B4-BE49-F238E27FC236}">
                  <a16:creationId xmlns:a16="http://schemas.microsoft.com/office/drawing/2014/main" id="{96CD5AD8-A49B-C977-EB3D-048957AA820F}"/>
                </a:ext>
              </a:extLst>
            </p:cNvPr>
            <p:cNvSpPr txBox="1">
              <a:spLocks/>
            </p:cNvSpPr>
            <p:nvPr/>
          </p:nvSpPr>
          <p:spPr>
            <a:xfrm>
              <a:off x="3637517" y="4258712"/>
              <a:ext cx="2188420" cy="369332"/>
            </a:xfrm>
            <a:prstGeom prst="rect">
              <a:avLst/>
            </a:prstGeom>
            <a:noFill/>
          </p:spPr>
          <p:txBody>
            <a:bodyPr wrap="none" rtlCol="0">
              <a:spAutoFit/>
            </a:bodyPr>
            <a:lstStyle/>
            <a:p>
              <a:r>
                <a:rPr lang="en-US" altLang="zh-CN" dirty="0"/>
                <a:t>Input Exec. Time (ms)</a:t>
              </a:r>
              <a:endParaRPr lang="zh-CN" altLang="en-US" dirty="0"/>
            </a:p>
          </p:txBody>
        </p:sp>
        <p:sp>
          <p:nvSpPr>
            <p:cNvPr id="198" name="TextBox 197">
              <a:extLst>
                <a:ext uri="{FF2B5EF4-FFF2-40B4-BE49-F238E27FC236}">
                  <a16:creationId xmlns:a16="http://schemas.microsoft.com/office/drawing/2014/main" id="{F937DC38-FB39-E242-C807-187E7358AE09}"/>
                </a:ext>
              </a:extLst>
            </p:cNvPr>
            <p:cNvSpPr txBox="1">
              <a:spLocks/>
            </p:cNvSpPr>
            <p:nvPr/>
          </p:nvSpPr>
          <p:spPr>
            <a:xfrm>
              <a:off x="3305360" y="2858479"/>
              <a:ext cx="461665" cy="1038105"/>
            </a:xfrm>
            <a:prstGeom prst="rect">
              <a:avLst/>
            </a:prstGeom>
            <a:noFill/>
          </p:spPr>
          <p:txBody>
            <a:bodyPr vert="vert270" wrap="none" rtlCol="0">
              <a:spAutoFit/>
            </a:bodyPr>
            <a:lstStyle/>
            <a:p>
              <a:r>
                <a:rPr lang="en-US" altLang="zh-CN" dirty="0"/>
                <a:t>Probability</a:t>
              </a:r>
              <a:endParaRPr lang="zh-CN" altLang="en-US" dirty="0"/>
            </a:p>
          </p:txBody>
        </p:sp>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id="{AE9EEFEF-CE47-C957-8639-8F030365EA3A}"/>
                    </a:ext>
                  </a:extLst>
                </p:cNvPr>
                <p:cNvSpPr txBox="1">
                  <a:spLocks/>
                </p:cNvSpPr>
                <p:nvPr/>
              </p:nvSpPr>
              <p:spPr>
                <a:xfrm>
                  <a:off x="3571090" y="3182346"/>
                  <a:ext cx="62549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0.02</m:t>
                        </m:r>
                      </m:oMath>
                    </m:oMathPara>
                  </a14:m>
                  <a:endParaRPr lang="zh-CN" altLang="en-US" sz="1600" dirty="0"/>
                </a:p>
              </p:txBody>
            </p:sp>
          </mc:Choice>
          <mc:Fallback xmlns="">
            <p:sp>
              <p:nvSpPr>
                <p:cNvPr id="199" name="TextBox 198">
                  <a:extLst>
                    <a:ext uri="{FF2B5EF4-FFF2-40B4-BE49-F238E27FC236}">
                      <a16:creationId xmlns:a16="http://schemas.microsoft.com/office/drawing/2014/main" id="{AE9EEFEF-CE47-C957-8639-8F030365EA3A}"/>
                    </a:ext>
                  </a:extLst>
                </p:cNvPr>
                <p:cNvSpPr txBox="1">
                  <a:spLocks noRot="1" noChangeAspect="1" noMove="1" noResize="1" noEditPoints="1" noAdjustHandles="1" noChangeArrowheads="1" noChangeShapeType="1" noTextEdit="1"/>
                </p:cNvSpPr>
                <p:nvPr/>
              </p:nvSpPr>
              <p:spPr>
                <a:xfrm>
                  <a:off x="3571090" y="3182346"/>
                  <a:ext cx="625491" cy="338554"/>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73602A8A-CEAC-9FCC-9F35-7029F427CC9D}"/>
                    </a:ext>
                  </a:extLst>
                </p:cNvPr>
                <p:cNvSpPr txBox="1">
                  <a:spLocks/>
                </p:cNvSpPr>
                <p:nvPr/>
              </p:nvSpPr>
              <p:spPr>
                <a:xfrm>
                  <a:off x="3570491" y="3758526"/>
                  <a:ext cx="62549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0.00</m:t>
                        </m:r>
                      </m:oMath>
                    </m:oMathPara>
                  </a14:m>
                  <a:endParaRPr lang="zh-CN" altLang="en-US" sz="1600" dirty="0"/>
                </a:p>
              </p:txBody>
            </p:sp>
          </mc:Choice>
          <mc:Fallback xmlns="">
            <p:sp>
              <p:nvSpPr>
                <p:cNvPr id="200" name="TextBox 199">
                  <a:extLst>
                    <a:ext uri="{FF2B5EF4-FFF2-40B4-BE49-F238E27FC236}">
                      <a16:creationId xmlns:a16="http://schemas.microsoft.com/office/drawing/2014/main" id="{73602A8A-CEAC-9FCC-9F35-7029F427CC9D}"/>
                    </a:ext>
                  </a:extLst>
                </p:cNvPr>
                <p:cNvSpPr txBox="1">
                  <a:spLocks noRot="1" noChangeAspect="1" noMove="1" noResize="1" noEditPoints="1" noAdjustHandles="1" noChangeArrowheads="1" noChangeShapeType="1" noTextEdit="1"/>
                </p:cNvSpPr>
                <p:nvPr/>
              </p:nvSpPr>
              <p:spPr>
                <a:xfrm>
                  <a:off x="3570491" y="3758526"/>
                  <a:ext cx="625492" cy="338554"/>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C99968D1-F2C5-6859-6AA2-0E118CD895F2}"/>
                    </a:ext>
                  </a:extLst>
                </p:cNvPr>
                <p:cNvSpPr txBox="1">
                  <a:spLocks/>
                </p:cNvSpPr>
                <p:nvPr/>
              </p:nvSpPr>
              <p:spPr>
                <a:xfrm>
                  <a:off x="4448770" y="4006950"/>
                  <a:ext cx="47000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50</m:t>
                        </m:r>
                      </m:oMath>
                    </m:oMathPara>
                  </a14:m>
                  <a:endParaRPr lang="zh-CN" altLang="en-US" sz="1600" dirty="0"/>
                </a:p>
              </p:txBody>
            </p:sp>
          </mc:Choice>
          <mc:Fallback xmlns="">
            <p:sp>
              <p:nvSpPr>
                <p:cNvPr id="201" name="TextBox 200">
                  <a:extLst>
                    <a:ext uri="{FF2B5EF4-FFF2-40B4-BE49-F238E27FC236}">
                      <a16:creationId xmlns:a16="http://schemas.microsoft.com/office/drawing/2014/main" id="{C99968D1-F2C5-6859-6AA2-0E118CD895F2}"/>
                    </a:ext>
                  </a:extLst>
                </p:cNvPr>
                <p:cNvSpPr txBox="1">
                  <a:spLocks noRot="1" noChangeAspect="1" noMove="1" noResize="1" noEditPoints="1" noAdjustHandles="1" noChangeArrowheads="1" noChangeShapeType="1" noTextEdit="1"/>
                </p:cNvSpPr>
                <p:nvPr/>
              </p:nvSpPr>
              <p:spPr>
                <a:xfrm>
                  <a:off x="4448770" y="4006950"/>
                  <a:ext cx="470000" cy="338554"/>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FD1FC783-1232-91BE-045E-9BEC32137C7C}"/>
                    </a:ext>
                  </a:extLst>
                </p:cNvPr>
                <p:cNvSpPr txBox="1">
                  <a:spLocks/>
                </p:cNvSpPr>
                <p:nvPr/>
              </p:nvSpPr>
              <p:spPr>
                <a:xfrm>
                  <a:off x="4852912" y="4008637"/>
                  <a:ext cx="583813"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100</m:t>
                        </m:r>
                      </m:oMath>
                    </m:oMathPara>
                  </a14:m>
                  <a:endParaRPr lang="zh-CN" altLang="en-US" sz="1600" dirty="0"/>
                </a:p>
              </p:txBody>
            </p:sp>
          </mc:Choice>
          <mc:Fallback xmlns="">
            <p:sp>
              <p:nvSpPr>
                <p:cNvPr id="202" name="TextBox 201">
                  <a:extLst>
                    <a:ext uri="{FF2B5EF4-FFF2-40B4-BE49-F238E27FC236}">
                      <a16:creationId xmlns:a16="http://schemas.microsoft.com/office/drawing/2014/main" id="{FD1FC783-1232-91BE-045E-9BEC32137C7C}"/>
                    </a:ext>
                  </a:extLst>
                </p:cNvPr>
                <p:cNvSpPr txBox="1">
                  <a:spLocks noRot="1" noChangeAspect="1" noMove="1" noResize="1" noEditPoints="1" noAdjustHandles="1" noChangeArrowheads="1" noChangeShapeType="1" noTextEdit="1"/>
                </p:cNvSpPr>
                <p:nvPr/>
              </p:nvSpPr>
              <p:spPr>
                <a:xfrm>
                  <a:off x="4852912" y="4008637"/>
                  <a:ext cx="583813" cy="338554"/>
                </a:xfrm>
                <a:prstGeom prst="rect">
                  <a:avLst/>
                </a:prstGeom>
                <a:blipFill>
                  <a:blip r:embed="rId16"/>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4934996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1"/>
                                        </p:tgtEl>
                                        <p:attrNameLst>
                                          <p:attrName>style.visibility</p:attrName>
                                        </p:attrNameLst>
                                      </p:cBhvr>
                                      <p:to>
                                        <p:strVal val="visible"/>
                                      </p:to>
                                    </p:set>
                                    <p:animEffect transition="in" filter="fade">
                                      <p:cBhvr>
                                        <p:cTn id="7" dur="250"/>
                                        <p:tgtEl>
                                          <p:spTgt spid="211"/>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210"/>
                                        </p:tgtEl>
                                        <p:attrNameLst>
                                          <p:attrName>style.visibility</p:attrName>
                                        </p:attrNameLst>
                                      </p:cBhvr>
                                      <p:to>
                                        <p:strVal val="visible"/>
                                      </p:to>
                                    </p:set>
                                    <p:animEffect transition="in" filter="fade">
                                      <p:cBhvr>
                                        <p:cTn id="11" dur="250"/>
                                        <p:tgtEl>
                                          <p:spTgt spid="210"/>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09"/>
                                        </p:tgtEl>
                                        <p:attrNameLst>
                                          <p:attrName>style.visibility</p:attrName>
                                        </p:attrNameLst>
                                      </p:cBhvr>
                                      <p:to>
                                        <p:strVal val="visible"/>
                                      </p:to>
                                    </p:set>
                                    <p:animEffect transition="in" filter="fade">
                                      <p:cBhvr>
                                        <p:cTn id="15" dur="250"/>
                                        <p:tgtEl>
                                          <p:spTgt spid="209"/>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212"/>
                                        </p:tgtEl>
                                        <p:attrNameLst>
                                          <p:attrName>style.visibility</p:attrName>
                                        </p:attrNameLst>
                                      </p:cBhvr>
                                      <p:to>
                                        <p:strVal val="visible"/>
                                      </p:to>
                                    </p:set>
                                    <p:animEffect transition="in" filter="fade">
                                      <p:cBhvr>
                                        <p:cTn id="19" dur="250"/>
                                        <p:tgtEl>
                                          <p:spTgt spid="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Chart, histogram&#10;&#10;Description automatically generated" hidden="1">
            <a:extLst>
              <a:ext uri="{FF2B5EF4-FFF2-40B4-BE49-F238E27FC236}">
                <a16:creationId xmlns:a16="http://schemas.microsoft.com/office/drawing/2014/main" id="{F9315CF2-2AB6-B311-1D08-0D5B9EF0601B}"/>
              </a:ext>
            </a:extLst>
          </p:cNvPr>
          <p:cNvPicPr>
            <a:picLocks noGrp="1" noRot="1" noChangeAspect="1" noMove="1" noResize="1" noEditPoints="1" noAdjustHandles="1" noChangeArrowheads="1" noChangeShapeType="1" noCrop="1"/>
          </p:cNvPicPr>
          <p:nvPr/>
        </p:nvPicPr>
        <p:blipFill rotWithShape="1">
          <a:blip r:embed="rId3" cstate="print">
            <a:extLst>
              <a:ext uri="{28A0092B-C50C-407E-A947-70E740481C1C}">
                <a14:useLocalDpi xmlns:a14="http://schemas.microsoft.com/office/drawing/2010/main" val="0"/>
              </a:ext>
            </a:extLst>
          </a:blip>
          <a:srcRect l="1207" t="2285" r="1739" b="21188"/>
          <a:stretch/>
        </p:blipFill>
        <p:spPr>
          <a:xfrm>
            <a:off x="6580570" y="2792740"/>
            <a:ext cx="5400000" cy="1850885"/>
          </a:xfrm>
          <a:prstGeom prst="rect">
            <a:avLst/>
          </a:prstGeom>
        </p:spPr>
      </p:pic>
      <p:sp>
        <p:nvSpPr>
          <p:cNvPr id="2" name="Title 1">
            <a:extLst>
              <a:ext uri="{FF2B5EF4-FFF2-40B4-BE49-F238E27FC236}">
                <a16:creationId xmlns:a16="http://schemas.microsoft.com/office/drawing/2014/main" id="{5018CABE-882F-13FF-D430-F632227F4796}"/>
              </a:ext>
            </a:extLst>
          </p:cNvPr>
          <p:cNvSpPr>
            <a:spLocks noGrp="1"/>
          </p:cNvSpPr>
          <p:nvPr>
            <p:ph type="title"/>
          </p:nvPr>
        </p:nvSpPr>
        <p:spPr/>
        <p:txBody>
          <a:bodyPr/>
          <a:lstStyle/>
          <a:p>
            <a:r>
              <a:rPr lang="en-US" altLang="zh-CN" dirty="0"/>
              <a:t>Existing Solutions</a:t>
            </a:r>
            <a:endParaRPr lang="zh-CN" altLang="en-US" dirty="0"/>
          </a:p>
        </p:txBody>
      </p:sp>
      <p:sp>
        <p:nvSpPr>
          <p:cNvPr id="5" name="Slide Number Placeholder 4">
            <a:extLst>
              <a:ext uri="{FF2B5EF4-FFF2-40B4-BE49-F238E27FC236}">
                <a16:creationId xmlns:a16="http://schemas.microsoft.com/office/drawing/2014/main" id="{21514BFB-8CAC-2C0F-1F20-8E245144C34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4BC627-AC99-AB40-AA77-AD4C10984B8E}" type="slidenum">
              <a:rPr kumimoji="0" lang="en-US" sz="1200" b="0" i="0" u="none" strike="noStrike" kern="1200" cap="none" spc="0" normalizeH="0" baseline="0" noProof="0" smtClean="0">
                <a:ln>
                  <a:noFill/>
                </a:ln>
                <a:solidFill>
                  <a:srgbClr val="EEECE1">
                    <a:lumMod val="50000"/>
                  </a:srgbClr>
                </a:solidFill>
                <a:effectLst/>
                <a:uLnTx/>
                <a:uFillTx/>
                <a:latin typeface="Abril Fatface" panose="02000503000000020003"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srgbClr val="EEECE1">
                  <a:lumMod val="50000"/>
                </a:srgbClr>
              </a:solidFill>
              <a:effectLst/>
              <a:uLnTx/>
              <a:uFillTx/>
              <a:latin typeface="Abril Fatface" panose="02000503000000020003" pitchFamily="2" charset="0"/>
              <a:ea typeface="+mn-ea"/>
              <a:cs typeface="+mn-cs"/>
            </a:endParaRPr>
          </a:p>
        </p:txBody>
      </p:sp>
      <p:sp>
        <p:nvSpPr>
          <p:cNvPr id="18" name="TextBox 17">
            <a:extLst>
              <a:ext uri="{FF2B5EF4-FFF2-40B4-BE49-F238E27FC236}">
                <a16:creationId xmlns:a16="http://schemas.microsoft.com/office/drawing/2014/main" id="{C2B358BD-02BA-65AF-7F0E-19AFEE0B2907}"/>
              </a:ext>
            </a:extLst>
          </p:cNvPr>
          <p:cNvSpPr txBox="1"/>
          <p:nvPr/>
        </p:nvSpPr>
        <p:spPr>
          <a:xfrm>
            <a:off x="1255398" y="4796924"/>
            <a:ext cx="3355406" cy="461665"/>
          </a:xfrm>
          <a:prstGeom prst="rect">
            <a:avLst/>
          </a:prstGeom>
          <a:noFill/>
        </p:spPr>
        <p:txBody>
          <a:bodyPr wrap="none" rtlCol="0">
            <a:spAutoFit/>
          </a:bodyPr>
          <a:lstStyle/>
          <a:p>
            <a:r>
              <a:rPr lang="en-US" altLang="zh-CN" sz="2400" dirty="0"/>
              <a:t>Simple normal distribution</a:t>
            </a:r>
            <a:endParaRPr lang="zh-CN" altLang="en-US" sz="2400" dirty="0"/>
          </a:p>
        </p:txBody>
      </p:sp>
      <p:sp>
        <p:nvSpPr>
          <p:cNvPr id="20" name="TextBox 19">
            <a:extLst>
              <a:ext uri="{FF2B5EF4-FFF2-40B4-BE49-F238E27FC236}">
                <a16:creationId xmlns:a16="http://schemas.microsoft.com/office/drawing/2014/main" id="{45AEC8F6-E111-DA4D-00DA-D01A03AD6F95}"/>
              </a:ext>
            </a:extLst>
          </p:cNvPr>
          <p:cNvSpPr txBox="1"/>
          <p:nvPr/>
        </p:nvSpPr>
        <p:spPr>
          <a:xfrm>
            <a:off x="6939224" y="4796923"/>
            <a:ext cx="4682692" cy="461665"/>
          </a:xfrm>
          <a:prstGeom prst="rect">
            <a:avLst/>
          </a:prstGeom>
          <a:noFill/>
        </p:spPr>
        <p:txBody>
          <a:bodyPr wrap="none" rtlCol="0">
            <a:spAutoFit/>
          </a:bodyPr>
          <a:lstStyle/>
          <a:p>
            <a:r>
              <a:rPr lang="en-US" altLang="zh-CN" sz="2400" dirty="0"/>
              <a:t>Bimodal distribution w/ inequal peaks</a:t>
            </a:r>
            <a:endParaRPr lang="zh-CN" altLang="en-US" sz="2400" dirty="0"/>
          </a:p>
        </p:txBody>
      </p:sp>
      <p:graphicFrame>
        <p:nvGraphicFramePr>
          <p:cNvPr id="29" name="Table 28">
            <a:extLst>
              <a:ext uri="{FF2B5EF4-FFF2-40B4-BE49-F238E27FC236}">
                <a16:creationId xmlns:a16="http://schemas.microsoft.com/office/drawing/2014/main" id="{511A6BE4-F203-55E7-0BCA-33ED160A6832}"/>
              </a:ext>
            </a:extLst>
          </p:cNvPr>
          <p:cNvGraphicFramePr>
            <a:graphicFrameLocks noGrp="1"/>
          </p:cNvGraphicFramePr>
          <p:nvPr>
            <p:extLst>
              <p:ext uri="{D42A27DB-BD31-4B8C-83A1-F6EECF244321}">
                <p14:modId xmlns:p14="http://schemas.microsoft.com/office/powerpoint/2010/main" val="3592052132"/>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
        <p:nvSpPr>
          <p:cNvPr id="38" name="Freeform: Shape 37">
            <a:extLst>
              <a:ext uri="{FF2B5EF4-FFF2-40B4-BE49-F238E27FC236}">
                <a16:creationId xmlns:a16="http://schemas.microsoft.com/office/drawing/2014/main" id="{0502EC5D-8741-A1DC-FEA4-8D835B44F9D6}"/>
              </a:ext>
            </a:extLst>
          </p:cNvPr>
          <p:cNvSpPr/>
          <p:nvPr/>
        </p:nvSpPr>
        <p:spPr>
          <a:xfrm>
            <a:off x="2861198" y="2872214"/>
            <a:ext cx="2716160" cy="1055474"/>
          </a:xfrm>
          <a:custGeom>
            <a:avLst/>
            <a:gdLst>
              <a:gd name="connsiteX0" fmla="*/ 0 w 2716160"/>
              <a:gd name="connsiteY0" fmla="*/ 1055475 h 1055474"/>
              <a:gd name="connsiteX1" fmla="*/ 2716160 w 2716160"/>
              <a:gd name="connsiteY1" fmla="*/ 1055475 h 1055474"/>
              <a:gd name="connsiteX2" fmla="*/ 2716160 w 2716160"/>
              <a:gd name="connsiteY2" fmla="*/ 0 h 1055474"/>
              <a:gd name="connsiteX3" fmla="*/ 0 w 2716160"/>
              <a:gd name="connsiteY3" fmla="*/ 0 h 1055474"/>
              <a:gd name="connsiteX4" fmla="*/ 0 w 2716160"/>
              <a:gd name="connsiteY4" fmla="*/ 1055475 h 1055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6160" h="1055474">
                <a:moveTo>
                  <a:pt x="0" y="1055475"/>
                </a:moveTo>
                <a:lnTo>
                  <a:pt x="2716160" y="1055475"/>
                </a:lnTo>
                <a:lnTo>
                  <a:pt x="2716160" y="0"/>
                </a:lnTo>
                <a:lnTo>
                  <a:pt x="0" y="0"/>
                </a:lnTo>
                <a:lnTo>
                  <a:pt x="0" y="1055475"/>
                </a:lnTo>
                <a:close/>
              </a:path>
            </a:pathLst>
          </a:custGeom>
          <a:noFill/>
          <a:ln w="23484" cap="flat">
            <a:noFill/>
            <a:prstDash val="solid"/>
            <a:round/>
          </a:ln>
        </p:spPr>
        <p:txBody>
          <a:bodyPr rtlCol="0" anchor="ctr"/>
          <a:lstStyle/>
          <a:p>
            <a:endParaRPr lang="zh-CN" altLang="en-US"/>
          </a:p>
        </p:txBody>
      </p:sp>
      <p:sp>
        <p:nvSpPr>
          <p:cNvPr id="39" name="Freeform: Shape 38">
            <a:extLst>
              <a:ext uri="{FF2B5EF4-FFF2-40B4-BE49-F238E27FC236}">
                <a16:creationId xmlns:a16="http://schemas.microsoft.com/office/drawing/2014/main" id="{1D2FA091-7ECD-BA29-2739-7EB7BCCABCAD}"/>
              </a:ext>
            </a:extLst>
          </p:cNvPr>
          <p:cNvSpPr/>
          <p:nvPr/>
        </p:nvSpPr>
        <p:spPr>
          <a:xfrm>
            <a:off x="2984655" y="3896025"/>
            <a:ext cx="137172" cy="31663"/>
          </a:xfrm>
          <a:custGeom>
            <a:avLst/>
            <a:gdLst>
              <a:gd name="connsiteX0" fmla="*/ 0 w 137172"/>
              <a:gd name="connsiteY0" fmla="*/ 31664 h 31663"/>
              <a:gd name="connsiteX1" fmla="*/ 137172 w 137172"/>
              <a:gd name="connsiteY1" fmla="*/ 31664 h 31663"/>
              <a:gd name="connsiteX2" fmla="*/ 137172 w 137172"/>
              <a:gd name="connsiteY2" fmla="*/ 0 h 31663"/>
              <a:gd name="connsiteX3" fmla="*/ 0 w 137172"/>
              <a:gd name="connsiteY3" fmla="*/ 0 h 31663"/>
            </a:gdLst>
            <a:ahLst/>
            <a:cxnLst>
              <a:cxn ang="0">
                <a:pos x="connsiteX0" y="connsiteY0"/>
              </a:cxn>
              <a:cxn ang="0">
                <a:pos x="connsiteX1" y="connsiteY1"/>
              </a:cxn>
              <a:cxn ang="0">
                <a:pos x="connsiteX2" y="connsiteY2"/>
              </a:cxn>
              <a:cxn ang="0">
                <a:pos x="connsiteX3" y="connsiteY3"/>
              </a:cxn>
            </a:cxnLst>
            <a:rect l="l" t="t" r="r" b="b"/>
            <a:pathLst>
              <a:path w="137172" h="31663">
                <a:moveTo>
                  <a:pt x="0" y="31664"/>
                </a:moveTo>
                <a:lnTo>
                  <a:pt x="137172" y="31664"/>
                </a:lnTo>
                <a:lnTo>
                  <a:pt x="137172" y="0"/>
                </a:lnTo>
                <a:lnTo>
                  <a:pt x="0" y="0"/>
                </a:lnTo>
                <a:close/>
              </a:path>
            </a:pathLst>
          </a:custGeom>
          <a:pattFill prst="pct5">
            <a:fgClr>
              <a:schemeClr val="tx1"/>
            </a:fgClr>
            <a:bgClr>
              <a:schemeClr val="accent2"/>
            </a:bgClr>
          </a:pattFill>
          <a:ln w="10160" cap="flat">
            <a:solidFill>
              <a:srgbClr val="000000"/>
            </a:solidFill>
            <a:prstDash val="solid"/>
            <a:miter/>
          </a:ln>
        </p:spPr>
        <p:txBody>
          <a:bodyPr rtlCol="0" anchor="ctr"/>
          <a:lstStyle/>
          <a:p>
            <a:endParaRPr lang="zh-CN" altLang="en-US"/>
          </a:p>
        </p:txBody>
      </p:sp>
      <p:sp>
        <p:nvSpPr>
          <p:cNvPr id="44" name="Freeform: Shape 43">
            <a:extLst>
              <a:ext uri="{FF2B5EF4-FFF2-40B4-BE49-F238E27FC236}">
                <a16:creationId xmlns:a16="http://schemas.microsoft.com/office/drawing/2014/main" id="{4AE2080C-3C86-6BC8-9EAE-74D3D2199F0F}"/>
              </a:ext>
            </a:extLst>
          </p:cNvPr>
          <p:cNvSpPr/>
          <p:nvPr/>
        </p:nvSpPr>
        <p:spPr>
          <a:xfrm>
            <a:off x="3121828" y="3892972"/>
            <a:ext cx="137195" cy="34717"/>
          </a:xfrm>
          <a:custGeom>
            <a:avLst/>
            <a:gdLst>
              <a:gd name="connsiteX0" fmla="*/ 0 w 137195"/>
              <a:gd name="connsiteY0" fmla="*/ 34717 h 34717"/>
              <a:gd name="connsiteX1" fmla="*/ 137196 w 137195"/>
              <a:gd name="connsiteY1" fmla="*/ 34717 h 34717"/>
              <a:gd name="connsiteX2" fmla="*/ 137196 w 137195"/>
              <a:gd name="connsiteY2" fmla="*/ 0 h 34717"/>
              <a:gd name="connsiteX3" fmla="*/ 0 w 137195"/>
              <a:gd name="connsiteY3" fmla="*/ 0 h 34717"/>
            </a:gdLst>
            <a:ahLst/>
            <a:cxnLst>
              <a:cxn ang="0">
                <a:pos x="connsiteX0" y="connsiteY0"/>
              </a:cxn>
              <a:cxn ang="0">
                <a:pos x="connsiteX1" y="connsiteY1"/>
              </a:cxn>
              <a:cxn ang="0">
                <a:pos x="connsiteX2" y="connsiteY2"/>
              </a:cxn>
              <a:cxn ang="0">
                <a:pos x="connsiteX3" y="connsiteY3"/>
              </a:cxn>
            </a:cxnLst>
            <a:rect l="l" t="t" r="r" b="b"/>
            <a:pathLst>
              <a:path w="137195" h="34717">
                <a:moveTo>
                  <a:pt x="0" y="34717"/>
                </a:moveTo>
                <a:lnTo>
                  <a:pt x="137196" y="34717"/>
                </a:lnTo>
                <a:lnTo>
                  <a:pt x="137196" y="0"/>
                </a:lnTo>
                <a:lnTo>
                  <a:pt x="0" y="0"/>
                </a:lnTo>
                <a:close/>
              </a:path>
            </a:pathLst>
          </a:custGeom>
          <a:pattFill prst="dashHorz">
            <a:fgClr>
              <a:schemeClr val="tx1"/>
            </a:fgClr>
            <a:bgClr>
              <a:schemeClr val="accent3"/>
            </a:bgClr>
          </a:pattFill>
          <a:ln w="10160" cap="flat">
            <a:solidFill>
              <a:srgbClr val="000000"/>
            </a:solidFill>
            <a:prstDash val="solid"/>
            <a:miter/>
          </a:ln>
        </p:spPr>
        <p:txBody>
          <a:bodyPr rtlCol="0" anchor="ctr"/>
          <a:lstStyle/>
          <a:p>
            <a:endParaRPr lang="zh-CN" altLang="en-US"/>
          </a:p>
        </p:txBody>
      </p:sp>
      <p:sp>
        <p:nvSpPr>
          <p:cNvPr id="49" name="Freeform: Shape 48">
            <a:extLst>
              <a:ext uri="{FF2B5EF4-FFF2-40B4-BE49-F238E27FC236}">
                <a16:creationId xmlns:a16="http://schemas.microsoft.com/office/drawing/2014/main" id="{2BF64314-B83C-BD4C-E0A9-FEA940C4CE07}"/>
              </a:ext>
            </a:extLst>
          </p:cNvPr>
          <p:cNvSpPr/>
          <p:nvPr/>
        </p:nvSpPr>
        <p:spPr>
          <a:xfrm>
            <a:off x="3259024" y="3469995"/>
            <a:ext cx="137172" cy="457693"/>
          </a:xfrm>
          <a:custGeom>
            <a:avLst/>
            <a:gdLst>
              <a:gd name="connsiteX0" fmla="*/ 0 w 137172"/>
              <a:gd name="connsiteY0" fmla="*/ 457694 h 457693"/>
              <a:gd name="connsiteX1" fmla="*/ 137172 w 137172"/>
              <a:gd name="connsiteY1" fmla="*/ 457694 h 457693"/>
              <a:gd name="connsiteX2" fmla="*/ 137172 w 137172"/>
              <a:gd name="connsiteY2" fmla="*/ 0 h 457693"/>
              <a:gd name="connsiteX3" fmla="*/ 0 w 137172"/>
              <a:gd name="connsiteY3" fmla="*/ 0 h 457693"/>
            </a:gdLst>
            <a:ahLst/>
            <a:cxnLst>
              <a:cxn ang="0">
                <a:pos x="connsiteX0" y="connsiteY0"/>
              </a:cxn>
              <a:cxn ang="0">
                <a:pos x="connsiteX1" y="connsiteY1"/>
              </a:cxn>
              <a:cxn ang="0">
                <a:pos x="connsiteX2" y="connsiteY2"/>
              </a:cxn>
              <a:cxn ang="0">
                <a:pos x="connsiteX3" y="connsiteY3"/>
              </a:cxn>
            </a:cxnLst>
            <a:rect l="l" t="t" r="r" b="b"/>
            <a:pathLst>
              <a:path w="137172" h="457693">
                <a:moveTo>
                  <a:pt x="0" y="457694"/>
                </a:moveTo>
                <a:lnTo>
                  <a:pt x="137172" y="457694"/>
                </a:lnTo>
                <a:lnTo>
                  <a:pt x="137172" y="0"/>
                </a:lnTo>
                <a:lnTo>
                  <a:pt x="0" y="0"/>
                </a:lnTo>
                <a:close/>
              </a:path>
            </a:pathLst>
          </a:custGeom>
          <a:pattFill prst="openDmnd">
            <a:fgClr>
              <a:schemeClr val="tx1"/>
            </a:fgClr>
            <a:bgClr>
              <a:schemeClr val="accent1"/>
            </a:bgClr>
          </a:pattFill>
          <a:ln w="10160" cap="flat">
            <a:solidFill>
              <a:srgbClr val="000000"/>
            </a:solidFill>
            <a:prstDash val="solid"/>
            <a:miter/>
          </a:ln>
        </p:spPr>
        <p:txBody>
          <a:bodyPr rtlCol="0" anchor="ctr"/>
          <a:lstStyle/>
          <a:p>
            <a:endParaRPr lang="zh-CN" altLang="en-US"/>
          </a:p>
        </p:txBody>
      </p:sp>
      <p:sp>
        <p:nvSpPr>
          <p:cNvPr id="54" name="Freeform: Shape 53">
            <a:extLst>
              <a:ext uri="{FF2B5EF4-FFF2-40B4-BE49-F238E27FC236}">
                <a16:creationId xmlns:a16="http://schemas.microsoft.com/office/drawing/2014/main" id="{7DAEB787-C8A6-806B-81AE-3F96B20CD88A}"/>
              </a:ext>
            </a:extLst>
          </p:cNvPr>
          <p:cNvSpPr/>
          <p:nvPr/>
        </p:nvSpPr>
        <p:spPr>
          <a:xfrm>
            <a:off x="3190426" y="3927689"/>
            <a:ext cx="23524" cy="81266"/>
          </a:xfrm>
          <a:custGeom>
            <a:avLst/>
            <a:gdLst>
              <a:gd name="connsiteX0" fmla="*/ 127 w 23524"/>
              <a:gd name="connsiteY0" fmla="*/ 49 h 81266"/>
              <a:gd name="connsiteX1" fmla="*/ 127 w 23524"/>
              <a:gd name="connsiteY1" fmla="*/ 81316 h 81266"/>
            </a:gdLst>
            <a:ahLst/>
            <a:cxnLst>
              <a:cxn ang="0">
                <a:pos x="connsiteX0" y="connsiteY0"/>
              </a:cxn>
              <a:cxn ang="0">
                <a:pos x="connsiteX1" y="connsiteY1"/>
              </a:cxn>
            </a:cxnLst>
            <a:rect l="l" t="t" r="r" b="b"/>
            <a:pathLst>
              <a:path w="23524" h="81266">
                <a:moveTo>
                  <a:pt x="127" y="49"/>
                </a:moveTo>
                <a:lnTo>
                  <a:pt x="127" y="81316"/>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59" name="Freeform: Shape 58">
            <a:extLst>
              <a:ext uri="{FF2B5EF4-FFF2-40B4-BE49-F238E27FC236}">
                <a16:creationId xmlns:a16="http://schemas.microsoft.com/office/drawing/2014/main" id="{12495211-CD4C-BE10-C1F8-5CF0BFEE9FF2}"/>
              </a:ext>
            </a:extLst>
          </p:cNvPr>
          <p:cNvSpPr/>
          <p:nvPr/>
        </p:nvSpPr>
        <p:spPr>
          <a:xfrm>
            <a:off x="2778861" y="3927689"/>
            <a:ext cx="82336" cy="23219"/>
          </a:xfrm>
          <a:custGeom>
            <a:avLst/>
            <a:gdLst>
              <a:gd name="connsiteX0" fmla="*/ 82449 w 82336"/>
              <a:gd name="connsiteY0" fmla="*/ 49 h 23219"/>
              <a:gd name="connsiteX1" fmla="*/ 113 w 82336"/>
              <a:gd name="connsiteY1" fmla="*/ 49 h 23219"/>
            </a:gdLst>
            <a:ahLst/>
            <a:cxnLst>
              <a:cxn ang="0">
                <a:pos x="connsiteX0" y="connsiteY0"/>
              </a:cxn>
              <a:cxn ang="0">
                <a:pos x="connsiteX1" y="connsiteY1"/>
              </a:cxn>
            </a:cxnLst>
            <a:rect l="l" t="t" r="r" b="b"/>
            <a:pathLst>
              <a:path w="82336" h="23219">
                <a:moveTo>
                  <a:pt x="82449" y="49"/>
                </a:moveTo>
                <a:lnTo>
                  <a:pt x="113" y="49"/>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60" name="Freeform: Shape 59">
            <a:extLst>
              <a:ext uri="{FF2B5EF4-FFF2-40B4-BE49-F238E27FC236}">
                <a16:creationId xmlns:a16="http://schemas.microsoft.com/office/drawing/2014/main" id="{62C72FAD-159C-2442-9513-DE013254E938}"/>
              </a:ext>
            </a:extLst>
          </p:cNvPr>
          <p:cNvSpPr/>
          <p:nvPr/>
        </p:nvSpPr>
        <p:spPr>
          <a:xfrm>
            <a:off x="2778861" y="2968166"/>
            <a:ext cx="82336" cy="23219"/>
          </a:xfrm>
          <a:custGeom>
            <a:avLst/>
            <a:gdLst>
              <a:gd name="connsiteX0" fmla="*/ 82449 w 82336"/>
              <a:gd name="connsiteY0" fmla="*/ 8 h 23219"/>
              <a:gd name="connsiteX1" fmla="*/ 113 w 82336"/>
              <a:gd name="connsiteY1" fmla="*/ 8 h 23219"/>
            </a:gdLst>
            <a:ahLst/>
            <a:cxnLst>
              <a:cxn ang="0">
                <a:pos x="connsiteX0" y="connsiteY0"/>
              </a:cxn>
              <a:cxn ang="0">
                <a:pos x="connsiteX1" y="connsiteY1"/>
              </a:cxn>
            </a:cxnLst>
            <a:rect l="l" t="t" r="r" b="b"/>
            <a:pathLst>
              <a:path w="82336" h="23219">
                <a:moveTo>
                  <a:pt x="82449" y="8"/>
                </a:moveTo>
                <a:lnTo>
                  <a:pt x="113" y="8"/>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61" name="Freeform: Shape 60">
            <a:extLst>
              <a:ext uri="{FF2B5EF4-FFF2-40B4-BE49-F238E27FC236}">
                <a16:creationId xmlns:a16="http://schemas.microsoft.com/office/drawing/2014/main" id="{A80572DF-4658-28E7-6AC6-3E628EFF4971}"/>
              </a:ext>
            </a:extLst>
          </p:cNvPr>
          <p:cNvSpPr/>
          <p:nvPr/>
        </p:nvSpPr>
        <p:spPr>
          <a:xfrm>
            <a:off x="3053253" y="3893397"/>
            <a:ext cx="23524" cy="5254"/>
          </a:xfrm>
          <a:custGeom>
            <a:avLst/>
            <a:gdLst>
              <a:gd name="connsiteX0" fmla="*/ 0 w 23524"/>
              <a:gd name="connsiteY0" fmla="*/ 5255 h 5254"/>
              <a:gd name="connsiteX1" fmla="*/ 0 w 23524"/>
              <a:gd name="connsiteY1" fmla="*/ 0 h 5254"/>
            </a:gdLst>
            <a:ahLst/>
            <a:cxnLst>
              <a:cxn ang="0">
                <a:pos x="connsiteX0" y="connsiteY0"/>
              </a:cxn>
              <a:cxn ang="0">
                <a:pos x="connsiteX1" y="connsiteY1"/>
              </a:cxn>
            </a:cxnLst>
            <a:rect l="l" t="t" r="r" b="b"/>
            <a:pathLst>
              <a:path w="23524" h="5254">
                <a:moveTo>
                  <a:pt x="0" y="5255"/>
                </a:moveTo>
                <a:lnTo>
                  <a:pt x="0" y="0"/>
                </a:lnTo>
              </a:path>
            </a:pathLst>
          </a:custGeom>
          <a:noFill/>
          <a:ln w="15240" cap="flat">
            <a:solidFill>
              <a:srgbClr val="000000"/>
            </a:solidFill>
            <a:prstDash val="solid"/>
            <a:round/>
          </a:ln>
        </p:spPr>
        <p:txBody>
          <a:bodyPr rtlCol="0" anchor="ctr"/>
          <a:lstStyle/>
          <a:p>
            <a:endParaRPr lang="zh-CN" altLang="en-US"/>
          </a:p>
        </p:txBody>
      </p:sp>
      <p:sp>
        <p:nvSpPr>
          <p:cNvPr id="66" name="Freeform: Shape 65">
            <a:extLst>
              <a:ext uri="{FF2B5EF4-FFF2-40B4-BE49-F238E27FC236}">
                <a16:creationId xmlns:a16="http://schemas.microsoft.com/office/drawing/2014/main" id="{12C5194C-6A88-B0B6-64A9-2A3755229BCD}"/>
              </a:ext>
            </a:extLst>
          </p:cNvPr>
          <p:cNvSpPr/>
          <p:nvPr/>
        </p:nvSpPr>
        <p:spPr>
          <a:xfrm>
            <a:off x="3017966" y="3898651"/>
            <a:ext cx="70574" cy="23219"/>
          </a:xfrm>
          <a:custGeom>
            <a:avLst/>
            <a:gdLst>
              <a:gd name="connsiteX0" fmla="*/ 70695 w 70574"/>
              <a:gd name="connsiteY0" fmla="*/ 48 h 23219"/>
              <a:gd name="connsiteX1" fmla="*/ 121 w 70574"/>
              <a:gd name="connsiteY1" fmla="*/ 48 h 23219"/>
            </a:gdLst>
            <a:ahLst/>
            <a:cxnLst>
              <a:cxn ang="0">
                <a:pos x="connsiteX0" y="connsiteY0"/>
              </a:cxn>
              <a:cxn ang="0">
                <a:pos x="connsiteX1" y="connsiteY1"/>
              </a:cxn>
            </a:cxnLst>
            <a:rect l="l" t="t" r="r" b="b"/>
            <a:pathLst>
              <a:path w="70574" h="23219">
                <a:moveTo>
                  <a:pt x="70695" y="48"/>
                </a:moveTo>
                <a:lnTo>
                  <a:pt x="121" y="48"/>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71" name="Freeform: Shape 70">
            <a:extLst>
              <a:ext uri="{FF2B5EF4-FFF2-40B4-BE49-F238E27FC236}">
                <a16:creationId xmlns:a16="http://schemas.microsoft.com/office/drawing/2014/main" id="{223A7C4B-051F-46DE-CF6B-A95118FC0F91}"/>
              </a:ext>
            </a:extLst>
          </p:cNvPr>
          <p:cNvSpPr/>
          <p:nvPr/>
        </p:nvSpPr>
        <p:spPr>
          <a:xfrm>
            <a:off x="3017966" y="3893397"/>
            <a:ext cx="70574" cy="23219"/>
          </a:xfrm>
          <a:custGeom>
            <a:avLst/>
            <a:gdLst>
              <a:gd name="connsiteX0" fmla="*/ 70695 w 70574"/>
              <a:gd name="connsiteY0" fmla="*/ 48 h 23219"/>
              <a:gd name="connsiteX1" fmla="*/ 121 w 70574"/>
              <a:gd name="connsiteY1" fmla="*/ 48 h 23219"/>
            </a:gdLst>
            <a:ahLst/>
            <a:cxnLst>
              <a:cxn ang="0">
                <a:pos x="connsiteX0" y="connsiteY0"/>
              </a:cxn>
              <a:cxn ang="0">
                <a:pos x="connsiteX1" y="connsiteY1"/>
              </a:cxn>
            </a:cxnLst>
            <a:rect l="l" t="t" r="r" b="b"/>
            <a:pathLst>
              <a:path w="70574" h="23219">
                <a:moveTo>
                  <a:pt x="70695" y="48"/>
                </a:moveTo>
                <a:lnTo>
                  <a:pt x="121" y="48"/>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76" name="Freeform: Shape 75">
            <a:extLst>
              <a:ext uri="{FF2B5EF4-FFF2-40B4-BE49-F238E27FC236}">
                <a16:creationId xmlns:a16="http://schemas.microsoft.com/office/drawing/2014/main" id="{84E95541-438A-9711-7A53-FE26F6A10A62}"/>
              </a:ext>
            </a:extLst>
          </p:cNvPr>
          <p:cNvSpPr/>
          <p:nvPr/>
        </p:nvSpPr>
        <p:spPr>
          <a:xfrm>
            <a:off x="3190426" y="3885820"/>
            <a:ext cx="23524" cy="14302"/>
          </a:xfrm>
          <a:custGeom>
            <a:avLst/>
            <a:gdLst>
              <a:gd name="connsiteX0" fmla="*/ 0 w 23524"/>
              <a:gd name="connsiteY0" fmla="*/ 14303 h 14302"/>
              <a:gd name="connsiteX1" fmla="*/ 0 w 23524"/>
              <a:gd name="connsiteY1" fmla="*/ 0 h 14302"/>
            </a:gdLst>
            <a:ahLst/>
            <a:cxnLst>
              <a:cxn ang="0">
                <a:pos x="connsiteX0" y="connsiteY0"/>
              </a:cxn>
              <a:cxn ang="0">
                <a:pos x="connsiteX1" y="connsiteY1"/>
              </a:cxn>
            </a:cxnLst>
            <a:rect l="l" t="t" r="r" b="b"/>
            <a:pathLst>
              <a:path w="23524" h="14302">
                <a:moveTo>
                  <a:pt x="0" y="14303"/>
                </a:moveTo>
                <a:lnTo>
                  <a:pt x="0" y="0"/>
                </a:lnTo>
              </a:path>
            </a:pathLst>
          </a:custGeom>
          <a:noFill/>
          <a:ln w="15240" cap="flat">
            <a:solidFill>
              <a:srgbClr val="000000"/>
            </a:solidFill>
            <a:prstDash val="solid"/>
            <a:round/>
          </a:ln>
        </p:spPr>
        <p:txBody>
          <a:bodyPr rtlCol="0" anchor="ctr"/>
          <a:lstStyle/>
          <a:p>
            <a:endParaRPr lang="zh-CN" altLang="en-US"/>
          </a:p>
        </p:txBody>
      </p:sp>
      <p:sp>
        <p:nvSpPr>
          <p:cNvPr id="81" name="Freeform: Shape 80">
            <a:extLst>
              <a:ext uri="{FF2B5EF4-FFF2-40B4-BE49-F238E27FC236}">
                <a16:creationId xmlns:a16="http://schemas.microsoft.com/office/drawing/2014/main" id="{18DC3CDD-68E8-346A-36AC-9F2355596A30}"/>
              </a:ext>
            </a:extLst>
          </p:cNvPr>
          <p:cNvSpPr/>
          <p:nvPr/>
        </p:nvSpPr>
        <p:spPr>
          <a:xfrm>
            <a:off x="3155139" y="3900123"/>
            <a:ext cx="70574" cy="23219"/>
          </a:xfrm>
          <a:custGeom>
            <a:avLst/>
            <a:gdLst>
              <a:gd name="connsiteX0" fmla="*/ 70701 w 70574"/>
              <a:gd name="connsiteY0" fmla="*/ 48 h 23219"/>
              <a:gd name="connsiteX1" fmla="*/ 127 w 70574"/>
              <a:gd name="connsiteY1" fmla="*/ 48 h 23219"/>
            </a:gdLst>
            <a:ahLst/>
            <a:cxnLst>
              <a:cxn ang="0">
                <a:pos x="connsiteX0" y="connsiteY0"/>
              </a:cxn>
              <a:cxn ang="0">
                <a:pos x="connsiteX1" y="connsiteY1"/>
              </a:cxn>
            </a:cxnLst>
            <a:rect l="l" t="t" r="r" b="b"/>
            <a:pathLst>
              <a:path w="70574" h="23219">
                <a:moveTo>
                  <a:pt x="70701" y="48"/>
                </a:moveTo>
                <a:lnTo>
                  <a:pt x="127" y="48"/>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86" name="Freeform: Shape 85">
            <a:extLst>
              <a:ext uri="{FF2B5EF4-FFF2-40B4-BE49-F238E27FC236}">
                <a16:creationId xmlns:a16="http://schemas.microsoft.com/office/drawing/2014/main" id="{C73C3815-FEA9-639E-7846-F09A9BEB367A}"/>
              </a:ext>
            </a:extLst>
          </p:cNvPr>
          <p:cNvSpPr/>
          <p:nvPr/>
        </p:nvSpPr>
        <p:spPr>
          <a:xfrm>
            <a:off x="3155139" y="3885820"/>
            <a:ext cx="70574" cy="23219"/>
          </a:xfrm>
          <a:custGeom>
            <a:avLst/>
            <a:gdLst>
              <a:gd name="connsiteX0" fmla="*/ 70701 w 70574"/>
              <a:gd name="connsiteY0" fmla="*/ 47 h 23219"/>
              <a:gd name="connsiteX1" fmla="*/ 127 w 70574"/>
              <a:gd name="connsiteY1" fmla="*/ 47 h 23219"/>
            </a:gdLst>
            <a:ahLst/>
            <a:cxnLst>
              <a:cxn ang="0">
                <a:pos x="connsiteX0" y="connsiteY0"/>
              </a:cxn>
              <a:cxn ang="0">
                <a:pos x="connsiteX1" y="connsiteY1"/>
              </a:cxn>
            </a:cxnLst>
            <a:rect l="l" t="t" r="r" b="b"/>
            <a:pathLst>
              <a:path w="70574" h="23219">
                <a:moveTo>
                  <a:pt x="70701" y="47"/>
                </a:moveTo>
                <a:lnTo>
                  <a:pt x="127" y="47"/>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91" name="Freeform: Shape 90">
            <a:extLst>
              <a:ext uri="{FF2B5EF4-FFF2-40B4-BE49-F238E27FC236}">
                <a16:creationId xmlns:a16="http://schemas.microsoft.com/office/drawing/2014/main" id="{CACCB0AA-75BD-0033-81FE-AB37C4DEEEF6}"/>
              </a:ext>
            </a:extLst>
          </p:cNvPr>
          <p:cNvSpPr/>
          <p:nvPr/>
        </p:nvSpPr>
        <p:spPr>
          <a:xfrm>
            <a:off x="3327598" y="3442311"/>
            <a:ext cx="23524" cy="55370"/>
          </a:xfrm>
          <a:custGeom>
            <a:avLst/>
            <a:gdLst>
              <a:gd name="connsiteX0" fmla="*/ 0 w 23524"/>
              <a:gd name="connsiteY0" fmla="*/ 55370 h 55370"/>
              <a:gd name="connsiteX1" fmla="*/ 0 w 23524"/>
              <a:gd name="connsiteY1" fmla="*/ 0 h 55370"/>
            </a:gdLst>
            <a:ahLst/>
            <a:cxnLst>
              <a:cxn ang="0">
                <a:pos x="connsiteX0" y="connsiteY0"/>
              </a:cxn>
              <a:cxn ang="0">
                <a:pos x="connsiteX1" y="connsiteY1"/>
              </a:cxn>
            </a:cxnLst>
            <a:rect l="l" t="t" r="r" b="b"/>
            <a:pathLst>
              <a:path w="23524" h="55370">
                <a:moveTo>
                  <a:pt x="0" y="55370"/>
                </a:moveTo>
                <a:lnTo>
                  <a:pt x="0" y="0"/>
                </a:lnTo>
              </a:path>
            </a:pathLst>
          </a:custGeom>
          <a:noFill/>
          <a:ln w="15240" cap="flat">
            <a:solidFill>
              <a:srgbClr val="000000"/>
            </a:solidFill>
            <a:prstDash val="solid"/>
            <a:round/>
          </a:ln>
        </p:spPr>
        <p:txBody>
          <a:bodyPr rtlCol="0" anchor="ctr"/>
          <a:lstStyle/>
          <a:p>
            <a:endParaRPr lang="zh-CN" altLang="en-US"/>
          </a:p>
        </p:txBody>
      </p:sp>
      <p:sp>
        <p:nvSpPr>
          <p:cNvPr id="96" name="Freeform: Shape 95">
            <a:extLst>
              <a:ext uri="{FF2B5EF4-FFF2-40B4-BE49-F238E27FC236}">
                <a16:creationId xmlns:a16="http://schemas.microsoft.com/office/drawing/2014/main" id="{80E176A1-D833-6954-3481-F95E1AAF0EC9}"/>
              </a:ext>
            </a:extLst>
          </p:cNvPr>
          <p:cNvSpPr/>
          <p:nvPr/>
        </p:nvSpPr>
        <p:spPr>
          <a:xfrm>
            <a:off x="3292311" y="3497681"/>
            <a:ext cx="70574" cy="23219"/>
          </a:xfrm>
          <a:custGeom>
            <a:avLst/>
            <a:gdLst>
              <a:gd name="connsiteX0" fmla="*/ 70706 w 70574"/>
              <a:gd name="connsiteY0" fmla="*/ 31 h 23219"/>
              <a:gd name="connsiteX1" fmla="*/ 132 w 70574"/>
              <a:gd name="connsiteY1" fmla="*/ 31 h 23219"/>
            </a:gdLst>
            <a:ahLst/>
            <a:cxnLst>
              <a:cxn ang="0">
                <a:pos x="connsiteX0" y="connsiteY0"/>
              </a:cxn>
              <a:cxn ang="0">
                <a:pos x="connsiteX1" y="connsiteY1"/>
              </a:cxn>
            </a:cxnLst>
            <a:rect l="l" t="t" r="r" b="b"/>
            <a:pathLst>
              <a:path w="70574" h="23219">
                <a:moveTo>
                  <a:pt x="70706" y="31"/>
                </a:moveTo>
                <a:lnTo>
                  <a:pt x="132" y="31"/>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01" name="Freeform: Shape 100">
            <a:extLst>
              <a:ext uri="{FF2B5EF4-FFF2-40B4-BE49-F238E27FC236}">
                <a16:creationId xmlns:a16="http://schemas.microsoft.com/office/drawing/2014/main" id="{BBCD9552-81EE-5850-4263-C26FDB50691F}"/>
              </a:ext>
            </a:extLst>
          </p:cNvPr>
          <p:cNvSpPr/>
          <p:nvPr/>
        </p:nvSpPr>
        <p:spPr>
          <a:xfrm>
            <a:off x="3292311" y="3442311"/>
            <a:ext cx="70574" cy="23219"/>
          </a:xfrm>
          <a:custGeom>
            <a:avLst/>
            <a:gdLst>
              <a:gd name="connsiteX0" fmla="*/ 70706 w 70574"/>
              <a:gd name="connsiteY0" fmla="*/ 28 h 23219"/>
              <a:gd name="connsiteX1" fmla="*/ 132 w 70574"/>
              <a:gd name="connsiteY1" fmla="*/ 28 h 23219"/>
            </a:gdLst>
            <a:ahLst/>
            <a:cxnLst>
              <a:cxn ang="0">
                <a:pos x="connsiteX0" y="connsiteY0"/>
              </a:cxn>
              <a:cxn ang="0">
                <a:pos x="connsiteX1" y="connsiteY1"/>
              </a:cxn>
            </a:cxnLst>
            <a:rect l="l" t="t" r="r" b="b"/>
            <a:pathLst>
              <a:path w="70574" h="23219">
                <a:moveTo>
                  <a:pt x="70706" y="28"/>
                </a:moveTo>
                <a:lnTo>
                  <a:pt x="132" y="28"/>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06" name="Freeform: Shape 105">
            <a:extLst>
              <a:ext uri="{FF2B5EF4-FFF2-40B4-BE49-F238E27FC236}">
                <a16:creationId xmlns:a16="http://schemas.microsoft.com/office/drawing/2014/main" id="{C30B7FEE-29DC-394C-C156-8B8BC2D7AEA5}"/>
              </a:ext>
            </a:extLst>
          </p:cNvPr>
          <p:cNvSpPr/>
          <p:nvPr/>
        </p:nvSpPr>
        <p:spPr>
          <a:xfrm>
            <a:off x="2861198" y="2872214"/>
            <a:ext cx="23524" cy="1055474"/>
          </a:xfrm>
          <a:custGeom>
            <a:avLst/>
            <a:gdLst>
              <a:gd name="connsiteX0" fmla="*/ 0 w 23524"/>
              <a:gd name="connsiteY0" fmla="*/ 1055475 h 1055474"/>
              <a:gd name="connsiteX1" fmla="*/ 0 w 23524"/>
              <a:gd name="connsiteY1" fmla="*/ 0 h 1055474"/>
            </a:gdLst>
            <a:ahLst/>
            <a:cxnLst>
              <a:cxn ang="0">
                <a:pos x="connsiteX0" y="connsiteY0"/>
              </a:cxn>
              <a:cxn ang="0">
                <a:pos x="connsiteX1" y="connsiteY1"/>
              </a:cxn>
            </a:cxnLst>
            <a:rect l="l" t="t" r="r" b="b"/>
            <a:pathLst>
              <a:path w="23524" h="1055474">
                <a:moveTo>
                  <a:pt x="0" y="1055475"/>
                </a:moveTo>
                <a:lnTo>
                  <a:pt x="0" y="0"/>
                </a:lnTo>
              </a:path>
            </a:pathLst>
          </a:custGeom>
          <a:noFill/>
          <a:ln w="28575" cap="sq">
            <a:solidFill>
              <a:srgbClr val="000000"/>
            </a:solidFill>
            <a:prstDash val="solid"/>
            <a:miter/>
          </a:ln>
        </p:spPr>
        <p:txBody>
          <a:bodyPr rtlCol="0" anchor="ctr"/>
          <a:lstStyle/>
          <a:p>
            <a:endParaRPr lang="zh-CN" altLang="en-US"/>
          </a:p>
        </p:txBody>
      </p:sp>
      <p:sp>
        <p:nvSpPr>
          <p:cNvPr id="107" name="Freeform: Shape 106">
            <a:extLst>
              <a:ext uri="{FF2B5EF4-FFF2-40B4-BE49-F238E27FC236}">
                <a16:creationId xmlns:a16="http://schemas.microsoft.com/office/drawing/2014/main" id="{6C7DC72B-0FCF-F4EF-95F4-E8D6DA0B057F}"/>
              </a:ext>
            </a:extLst>
          </p:cNvPr>
          <p:cNvSpPr/>
          <p:nvPr/>
        </p:nvSpPr>
        <p:spPr>
          <a:xfrm>
            <a:off x="2861198" y="3927689"/>
            <a:ext cx="2716160" cy="23219"/>
          </a:xfrm>
          <a:custGeom>
            <a:avLst/>
            <a:gdLst>
              <a:gd name="connsiteX0" fmla="*/ 0 w 2716160"/>
              <a:gd name="connsiteY0" fmla="*/ 0 h 23219"/>
              <a:gd name="connsiteX1" fmla="*/ 2716160 w 2716160"/>
              <a:gd name="connsiteY1" fmla="*/ 0 h 23219"/>
            </a:gdLst>
            <a:ahLst/>
            <a:cxnLst>
              <a:cxn ang="0">
                <a:pos x="connsiteX0" y="connsiteY0"/>
              </a:cxn>
              <a:cxn ang="0">
                <a:pos x="connsiteX1" y="connsiteY1"/>
              </a:cxn>
            </a:cxnLst>
            <a:rect l="l" t="t" r="r" b="b"/>
            <a:pathLst>
              <a:path w="2716160" h="23219">
                <a:moveTo>
                  <a:pt x="0" y="0"/>
                </a:moveTo>
                <a:lnTo>
                  <a:pt x="2716160" y="0"/>
                </a:lnTo>
              </a:path>
            </a:pathLst>
          </a:custGeom>
          <a:noFill/>
          <a:ln w="28575" cap="sq">
            <a:solidFill>
              <a:srgbClr val="000000"/>
            </a:solidFill>
            <a:prstDash val="solid"/>
            <a:miter/>
          </a:ln>
        </p:spPr>
        <p:txBody>
          <a:bodyPr rtlCol="0" anchor="ctr"/>
          <a:lstStyle/>
          <a:p>
            <a:endParaRPr lang="zh-CN" altLang="en-US"/>
          </a:p>
        </p:txBody>
      </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D3A57490-5F3E-855F-863A-D6373548DA51}"/>
                  </a:ext>
                </a:extLst>
              </p:cNvPr>
              <p:cNvSpPr txBox="1">
                <a:spLocks/>
              </p:cNvSpPr>
              <p:nvPr/>
            </p:nvSpPr>
            <p:spPr>
              <a:xfrm>
                <a:off x="3592495" y="4257195"/>
                <a:ext cx="1260281" cy="369332"/>
              </a:xfrm>
              <a:prstGeom prst="rect">
                <a:avLst/>
              </a:prstGeom>
              <a:noFill/>
            </p:spPr>
            <p:txBody>
              <a:bodyPr wrap="none" rtlCol="0">
                <a:spAutoFit/>
              </a:bodyPr>
              <a:lstStyle/>
              <a:p>
                <a:r>
                  <a:rPr lang="en-US" altLang="zh-CN" dirty="0"/>
                  <a:t>SLO(</a:t>
                </a:r>
                <a14:m>
                  <m:oMath xmlns:m="http://schemas.openxmlformats.org/officeDocument/2006/math">
                    <m:r>
                      <a:rPr lang="en-US" altLang="zh-CN" b="0" i="1" dirty="0" smtClean="0">
                        <a:latin typeface="Cambria Math" panose="02040503050406030204" pitchFamily="18" charset="0"/>
                        <a:ea typeface="Cambria Math" panose="02040503050406030204" pitchFamily="18" charset="0"/>
                      </a:rPr>
                      <m:t>×</m:t>
                    </m:r>
                  </m:oMath>
                </a14:m>
                <a:r>
                  <a:rPr lang="en-US" altLang="zh-CN" dirty="0"/>
                  <a:t>P99)</a:t>
                </a:r>
                <a:endParaRPr lang="zh-CN" altLang="en-US" dirty="0"/>
              </a:p>
            </p:txBody>
          </p:sp>
        </mc:Choice>
        <mc:Fallback xmlns="">
          <p:sp>
            <p:nvSpPr>
              <p:cNvPr id="108" name="TextBox 107">
                <a:extLst>
                  <a:ext uri="{FF2B5EF4-FFF2-40B4-BE49-F238E27FC236}">
                    <a16:creationId xmlns:a16="http://schemas.microsoft.com/office/drawing/2014/main" id="{D3A57490-5F3E-855F-863A-D6373548DA51}"/>
                  </a:ext>
                </a:extLst>
              </p:cNvPr>
              <p:cNvSpPr txBox="1">
                <a:spLocks noRot="1" noChangeAspect="1" noMove="1" noResize="1" noEditPoints="1" noAdjustHandles="1" noChangeArrowheads="1" noChangeShapeType="1" noTextEdit="1"/>
              </p:cNvSpPr>
              <p:nvPr/>
            </p:nvSpPr>
            <p:spPr>
              <a:xfrm>
                <a:off x="3592495" y="4257195"/>
                <a:ext cx="1260281" cy="369332"/>
              </a:xfrm>
              <a:prstGeom prst="rect">
                <a:avLst/>
              </a:prstGeom>
              <a:blipFill>
                <a:blip r:embed="rId4"/>
                <a:stretch>
                  <a:fillRect l="-3865" t="-6557" r="-4348"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2700F62C-1882-7D5F-06EE-E29CA87716D6}"/>
                  </a:ext>
                </a:extLst>
              </p:cNvPr>
              <p:cNvSpPr txBox="1">
                <a:spLocks/>
              </p:cNvSpPr>
              <p:nvPr/>
            </p:nvSpPr>
            <p:spPr>
              <a:xfrm>
                <a:off x="2843336" y="4008841"/>
                <a:ext cx="70314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1.5</m:t>
                      </m:r>
                      <m:r>
                        <a:rPr lang="en-US" altLang="zh-CN" sz="1600" b="0" i="1" dirty="0" smtClean="0">
                          <a:latin typeface="Cambria Math" panose="02040503050406030204" pitchFamily="18" charset="0"/>
                          <a:ea typeface="Cambria Math" panose="02040503050406030204" pitchFamily="18" charset="0"/>
                        </a:rPr>
                        <m:t>×</m:t>
                      </m:r>
                    </m:oMath>
                  </m:oMathPara>
                </a14:m>
                <a:endParaRPr lang="zh-CN" altLang="en-US" sz="1600" dirty="0"/>
              </a:p>
            </p:txBody>
          </p:sp>
        </mc:Choice>
        <mc:Fallback xmlns="">
          <p:sp>
            <p:nvSpPr>
              <p:cNvPr id="109" name="TextBox 108">
                <a:extLst>
                  <a:ext uri="{FF2B5EF4-FFF2-40B4-BE49-F238E27FC236}">
                    <a16:creationId xmlns:a16="http://schemas.microsoft.com/office/drawing/2014/main" id="{2700F62C-1882-7D5F-06EE-E29CA87716D6}"/>
                  </a:ext>
                </a:extLst>
              </p:cNvPr>
              <p:cNvSpPr txBox="1">
                <a:spLocks noRot="1" noChangeAspect="1" noMove="1" noResize="1" noEditPoints="1" noAdjustHandles="1" noChangeArrowheads="1" noChangeShapeType="1" noTextEdit="1"/>
              </p:cNvSpPr>
              <p:nvPr/>
            </p:nvSpPr>
            <p:spPr>
              <a:xfrm>
                <a:off x="2843336" y="4008841"/>
                <a:ext cx="703141" cy="338554"/>
              </a:xfrm>
              <a:prstGeom prst="rect">
                <a:avLst/>
              </a:prstGeom>
              <a:blipFill>
                <a:blip r:embed="rId5"/>
                <a:stretch>
                  <a:fillRect/>
                </a:stretch>
              </a:blipFill>
            </p:spPr>
            <p:txBody>
              <a:bodyPr/>
              <a:lstStyle/>
              <a:p>
                <a:r>
                  <a:rPr lang="zh-CN" altLang="en-US">
                    <a:noFill/>
                  </a:rPr>
                  <a:t> </a:t>
                </a:r>
              </a:p>
            </p:txBody>
          </p:sp>
        </mc:Fallback>
      </mc:AlternateContent>
      <p:sp>
        <p:nvSpPr>
          <p:cNvPr id="110" name="TextBox 109">
            <a:extLst>
              <a:ext uri="{FF2B5EF4-FFF2-40B4-BE49-F238E27FC236}">
                <a16:creationId xmlns:a16="http://schemas.microsoft.com/office/drawing/2014/main" id="{9841EE17-034B-98F3-D40F-F9F8E0293609}"/>
              </a:ext>
            </a:extLst>
          </p:cNvPr>
          <p:cNvSpPr txBox="1">
            <a:spLocks/>
          </p:cNvSpPr>
          <p:nvPr/>
        </p:nvSpPr>
        <p:spPr>
          <a:xfrm>
            <a:off x="2110126" y="2833782"/>
            <a:ext cx="461665" cy="1063753"/>
          </a:xfrm>
          <a:prstGeom prst="rect">
            <a:avLst/>
          </a:prstGeom>
          <a:noFill/>
        </p:spPr>
        <p:txBody>
          <a:bodyPr vert="vert270" wrap="none" rtlCol="0">
            <a:spAutoFit/>
          </a:bodyPr>
          <a:lstStyle/>
          <a:p>
            <a:r>
              <a:rPr lang="en-US" altLang="zh-CN" dirty="0"/>
              <a:t>Finish Rate</a:t>
            </a:r>
            <a:endParaRPr lang="zh-CN" altLang="en-US" dirty="0"/>
          </a:p>
        </p:txBody>
      </p:sp>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CA4DC745-D9E6-8AF2-8D0C-5609D0D42953}"/>
                  </a:ext>
                </a:extLst>
              </p:cNvPr>
              <p:cNvSpPr txBox="1">
                <a:spLocks/>
              </p:cNvSpPr>
              <p:nvPr/>
            </p:nvSpPr>
            <p:spPr>
              <a:xfrm>
                <a:off x="2419679" y="2804058"/>
                <a:ext cx="35618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1</m:t>
                      </m:r>
                    </m:oMath>
                  </m:oMathPara>
                </a14:m>
                <a:endParaRPr lang="zh-CN" altLang="en-US" sz="1600" dirty="0"/>
              </a:p>
            </p:txBody>
          </p:sp>
        </mc:Choice>
        <mc:Fallback xmlns="">
          <p:sp>
            <p:nvSpPr>
              <p:cNvPr id="111" name="TextBox 110">
                <a:extLst>
                  <a:ext uri="{FF2B5EF4-FFF2-40B4-BE49-F238E27FC236}">
                    <a16:creationId xmlns:a16="http://schemas.microsoft.com/office/drawing/2014/main" id="{CA4DC745-D9E6-8AF2-8D0C-5609D0D42953}"/>
                  </a:ext>
                </a:extLst>
              </p:cNvPr>
              <p:cNvSpPr txBox="1">
                <a:spLocks noRot="1" noChangeAspect="1" noMove="1" noResize="1" noEditPoints="1" noAdjustHandles="1" noChangeArrowheads="1" noChangeShapeType="1" noTextEdit="1"/>
              </p:cNvSpPr>
              <p:nvPr/>
            </p:nvSpPr>
            <p:spPr>
              <a:xfrm>
                <a:off x="2419679" y="2804058"/>
                <a:ext cx="356188" cy="33855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9F629DE8-29C9-FCFB-47D4-0B3DF54CF0C6}"/>
                  </a:ext>
                </a:extLst>
              </p:cNvPr>
              <p:cNvSpPr txBox="1">
                <a:spLocks/>
              </p:cNvSpPr>
              <p:nvPr/>
            </p:nvSpPr>
            <p:spPr>
              <a:xfrm>
                <a:off x="2421707" y="3758526"/>
                <a:ext cx="35618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0</m:t>
                      </m:r>
                    </m:oMath>
                  </m:oMathPara>
                </a14:m>
                <a:endParaRPr lang="zh-CN" altLang="en-US" sz="1600" dirty="0"/>
              </a:p>
            </p:txBody>
          </p:sp>
        </mc:Choice>
        <mc:Fallback xmlns="">
          <p:sp>
            <p:nvSpPr>
              <p:cNvPr id="112" name="TextBox 111">
                <a:extLst>
                  <a:ext uri="{FF2B5EF4-FFF2-40B4-BE49-F238E27FC236}">
                    <a16:creationId xmlns:a16="http://schemas.microsoft.com/office/drawing/2014/main" id="{9F629DE8-29C9-FCFB-47D4-0B3DF54CF0C6}"/>
                  </a:ext>
                </a:extLst>
              </p:cNvPr>
              <p:cNvSpPr txBox="1">
                <a:spLocks noRot="1" noChangeAspect="1" noMove="1" noResize="1" noEditPoints="1" noAdjustHandles="1" noChangeArrowheads="1" noChangeShapeType="1" noTextEdit="1"/>
              </p:cNvSpPr>
              <p:nvPr/>
            </p:nvSpPr>
            <p:spPr>
              <a:xfrm>
                <a:off x="2421707" y="3758526"/>
                <a:ext cx="356188" cy="338554"/>
              </a:xfrm>
              <a:prstGeom prst="rect">
                <a:avLst/>
              </a:prstGeom>
              <a:blipFill>
                <a:blip r:embed="rId7"/>
                <a:stretch>
                  <a:fillRect/>
                </a:stretch>
              </a:blipFill>
            </p:spPr>
            <p:txBody>
              <a:bodyPr/>
              <a:lstStyle/>
              <a:p>
                <a:r>
                  <a:rPr lang="zh-CN" altLang="en-US">
                    <a:noFill/>
                  </a:rPr>
                  <a:t> </a:t>
                </a:r>
              </a:p>
            </p:txBody>
          </p:sp>
        </mc:Fallback>
      </mc:AlternateContent>
      <p:grpSp>
        <p:nvGrpSpPr>
          <p:cNvPr id="9" name="Group 8">
            <a:extLst>
              <a:ext uri="{FF2B5EF4-FFF2-40B4-BE49-F238E27FC236}">
                <a16:creationId xmlns:a16="http://schemas.microsoft.com/office/drawing/2014/main" id="{0589B759-4EEA-EAC4-513C-43527868AAD6}"/>
              </a:ext>
            </a:extLst>
          </p:cNvPr>
          <p:cNvGrpSpPr/>
          <p:nvPr/>
        </p:nvGrpSpPr>
        <p:grpSpPr>
          <a:xfrm>
            <a:off x="3425516" y="3366032"/>
            <a:ext cx="547650" cy="981363"/>
            <a:chOff x="3425516" y="3366032"/>
            <a:chExt cx="547650" cy="981363"/>
          </a:xfrm>
        </p:grpSpPr>
        <p:sp>
          <p:nvSpPr>
            <p:cNvPr id="40" name="Freeform: Shape 39">
              <a:extLst>
                <a:ext uri="{FF2B5EF4-FFF2-40B4-BE49-F238E27FC236}">
                  <a16:creationId xmlns:a16="http://schemas.microsoft.com/office/drawing/2014/main" id="{87C28887-6BEE-C0A5-2ED2-04051C5A22DA}"/>
                </a:ext>
              </a:extLst>
            </p:cNvPr>
            <p:cNvSpPr/>
            <p:nvPr/>
          </p:nvSpPr>
          <p:spPr>
            <a:xfrm>
              <a:off x="3499069" y="3836533"/>
              <a:ext cx="137195" cy="91155"/>
            </a:xfrm>
            <a:custGeom>
              <a:avLst/>
              <a:gdLst>
                <a:gd name="connsiteX0" fmla="*/ 0 w 137195"/>
                <a:gd name="connsiteY0" fmla="*/ 91156 h 91155"/>
                <a:gd name="connsiteX1" fmla="*/ 137196 w 137195"/>
                <a:gd name="connsiteY1" fmla="*/ 91156 h 91155"/>
                <a:gd name="connsiteX2" fmla="*/ 137196 w 137195"/>
                <a:gd name="connsiteY2" fmla="*/ 0 h 91155"/>
                <a:gd name="connsiteX3" fmla="*/ 0 w 137195"/>
                <a:gd name="connsiteY3" fmla="*/ 0 h 91155"/>
              </a:gdLst>
              <a:ahLst/>
              <a:cxnLst>
                <a:cxn ang="0">
                  <a:pos x="connsiteX0" y="connsiteY0"/>
                </a:cxn>
                <a:cxn ang="0">
                  <a:pos x="connsiteX1" y="connsiteY1"/>
                </a:cxn>
                <a:cxn ang="0">
                  <a:pos x="connsiteX2" y="connsiteY2"/>
                </a:cxn>
                <a:cxn ang="0">
                  <a:pos x="connsiteX3" y="connsiteY3"/>
                </a:cxn>
              </a:cxnLst>
              <a:rect l="l" t="t" r="r" b="b"/>
              <a:pathLst>
                <a:path w="137195" h="91155">
                  <a:moveTo>
                    <a:pt x="0" y="91156"/>
                  </a:moveTo>
                  <a:lnTo>
                    <a:pt x="137196" y="91156"/>
                  </a:lnTo>
                  <a:lnTo>
                    <a:pt x="137196" y="0"/>
                  </a:lnTo>
                  <a:lnTo>
                    <a:pt x="0" y="0"/>
                  </a:lnTo>
                  <a:close/>
                </a:path>
              </a:pathLst>
            </a:custGeom>
            <a:pattFill prst="pct5">
              <a:fgClr>
                <a:schemeClr val="tx1"/>
              </a:fgClr>
              <a:bgClr>
                <a:schemeClr val="accent2"/>
              </a:bgClr>
            </a:pattFill>
            <a:ln w="10160" cap="flat">
              <a:solidFill>
                <a:srgbClr val="000000"/>
              </a:solidFill>
              <a:prstDash val="solid"/>
              <a:miter/>
            </a:ln>
          </p:spPr>
          <p:txBody>
            <a:bodyPr rtlCol="0" anchor="ctr"/>
            <a:lstStyle/>
            <a:p>
              <a:endParaRPr lang="zh-CN" altLang="en-US"/>
            </a:p>
          </p:txBody>
        </p:sp>
        <p:sp>
          <p:nvSpPr>
            <p:cNvPr id="45" name="Freeform: Shape 44">
              <a:extLst>
                <a:ext uri="{FF2B5EF4-FFF2-40B4-BE49-F238E27FC236}">
                  <a16:creationId xmlns:a16="http://schemas.microsoft.com/office/drawing/2014/main" id="{E3BFFB3F-BEC7-AF91-DE63-1B7876C946A4}"/>
                </a:ext>
              </a:extLst>
            </p:cNvPr>
            <p:cNvSpPr/>
            <p:nvPr/>
          </p:nvSpPr>
          <p:spPr>
            <a:xfrm>
              <a:off x="3636265" y="3802325"/>
              <a:ext cx="137172" cy="125364"/>
            </a:xfrm>
            <a:custGeom>
              <a:avLst/>
              <a:gdLst>
                <a:gd name="connsiteX0" fmla="*/ 0 w 137172"/>
                <a:gd name="connsiteY0" fmla="*/ 125364 h 125364"/>
                <a:gd name="connsiteX1" fmla="*/ 137172 w 137172"/>
                <a:gd name="connsiteY1" fmla="*/ 125364 h 125364"/>
                <a:gd name="connsiteX2" fmla="*/ 137172 w 137172"/>
                <a:gd name="connsiteY2" fmla="*/ 0 h 125364"/>
                <a:gd name="connsiteX3" fmla="*/ 0 w 137172"/>
                <a:gd name="connsiteY3" fmla="*/ 0 h 125364"/>
              </a:gdLst>
              <a:ahLst/>
              <a:cxnLst>
                <a:cxn ang="0">
                  <a:pos x="connsiteX0" y="connsiteY0"/>
                </a:cxn>
                <a:cxn ang="0">
                  <a:pos x="connsiteX1" y="connsiteY1"/>
                </a:cxn>
                <a:cxn ang="0">
                  <a:pos x="connsiteX2" y="connsiteY2"/>
                </a:cxn>
                <a:cxn ang="0">
                  <a:pos x="connsiteX3" y="connsiteY3"/>
                </a:cxn>
              </a:cxnLst>
              <a:rect l="l" t="t" r="r" b="b"/>
              <a:pathLst>
                <a:path w="137172" h="125364">
                  <a:moveTo>
                    <a:pt x="0" y="125364"/>
                  </a:moveTo>
                  <a:lnTo>
                    <a:pt x="137172" y="125364"/>
                  </a:lnTo>
                  <a:lnTo>
                    <a:pt x="137172" y="0"/>
                  </a:lnTo>
                  <a:lnTo>
                    <a:pt x="0" y="0"/>
                  </a:lnTo>
                  <a:close/>
                </a:path>
              </a:pathLst>
            </a:custGeom>
            <a:pattFill prst="dashHorz">
              <a:fgClr>
                <a:schemeClr val="tx1"/>
              </a:fgClr>
              <a:bgClr>
                <a:schemeClr val="accent3"/>
              </a:bgClr>
            </a:pattFill>
            <a:ln w="10160" cap="flat">
              <a:solidFill>
                <a:srgbClr val="000000"/>
              </a:solidFill>
              <a:prstDash val="solid"/>
              <a:miter/>
            </a:ln>
          </p:spPr>
          <p:txBody>
            <a:bodyPr rtlCol="0" anchor="ctr"/>
            <a:lstStyle/>
            <a:p>
              <a:endParaRPr lang="zh-CN" altLang="en-US"/>
            </a:p>
          </p:txBody>
        </p:sp>
        <p:sp>
          <p:nvSpPr>
            <p:cNvPr id="50" name="Freeform: Shape 49">
              <a:extLst>
                <a:ext uri="{FF2B5EF4-FFF2-40B4-BE49-F238E27FC236}">
                  <a16:creationId xmlns:a16="http://schemas.microsoft.com/office/drawing/2014/main" id="{4B3BD1F5-DC32-E9A9-A58B-44F0ABAF4F86}"/>
                </a:ext>
              </a:extLst>
            </p:cNvPr>
            <p:cNvSpPr/>
            <p:nvPr/>
          </p:nvSpPr>
          <p:spPr>
            <a:xfrm>
              <a:off x="3773438" y="3401870"/>
              <a:ext cx="137172" cy="525818"/>
            </a:xfrm>
            <a:custGeom>
              <a:avLst/>
              <a:gdLst>
                <a:gd name="connsiteX0" fmla="*/ 0 w 137172"/>
                <a:gd name="connsiteY0" fmla="*/ 525818 h 525818"/>
                <a:gd name="connsiteX1" fmla="*/ 137173 w 137172"/>
                <a:gd name="connsiteY1" fmla="*/ 525818 h 525818"/>
                <a:gd name="connsiteX2" fmla="*/ 137173 w 137172"/>
                <a:gd name="connsiteY2" fmla="*/ 0 h 525818"/>
                <a:gd name="connsiteX3" fmla="*/ 0 w 137172"/>
                <a:gd name="connsiteY3" fmla="*/ 0 h 525818"/>
              </a:gdLst>
              <a:ahLst/>
              <a:cxnLst>
                <a:cxn ang="0">
                  <a:pos x="connsiteX0" y="connsiteY0"/>
                </a:cxn>
                <a:cxn ang="0">
                  <a:pos x="connsiteX1" y="connsiteY1"/>
                </a:cxn>
                <a:cxn ang="0">
                  <a:pos x="connsiteX2" y="connsiteY2"/>
                </a:cxn>
                <a:cxn ang="0">
                  <a:pos x="connsiteX3" y="connsiteY3"/>
                </a:cxn>
              </a:cxnLst>
              <a:rect l="l" t="t" r="r" b="b"/>
              <a:pathLst>
                <a:path w="137172" h="525818">
                  <a:moveTo>
                    <a:pt x="0" y="525818"/>
                  </a:moveTo>
                  <a:lnTo>
                    <a:pt x="137173" y="525818"/>
                  </a:lnTo>
                  <a:lnTo>
                    <a:pt x="137173" y="0"/>
                  </a:lnTo>
                  <a:lnTo>
                    <a:pt x="0" y="0"/>
                  </a:lnTo>
                  <a:close/>
                </a:path>
              </a:pathLst>
            </a:custGeom>
            <a:pattFill prst="openDmnd">
              <a:fgClr>
                <a:schemeClr val="tx1"/>
              </a:fgClr>
              <a:bgClr>
                <a:schemeClr val="accent1"/>
              </a:bgClr>
            </a:pattFill>
            <a:ln w="10160" cap="flat">
              <a:solidFill>
                <a:srgbClr val="000000"/>
              </a:solidFill>
              <a:prstDash val="solid"/>
              <a:miter/>
            </a:ln>
          </p:spPr>
          <p:txBody>
            <a:bodyPr rtlCol="0" anchor="ctr"/>
            <a:lstStyle/>
            <a:p>
              <a:endParaRPr lang="zh-CN" altLang="en-US"/>
            </a:p>
          </p:txBody>
        </p:sp>
        <p:sp>
          <p:nvSpPr>
            <p:cNvPr id="55" name="Freeform: Shape 54">
              <a:extLst>
                <a:ext uri="{FF2B5EF4-FFF2-40B4-BE49-F238E27FC236}">
                  <a16:creationId xmlns:a16="http://schemas.microsoft.com/office/drawing/2014/main" id="{6905E858-585F-AF24-E13D-3BC777BE9047}"/>
                </a:ext>
              </a:extLst>
            </p:cNvPr>
            <p:cNvSpPr/>
            <p:nvPr/>
          </p:nvSpPr>
          <p:spPr>
            <a:xfrm>
              <a:off x="3704840" y="3927689"/>
              <a:ext cx="23524" cy="81266"/>
            </a:xfrm>
            <a:custGeom>
              <a:avLst/>
              <a:gdLst>
                <a:gd name="connsiteX0" fmla="*/ 148 w 23524"/>
                <a:gd name="connsiteY0" fmla="*/ 49 h 81266"/>
                <a:gd name="connsiteX1" fmla="*/ 148 w 23524"/>
                <a:gd name="connsiteY1" fmla="*/ 81316 h 81266"/>
              </a:gdLst>
              <a:ahLst/>
              <a:cxnLst>
                <a:cxn ang="0">
                  <a:pos x="connsiteX0" y="connsiteY0"/>
                </a:cxn>
                <a:cxn ang="0">
                  <a:pos x="connsiteX1" y="connsiteY1"/>
                </a:cxn>
              </a:cxnLst>
              <a:rect l="l" t="t" r="r" b="b"/>
              <a:pathLst>
                <a:path w="23524" h="81266">
                  <a:moveTo>
                    <a:pt x="148" y="49"/>
                  </a:moveTo>
                  <a:lnTo>
                    <a:pt x="148" y="81316"/>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62" name="Freeform: Shape 61">
              <a:extLst>
                <a:ext uri="{FF2B5EF4-FFF2-40B4-BE49-F238E27FC236}">
                  <a16:creationId xmlns:a16="http://schemas.microsoft.com/office/drawing/2014/main" id="{228BCC80-17F1-C963-F4DE-62E81E3CF047}"/>
                </a:ext>
              </a:extLst>
            </p:cNvPr>
            <p:cNvSpPr/>
            <p:nvPr/>
          </p:nvSpPr>
          <p:spPr>
            <a:xfrm>
              <a:off x="3567667" y="3836533"/>
              <a:ext cx="23524" cy="23219"/>
            </a:xfrm>
            <a:custGeom>
              <a:avLst/>
              <a:gdLst>
                <a:gd name="connsiteX0" fmla="*/ 0 w 23524"/>
                <a:gd name="connsiteY0" fmla="*/ 0 h 23219"/>
                <a:gd name="connsiteX1" fmla="*/ 0 w 23524"/>
                <a:gd name="connsiteY1" fmla="*/ 0 h 23219"/>
              </a:gdLst>
              <a:ahLst/>
              <a:cxnLst>
                <a:cxn ang="0">
                  <a:pos x="connsiteX0" y="connsiteY0"/>
                </a:cxn>
                <a:cxn ang="0">
                  <a:pos x="connsiteX1" y="connsiteY1"/>
                </a:cxn>
              </a:cxnLst>
              <a:rect l="l" t="t" r="r" b="b"/>
              <a:pathLst>
                <a:path w="23524" h="23219">
                  <a:moveTo>
                    <a:pt x="0" y="0"/>
                  </a:moveTo>
                  <a:lnTo>
                    <a:pt x="0" y="0"/>
                  </a:lnTo>
                </a:path>
              </a:pathLst>
            </a:custGeom>
            <a:noFill/>
            <a:ln w="15240" cap="flat">
              <a:solidFill>
                <a:srgbClr val="000000"/>
              </a:solidFill>
              <a:prstDash val="solid"/>
              <a:round/>
            </a:ln>
          </p:spPr>
          <p:txBody>
            <a:bodyPr rtlCol="0" anchor="ctr"/>
            <a:lstStyle/>
            <a:p>
              <a:endParaRPr lang="zh-CN" altLang="en-US"/>
            </a:p>
          </p:txBody>
        </p:sp>
        <p:sp>
          <p:nvSpPr>
            <p:cNvPr id="67" name="Freeform: Shape 66">
              <a:extLst>
                <a:ext uri="{FF2B5EF4-FFF2-40B4-BE49-F238E27FC236}">
                  <a16:creationId xmlns:a16="http://schemas.microsoft.com/office/drawing/2014/main" id="{CA31D976-5F06-636E-B039-133D823A42B7}"/>
                </a:ext>
              </a:extLst>
            </p:cNvPr>
            <p:cNvSpPr/>
            <p:nvPr/>
          </p:nvSpPr>
          <p:spPr>
            <a:xfrm>
              <a:off x="3532380" y="3836533"/>
              <a:ext cx="70574" cy="23219"/>
            </a:xfrm>
            <a:custGeom>
              <a:avLst/>
              <a:gdLst>
                <a:gd name="connsiteX0" fmla="*/ 70717 w 70574"/>
                <a:gd name="connsiteY0" fmla="*/ 45 h 23219"/>
                <a:gd name="connsiteX1" fmla="*/ 143 w 70574"/>
                <a:gd name="connsiteY1" fmla="*/ 45 h 23219"/>
              </a:gdLst>
              <a:ahLst/>
              <a:cxnLst>
                <a:cxn ang="0">
                  <a:pos x="connsiteX0" y="connsiteY0"/>
                </a:cxn>
                <a:cxn ang="0">
                  <a:pos x="connsiteX1" y="connsiteY1"/>
                </a:cxn>
              </a:cxnLst>
              <a:rect l="l" t="t" r="r" b="b"/>
              <a:pathLst>
                <a:path w="70574" h="23219">
                  <a:moveTo>
                    <a:pt x="70717" y="45"/>
                  </a:moveTo>
                  <a:lnTo>
                    <a:pt x="143" y="45"/>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72" name="Freeform: Shape 71">
              <a:extLst>
                <a:ext uri="{FF2B5EF4-FFF2-40B4-BE49-F238E27FC236}">
                  <a16:creationId xmlns:a16="http://schemas.microsoft.com/office/drawing/2014/main" id="{507E9B8A-7D82-1630-BC8B-53185DC8B8C2}"/>
                </a:ext>
              </a:extLst>
            </p:cNvPr>
            <p:cNvSpPr/>
            <p:nvPr/>
          </p:nvSpPr>
          <p:spPr>
            <a:xfrm>
              <a:off x="3532380" y="3836533"/>
              <a:ext cx="70574" cy="23219"/>
            </a:xfrm>
            <a:custGeom>
              <a:avLst/>
              <a:gdLst>
                <a:gd name="connsiteX0" fmla="*/ 70717 w 70574"/>
                <a:gd name="connsiteY0" fmla="*/ 45 h 23219"/>
                <a:gd name="connsiteX1" fmla="*/ 143 w 70574"/>
                <a:gd name="connsiteY1" fmla="*/ 45 h 23219"/>
              </a:gdLst>
              <a:ahLst/>
              <a:cxnLst>
                <a:cxn ang="0">
                  <a:pos x="connsiteX0" y="connsiteY0"/>
                </a:cxn>
                <a:cxn ang="0">
                  <a:pos x="connsiteX1" y="connsiteY1"/>
                </a:cxn>
              </a:cxnLst>
              <a:rect l="l" t="t" r="r" b="b"/>
              <a:pathLst>
                <a:path w="70574" h="23219">
                  <a:moveTo>
                    <a:pt x="70717" y="45"/>
                  </a:moveTo>
                  <a:lnTo>
                    <a:pt x="143" y="45"/>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77" name="Freeform: Shape 76">
              <a:extLst>
                <a:ext uri="{FF2B5EF4-FFF2-40B4-BE49-F238E27FC236}">
                  <a16:creationId xmlns:a16="http://schemas.microsoft.com/office/drawing/2014/main" id="{E2F6E325-4BAA-A8BC-0FE0-D3E1F68B2BB1}"/>
                </a:ext>
              </a:extLst>
            </p:cNvPr>
            <p:cNvSpPr/>
            <p:nvPr/>
          </p:nvSpPr>
          <p:spPr>
            <a:xfrm>
              <a:off x="3704840" y="3785971"/>
              <a:ext cx="23524" cy="32704"/>
            </a:xfrm>
            <a:custGeom>
              <a:avLst/>
              <a:gdLst>
                <a:gd name="connsiteX0" fmla="*/ 0 w 23524"/>
                <a:gd name="connsiteY0" fmla="*/ 32704 h 32704"/>
                <a:gd name="connsiteX1" fmla="*/ 0 w 23524"/>
                <a:gd name="connsiteY1" fmla="*/ 0 h 32704"/>
              </a:gdLst>
              <a:ahLst/>
              <a:cxnLst>
                <a:cxn ang="0">
                  <a:pos x="connsiteX0" y="connsiteY0"/>
                </a:cxn>
                <a:cxn ang="0">
                  <a:pos x="connsiteX1" y="connsiteY1"/>
                </a:cxn>
              </a:cxnLst>
              <a:rect l="l" t="t" r="r" b="b"/>
              <a:pathLst>
                <a:path w="23524" h="32704">
                  <a:moveTo>
                    <a:pt x="0" y="32704"/>
                  </a:moveTo>
                  <a:lnTo>
                    <a:pt x="0" y="0"/>
                  </a:lnTo>
                </a:path>
              </a:pathLst>
            </a:custGeom>
            <a:noFill/>
            <a:ln w="15240" cap="flat">
              <a:solidFill>
                <a:srgbClr val="000000"/>
              </a:solidFill>
              <a:prstDash val="solid"/>
              <a:round/>
            </a:ln>
          </p:spPr>
          <p:txBody>
            <a:bodyPr rtlCol="0" anchor="ctr"/>
            <a:lstStyle/>
            <a:p>
              <a:endParaRPr lang="zh-CN" altLang="en-US"/>
            </a:p>
          </p:txBody>
        </p:sp>
        <p:sp>
          <p:nvSpPr>
            <p:cNvPr id="82" name="Freeform: Shape 81">
              <a:extLst>
                <a:ext uri="{FF2B5EF4-FFF2-40B4-BE49-F238E27FC236}">
                  <a16:creationId xmlns:a16="http://schemas.microsoft.com/office/drawing/2014/main" id="{21A0FDEE-F0BE-3492-C270-EB34C08EB7B8}"/>
                </a:ext>
              </a:extLst>
            </p:cNvPr>
            <p:cNvSpPr/>
            <p:nvPr/>
          </p:nvSpPr>
          <p:spPr>
            <a:xfrm>
              <a:off x="3669553" y="3818675"/>
              <a:ext cx="70574" cy="23219"/>
            </a:xfrm>
            <a:custGeom>
              <a:avLst/>
              <a:gdLst>
                <a:gd name="connsiteX0" fmla="*/ 70722 w 70574"/>
                <a:gd name="connsiteY0" fmla="*/ 44 h 23219"/>
                <a:gd name="connsiteX1" fmla="*/ 148 w 70574"/>
                <a:gd name="connsiteY1" fmla="*/ 44 h 23219"/>
              </a:gdLst>
              <a:ahLst/>
              <a:cxnLst>
                <a:cxn ang="0">
                  <a:pos x="connsiteX0" y="connsiteY0"/>
                </a:cxn>
                <a:cxn ang="0">
                  <a:pos x="connsiteX1" y="connsiteY1"/>
                </a:cxn>
              </a:cxnLst>
              <a:rect l="l" t="t" r="r" b="b"/>
              <a:pathLst>
                <a:path w="70574" h="23219">
                  <a:moveTo>
                    <a:pt x="70722" y="44"/>
                  </a:moveTo>
                  <a:lnTo>
                    <a:pt x="148" y="44"/>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87" name="Freeform: Shape 86">
              <a:extLst>
                <a:ext uri="{FF2B5EF4-FFF2-40B4-BE49-F238E27FC236}">
                  <a16:creationId xmlns:a16="http://schemas.microsoft.com/office/drawing/2014/main" id="{0B8CC5C3-11E3-6943-B7A3-309457F726EE}"/>
                </a:ext>
              </a:extLst>
            </p:cNvPr>
            <p:cNvSpPr/>
            <p:nvPr/>
          </p:nvSpPr>
          <p:spPr>
            <a:xfrm>
              <a:off x="3669553" y="3785971"/>
              <a:ext cx="70574" cy="23219"/>
            </a:xfrm>
            <a:custGeom>
              <a:avLst/>
              <a:gdLst>
                <a:gd name="connsiteX0" fmla="*/ 70722 w 70574"/>
                <a:gd name="connsiteY0" fmla="*/ 43 h 23219"/>
                <a:gd name="connsiteX1" fmla="*/ 148 w 70574"/>
                <a:gd name="connsiteY1" fmla="*/ 43 h 23219"/>
              </a:gdLst>
              <a:ahLst/>
              <a:cxnLst>
                <a:cxn ang="0">
                  <a:pos x="connsiteX0" y="connsiteY0"/>
                </a:cxn>
                <a:cxn ang="0">
                  <a:pos x="connsiteX1" y="connsiteY1"/>
                </a:cxn>
              </a:cxnLst>
              <a:rect l="l" t="t" r="r" b="b"/>
              <a:pathLst>
                <a:path w="70574" h="23219">
                  <a:moveTo>
                    <a:pt x="70722" y="43"/>
                  </a:moveTo>
                  <a:lnTo>
                    <a:pt x="148" y="43"/>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92" name="Freeform: Shape 91">
              <a:extLst>
                <a:ext uri="{FF2B5EF4-FFF2-40B4-BE49-F238E27FC236}">
                  <a16:creationId xmlns:a16="http://schemas.microsoft.com/office/drawing/2014/main" id="{061683B8-2DE6-BAD4-B6DA-ADD1DD63A22D}"/>
                </a:ext>
              </a:extLst>
            </p:cNvPr>
            <p:cNvSpPr/>
            <p:nvPr/>
          </p:nvSpPr>
          <p:spPr>
            <a:xfrm>
              <a:off x="3842036" y="3366032"/>
              <a:ext cx="23524" cy="71677"/>
            </a:xfrm>
            <a:custGeom>
              <a:avLst/>
              <a:gdLst>
                <a:gd name="connsiteX0" fmla="*/ 0 w 23524"/>
                <a:gd name="connsiteY0" fmla="*/ 71677 h 71677"/>
                <a:gd name="connsiteX1" fmla="*/ 0 w 23524"/>
                <a:gd name="connsiteY1" fmla="*/ 0 h 71677"/>
              </a:gdLst>
              <a:ahLst/>
              <a:cxnLst>
                <a:cxn ang="0">
                  <a:pos x="connsiteX0" y="connsiteY0"/>
                </a:cxn>
                <a:cxn ang="0">
                  <a:pos x="connsiteX1" y="connsiteY1"/>
                </a:cxn>
              </a:cxnLst>
              <a:rect l="l" t="t" r="r" b="b"/>
              <a:pathLst>
                <a:path w="23524" h="71677">
                  <a:moveTo>
                    <a:pt x="0" y="71677"/>
                  </a:moveTo>
                  <a:lnTo>
                    <a:pt x="0" y="0"/>
                  </a:lnTo>
                </a:path>
              </a:pathLst>
            </a:custGeom>
            <a:noFill/>
            <a:ln w="15240" cap="flat">
              <a:solidFill>
                <a:srgbClr val="000000"/>
              </a:solidFill>
              <a:prstDash val="solid"/>
              <a:round/>
            </a:ln>
          </p:spPr>
          <p:txBody>
            <a:bodyPr rtlCol="0" anchor="ctr"/>
            <a:lstStyle/>
            <a:p>
              <a:endParaRPr lang="zh-CN" altLang="en-US"/>
            </a:p>
          </p:txBody>
        </p:sp>
        <p:sp>
          <p:nvSpPr>
            <p:cNvPr id="97" name="Freeform: Shape 96">
              <a:extLst>
                <a:ext uri="{FF2B5EF4-FFF2-40B4-BE49-F238E27FC236}">
                  <a16:creationId xmlns:a16="http://schemas.microsoft.com/office/drawing/2014/main" id="{ECA16CE0-B9C9-4F3B-8CAC-F99A65512C98}"/>
                </a:ext>
              </a:extLst>
            </p:cNvPr>
            <p:cNvSpPr/>
            <p:nvPr/>
          </p:nvSpPr>
          <p:spPr>
            <a:xfrm>
              <a:off x="3806749" y="3437709"/>
              <a:ext cx="70574" cy="23219"/>
            </a:xfrm>
            <a:custGeom>
              <a:avLst/>
              <a:gdLst>
                <a:gd name="connsiteX0" fmla="*/ 70728 w 70574"/>
                <a:gd name="connsiteY0" fmla="*/ 28 h 23219"/>
                <a:gd name="connsiteX1" fmla="*/ 154 w 70574"/>
                <a:gd name="connsiteY1" fmla="*/ 28 h 23219"/>
              </a:gdLst>
              <a:ahLst/>
              <a:cxnLst>
                <a:cxn ang="0">
                  <a:pos x="connsiteX0" y="connsiteY0"/>
                </a:cxn>
                <a:cxn ang="0">
                  <a:pos x="connsiteX1" y="connsiteY1"/>
                </a:cxn>
              </a:cxnLst>
              <a:rect l="l" t="t" r="r" b="b"/>
              <a:pathLst>
                <a:path w="70574" h="23219">
                  <a:moveTo>
                    <a:pt x="70728" y="28"/>
                  </a:moveTo>
                  <a:lnTo>
                    <a:pt x="154" y="28"/>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02" name="Freeform: Shape 101">
              <a:extLst>
                <a:ext uri="{FF2B5EF4-FFF2-40B4-BE49-F238E27FC236}">
                  <a16:creationId xmlns:a16="http://schemas.microsoft.com/office/drawing/2014/main" id="{6A5900F0-4A6B-FBA4-CBC6-47E7D39DBDD0}"/>
                </a:ext>
              </a:extLst>
            </p:cNvPr>
            <p:cNvSpPr/>
            <p:nvPr/>
          </p:nvSpPr>
          <p:spPr>
            <a:xfrm>
              <a:off x="3806749" y="3366032"/>
              <a:ext cx="70574" cy="23219"/>
            </a:xfrm>
            <a:custGeom>
              <a:avLst/>
              <a:gdLst>
                <a:gd name="connsiteX0" fmla="*/ 70728 w 70574"/>
                <a:gd name="connsiteY0" fmla="*/ 25 h 23219"/>
                <a:gd name="connsiteX1" fmla="*/ 154 w 70574"/>
                <a:gd name="connsiteY1" fmla="*/ 25 h 23219"/>
              </a:gdLst>
              <a:ahLst/>
              <a:cxnLst>
                <a:cxn ang="0">
                  <a:pos x="connsiteX0" y="connsiteY0"/>
                </a:cxn>
                <a:cxn ang="0">
                  <a:pos x="connsiteX1" y="connsiteY1"/>
                </a:cxn>
              </a:cxnLst>
              <a:rect l="l" t="t" r="r" b="b"/>
              <a:pathLst>
                <a:path w="70574" h="23219">
                  <a:moveTo>
                    <a:pt x="70728" y="25"/>
                  </a:moveTo>
                  <a:lnTo>
                    <a:pt x="154" y="25"/>
                  </a:lnTo>
                </a:path>
              </a:pathLst>
            </a:custGeom>
            <a:solidFill>
              <a:srgbClr val="000000"/>
            </a:solidFill>
            <a:ln w="15240" cap="flat">
              <a:solidFill>
                <a:srgbClr val="000000"/>
              </a:solidFill>
              <a:prstDash val="solid"/>
              <a:round/>
            </a:ln>
          </p:spPr>
          <p:txBody>
            <a:bodyPr rtlCol="0" anchor="ctr"/>
            <a:lstStyle/>
            <a:p>
              <a:endParaRPr lang="zh-CN" altLang="en-US"/>
            </a:p>
          </p:txBody>
        </p: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F74BF400-DDB9-A46C-22C4-B4B61E68567F}"/>
                    </a:ext>
                  </a:extLst>
                </p:cNvPr>
                <p:cNvSpPr txBox="1">
                  <a:spLocks/>
                </p:cNvSpPr>
                <p:nvPr/>
              </p:nvSpPr>
              <p:spPr>
                <a:xfrm>
                  <a:off x="3425516" y="4008841"/>
                  <a:ext cx="54765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2</m:t>
                        </m:r>
                        <m:r>
                          <a:rPr lang="en-US" altLang="zh-CN" sz="1600" b="0" i="1" dirty="0" smtClean="0">
                            <a:latin typeface="Cambria Math" panose="02040503050406030204" pitchFamily="18" charset="0"/>
                            <a:ea typeface="Cambria Math" panose="02040503050406030204" pitchFamily="18" charset="0"/>
                          </a:rPr>
                          <m:t>×</m:t>
                        </m:r>
                      </m:oMath>
                    </m:oMathPara>
                  </a14:m>
                  <a:endParaRPr lang="zh-CN" altLang="en-US" sz="1600" dirty="0"/>
                </a:p>
              </p:txBody>
            </p:sp>
          </mc:Choice>
          <mc:Fallback xmlns="">
            <p:sp>
              <p:nvSpPr>
                <p:cNvPr id="113" name="TextBox 112">
                  <a:extLst>
                    <a:ext uri="{FF2B5EF4-FFF2-40B4-BE49-F238E27FC236}">
                      <a16:creationId xmlns:a16="http://schemas.microsoft.com/office/drawing/2014/main" id="{F74BF400-DDB9-A46C-22C4-B4B61E68567F}"/>
                    </a:ext>
                  </a:extLst>
                </p:cNvPr>
                <p:cNvSpPr txBox="1">
                  <a:spLocks noRot="1" noChangeAspect="1" noMove="1" noResize="1" noEditPoints="1" noAdjustHandles="1" noChangeArrowheads="1" noChangeShapeType="1" noTextEdit="1"/>
                </p:cNvSpPr>
                <p:nvPr/>
              </p:nvSpPr>
              <p:spPr>
                <a:xfrm>
                  <a:off x="3425516" y="4008841"/>
                  <a:ext cx="547650" cy="338554"/>
                </a:xfrm>
                <a:prstGeom prst="rect">
                  <a:avLst/>
                </a:prstGeom>
                <a:blipFill>
                  <a:blip r:embed="rId8"/>
                  <a:stretch>
                    <a:fillRect/>
                  </a:stretch>
                </a:blipFill>
              </p:spPr>
              <p:txBody>
                <a:bodyPr/>
                <a:lstStyle/>
                <a:p>
                  <a:r>
                    <a:rPr lang="zh-CN" altLang="en-US">
                      <a:noFill/>
                    </a:rPr>
                    <a:t> </a:t>
                  </a:r>
                </a:p>
              </p:txBody>
            </p:sp>
          </mc:Fallback>
        </mc:AlternateContent>
      </p:grpSp>
      <p:grpSp>
        <p:nvGrpSpPr>
          <p:cNvPr id="8" name="Group 7">
            <a:extLst>
              <a:ext uri="{FF2B5EF4-FFF2-40B4-BE49-F238E27FC236}">
                <a16:creationId xmlns:a16="http://schemas.microsoft.com/office/drawing/2014/main" id="{FD6927CC-6959-DBBD-70EB-89E2DFC1B66C}"/>
              </a:ext>
            </a:extLst>
          </p:cNvPr>
          <p:cNvGrpSpPr/>
          <p:nvPr/>
        </p:nvGrpSpPr>
        <p:grpSpPr>
          <a:xfrm>
            <a:off x="3942276" y="3282151"/>
            <a:ext cx="547650" cy="1065026"/>
            <a:chOff x="3942276" y="3282151"/>
            <a:chExt cx="547650" cy="1065026"/>
          </a:xfrm>
        </p:grpSpPr>
        <p:sp>
          <p:nvSpPr>
            <p:cNvPr id="41" name="Freeform: Shape 40">
              <a:extLst>
                <a:ext uri="{FF2B5EF4-FFF2-40B4-BE49-F238E27FC236}">
                  <a16:creationId xmlns:a16="http://schemas.microsoft.com/office/drawing/2014/main" id="{D5058FD2-AEB6-B603-835E-E8E07F98DFC6}"/>
                </a:ext>
              </a:extLst>
            </p:cNvPr>
            <p:cNvSpPr/>
            <p:nvPr/>
          </p:nvSpPr>
          <p:spPr>
            <a:xfrm>
              <a:off x="4013507" y="3493985"/>
              <a:ext cx="137172" cy="433703"/>
            </a:xfrm>
            <a:custGeom>
              <a:avLst/>
              <a:gdLst>
                <a:gd name="connsiteX0" fmla="*/ 0 w 137172"/>
                <a:gd name="connsiteY0" fmla="*/ 433704 h 433703"/>
                <a:gd name="connsiteX1" fmla="*/ 137173 w 137172"/>
                <a:gd name="connsiteY1" fmla="*/ 433704 h 433703"/>
                <a:gd name="connsiteX2" fmla="*/ 137173 w 137172"/>
                <a:gd name="connsiteY2" fmla="*/ 0 h 433703"/>
                <a:gd name="connsiteX3" fmla="*/ 0 w 137172"/>
                <a:gd name="connsiteY3" fmla="*/ 0 h 433703"/>
              </a:gdLst>
              <a:ahLst/>
              <a:cxnLst>
                <a:cxn ang="0">
                  <a:pos x="connsiteX0" y="connsiteY0"/>
                </a:cxn>
                <a:cxn ang="0">
                  <a:pos x="connsiteX1" y="connsiteY1"/>
                </a:cxn>
                <a:cxn ang="0">
                  <a:pos x="connsiteX2" y="connsiteY2"/>
                </a:cxn>
                <a:cxn ang="0">
                  <a:pos x="connsiteX3" y="connsiteY3"/>
                </a:cxn>
              </a:cxnLst>
              <a:rect l="l" t="t" r="r" b="b"/>
              <a:pathLst>
                <a:path w="137172" h="433703">
                  <a:moveTo>
                    <a:pt x="0" y="433704"/>
                  </a:moveTo>
                  <a:lnTo>
                    <a:pt x="137173" y="433704"/>
                  </a:lnTo>
                  <a:lnTo>
                    <a:pt x="137173" y="0"/>
                  </a:lnTo>
                  <a:lnTo>
                    <a:pt x="0" y="0"/>
                  </a:lnTo>
                  <a:close/>
                </a:path>
              </a:pathLst>
            </a:custGeom>
            <a:pattFill prst="pct5">
              <a:fgClr>
                <a:schemeClr val="tx1"/>
              </a:fgClr>
              <a:bgClr>
                <a:schemeClr val="accent2"/>
              </a:bgClr>
            </a:pattFill>
            <a:ln w="10160" cap="flat">
              <a:solidFill>
                <a:srgbClr val="000000"/>
              </a:solidFill>
              <a:prstDash val="solid"/>
              <a:miter/>
            </a:ln>
          </p:spPr>
          <p:txBody>
            <a:bodyPr rtlCol="0" anchor="ctr"/>
            <a:lstStyle/>
            <a:p>
              <a:endParaRPr lang="zh-CN" altLang="en-US"/>
            </a:p>
          </p:txBody>
        </p:sp>
        <p:sp>
          <p:nvSpPr>
            <p:cNvPr id="46" name="Freeform: Shape 45">
              <a:extLst>
                <a:ext uri="{FF2B5EF4-FFF2-40B4-BE49-F238E27FC236}">
                  <a16:creationId xmlns:a16="http://schemas.microsoft.com/office/drawing/2014/main" id="{8F2F0A8D-32A7-688F-DD0A-25D75B27F208}"/>
                </a:ext>
              </a:extLst>
            </p:cNvPr>
            <p:cNvSpPr/>
            <p:nvPr/>
          </p:nvSpPr>
          <p:spPr>
            <a:xfrm>
              <a:off x="4150680" y="3406941"/>
              <a:ext cx="137172" cy="520747"/>
            </a:xfrm>
            <a:custGeom>
              <a:avLst/>
              <a:gdLst>
                <a:gd name="connsiteX0" fmla="*/ 0 w 137172"/>
                <a:gd name="connsiteY0" fmla="*/ 520747 h 520747"/>
                <a:gd name="connsiteX1" fmla="*/ 137172 w 137172"/>
                <a:gd name="connsiteY1" fmla="*/ 520747 h 520747"/>
                <a:gd name="connsiteX2" fmla="*/ 137172 w 137172"/>
                <a:gd name="connsiteY2" fmla="*/ 0 h 520747"/>
                <a:gd name="connsiteX3" fmla="*/ 0 w 137172"/>
                <a:gd name="connsiteY3" fmla="*/ 0 h 520747"/>
              </a:gdLst>
              <a:ahLst/>
              <a:cxnLst>
                <a:cxn ang="0">
                  <a:pos x="connsiteX0" y="connsiteY0"/>
                </a:cxn>
                <a:cxn ang="0">
                  <a:pos x="connsiteX1" y="connsiteY1"/>
                </a:cxn>
                <a:cxn ang="0">
                  <a:pos x="connsiteX2" y="connsiteY2"/>
                </a:cxn>
                <a:cxn ang="0">
                  <a:pos x="connsiteX3" y="connsiteY3"/>
                </a:cxn>
              </a:cxnLst>
              <a:rect l="l" t="t" r="r" b="b"/>
              <a:pathLst>
                <a:path w="137172" h="520747">
                  <a:moveTo>
                    <a:pt x="0" y="520747"/>
                  </a:moveTo>
                  <a:lnTo>
                    <a:pt x="137172" y="520747"/>
                  </a:lnTo>
                  <a:lnTo>
                    <a:pt x="137172" y="0"/>
                  </a:lnTo>
                  <a:lnTo>
                    <a:pt x="0" y="0"/>
                  </a:lnTo>
                  <a:close/>
                </a:path>
              </a:pathLst>
            </a:custGeom>
            <a:pattFill prst="dashHorz">
              <a:fgClr>
                <a:schemeClr val="tx1"/>
              </a:fgClr>
              <a:bgClr>
                <a:schemeClr val="accent3"/>
              </a:bgClr>
            </a:pattFill>
            <a:ln w="10160" cap="flat">
              <a:solidFill>
                <a:srgbClr val="000000"/>
              </a:solidFill>
              <a:prstDash val="solid"/>
              <a:miter/>
            </a:ln>
          </p:spPr>
          <p:txBody>
            <a:bodyPr rtlCol="0" anchor="ctr"/>
            <a:lstStyle/>
            <a:p>
              <a:endParaRPr lang="zh-CN" altLang="en-US"/>
            </a:p>
          </p:txBody>
        </p:sp>
        <p:sp>
          <p:nvSpPr>
            <p:cNvPr id="51" name="Freeform: Shape 50">
              <a:extLst>
                <a:ext uri="{FF2B5EF4-FFF2-40B4-BE49-F238E27FC236}">
                  <a16:creationId xmlns:a16="http://schemas.microsoft.com/office/drawing/2014/main" id="{95D09FA0-E2D9-CA2F-8C35-2F93ED8AD6F1}"/>
                </a:ext>
              </a:extLst>
            </p:cNvPr>
            <p:cNvSpPr/>
            <p:nvPr/>
          </p:nvSpPr>
          <p:spPr>
            <a:xfrm>
              <a:off x="4287852" y="3344299"/>
              <a:ext cx="137195" cy="583389"/>
            </a:xfrm>
            <a:custGeom>
              <a:avLst/>
              <a:gdLst>
                <a:gd name="connsiteX0" fmla="*/ 0 w 137195"/>
                <a:gd name="connsiteY0" fmla="*/ 583390 h 583389"/>
                <a:gd name="connsiteX1" fmla="*/ 137196 w 137195"/>
                <a:gd name="connsiteY1" fmla="*/ 583390 h 583389"/>
                <a:gd name="connsiteX2" fmla="*/ 137196 w 137195"/>
                <a:gd name="connsiteY2" fmla="*/ 0 h 583389"/>
                <a:gd name="connsiteX3" fmla="*/ 0 w 137195"/>
                <a:gd name="connsiteY3" fmla="*/ 0 h 583389"/>
              </a:gdLst>
              <a:ahLst/>
              <a:cxnLst>
                <a:cxn ang="0">
                  <a:pos x="connsiteX0" y="connsiteY0"/>
                </a:cxn>
                <a:cxn ang="0">
                  <a:pos x="connsiteX1" y="connsiteY1"/>
                </a:cxn>
                <a:cxn ang="0">
                  <a:pos x="connsiteX2" y="connsiteY2"/>
                </a:cxn>
                <a:cxn ang="0">
                  <a:pos x="connsiteX3" y="connsiteY3"/>
                </a:cxn>
              </a:cxnLst>
              <a:rect l="l" t="t" r="r" b="b"/>
              <a:pathLst>
                <a:path w="137195" h="583389">
                  <a:moveTo>
                    <a:pt x="0" y="583390"/>
                  </a:moveTo>
                  <a:lnTo>
                    <a:pt x="137196" y="583390"/>
                  </a:lnTo>
                  <a:lnTo>
                    <a:pt x="137196" y="0"/>
                  </a:lnTo>
                  <a:lnTo>
                    <a:pt x="0" y="0"/>
                  </a:lnTo>
                  <a:close/>
                </a:path>
              </a:pathLst>
            </a:custGeom>
            <a:pattFill prst="openDmnd">
              <a:fgClr>
                <a:schemeClr val="tx1"/>
              </a:fgClr>
              <a:bgClr>
                <a:schemeClr val="accent1"/>
              </a:bgClr>
            </a:pattFill>
            <a:ln w="10160" cap="flat">
              <a:solidFill>
                <a:srgbClr val="000000"/>
              </a:solidFill>
              <a:prstDash val="solid"/>
              <a:miter/>
            </a:ln>
          </p:spPr>
          <p:txBody>
            <a:bodyPr rtlCol="0" anchor="ctr"/>
            <a:lstStyle/>
            <a:p>
              <a:endParaRPr lang="zh-CN" altLang="en-US"/>
            </a:p>
          </p:txBody>
        </p:sp>
        <p:sp>
          <p:nvSpPr>
            <p:cNvPr id="56" name="Freeform: Shape 55">
              <a:extLst>
                <a:ext uri="{FF2B5EF4-FFF2-40B4-BE49-F238E27FC236}">
                  <a16:creationId xmlns:a16="http://schemas.microsoft.com/office/drawing/2014/main" id="{3DAA10E7-C54C-6040-3206-E813BB03F5B0}"/>
                </a:ext>
              </a:extLst>
            </p:cNvPr>
            <p:cNvSpPr/>
            <p:nvPr/>
          </p:nvSpPr>
          <p:spPr>
            <a:xfrm>
              <a:off x="4219278" y="3927689"/>
              <a:ext cx="23524" cy="81266"/>
            </a:xfrm>
            <a:custGeom>
              <a:avLst/>
              <a:gdLst>
                <a:gd name="connsiteX0" fmla="*/ 170 w 23524"/>
                <a:gd name="connsiteY0" fmla="*/ 49 h 81266"/>
                <a:gd name="connsiteX1" fmla="*/ 170 w 23524"/>
                <a:gd name="connsiteY1" fmla="*/ 81316 h 81266"/>
              </a:gdLst>
              <a:ahLst/>
              <a:cxnLst>
                <a:cxn ang="0">
                  <a:pos x="connsiteX0" y="connsiteY0"/>
                </a:cxn>
                <a:cxn ang="0">
                  <a:pos x="connsiteX1" y="connsiteY1"/>
                </a:cxn>
              </a:cxnLst>
              <a:rect l="l" t="t" r="r" b="b"/>
              <a:pathLst>
                <a:path w="23524" h="81266">
                  <a:moveTo>
                    <a:pt x="170" y="49"/>
                  </a:moveTo>
                  <a:lnTo>
                    <a:pt x="170" y="81316"/>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63" name="Freeform: Shape 62">
              <a:extLst>
                <a:ext uri="{FF2B5EF4-FFF2-40B4-BE49-F238E27FC236}">
                  <a16:creationId xmlns:a16="http://schemas.microsoft.com/office/drawing/2014/main" id="{089E7655-D08E-9983-FF82-E8FE4460BA55}"/>
                </a:ext>
              </a:extLst>
            </p:cNvPr>
            <p:cNvSpPr/>
            <p:nvPr/>
          </p:nvSpPr>
          <p:spPr>
            <a:xfrm>
              <a:off x="4082082" y="3489694"/>
              <a:ext cx="23524" cy="8581"/>
            </a:xfrm>
            <a:custGeom>
              <a:avLst/>
              <a:gdLst>
                <a:gd name="connsiteX0" fmla="*/ 0 w 23524"/>
                <a:gd name="connsiteY0" fmla="*/ 8582 h 8581"/>
                <a:gd name="connsiteX1" fmla="*/ 0 w 23524"/>
                <a:gd name="connsiteY1" fmla="*/ 0 h 8581"/>
              </a:gdLst>
              <a:ahLst/>
              <a:cxnLst>
                <a:cxn ang="0">
                  <a:pos x="connsiteX0" y="connsiteY0"/>
                </a:cxn>
                <a:cxn ang="0">
                  <a:pos x="connsiteX1" y="connsiteY1"/>
                </a:cxn>
              </a:cxnLst>
              <a:rect l="l" t="t" r="r" b="b"/>
              <a:pathLst>
                <a:path w="23524" h="8581">
                  <a:moveTo>
                    <a:pt x="0" y="8582"/>
                  </a:moveTo>
                  <a:lnTo>
                    <a:pt x="0" y="0"/>
                  </a:lnTo>
                </a:path>
              </a:pathLst>
            </a:custGeom>
            <a:noFill/>
            <a:ln w="15240" cap="flat">
              <a:solidFill>
                <a:srgbClr val="000000"/>
              </a:solidFill>
              <a:prstDash val="solid"/>
              <a:round/>
            </a:ln>
          </p:spPr>
          <p:txBody>
            <a:bodyPr rtlCol="0" anchor="ctr"/>
            <a:lstStyle/>
            <a:p>
              <a:endParaRPr lang="zh-CN" altLang="en-US"/>
            </a:p>
          </p:txBody>
        </p:sp>
        <p:sp>
          <p:nvSpPr>
            <p:cNvPr id="68" name="Freeform: Shape 67">
              <a:extLst>
                <a:ext uri="{FF2B5EF4-FFF2-40B4-BE49-F238E27FC236}">
                  <a16:creationId xmlns:a16="http://schemas.microsoft.com/office/drawing/2014/main" id="{0B1995B3-FFB5-810C-67F9-68034674F3A2}"/>
                </a:ext>
              </a:extLst>
            </p:cNvPr>
            <p:cNvSpPr/>
            <p:nvPr/>
          </p:nvSpPr>
          <p:spPr>
            <a:xfrm>
              <a:off x="4046795" y="3498276"/>
              <a:ext cx="70574" cy="23219"/>
            </a:xfrm>
            <a:custGeom>
              <a:avLst/>
              <a:gdLst>
                <a:gd name="connsiteX0" fmla="*/ 70738 w 70574"/>
                <a:gd name="connsiteY0" fmla="*/ 31 h 23219"/>
                <a:gd name="connsiteX1" fmla="*/ 164 w 70574"/>
                <a:gd name="connsiteY1" fmla="*/ 31 h 23219"/>
              </a:gdLst>
              <a:ahLst/>
              <a:cxnLst>
                <a:cxn ang="0">
                  <a:pos x="connsiteX0" y="connsiteY0"/>
                </a:cxn>
                <a:cxn ang="0">
                  <a:pos x="connsiteX1" y="connsiteY1"/>
                </a:cxn>
              </a:cxnLst>
              <a:rect l="l" t="t" r="r" b="b"/>
              <a:pathLst>
                <a:path w="70574" h="23219">
                  <a:moveTo>
                    <a:pt x="70738" y="31"/>
                  </a:moveTo>
                  <a:lnTo>
                    <a:pt x="164" y="31"/>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73" name="Freeform: Shape 72">
              <a:extLst>
                <a:ext uri="{FF2B5EF4-FFF2-40B4-BE49-F238E27FC236}">
                  <a16:creationId xmlns:a16="http://schemas.microsoft.com/office/drawing/2014/main" id="{11D4BCAD-B461-DB23-09B0-7E8234735EDE}"/>
                </a:ext>
              </a:extLst>
            </p:cNvPr>
            <p:cNvSpPr/>
            <p:nvPr/>
          </p:nvSpPr>
          <p:spPr>
            <a:xfrm>
              <a:off x="4046795" y="3489694"/>
              <a:ext cx="70574" cy="23219"/>
            </a:xfrm>
            <a:custGeom>
              <a:avLst/>
              <a:gdLst>
                <a:gd name="connsiteX0" fmla="*/ 70738 w 70574"/>
                <a:gd name="connsiteY0" fmla="*/ 30 h 23219"/>
                <a:gd name="connsiteX1" fmla="*/ 164 w 70574"/>
                <a:gd name="connsiteY1" fmla="*/ 30 h 23219"/>
              </a:gdLst>
              <a:ahLst/>
              <a:cxnLst>
                <a:cxn ang="0">
                  <a:pos x="connsiteX0" y="connsiteY0"/>
                </a:cxn>
                <a:cxn ang="0">
                  <a:pos x="connsiteX1" y="connsiteY1"/>
                </a:cxn>
              </a:cxnLst>
              <a:rect l="l" t="t" r="r" b="b"/>
              <a:pathLst>
                <a:path w="70574" h="23219">
                  <a:moveTo>
                    <a:pt x="70738" y="30"/>
                  </a:moveTo>
                  <a:lnTo>
                    <a:pt x="164" y="30"/>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78" name="Freeform: Shape 77">
              <a:extLst>
                <a:ext uri="{FF2B5EF4-FFF2-40B4-BE49-F238E27FC236}">
                  <a16:creationId xmlns:a16="http://schemas.microsoft.com/office/drawing/2014/main" id="{0032847B-814E-8E02-5A7B-FF686A18BA6C}"/>
                </a:ext>
              </a:extLst>
            </p:cNvPr>
            <p:cNvSpPr/>
            <p:nvPr/>
          </p:nvSpPr>
          <p:spPr>
            <a:xfrm>
              <a:off x="4219278" y="3387960"/>
              <a:ext cx="23524" cy="37965"/>
            </a:xfrm>
            <a:custGeom>
              <a:avLst/>
              <a:gdLst>
                <a:gd name="connsiteX0" fmla="*/ 0 w 23524"/>
                <a:gd name="connsiteY0" fmla="*/ 37965 h 37965"/>
                <a:gd name="connsiteX1" fmla="*/ 0 w 23524"/>
                <a:gd name="connsiteY1" fmla="*/ 0 h 37965"/>
              </a:gdLst>
              <a:ahLst/>
              <a:cxnLst>
                <a:cxn ang="0">
                  <a:pos x="connsiteX0" y="connsiteY0"/>
                </a:cxn>
                <a:cxn ang="0">
                  <a:pos x="connsiteX1" y="connsiteY1"/>
                </a:cxn>
              </a:cxnLst>
              <a:rect l="l" t="t" r="r" b="b"/>
              <a:pathLst>
                <a:path w="23524" h="37965">
                  <a:moveTo>
                    <a:pt x="0" y="37965"/>
                  </a:moveTo>
                  <a:lnTo>
                    <a:pt x="0" y="0"/>
                  </a:lnTo>
                </a:path>
              </a:pathLst>
            </a:custGeom>
            <a:noFill/>
            <a:ln w="15240" cap="flat">
              <a:solidFill>
                <a:srgbClr val="000000"/>
              </a:solidFill>
              <a:prstDash val="solid"/>
              <a:round/>
            </a:ln>
          </p:spPr>
          <p:txBody>
            <a:bodyPr rtlCol="0" anchor="ctr"/>
            <a:lstStyle/>
            <a:p>
              <a:endParaRPr lang="zh-CN" altLang="en-US"/>
            </a:p>
          </p:txBody>
        </p:sp>
        <p:sp>
          <p:nvSpPr>
            <p:cNvPr id="83" name="Freeform: Shape 82">
              <a:extLst>
                <a:ext uri="{FF2B5EF4-FFF2-40B4-BE49-F238E27FC236}">
                  <a16:creationId xmlns:a16="http://schemas.microsoft.com/office/drawing/2014/main" id="{1DCFE175-C713-2BDA-9B4E-3DADCD0C2704}"/>
                </a:ext>
              </a:extLst>
            </p:cNvPr>
            <p:cNvSpPr/>
            <p:nvPr/>
          </p:nvSpPr>
          <p:spPr>
            <a:xfrm>
              <a:off x="4183991" y="3425925"/>
              <a:ext cx="70574" cy="23219"/>
            </a:xfrm>
            <a:custGeom>
              <a:avLst/>
              <a:gdLst>
                <a:gd name="connsiteX0" fmla="*/ 70744 w 70574"/>
                <a:gd name="connsiteY0" fmla="*/ 27 h 23219"/>
                <a:gd name="connsiteX1" fmla="*/ 170 w 70574"/>
                <a:gd name="connsiteY1" fmla="*/ 27 h 23219"/>
              </a:gdLst>
              <a:ahLst/>
              <a:cxnLst>
                <a:cxn ang="0">
                  <a:pos x="connsiteX0" y="connsiteY0"/>
                </a:cxn>
                <a:cxn ang="0">
                  <a:pos x="connsiteX1" y="connsiteY1"/>
                </a:cxn>
              </a:cxnLst>
              <a:rect l="l" t="t" r="r" b="b"/>
              <a:pathLst>
                <a:path w="70574" h="23219">
                  <a:moveTo>
                    <a:pt x="70744" y="27"/>
                  </a:moveTo>
                  <a:lnTo>
                    <a:pt x="170" y="27"/>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88" name="Freeform: Shape 87">
              <a:extLst>
                <a:ext uri="{FF2B5EF4-FFF2-40B4-BE49-F238E27FC236}">
                  <a16:creationId xmlns:a16="http://schemas.microsoft.com/office/drawing/2014/main" id="{760855A3-A8B2-BCD5-04EC-2DC4D7185635}"/>
                </a:ext>
              </a:extLst>
            </p:cNvPr>
            <p:cNvSpPr/>
            <p:nvPr/>
          </p:nvSpPr>
          <p:spPr>
            <a:xfrm>
              <a:off x="4183991" y="3387960"/>
              <a:ext cx="70574" cy="23219"/>
            </a:xfrm>
            <a:custGeom>
              <a:avLst/>
              <a:gdLst>
                <a:gd name="connsiteX0" fmla="*/ 70744 w 70574"/>
                <a:gd name="connsiteY0" fmla="*/ 26 h 23219"/>
                <a:gd name="connsiteX1" fmla="*/ 170 w 70574"/>
                <a:gd name="connsiteY1" fmla="*/ 26 h 23219"/>
              </a:gdLst>
              <a:ahLst/>
              <a:cxnLst>
                <a:cxn ang="0">
                  <a:pos x="connsiteX0" y="connsiteY0"/>
                </a:cxn>
                <a:cxn ang="0">
                  <a:pos x="connsiteX1" y="connsiteY1"/>
                </a:cxn>
              </a:cxnLst>
              <a:rect l="l" t="t" r="r" b="b"/>
              <a:pathLst>
                <a:path w="70574" h="23219">
                  <a:moveTo>
                    <a:pt x="70744" y="26"/>
                  </a:moveTo>
                  <a:lnTo>
                    <a:pt x="170" y="26"/>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93" name="Freeform: Shape 92">
              <a:extLst>
                <a:ext uri="{FF2B5EF4-FFF2-40B4-BE49-F238E27FC236}">
                  <a16:creationId xmlns:a16="http://schemas.microsoft.com/office/drawing/2014/main" id="{00EA2EE9-0E43-347E-2273-702151F158B0}"/>
                </a:ext>
              </a:extLst>
            </p:cNvPr>
            <p:cNvSpPr/>
            <p:nvPr/>
          </p:nvSpPr>
          <p:spPr>
            <a:xfrm>
              <a:off x="4356450" y="3282151"/>
              <a:ext cx="23524" cy="124296"/>
            </a:xfrm>
            <a:custGeom>
              <a:avLst/>
              <a:gdLst>
                <a:gd name="connsiteX0" fmla="*/ 0 w 23524"/>
                <a:gd name="connsiteY0" fmla="*/ 124296 h 124296"/>
                <a:gd name="connsiteX1" fmla="*/ 0 w 23524"/>
                <a:gd name="connsiteY1" fmla="*/ 0 h 124296"/>
              </a:gdLst>
              <a:ahLst/>
              <a:cxnLst>
                <a:cxn ang="0">
                  <a:pos x="connsiteX0" y="connsiteY0"/>
                </a:cxn>
                <a:cxn ang="0">
                  <a:pos x="connsiteX1" y="connsiteY1"/>
                </a:cxn>
              </a:cxnLst>
              <a:rect l="l" t="t" r="r" b="b"/>
              <a:pathLst>
                <a:path w="23524" h="124296">
                  <a:moveTo>
                    <a:pt x="0" y="124296"/>
                  </a:moveTo>
                  <a:lnTo>
                    <a:pt x="0" y="0"/>
                  </a:lnTo>
                </a:path>
              </a:pathLst>
            </a:custGeom>
            <a:noFill/>
            <a:ln w="15240" cap="flat">
              <a:solidFill>
                <a:srgbClr val="000000"/>
              </a:solidFill>
              <a:prstDash val="solid"/>
              <a:round/>
            </a:ln>
          </p:spPr>
          <p:txBody>
            <a:bodyPr rtlCol="0" anchor="ctr"/>
            <a:lstStyle/>
            <a:p>
              <a:endParaRPr lang="zh-CN" altLang="en-US"/>
            </a:p>
          </p:txBody>
        </p:sp>
        <p:sp>
          <p:nvSpPr>
            <p:cNvPr id="98" name="Freeform: Shape 97">
              <a:extLst>
                <a:ext uri="{FF2B5EF4-FFF2-40B4-BE49-F238E27FC236}">
                  <a16:creationId xmlns:a16="http://schemas.microsoft.com/office/drawing/2014/main" id="{2C5D3C92-7B20-494F-93B9-EFFF8D3302F3}"/>
                </a:ext>
              </a:extLst>
            </p:cNvPr>
            <p:cNvSpPr/>
            <p:nvPr/>
          </p:nvSpPr>
          <p:spPr>
            <a:xfrm>
              <a:off x="4321163" y="3406447"/>
              <a:ext cx="70574" cy="23219"/>
            </a:xfrm>
            <a:custGeom>
              <a:avLst/>
              <a:gdLst>
                <a:gd name="connsiteX0" fmla="*/ 70750 w 70574"/>
                <a:gd name="connsiteY0" fmla="*/ 27 h 23219"/>
                <a:gd name="connsiteX1" fmla="*/ 176 w 70574"/>
                <a:gd name="connsiteY1" fmla="*/ 27 h 23219"/>
              </a:gdLst>
              <a:ahLst/>
              <a:cxnLst>
                <a:cxn ang="0">
                  <a:pos x="connsiteX0" y="connsiteY0"/>
                </a:cxn>
                <a:cxn ang="0">
                  <a:pos x="connsiteX1" y="connsiteY1"/>
                </a:cxn>
              </a:cxnLst>
              <a:rect l="l" t="t" r="r" b="b"/>
              <a:pathLst>
                <a:path w="70574" h="23219">
                  <a:moveTo>
                    <a:pt x="70750" y="27"/>
                  </a:moveTo>
                  <a:lnTo>
                    <a:pt x="176" y="27"/>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03" name="Freeform: Shape 102">
              <a:extLst>
                <a:ext uri="{FF2B5EF4-FFF2-40B4-BE49-F238E27FC236}">
                  <a16:creationId xmlns:a16="http://schemas.microsoft.com/office/drawing/2014/main" id="{F25D2395-1879-564C-8A24-78A1A466C2AA}"/>
                </a:ext>
              </a:extLst>
            </p:cNvPr>
            <p:cNvSpPr/>
            <p:nvPr/>
          </p:nvSpPr>
          <p:spPr>
            <a:xfrm>
              <a:off x="4321163" y="3282151"/>
              <a:ext cx="70574" cy="23219"/>
            </a:xfrm>
            <a:custGeom>
              <a:avLst/>
              <a:gdLst>
                <a:gd name="connsiteX0" fmla="*/ 70750 w 70574"/>
                <a:gd name="connsiteY0" fmla="*/ 21 h 23219"/>
                <a:gd name="connsiteX1" fmla="*/ 176 w 70574"/>
                <a:gd name="connsiteY1" fmla="*/ 21 h 23219"/>
              </a:gdLst>
              <a:ahLst/>
              <a:cxnLst>
                <a:cxn ang="0">
                  <a:pos x="connsiteX0" y="connsiteY0"/>
                </a:cxn>
                <a:cxn ang="0">
                  <a:pos x="connsiteX1" y="connsiteY1"/>
                </a:cxn>
              </a:cxnLst>
              <a:rect l="l" t="t" r="r" b="b"/>
              <a:pathLst>
                <a:path w="70574" h="23219">
                  <a:moveTo>
                    <a:pt x="70750" y="21"/>
                  </a:moveTo>
                  <a:lnTo>
                    <a:pt x="176" y="21"/>
                  </a:lnTo>
                </a:path>
              </a:pathLst>
            </a:custGeom>
            <a:solidFill>
              <a:srgbClr val="000000"/>
            </a:solidFill>
            <a:ln w="15240" cap="flat">
              <a:solidFill>
                <a:srgbClr val="000000"/>
              </a:solidFill>
              <a:prstDash val="solid"/>
              <a:round/>
            </a:ln>
          </p:spPr>
          <p:txBody>
            <a:bodyPr rtlCol="0" anchor="ctr"/>
            <a:lstStyle/>
            <a:p>
              <a:endParaRPr lang="zh-CN" altLang="en-US"/>
            </a:p>
          </p:txBody>
        </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340224E1-FA63-4D0F-B551-10A6BE49C7C1}"/>
                    </a:ext>
                  </a:extLst>
                </p:cNvPr>
                <p:cNvSpPr txBox="1">
                  <a:spLocks/>
                </p:cNvSpPr>
                <p:nvPr/>
              </p:nvSpPr>
              <p:spPr>
                <a:xfrm>
                  <a:off x="3942276" y="4008623"/>
                  <a:ext cx="54765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3</m:t>
                        </m:r>
                        <m:r>
                          <a:rPr lang="en-US" altLang="zh-CN" sz="1600" b="0" i="1" dirty="0" smtClean="0">
                            <a:latin typeface="Cambria Math" panose="02040503050406030204" pitchFamily="18" charset="0"/>
                            <a:ea typeface="Cambria Math" panose="02040503050406030204" pitchFamily="18" charset="0"/>
                          </a:rPr>
                          <m:t>×</m:t>
                        </m:r>
                      </m:oMath>
                    </m:oMathPara>
                  </a14:m>
                  <a:endParaRPr lang="zh-CN" altLang="en-US" sz="1600" dirty="0"/>
                </a:p>
              </p:txBody>
            </p:sp>
          </mc:Choice>
          <mc:Fallback xmlns="">
            <p:sp>
              <p:nvSpPr>
                <p:cNvPr id="114" name="TextBox 113">
                  <a:extLst>
                    <a:ext uri="{FF2B5EF4-FFF2-40B4-BE49-F238E27FC236}">
                      <a16:creationId xmlns:a16="http://schemas.microsoft.com/office/drawing/2014/main" id="{340224E1-FA63-4D0F-B551-10A6BE49C7C1}"/>
                    </a:ext>
                  </a:extLst>
                </p:cNvPr>
                <p:cNvSpPr txBox="1">
                  <a:spLocks noRot="1" noChangeAspect="1" noMove="1" noResize="1" noEditPoints="1" noAdjustHandles="1" noChangeArrowheads="1" noChangeShapeType="1" noTextEdit="1"/>
                </p:cNvSpPr>
                <p:nvPr/>
              </p:nvSpPr>
              <p:spPr>
                <a:xfrm>
                  <a:off x="3942276" y="4008623"/>
                  <a:ext cx="547650" cy="338554"/>
                </a:xfrm>
                <a:prstGeom prst="rect">
                  <a:avLst/>
                </a:prstGeom>
                <a:blipFill>
                  <a:blip r:embed="rId9"/>
                  <a:stretch>
                    <a:fillRect/>
                  </a:stretch>
                </a:blipFill>
              </p:spPr>
              <p:txBody>
                <a:bodyPr/>
                <a:lstStyle/>
                <a:p>
                  <a:r>
                    <a:rPr lang="zh-CN" altLang="en-US">
                      <a:noFill/>
                    </a:rPr>
                    <a:t> </a:t>
                  </a:r>
                </a:p>
              </p:txBody>
            </p:sp>
          </mc:Fallback>
        </mc:AlternateContent>
      </p:grpSp>
      <p:grpSp>
        <p:nvGrpSpPr>
          <p:cNvPr id="7" name="Group 6">
            <a:extLst>
              <a:ext uri="{FF2B5EF4-FFF2-40B4-BE49-F238E27FC236}">
                <a16:creationId xmlns:a16="http://schemas.microsoft.com/office/drawing/2014/main" id="{76082099-1DEF-9C09-E165-C60DD3E2D5DC}"/>
              </a:ext>
            </a:extLst>
          </p:cNvPr>
          <p:cNvGrpSpPr/>
          <p:nvPr/>
        </p:nvGrpSpPr>
        <p:grpSpPr>
          <a:xfrm>
            <a:off x="4461546" y="3153784"/>
            <a:ext cx="547650" cy="1193393"/>
            <a:chOff x="4461546" y="3153784"/>
            <a:chExt cx="547650" cy="1193393"/>
          </a:xfrm>
        </p:grpSpPr>
        <p:sp>
          <p:nvSpPr>
            <p:cNvPr id="42" name="Freeform: Shape 41">
              <a:extLst>
                <a:ext uri="{FF2B5EF4-FFF2-40B4-BE49-F238E27FC236}">
                  <a16:creationId xmlns:a16="http://schemas.microsoft.com/office/drawing/2014/main" id="{E5F20F96-0E00-8A72-1809-D841DFB487C9}"/>
                </a:ext>
              </a:extLst>
            </p:cNvPr>
            <p:cNvSpPr/>
            <p:nvPr/>
          </p:nvSpPr>
          <p:spPr>
            <a:xfrm>
              <a:off x="4527922" y="3229156"/>
              <a:ext cx="137172" cy="698533"/>
            </a:xfrm>
            <a:custGeom>
              <a:avLst/>
              <a:gdLst>
                <a:gd name="connsiteX0" fmla="*/ 0 w 137172"/>
                <a:gd name="connsiteY0" fmla="*/ 698533 h 698533"/>
                <a:gd name="connsiteX1" fmla="*/ 137172 w 137172"/>
                <a:gd name="connsiteY1" fmla="*/ 698533 h 698533"/>
                <a:gd name="connsiteX2" fmla="*/ 137172 w 137172"/>
                <a:gd name="connsiteY2" fmla="*/ 0 h 698533"/>
                <a:gd name="connsiteX3" fmla="*/ 0 w 137172"/>
                <a:gd name="connsiteY3" fmla="*/ 0 h 698533"/>
              </a:gdLst>
              <a:ahLst/>
              <a:cxnLst>
                <a:cxn ang="0">
                  <a:pos x="connsiteX0" y="connsiteY0"/>
                </a:cxn>
                <a:cxn ang="0">
                  <a:pos x="connsiteX1" y="connsiteY1"/>
                </a:cxn>
                <a:cxn ang="0">
                  <a:pos x="connsiteX2" y="connsiteY2"/>
                </a:cxn>
                <a:cxn ang="0">
                  <a:pos x="connsiteX3" y="connsiteY3"/>
                </a:cxn>
              </a:cxnLst>
              <a:rect l="l" t="t" r="r" b="b"/>
              <a:pathLst>
                <a:path w="137172" h="698533">
                  <a:moveTo>
                    <a:pt x="0" y="698533"/>
                  </a:moveTo>
                  <a:lnTo>
                    <a:pt x="137172" y="698533"/>
                  </a:lnTo>
                  <a:lnTo>
                    <a:pt x="137172" y="0"/>
                  </a:lnTo>
                  <a:lnTo>
                    <a:pt x="0" y="0"/>
                  </a:lnTo>
                  <a:close/>
                </a:path>
              </a:pathLst>
            </a:custGeom>
            <a:pattFill prst="pct5">
              <a:fgClr>
                <a:schemeClr val="tx1"/>
              </a:fgClr>
              <a:bgClr>
                <a:schemeClr val="accent2"/>
              </a:bgClr>
            </a:pattFill>
            <a:ln w="10160" cap="flat">
              <a:solidFill>
                <a:srgbClr val="000000"/>
              </a:solidFill>
              <a:prstDash val="solid"/>
              <a:miter/>
            </a:ln>
          </p:spPr>
          <p:txBody>
            <a:bodyPr rtlCol="0" anchor="ctr"/>
            <a:lstStyle/>
            <a:p>
              <a:endParaRPr lang="zh-CN" altLang="en-US"/>
            </a:p>
          </p:txBody>
        </p:sp>
        <p:sp>
          <p:nvSpPr>
            <p:cNvPr id="47" name="Freeform: Shape 46">
              <a:extLst>
                <a:ext uri="{FF2B5EF4-FFF2-40B4-BE49-F238E27FC236}">
                  <a16:creationId xmlns:a16="http://schemas.microsoft.com/office/drawing/2014/main" id="{970AEE76-A384-5F68-848D-F72C6A16613C}"/>
                </a:ext>
              </a:extLst>
            </p:cNvPr>
            <p:cNvSpPr/>
            <p:nvPr/>
          </p:nvSpPr>
          <p:spPr>
            <a:xfrm>
              <a:off x="4665094" y="3160070"/>
              <a:ext cx="137195" cy="767619"/>
            </a:xfrm>
            <a:custGeom>
              <a:avLst/>
              <a:gdLst>
                <a:gd name="connsiteX0" fmla="*/ 0 w 137195"/>
                <a:gd name="connsiteY0" fmla="*/ 767619 h 767619"/>
                <a:gd name="connsiteX1" fmla="*/ 137196 w 137195"/>
                <a:gd name="connsiteY1" fmla="*/ 767619 h 767619"/>
                <a:gd name="connsiteX2" fmla="*/ 137196 w 137195"/>
                <a:gd name="connsiteY2" fmla="*/ 0 h 767619"/>
                <a:gd name="connsiteX3" fmla="*/ 0 w 137195"/>
                <a:gd name="connsiteY3" fmla="*/ 0 h 767619"/>
              </a:gdLst>
              <a:ahLst/>
              <a:cxnLst>
                <a:cxn ang="0">
                  <a:pos x="connsiteX0" y="connsiteY0"/>
                </a:cxn>
                <a:cxn ang="0">
                  <a:pos x="connsiteX1" y="connsiteY1"/>
                </a:cxn>
                <a:cxn ang="0">
                  <a:pos x="connsiteX2" y="connsiteY2"/>
                </a:cxn>
                <a:cxn ang="0">
                  <a:pos x="connsiteX3" y="connsiteY3"/>
                </a:cxn>
              </a:cxnLst>
              <a:rect l="l" t="t" r="r" b="b"/>
              <a:pathLst>
                <a:path w="137195" h="767619">
                  <a:moveTo>
                    <a:pt x="0" y="767619"/>
                  </a:moveTo>
                  <a:lnTo>
                    <a:pt x="137196" y="767619"/>
                  </a:lnTo>
                  <a:lnTo>
                    <a:pt x="137196" y="0"/>
                  </a:lnTo>
                  <a:lnTo>
                    <a:pt x="0" y="0"/>
                  </a:lnTo>
                  <a:close/>
                </a:path>
              </a:pathLst>
            </a:custGeom>
            <a:pattFill prst="dashHorz">
              <a:fgClr>
                <a:schemeClr val="tx1"/>
              </a:fgClr>
              <a:bgClr>
                <a:schemeClr val="accent3"/>
              </a:bgClr>
            </a:pattFill>
            <a:ln w="10160" cap="flat">
              <a:solidFill>
                <a:srgbClr val="000000"/>
              </a:solidFill>
              <a:prstDash val="solid"/>
              <a:miter/>
            </a:ln>
          </p:spPr>
          <p:txBody>
            <a:bodyPr rtlCol="0" anchor="ctr"/>
            <a:lstStyle/>
            <a:p>
              <a:endParaRPr lang="zh-CN" altLang="en-US"/>
            </a:p>
          </p:txBody>
        </p:sp>
        <p:sp>
          <p:nvSpPr>
            <p:cNvPr id="52" name="Freeform: Shape 51">
              <a:extLst>
                <a:ext uri="{FF2B5EF4-FFF2-40B4-BE49-F238E27FC236}">
                  <a16:creationId xmlns:a16="http://schemas.microsoft.com/office/drawing/2014/main" id="{07EC15D1-B6F3-32AF-2D54-9C5EC5D02BA1}"/>
                </a:ext>
              </a:extLst>
            </p:cNvPr>
            <p:cNvSpPr/>
            <p:nvPr/>
          </p:nvSpPr>
          <p:spPr>
            <a:xfrm>
              <a:off x="4802290" y="3371166"/>
              <a:ext cx="137172" cy="556523"/>
            </a:xfrm>
            <a:custGeom>
              <a:avLst/>
              <a:gdLst>
                <a:gd name="connsiteX0" fmla="*/ 0 w 137172"/>
                <a:gd name="connsiteY0" fmla="*/ 556523 h 556523"/>
                <a:gd name="connsiteX1" fmla="*/ 137173 w 137172"/>
                <a:gd name="connsiteY1" fmla="*/ 556523 h 556523"/>
                <a:gd name="connsiteX2" fmla="*/ 137173 w 137172"/>
                <a:gd name="connsiteY2" fmla="*/ 0 h 556523"/>
                <a:gd name="connsiteX3" fmla="*/ 0 w 137172"/>
                <a:gd name="connsiteY3" fmla="*/ 0 h 556523"/>
              </a:gdLst>
              <a:ahLst/>
              <a:cxnLst>
                <a:cxn ang="0">
                  <a:pos x="connsiteX0" y="connsiteY0"/>
                </a:cxn>
                <a:cxn ang="0">
                  <a:pos x="connsiteX1" y="connsiteY1"/>
                </a:cxn>
                <a:cxn ang="0">
                  <a:pos x="connsiteX2" y="connsiteY2"/>
                </a:cxn>
                <a:cxn ang="0">
                  <a:pos x="connsiteX3" y="connsiteY3"/>
                </a:cxn>
              </a:cxnLst>
              <a:rect l="l" t="t" r="r" b="b"/>
              <a:pathLst>
                <a:path w="137172" h="556523">
                  <a:moveTo>
                    <a:pt x="0" y="556523"/>
                  </a:moveTo>
                  <a:lnTo>
                    <a:pt x="137173" y="556523"/>
                  </a:lnTo>
                  <a:lnTo>
                    <a:pt x="137173" y="0"/>
                  </a:lnTo>
                  <a:lnTo>
                    <a:pt x="0" y="0"/>
                  </a:lnTo>
                  <a:close/>
                </a:path>
              </a:pathLst>
            </a:custGeom>
            <a:pattFill prst="openDmnd">
              <a:fgClr>
                <a:schemeClr val="tx1"/>
              </a:fgClr>
              <a:bgClr>
                <a:schemeClr val="accent1"/>
              </a:bgClr>
            </a:pattFill>
            <a:ln w="10160" cap="flat">
              <a:solidFill>
                <a:srgbClr val="000000"/>
              </a:solidFill>
              <a:prstDash val="solid"/>
              <a:miter/>
            </a:ln>
          </p:spPr>
          <p:txBody>
            <a:bodyPr rtlCol="0" anchor="ctr"/>
            <a:lstStyle/>
            <a:p>
              <a:endParaRPr lang="zh-CN" altLang="en-US"/>
            </a:p>
          </p:txBody>
        </p:sp>
        <p:sp>
          <p:nvSpPr>
            <p:cNvPr id="57" name="Freeform: Shape 56">
              <a:extLst>
                <a:ext uri="{FF2B5EF4-FFF2-40B4-BE49-F238E27FC236}">
                  <a16:creationId xmlns:a16="http://schemas.microsoft.com/office/drawing/2014/main" id="{A4B272BB-71DC-05DE-F119-8257B48D68AF}"/>
                </a:ext>
              </a:extLst>
            </p:cNvPr>
            <p:cNvSpPr/>
            <p:nvPr/>
          </p:nvSpPr>
          <p:spPr>
            <a:xfrm>
              <a:off x="4733692" y="3927689"/>
              <a:ext cx="23524" cy="81266"/>
            </a:xfrm>
            <a:custGeom>
              <a:avLst/>
              <a:gdLst>
                <a:gd name="connsiteX0" fmla="*/ 192 w 23524"/>
                <a:gd name="connsiteY0" fmla="*/ 49 h 81266"/>
                <a:gd name="connsiteX1" fmla="*/ 192 w 23524"/>
                <a:gd name="connsiteY1" fmla="*/ 81316 h 81266"/>
              </a:gdLst>
              <a:ahLst/>
              <a:cxnLst>
                <a:cxn ang="0">
                  <a:pos x="connsiteX0" y="connsiteY0"/>
                </a:cxn>
                <a:cxn ang="0">
                  <a:pos x="connsiteX1" y="connsiteY1"/>
                </a:cxn>
              </a:cxnLst>
              <a:rect l="l" t="t" r="r" b="b"/>
              <a:pathLst>
                <a:path w="23524" h="81266">
                  <a:moveTo>
                    <a:pt x="192" y="49"/>
                  </a:moveTo>
                  <a:lnTo>
                    <a:pt x="192" y="81316"/>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64" name="Freeform: Shape 63">
              <a:extLst>
                <a:ext uri="{FF2B5EF4-FFF2-40B4-BE49-F238E27FC236}">
                  <a16:creationId xmlns:a16="http://schemas.microsoft.com/office/drawing/2014/main" id="{28AF2F0C-038A-4788-8729-DD11228952DC}"/>
                </a:ext>
              </a:extLst>
            </p:cNvPr>
            <p:cNvSpPr/>
            <p:nvPr/>
          </p:nvSpPr>
          <p:spPr>
            <a:xfrm>
              <a:off x="4596520" y="3224865"/>
              <a:ext cx="23524" cy="8581"/>
            </a:xfrm>
            <a:custGeom>
              <a:avLst/>
              <a:gdLst>
                <a:gd name="connsiteX0" fmla="*/ 0 w 23524"/>
                <a:gd name="connsiteY0" fmla="*/ 8582 h 8581"/>
                <a:gd name="connsiteX1" fmla="*/ 0 w 23524"/>
                <a:gd name="connsiteY1" fmla="*/ 0 h 8581"/>
              </a:gdLst>
              <a:ahLst/>
              <a:cxnLst>
                <a:cxn ang="0">
                  <a:pos x="connsiteX0" y="connsiteY0"/>
                </a:cxn>
                <a:cxn ang="0">
                  <a:pos x="connsiteX1" y="connsiteY1"/>
                </a:cxn>
              </a:cxnLst>
              <a:rect l="l" t="t" r="r" b="b"/>
              <a:pathLst>
                <a:path w="23524" h="8581">
                  <a:moveTo>
                    <a:pt x="0" y="8582"/>
                  </a:moveTo>
                  <a:lnTo>
                    <a:pt x="0" y="0"/>
                  </a:lnTo>
                </a:path>
              </a:pathLst>
            </a:custGeom>
            <a:noFill/>
            <a:ln w="15240" cap="flat">
              <a:solidFill>
                <a:srgbClr val="000000"/>
              </a:solidFill>
              <a:prstDash val="solid"/>
              <a:round/>
            </a:ln>
          </p:spPr>
          <p:txBody>
            <a:bodyPr rtlCol="0" anchor="ctr"/>
            <a:lstStyle/>
            <a:p>
              <a:endParaRPr lang="zh-CN" altLang="en-US"/>
            </a:p>
          </p:txBody>
        </p:sp>
        <p:sp>
          <p:nvSpPr>
            <p:cNvPr id="69" name="Freeform: Shape 68">
              <a:extLst>
                <a:ext uri="{FF2B5EF4-FFF2-40B4-BE49-F238E27FC236}">
                  <a16:creationId xmlns:a16="http://schemas.microsoft.com/office/drawing/2014/main" id="{B78BEF65-588F-8A39-EB55-D11DF28C4A35}"/>
                </a:ext>
              </a:extLst>
            </p:cNvPr>
            <p:cNvSpPr/>
            <p:nvPr/>
          </p:nvSpPr>
          <p:spPr>
            <a:xfrm>
              <a:off x="4561232" y="3233447"/>
              <a:ext cx="70574" cy="23219"/>
            </a:xfrm>
            <a:custGeom>
              <a:avLst/>
              <a:gdLst>
                <a:gd name="connsiteX0" fmla="*/ 70760 w 70574"/>
                <a:gd name="connsiteY0" fmla="*/ 19 h 23219"/>
                <a:gd name="connsiteX1" fmla="*/ 186 w 70574"/>
                <a:gd name="connsiteY1" fmla="*/ 19 h 23219"/>
              </a:gdLst>
              <a:ahLst/>
              <a:cxnLst>
                <a:cxn ang="0">
                  <a:pos x="connsiteX0" y="connsiteY0"/>
                </a:cxn>
                <a:cxn ang="0">
                  <a:pos x="connsiteX1" y="connsiteY1"/>
                </a:cxn>
              </a:cxnLst>
              <a:rect l="l" t="t" r="r" b="b"/>
              <a:pathLst>
                <a:path w="70574" h="23219">
                  <a:moveTo>
                    <a:pt x="70760" y="19"/>
                  </a:moveTo>
                  <a:lnTo>
                    <a:pt x="186" y="19"/>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74" name="Freeform: Shape 73">
              <a:extLst>
                <a:ext uri="{FF2B5EF4-FFF2-40B4-BE49-F238E27FC236}">
                  <a16:creationId xmlns:a16="http://schemas.microsoft.com/office/drawing/2014/main" id="{4D6C3DE8-8BE2-FF6C-9ED5-495D7BF7FE4C}"/>
                </a:ext>
              </a:extLst>
            </p:cNvPr>
            <p:cNvSpPr/>
            <p:nvPr/>
          </p:nvSpPr>
          <p:spPr>
            <a:xfrm>
              <a:off x="4561232" y="3224865"/>
              <a:ext cx="70574" cy="23219"/>
            </a:xfrm>
            <a:custGeom>
              <a:avLst/>
              <a:gdLst>
                <a:gd name="connsiteX0" fmla="*/ 70760 w 70574"/>
                <a:gd name="connsiteY0" fmla="*/ 19 h 23219"/>
                <a:gd name="connsiteX1" fmla="*/ 186 w 70574"/>
                <a:gd name="connsiteY1" fmla="*/ 19 h 23219"/>
              </a:gdLst>
              <a:ahLst/>
              <a:cxnLst>
                <a:cxn ang="0">
                  <a:pos x="connsiteX0" y="connsiteY0"/>
                </a:cxn>
                <a:cxn ang="0">
                  <a:pos x="connsiteX1" y="connsiteY1"/>
                </a:cxn>
              </a:cxnLst>
              <a:rect l="l" t="t" r="r" b="b"/>
              <a:pathLst>
                <a:path w="70574" h="23219">
                  <a:moveTo>
                    <a:pt x="70760" y="19"/>
                  </a:moveTo>
                  <a:lnTo>
                    <a:pt x="186" y="19"/>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79" name="Freeform: Shape 78">
              <a:extLst>
                <a:ext uri="{FF2B5EF4-FFF2-40B4-BE49-F238E27FC236}">
                  <a16:creationId xmlns:a16="http://schemas.microsoft.com/office/drawing/2014/main" id="{B889069C-9765-330A-93DD-9405919815FA}"/>
                </a:ext>
              </a:extLst>
            </p:cNvPr>
            <p:cNvSpPr/>
            <p:nvPr/>
          </p:nvSpPr>
          <p:spPr>
            <a:xfrm>
              <a:off x="4733692" y="3153784"/>
              <a:ext cx="23524" cy="12573"/>
            </a:xfrm>
            <a:custGeom>
              <a:avLst/>
              <a:gdLst>
                <a:gd name="connsiteX0" fmla="*/ 0 w 23524"/>
                <a:gd name="connsiteY0" fmla="*/ 12573 h 12573"/>
                <a:gd name="connsiteX1" fmla="*/ 0 w 23524"/>
                <a:gd name="connsiteY1" fmla="*/ 0 h 12573"/>
              </a:gdLst>
              <a:ahLst/>
              <a:cxnLst>
                <a:cxn ang="0">
                  <a:pos x="connsiteX0" y="connsiteY0"/>
                </a:cxn>
                <a:cxn ang="0">
                  <a:pos x="connsiteX1" y="connsiteY1"/>
                </a:cxn>
              </a:cxnLst>
              <a:rect l="l" t="t" r="r" b="b"/>
              <a:pathLst>
                <a:path w="23524" h="12573">
                  <a:moveTo>
                    <a:pt x="0" y="12573"/>
                  </a:moveTo>
                  <a:lnTo>
                    <a:pt x="0" y="0"/>
                  </a:lnTo>
                </a:path>
              </a:pathLst>
            </a:custGeom>
            <a:noFill/>
            <a:ln w="15240" cap="flat">
              <a:solidFill>
                <a:srgbClr val="000000"/>
              </a:solidFill>
              <a:prstDash val="solid"/>
              <a:round/>
            </a:ln>
          </p:spPr>
          <p:txBody>
            <a:bodyPr rtlCol="0" anchor="ctr"/>
            <a:lstStyle/>
            <a:p>
              <a:endParaRPr lang="zh-CN" altLang="en-US"/>
            </a:p>
          </p:txBody>
        </p:sp>
        <p:sp>
          <p:nvSpPr>
            <p:cNvPr id="84" name="Freeform: Shape 83">
              <a:extLst>
                <a:ext uri="{FF2B5EF4-FFF2-40B4-BE49-F238E27FC236}">
                  <a16:creationId xmlns:a16="http://schemas.microsoft.com/office/drawing/2014/main" id="{2B9283B8-A8AE-3922-71B5-3B0CDC844104}"/>
                </a:ext>
              </a:extLst>
            </p:cNvPr>
            <p:cNvSpPr/>
            <p:nvPr/>
          </p:nvSpPr>
          <p:spPr>
            <a:xfrm>
              <a:off x="4698405" y="3166357"/>
              <a:ext cx="70574" cy="23219"/>
            </a:xfrm>
            <a:custGeom>
              <a:avLst/>
              <a:gdLst>
                <a:gd name="connsiteX0" fmla="*/ 70766 w 70574"/>
                <a:gd name="connsiteY0" fmla="*/ 16 h 23219"/>
                <a:gd name="connsiteX1" fmla="*/ 192 w 70574"/>
                <a:gd name="connsiteY1" fmla="*/ 16 h 23219"/>
              </a:gdLst>
              <a:ahLst/>
              <a:cxnLst>
                <a:cxn ang="0">
                  <a:pos x="connsiteX0" y="connsiteY0"/>
                </a:cxn>
                <a:cxn ang="0">
                  <a:pos x="connsiteX1" y="connsiteY1"/>
                </a:cxn>
              </a:cxnLst>
              <a:rect l="l" t="t" r="r" b="b"/>
              <a:pathLst>
                <a:path w="70574" h="23219">
                  <a:moveTo>
                    <a:pt x="70766" y="16"/>
                  </a:moveTo>
                  <a:lnTo>
                    <a:pt x="192" y="16"/>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89" name="Freeform: Shape 88">
              <a:extLst>
                <a:ext uri="{FF2B5EF4-FFF2-40B4-BE49-F238E27FC236}">
                  <a16:creationId xmlns:a16="http://schemas.microsoft.com/office/drawing/2014/main" id="{6EA4B070-F603-C906-2797-8968EC7320F6}"/>
                </a:ext>
              </a:extLst>
            </p:cNvPr>
            <p:cNvSpPr/>
            <p:nvPr/>
          </p:nvSpPr>
          <p:spPr>
            <a:xfrm>
              <a:off x="4698405" y="3153784"/>
              <a:ext cx="70574" cy="23219"/>
            </a:xfrm>
            <a:custGeom>
              <a:avLst/>
              <a:gdLst>
                <a:gd name="connsiteX0" fmla="*/ 70766 w 70574"/>
                <a:gd name="connsiteY0" fmla="*/ 16 h 23219"/>
                <a:gd name="connsiteX1" fmla="*/ 192 w 70574"/>
                <a:gd name="connsiteY1" fmla="*/ 16 h 23219"/>
              </a:gdLst>
              <a:ahLst/>
              <a:cxnLst>
                <a:cxn ang="0">
                  <a:pos x="connsiteX0" y="connsiteY0"/>
                </a:cxn>
                <a:cxn ang="0">
                  <a:pos x="connsiteX1" y="connsiteY1"/>
                </a:cxn>
              </a:cxnLst>
              <a:rect l="l" t="t" r="r" b="b"/>
              <a:pathLst>
                <a:path w="70574" h="23219">
                  <a:moveTo>
                    <a:pt x="70766" y="16"/>
                  </a:moveTo>
                  <a:lnTo>
                    <a:pt x="192" y="16"/>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94" name="Freeform: Shape 93">
              <a:extLst>
                <a:ext uri="{FF2B5EF4-FFF2-40B4-BE49-F238E27FC236}">
                  <a16:creationId xmlns:a16="http://schemas.microsoft.com/office/drawing/2014/main" id="{745D1EB2-B412-F86B-A314-55D7AB7FE332}"/>
                </a:ext>
              </a:extLst>
            </p:cNvPr>
            <p:cNvSpPr/>
            <p:nvPr/>
          </p:nvSpPr>
          <p:spPr>
            <a:xfrm>
              <a:off x="4870864" y="3302224"/>
              <a:ext cx="23524" cy="137883"/>
            </a:xfrm>
            <a:custGeom>
              <a:avLst/>
              <a:gdLst>
                <a:gd name="connsiteX0" fmla="*/ 0 w 23524"/>
                <a:gd name="connsiteY0" fmla="*/ 137884 h 137883"/>
                <a:gd name="connsiteX1" fmla="*/ 0 w 23524"/>
                <a:gd name="connsiteY1" fmla="*/ 0 h 137883"/>
              </a:gdLst>
              <a:ahLst/>
              <a:cxnLst>
                <a:cxn ang="0">
                  <a:pos x="connsiteX0" y="connsiteY0"/>
                </a:cxn>
                <a:cxn ang="0">
                  <a:pos x="connsiteX1" y="connsiteY1"/>
                </a:cxn>
              </a:cxnLst>
              <a:rect l="l" t="t" r="r" b="b"/>
              <a:pathLst>
                <a:path w="23524" h="137883">
                  <a:moveTo>
                    <a:pt x="0" y="137884"/>
                  </a:moveTo>
                  <a:lnTo>
                    <a:pt x="0" y="0"/>
                  </a:lnTo>
                </a:path>
              </a:pathLst>
            </a:custGeom>
            <a:noFill/>
            <a:ln w="15240" cap="flat">
              <a:solidFill>
                <a:srgbClr val="000000"/>
              </a:solidFill>
              <a:prstDash val="solid"/>
              <a:round/>
            </a:ln>
          </p:spPr>
          <p:txBody>
            <a:bodyPr rtlCol="0" anchor="ctr"/>
            <a:lstStyle/>
            <a:p>
              <a:endParaRPr lang="zh-CN" altLang="en-US"/>
            </a:p>
          </p:txBody>
        </p:sp>
        <p:sp>
          <p:nvSpPr>
            <p:cNvPr id="99" name="Freeform: Shape 98">
              <a:extLst>
                <a:ext uri="{FF2B5EF4-FFF2-40B4-BE49-F238E27FC236}">
                  <a16:creationId xmlns:a16="http://schemas.microsoft.com/office/drawing/2014/main" id="{ADBC7465-C275-9D49-6E97-2D3F4B397456}"/>
                </a:ext>
              </a:extLst>
            </p:cNvPr>
            <p:cNvSpPr/>
            <p:nvPr/>
          </p:nvSpPr>
          <p:spPr>
            <a:xfrm>
              <a:off x="4835577" y="3440108"/>
              <a:ext cx="70574" cy="23219"/>
            </a:xfrm>
            <a:custGeom>
              <a:avLst/>
              <a:gdLst>
                <a:gd name="connsiteX0" fmla="*/ 70772 w 70574"/>
                <a:gd name="connsiteY0" fmla="*/ 28 h 23219"/>
                <a:gd name="connsiteX1" fmla="*/ 198 w 70574"/>
                <a:gd name="connsiteY1" fmla="*/ 28 h 23219"/>
              </a:gdLst>
              <a:ahLst/>
              <a:cxnLst>
                <a:cxn ang="0">
                  <a:pos x="connsiteX0" y="connsiteY0"/>
                </a:cxn>
                <a:cxn ang="0">
                  <a:pos x="connsiteX1" y="connsiteY1"/>
                </a:cxn>
              </a:cxnLst>
              <a:rect l="l" t="t" r="r" b="b"/>
              <a:pathLst>
                <a:path w="70574" h="23219">
                  <a:moveTo>
                    <a:pt x="70772" y="28"/>
                  </a:moveTo>
                  <a:lnTo>
                    <a:pt x="198" y="28"/>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04" name="Freeform: Shape 103">
              <a:extLst>
                <a:ext uri="{FF2B5EF4-FFF2-40B4-BE49-F238E27FC236}">
                  <a16:creationId xmlns:a16="http://schemas.microsoft.com/office/drawing/2014/main" id="{0401051A-B2B9-5E05-1E5C-130CB3928D34}"/>
                </a:ext>
              </a:extLst>
            </p:cNvPr>
            <p:cNvSpPr/>
            <p:nvPr/>
          </p:nvSpPr>
          <p:spPr>
            <a:xfrm>
              <a:off x="4835577" y="3302224"/>
              <a:ext cx="70574" cy="23219"/>
            </a:xfrm>
            <a:custGeom>
              <a:avLst/>
              <a:gdLst>
                <a:gd name="connsiteX0" fmla="*/ 70772 w 70574"/>
                <a:gd name="connsiteY0" fmla="*/ 22 h 23219"/>
                <a:gd name="connsiteX1" fmla="*/ 198 w 70574"/>
                <a:gd name="connsiteY1" fmla="*/ 22 h 23219"/>
              </a:gdLst>
              <a:ahLst/>
              <a:cxnLst>
                <a:cxn ang="0">
                  <a:pos x="connsiteX0" y="connsiteY0"/>
                </a:cxn>
                <a:cxn ang="0">
                  <a:pos x="connsiteX1" y="connsiteY1"/>
                </a:cxn>
              </a:cxnLst>
              <a:rect l="l" t="t" r="r" b="b"/>
              <a:pathLst>
                <a:path w="70574" h="23219">
                  <a:moveTo>
                    <a:pt x="70772" y="22"/>
                  </a:moveTo>
                  <a:lnTo>
                    <a:pt x="198" y="22"/>
                  </a:lnTo>
                </a:path>
              </a:pathLst>
            </a:custGeom>
            <a:solidFill>
              <a:srgbClr val="000000"/>
            </a:solidFill>
            <a:ln w="15240" cap="flat">
              <a:solidFill>
                <a:srgbClr val="000000"/>
              </a:solidFill>
              <a:prstDash val="solid"/>
              <a:round/>
            </a:ln>
          </p:spPr>
          <p:txBody>
            <a:bodyPr rtlCol="0" anchor="ctr"/>
            <a:lstStyle/>
            <a:p>
              <a:endParaRPr lang="zh-CN" altLang="en-US"/>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B0CE0883-52D2-FCAD-AE5C-2C6ABD59395D}"/>
                    </a:ext>
                  </a:extLst>
                </p:cNvPr>
                <p:cNvSpPr txBox="1">
                  <a:spLocks/>
                </p:cNvSpPr>
                <p:nvPr/>
              </p:nvSpPr>
              <p:spPr>
                <a:xfrm>
                  <a:off x="4461546" y="4008623"/>
                  <a:ext cx="54765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4</m:t>
                        </m:r>
                        <m:r>
                          <a:rPr lang="en-US" altLang="zh-CN" sz="1600" b="0" i="1" dirty="0" smtClean="0">
                            <a:latin typeface="Cambria Math" panose="02040503050406030204" pitchFamily="18" charset="0"/>
                            <a:ea typeface="Cambria Math" panose="02040503050406030204" pitchFamily="18" charset="0"/>
                          </a:rPr>
                          <m:t>×</m:t>
                        </m:r>
                      </m:oMath>
                    </m:oMathPara>
                  </a14:m>
                  <a:endParaRPr lang="zh-CN" altLang="en-US" sz="1600" dirty="0"/>
                </a:p>
              </p:txBody>
            </p:sp>
          </mc:Choice>
          <mc:Fallback xmlns="">
            <p:sp>
              <p:nvSpPr>
                <p:cNvPr id="115" name="TextBox 114">
                  <a:extLst>
                    <a:ext uri="{FF2B5EF4-FFF2-40B4-BE49-F238E27FC236}">
                      <a16:creationId xmlns:a16="http://schemas.microsoft.com/office/drawing/2014/main" id="{B0CE0883-52D2-FCAD-AE5C-2C6ABD59395D}"/>
                    </a:ext>
                  </a:extLst>
                </p:cNvPr>
                <p:cNvSpPr txBox="1">
                  <a:spLocks noRot="1" noChangeAspect="1" noMove="1" noResize="1" noEditPoints="1" noAdjustHandles="1" noChangeArrowheads="1" noChangeShapeType="1" noTextEdit="1"/>
                </p:cNvSpPr>
                <p:nvPr/>
              </p:nvSpPr>
              <p:spPr>
                <a:xfrm>
                  <a:off x="4461546" y="4008623"/>
                  <a:ext cx="547650" cy="338554"/>
                </a:xfrm>
                <a:prstGeom prst="rect">
                  <a:avLst/>
                </a:prstGeom>
                <a:blipFill>
                  <a:blip r:embed="rId10"/>
                  <a:stretch>
                    <a:fillRect/>
                  </a:stretch>
                </a:blipFill>
              </p:spPr>
              <p:txBody>
                <a:bodyPr/>
                <a:lstStyle/>
                <a:p>
                  <a:r>
                    <a:rPr lang="zh-CN" altLang="en-US">
                      <a:noFill/>
                    </a:rPr>
                    <a:t> </a:t>
                  </a:r>
                </a:p>
              </p:txBody>
            </p:sp>
          </mc:Fallback>
        </mc:AlternateContent>
      </p:grpSp>
      <p:grpSp>
        <p:nvGrpSpPr>
          <p:cNvPr id="6" name="Group 5">
            <a:extLst>
              <a:ext uri="{FF2B5EF4-FFF2-40B4-BE49-F238E27FC236}">
                <a16:creationId xmlns:a16="http://schemas.microsoft.com/office/drawing/2014/main" id="{E2FCDA69-4B08-968D-7DC2-67F7A8350217}"/>
              </a:ext>
            </a:extLst>
          </p:cNvPr>
          <p:cNvGrpSpPr/>
          <p:nvPr/>
        </p:nvGrpSpPr>
        <p:grpSpPr>
          <a:xfrm>
            <a:off x="4973794" y="3034081"/>
            <a:ext cx="547650" cy="1313096"/>
            <a:chOff x="4973794" y="3034081"/>
            <a:chExt cx="547650" cy="1313096"/>
          </a:xfrm>
        </p:grpSpPr>
        <p:sp>
          <p:nvSpPr>
            <p:cNvPr id="43" name="Freeform: Shape 42">
              <a:extLst>
                <a:ext uri="{FF2B5EF4-FFF2-40B4-BE49-F238E27FC236}">
                  <a16:creationId xmlns:a16="http://schemas.microsoft.com/office/drawing/2014/main" id="{F69C1CD2-4AD2-4E31-8070-5C2DF9F13772}"/>
                </a:ext>
              </a:extLst>
            </p:cNvPr>
            <p:cNvSpPr/>
            <p:nvPr/>
          </p:nvSpPr>
          <p:spPr>
            <a:xfrm>
              <a:off x="5042336" y="3138002"/>
              <a:ext cx="137195" cy="789686"/>
            </a:xfrm>
            <a:custGeom>
              <a:avLst/>
              <a:gdLst>
                <a:gd name="connsiteX0" fmla="*/ 0 w 137195"/>
                <a:gd name="connsiteY0" fmla="*/ 789686 h 789686"/>
                <a:gd name="connsiteX1" fmla="*/ 137196 w 137195"/>
                <a:gd name="connsiteY1" fmla="*/ 789686 h 789686"/>
                <a:gd name="connsiteX2" fmla="*/ 137196 w 137195"/>
                <a:gd name="connsiteY2" fmla="*/ 0 h 789686"/>
                <a:gd name="connsiteX3" fmla="*/ 0 w 137195"/>
                <a:gd name="connsiteY3" fmla="*/ 0 h 789686"/>
              </a:gdLst>
              <a:ahLst/>
              <a:cxnLst>
                <a:cxn ang="0">
                  <a:pos x="connsiteX0" y="connsiteY0"/>
                </a:cxn>
                <a:cxn ang="0">
                  <a:pos x="connsiteX1" y="connsiteY1"/>
                </a:cxn>
                <a:cxn ang="0">
                  <a:pos x="connsiteX2" y="connsiteY2"/>
                </a:cxn>
                <a:cxn ang="0">
                  <a:pos x="connsiteX3" y="connsiteY3"/>
                </a:cxn>
              </a:cxnLst>
              <a:rect l="l" t="t" r="r" b="b"/>
              <a:pathLst>
                <a:path w="137195" h="789686">
                  <a:moveTo>
                    <a:pt x="0" y="789686"/>
                  </a:moveTo>
                  <a:lnTo>
                    <a:pt x="137196" y="789686"/>
                  </a:lnTo>
                  <a:lnTo>
                    <a:pt x="137196" y="0"/>
                  </a:lnTo>
                  <a:lnTo>
                    <a:pt x="0" y="0"/>
                  </a:lnTo>
                  <a:close/>
                </a:path>
              </a:pathLst>
            </a:custGeom>
            <a:pattFill prst="pct5">
              <a:fgClr>
                <a:schemeClr val="tx1"/>
              </a:fgClr>
              <a:bgClr>
                <a:schemeClr val="accent2"/>
              </a:bgClr>
            </a:pattFill>
            <a:ln w="10160" cap="flat">
              <a:solidFill>
                <a:srgbClr val="000000"/>
              </a:solidFill>
              <a:prstDash val="solid"/>
              <a:miter/>
            </a:ln>
          </p:spPr>
          <p:txBody>
            <a:bodyPr rtlCol="0" anchor="ctr"/>
            <a:lstStyle/>
            <a:p>
              <a:endParaRPr lang="zh-CN" altLang="en-US"/>
            </a:p>
          </p:txBody>
        </p:sp>
        <p:sp>
          <p:nvSpPr>
            <p:cNvPr id="48" name="Freeform: Shape 47">
              <a:extLst>
                <a:ext uri="{FF2B5EF4-FFF2-40B4-BE49-F238E27FC236}">
                  <a16:creationId xmlns:a16="http://schemas.microsoft.com/office/drawing/2014/main" id="{5A5E47D9-D8A7-2ADB-2A80-8FE2D013AD44}"/>
                </a:ext>
              </a:extLst>
            </p:cNvPr>
            <p:cNvSpPr/>
            <p:nvPr/>
          </p:nvSpPr>
          <p:spPr>
            <a:xfrm>
              <a:off x="5179532" y="3057850"/>
              <a:ext cx="137172" cy="869838"/>
            </a:xfrm>
            <a:custGeom>
              <a:avLst/>
              <a:gdLst>
                <a:gd name="connsiteX0" fmla="*/ 0 w 137172"/>
                <a:gd name="connsiteY0" fmla="*/ 869839 h 869838"/>
                <a:gd name="connsiteX1" fmla="*/ 137172 w 137172"/>
                <a:gd name="connsiteY1" fmla="*/ 869839 h 869838"/>
                <a:gd name="connsiteX2" fmla="*/ 137172 w 137172"/>
                <a:gd name="connsiteY2" fmla="*/ 0 h 869838"/>
                <a:gd name="connsiteX3" fmla="*/ 0 w 137172"/>
                <a:gd name="connsiteY3" fmla="*/ 0 h 869838"/>
              </a:gdLst>
              <a:ahLst/>
              <a:cxnLst>
                <a:cxn ang="0">
                  <a:pos x="connsiteX0" y="connsiteY0"/>
                </a:cxn>
                <a:cxn ang="0">
                  <a:pos x="connsiteX1" y="connsiteY1"/>
                </a:cxn>
                <a:cxn ang="0">
                  <a:pos x="connsiteX2" y="connsiteY2"/>
                </a:cxn>
                <a:cxn ang="0">
                  <a:pos x="connsiteX3" y="connsiteY3"/>
                </a:cxn>
              </a:cxnLst>
              <a:rect l="l" t="t" r="r" b="b"/>
              <a:pathLst>
                <a:path w="137172" h="869838">
                  <a:moveTo>
                    <a:pt x="0" y="869839"/>
                  </a:moveTo>
                  <a:lnTo>
                    <a:pt x="137172" y="869839"/>
                  </a:lnTo>
                  <a:lnTo>
                    <a:pt x="137172" y="0"/>
                  </a:lnTo>
                  <a:lnTo>
                    <a:pt x="0" y="0"/>
                  </a:lnTo>
                  <a:close/>
                </a:path>
              </a:pathLst>
            </a:custGeom>
            <a:pattFill prst="dashHorz">
              <a:fgClr>
                <a:schemeClr val="tx1"/>
              </a:fgClr>
              <a:bgClr>
                <a:schemeClr val="accent3"/>
              </a:bgClr>
            </a:pattFill>
            <a:ln w="10160" cap="flat">
              <a:solidFill>
                <a:srgbClr val="000000"/>
              </a:solidFill>
              <a:prstDash val="solid"/>
              <a:miter/>
            </a:ln>
          </p:spPr>
          <p:txBody>
            <a:bodyPr rtlCol="0" anchor="ctr"/>
            <a:lstStyle/>
            <a:p>
              <a:endParaRPr lang="zh-CN" altLang="en-US"/>
            </a:p>
          </p:txBody>
        </p:sp>
        <p:sp>
          <p:nvSpPr>
            <p:cNvPr id="53" name="Freeform: Shape 52">
              <a:extLst>
                <a:ext uri="{FF2B5EF4-FFF2-40B4-BE49-F238E27FC236}">
                  <a16:creationId xmlns:a16="http://schemas.microsoft.com/office/drawing/2014/main" id="{6309DA2F-EAAD-C722-0C9F-56C992767263}"/>
                </a:ext>
              </a:extLst>
            </p:cNvPr>
            <p:cNvSpPr/>
            <p:nvPr/>
          </p:nvSpPr>
          <p:spPr>
            <a:xfrm>
              <a:off x="5316704" y="3347178"/>
              <a:ext cx="137172" cy="580510"/>
            </a:xfrm>
            <a:custGeom>
              <a:avLst/>
              <a:gdLst>
                <a:gd name="connsiteX0" fmla="*/ 0 w 137172"/>
                <a:gd name="connsiteY0" fmla="*/ 580511 h 580510"/>
                <a:gd name="connsiteX1" fmla="*/ 137173 w 137172"/>
                <a:gd name="connsiteY1" fmla="*/ 580511 h 580510"/>
                <a:gd name="connsiteX2" fmla="*/ 137173 w 137172"/>
                <a:gd name="connsiteY2" fmla="*/ 0 h 580510"/>
                <a:gd name="connsiteX3" fmla="*/ 0 w 137172"/>
                <a:gd name="connsiteY3" fmla="*/ 0 h 580510"/>
              </a:gdLst>
              <a:ahLst/>
              <a:cxnLst>
                <a:cxn ang="0">
                  <a:pos x="connsiteX0" y="connsiteY0"/>
                </a:cxn>
                <a:cxn ang="0">
                  <a:pos x="connsiteX1" y="connsiteY1"/>
                </a:cxn>
                <a:cxn ang="0">
                  <a:pos x="connsiteX2" y="connsiteY2"/>
                </a:cxn>
                <a:cxn ang="0">
                  <a:pos x="connsiteX3" y="connsiteY3"/>
                </a:cxn>
              </a:cxnLst>
              <a:rect l="l" t="t" r="r" b="b"/>
              <a:pathLst>
                <a:path w="137172" h="580510">
                  <a:moveTo>
                    <a:pt x="0" y="580511"/>
                  </a:moveTo>
                  <a:lnTo>
                    <a:pt x="137173" y="580511"/>
                  </a:lnTo>
                  <a:lnTo>
                    <a:pt x="137173" y="0"/>
                  </a:lnTo>
                  <a:lnTo>
                    <a:pt x="0" y="0"/>
                  </a:lnTo>
                  <a:close/>
                </a:path>
              </a:pathLst>
            </a:custGeom>
            <a:pattFill prst="openDmnd">
              <a:fgClr>
                <a:schemeClr val="tx1"/>
              </a:fgClr>
              <a:bgClr>
                <a:schemeClr val="accent1"/>
              </a:bgClr>
            </a:pattFill>
            <a:ln w="10160" cap="flat">
              <a:solidFill>
                <a:srgbClr val="000000"/>
              </a:solidFill>
              <a:prstDash val="solid"/>
              <a:miter/>
            </a:ln>
          </p:spPr>
          <p:txBody>
            <a:bodyPr rtlCol="0" anchor="ctr"/>
            <a:lstStyle/>
            <a:p>
              <a:endParaRPr lang="zh-CN" altLang="en-US"/>
            </a:p>
          </p:txBody>
        </p:sp>
        <p:sp>
          <p:nvSpPr>
            <p:cNvPr id="58" name="Freeform: Shape 57">
              <a:extLst>
                <a:ext uri="{FF2B5EF4-FFF2-40B4-BE49-F238E27FC236}">
                  <a16:creationId xmlns:a16="http://schemas.microsoft.com/office/drawing/2014/main" id="{239A62AC-7F10-F488-F997-EF35B4CE8FDD}"/>
                </a:ext>
              </a:extLst>
            </p:cNvPr>
            <p:cNvSpPr/>
            <p:nvPr/>
          </p:nvSpPr>
          <p:spPr>
            <a:xfrm>
              <a:off x="5248106" y="3927689"/>
              <a:ext cx="23524" cy="81266"/>
            </a:xfrm>
            <a:custGeom>
              <a:avLst/>
              <a:gdLst>
                <a:gd name="connsiteX0" fmla="*/ 214 w 23524"/>
                <a:gd name="connsiteY0" fmla="*/ 49 h 81266"/>
                <a:gd name="connsiteX1" fmla="*/ 214 w 23524"/>
                <a:gd name="connsiteY1" fmla="*/ 81316 h 81266"/>
              </a:gdLst>
              <a:ahLst/>
              <a:cxnLst>
                <a:cxn ang="0">
                  <a:pos x="connsiteX0" y="connsiteY0"/>
                </a:cxn>
                <a:cxn ang="0">
                  <a:pos x="connsiteX1" y="connsiteY1"/>
                </a:cxn>
              </a:cxnLst>
              <a:rect l="l" t="t" r="r" b="b"/>
              <a:pathLst>
                <a:path w="23524" h="81266">
                  <a:moveTo>
                    <a:pt x="214" y="49"/>
                  </a:moveTo>
                  <a:lnTo>
                    <a:pt x="214" y="81316"/>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65" name="Freeform: Shape 64">
              <a:extLst>
                <a:ext uri="{FF2B5EF4-FFF2-40B4-BE49-F238E27FC236}">
                  <a16:creationId xmlns:a16="http://schemas.microsoft.com/office/drawing/2014/main" id="{851C21A8-79B6-F686-4930-308306AEE7C9}"/>
                </a:ext>
              </a:extLst>
            </p:cNvPr>
            <p:cNvSpPr/>
            <p:nvPr/>
          </p:nvSpPr>
          <p:spPr>
            <a:xfrm>
              <a:off x="5110934" y="3133711"/>
              <a:ext cx="23524" cy="8581"/>
            </a:xfrm>
            <a:custGeom>
              <a:avLst/>
              <a:gdLst>
                <a:gd name="connsiteX0" fmla="*/ 0 w 23524"/>
                <a:gd name="connsiteY0" fmla="*/ 8582 h 8581"/>
                <a:gd name="connsiteX1" fmla="*/ 0 w 23524"/>
                <a:gd name="connsiteY1" fmla="*/ 0 h 8581"/>
              </a:gdLst>
              <a:ahLst/>
              <a:cxnLst>
                <a:cxn ang="0">
                  <a:pos x="connsiteX0" y="connsiteY0"/>
                </a:cxn>
                <a:cxn ang="0">
                  <a:pos x="connsiteX1" y="connsiteY1"/>
                </a:cxn>
              </a:cxnLst>
              <a:rect l="l" t="t" r="r" b="b"/>
              <a:pathLst>
                <a:path w="23524" h="8581">
                  <a:moveTo>
                    <a:pt x="0" y="8582"/>
                  </a:moveTo>
                  <a:lnTo>
                    <a:pt x="0" y="0"/>
                  </a:lnTo>
                </a:path>
              </a:pathLst>
            </a:custGeom>
            <a:noFill/>
            <a:ln w="15240" cap="flat">
              <a:solidFill>
                <a:srgbClr val="000000"/>
              </a:solidFill>
              <a:prstDash val="solid"/>
              <a:round/>
            </a:ln>
          </p:spPr>
          <p:txBody>
            <a:bodyPr rtlCol="0" anchor="ctr"/>
            <a:lstStyle/>
            <a:p>
              <a:endParaRPr lang="zh-CN" altLang="en-US"/>
            </a:p>
          </p:txBody>
        </p:sp>
        <p:sp>
          <p:nvSpPr>
            <p:cNvPr id="70" name="Freeform: Shape 69">
              <a:extLst>
                <a:ext uri="{FF2B5EF4-FFF2-40B4-BE49-F238E27FC236}">
                  <a16:creationId xmlns:a16="http://schemas.microsoft.com/office/drawing/2014/main" id="{3C97EB13-E7B0-A6C8-8129-60C4F849CEE2}"/>
                </a:ext>
              </a:extLst>
            </p:cNvPr>
            <p:cNvSpPr/>
            <p:nvPr/>
          </p:nvSpPr>
          <p:spPr>
            <a:xfrm>
              <a:off x="5075647" y="3142293"/>
              <a:ext cx="70574" cy="23219"/>
            </a:xfrm>
            <a:custGeom>
              <a:avLst/>
              <a:gdLst>
                <a:gd name="connsiteX0" fmla="*/ 70782 w 70574"/>
                <a:gd name="connsiteY0" fmla="*/ 15 h 23219"/>
                <a:gd name="connsiteX1" fmla="*/ 208 w 70574"/>
                <a:gd name="connsiteY1" fmla="*/ 15 h 23219"/>
              </a:gdLst>
              <a:ahLst/>
              <a:cxnLst>
                <a:cxn ang="0">
                  <a:pos x="connsiteX0" y="connsiteY0"/>
                </a:cxn>
                <a:cxn ang="0">
                  <a:pos x="connsiteX1" y="connsiteY1"/>
                </a:cxn>
              </a:cxnLst>
              <a:rect l="l" t="t" r="r" b="b"/>
              <a:pathLst>
                <a:path w="70574" h="23219">
                  <a:moveTo>
                    <a:pt x="70782" y="15"/>
                  </a:moveTo>
                  <a:lnTo>
                    <a:pt x="208" y="15"/>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75" name="Freeform: Shape 74">
              <a:extLst>
                <a:ext uri="{FF2B5EF4-FFF2-40B4-BE49-F238E27FC236}">
                  <a16:creationId xmlns:a16="http://schemas.microsoft.com/office/drawing/2014/main" id="{E41032FD-9DF4-A78F-1EB6-8755450052C0}"/>
                </a:ext>
              </a:extLst>
            </p:cNvPr>
            <p:cNvSpPr/>
            <p:nvPr/>
          </p:nvSpPr>
          <p:spPr>
            <a:xfrm>
              <a:off x="5075647" y="3133711"/>
              <a:ext cx="70574" cy="23219"/>
            </a:xfrm>
            <a:custGeom>
              <a:avLst/>
              <a:gdLst>
                <a:gd name="connsiteX0" fmla="*/ 70782 w 70574"/>
                <a:gd name="connsiteY0" fmla="*/ 15 h 23219"/>
                <a:gd name="connsiteX1" fmla="*/ 208 w 70574"/>
                <a:gd name="connsiteY1" fmla="*/ 15 h 23219"/>
              </a:gdLst>
              <a:ahLst/>
              <a:cxnLst>
                <a:cxn ang="0">
                  <a:pos x="connsiteX0" y="connsiteY0"/>
                </a:cxn>
                <a:cxn ang="0">
                  <a:pos x="connsiteX1" y="connsiteY1"/>
                </a:cxn>
              </a:cxnLst>
              <a:rect l="l" t="t" r="r" b="b"/>
              <a:pathLst>
                <a:path w="70574" h="23219">
                  <a:moveTo>
                    <a:pt x="70782" y="15"/>
                  </a:moveTo>
                  <a:lnTo>
                    <a:pt x="208" y="15"/>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80" name="Freeform: Shape 79">
              <a:extLst>
                <a:ext uri="{FF2B5EF4-FFF2-40B4-BE49-F238E27FC236}">
                  <a16:creationId xmlns:a16="http://schemas.microsoft.com/office/drawing/2014/main" id="{09B96C1F-5F50-456C-E3FB-E3FF20F65116}"/>
                </a:ext>
              </a:extLst>
            </p:cNvPr>
            <p:cNvSpPr/>
            <p:nvPr/>
          </p:nvSpPr>
          <p:spPr>
            <a:xfrm>
              <a:off x="5248106" y="3034081"/>
              <a:ext cx="23524" cy="47538"/>
            </a:xfrm>
            <a:custGeom>
              <a:avLst/>
              <a:gdLst>
                <a:gd name="connsiteX0" fmla="*/ 0 w 23524"/>
                <a:gd name="connsiteY0" fmla="*/ 47539 h 47538"/>
                <a:gd name="connsiteX1" fmla="*/ 0 w 23524"/>
                <a:gd name="connsiteY1" fmla="*/ 0 h 47538"/>
              </a:gdLst>
              <a:ahLst/>
              <a:cxnLst>
                <a:cxn ang="0">
                  <a:pos x="connsiteX0" y="connsiteY0"/>
                </a:cxn>
                <a:cxn ang="0">
                  <a:pos x="connsiteX1" y="connsiteY1"/>
                </a:cxn>
              </a:cxnLst>
              <a:rect l="l" t="t" r="r" b="b"/>
              <a:pathLst>
                <a:path w="23524" h="47538">
                  <a:moveTo>
                    <a:pt x="0" y="47539"/>
                  </a:moveTo>
                  <a:lnTo>
                    <a:pt x="0" y="0"/>
                  </a:lnTo>
                </a:path>
              </a:pathLst>
            </a:custGeom>
            <a:noFill/>
            <a:ln w="15240" cap="flat">
              <a:solidFill>
                <a:srgbClr val="000000"/>
              </a:solidFill>
              <a:prstDash val="solid"/>
              <a:round/>
            </a:ln>
          </p:spPr>
          <p:txBody>
            <a:bodyPr rtlCol="0" anchor="ctr"/>
            <a:lstStyle/>
            <a:p>
              <a:endParaRPr lang="zh-CN" altLang="en-US"/>
            </a:p>
          </p:txBody>
        </p:sp>
        <p:sp>
          <p:nvSpPr>
            <p:cNvPr id="85" name="Freeform: Shape 84">
              <a:extLst>
                <a:ext uri="{FF2B5EF4-FFF2-40B4-BE49-F238E27FC236}">
                  <a16:creationId xmlns:a16="http://schemas.microsoft.com/office/drawing/2014/main" id="{6D84E4EB-F223-BC67-69EB-B873926DDF71}"/>
                </a:ext>
              </a:extLst>
            </p:cNvPr>
            <p:cNvSpPr/>
            <p:nvPr/>
          </p:nvSpPr>
          <p:spPr>
            <a:xfrm>
              <a:off x="5212819" y="3081620"/>
              <a:ext cx="70574" cy="23219"/>
            </a:xfrm>
            <a:custGeom>
              <a:avLst/>
              <a:gdLst>
                <a:gd name="connsiteX0" fmla="*/ 70788 w 70574"/>
                <a:gd name="connsiteY0" fmla="*/ 13 h 23219"/>
                <a:gd name="connsiteX1" fmla="*/ 214 w 70574"/>
                <a:gd name="connsiteY1" fmla="*/ 13 h 23219"/>
              </a:gdLst>
              <a:ahLst/>
              <a:cxnLst>
                <a:cxn ang="0">
                  <a:pos x="connsiteX0" y="connsiteY0"/>
                </a:cxn>
                <a:cxn ang="0">
                  <a:pos x="connsiteX1" y="connsiteY1"/>
                </a:cxn>
              </a:cxnLst>
              <a:rect l="l" t="t" r="r" b="b"/>
              <a:pathLst>
                <a:path w="70574" h="23219">
                  <a:moveTo>
                    <a:pt x="70788" y="13"/>
                  </a:moveTo>
                  <a:lnTo>
                    <a:pt x="214" y="13"/>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90" name="Freeform: Shape 89">
              <a:extLst>
                <a:ext uri="{FF2B5EF4-FFF2-40B4-BE49-F238E27FC236}">
                  <a16:creationId xmlns:a16="http://schemas.microsoft.com/office/drawing/2014/main" id="{DD6C4950-1DF8-E358-AAB3-6A13BB5C1C39}"/>
                </a:ext>
              </a:extLst>
            </p:cNvPr>
            <p:cNvSpPr/>
            <p:nvPr/>
          </p:nvSpPr>
          <p:spPr>
            <a:xfrm>
              <a:off x="5212819" y="3034081"/>
              <a:ext cx="70574" cy="23219"/>
            </a:xfrm>
            <a:custGeom>
              <a:avLst/>
              <a:gdLst>
                <a:gd name="connsiteX0" fmla="*/ 70788 w 70574"/>
                <a:gd name="connsiteY0" fmla="*/ 11 h 23219"/>
                <a:gd name="connsiteX1" fmla="*/ 214 w 70574"/>
                <a:gd name="connsiteY1" fmla="*/ 11 h 23219"/>
              </a:gdLst>
              <a:ahLst/>
              <a:cxnLst>
                <a:cxn ang="0">
                  <a:pos x="connsiteX0" y="connsiteY0"/>
                </a:cxn>
                <a:cxn ang="0">
                  <a:pos x="connsiteX1" y="connsiteY1"/>
                </a:cxn>
              </a:cxnLst>
              <a:rect l="l" t="t" r="r" b="b"/>
              <a:pathLst>
                <a:path w="70574" h="23219">
                  <a:moveTo>
                    <a:pt x="70788" y="11"/>
                  </a:moveTo>
                  <a:lnTo>
                    <a:pt x="214" y="11"/>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95" name="Freeform: Shape 94">
              <a:extLst>
                <a:ext uri="{FF2B5EF4-FFF2-40B4-BE49-F238E27FC236}">
                  <a16:creationId xmlns:a16="http://schemas.microsoft.com/office/drawing/2014/main" id="{BBEC1EC8-FF29-385C-81A0-E9490A6C051F}"/>
                </a:ext>
              </a:extLst>
            </p:cNvPr>
            <p:cNvSpPr/>
            <p:nvPr/>
          </p:nvSpPr>
          <p:spPr>
            <a:xfrm>
              <a:off x="5385302" y="3310798"/>
              <a:ext cx="23524" cy="72759"/>
            </a:xfrm>
            <a:custGeom>
              <a:avLst/>
              <a:gdLst>
                <a:gd name="connsiteX0" fmla="*/ 0 w 23524"/>
                <a:gd name="connsiteY0" fmla="*/ 72759 h 72759"/>
                <a:gd name="connsiteX1" fmla="*/ 0 w 23524"/>
                <a:gd name="connsiteY1" fmla="*/ 0 h 72759"/>
              </a:gdLst>
              <a:ahLst/>
              <a:cxnLst>
                <a:cxn ang="0">
                  <a:pos x="connsiteX0" y="connsiteY0"/>
                </a:cxn>
                <a:cxn ang="0">
                  <a:pos x="connsiteX1" y="connsiteY1"/>
                </a:cxn>
              </a:cxnLst>
              <a:rect l="l" t="t" r="r" b="b"/>
              <a:pathLst>
                <a:path w="23524" h="72759">
                  <a:moveTo>
                    <a:pt x="0" y="72759"/>
                  </a:moveTo>
                  <a:lnTo>
                    <a:pt x="0" y="0"/>
                  </a:lnTo>
                </a:path>
              </a:pathLst>
            </a:custGeom>
            <a:noFill/>
            <a:ln w="15240" cap="flat">
              <a:solidFill>
                <a:srgbClr val="000000"/>
              </a:solidFill>
              <a:prstDash val="solid"/>
              <a:round/>
            </a:ln>
          </p:spPr>
          <p:txBody>
            <a:bodyPr rtlCol="0" anchor="ctr"/>
            <a:lstStyle/>
            <a:p>
              <a:endParaRPr lang="zh-CN" altLang="en-US"/>
            </a:p>
          </p:txBody>
        </p:sp>
        <p:sp>
          <p:nvSpPr>
            <p:cNvPr id="100" name="Freeform: Shape 99">
              <a:extLst>
                <a:ext uri="{FF2B5EF4-FFF2-40B4-BE49-F238E27FC236}">
                  <a16:creationId xmlns:a16="http://schemas.microsoft.com/office/drawing/2014/main" id="{DE631B83-CA90-851B-B86C-FCD5D6D3398B}"/>
                </a:ext>
              </a:extLst>
            </p:cNvPr>
            <p:cNvSpPr/>
            <p:nvPr/>
          </p:nvSpPr>
          <p:spPr>
            <a:xfrm>
              <a:off x="5350015" y="3383558"/>
              <a:ext cx="70574" cy="23219"/>
            </a:xfrm>
            <a:custGeom>
              <a:avLst/>
              <a:gdLst>
                <a:gd name="connsiteX0" fmla="*/ 70794 w 70574"/>
                <a:gd name="connsiteY0" fmla="*/ 26 h 23219"/>
                <a:gd name="connsiteX1" fmla="*/ 220 w 70574"/>
                <a:gd name="connsiteY1" fmla="*/ 26 h 23219"/>
              </a:gdLst>
              <a:ahLst/>
              <a:cxnLst>
                <a:cxn ang="0">
                  <a:pos x="connsiteX0" y="connsiteY0"/>
                </a:cxn>
                <a:cxn ang="0">
                  <a:pos x="connsiteX1" y="connsiteY1"/>
                </a:cxn>
              </a:cxnLst>
              <a:rect l="l" t="t" r="r" b="b"/>
              <a:pathLst>
                <a:path w="70574" h="23219">
                  <a:moveTo>
                    <a:pt x="70794" y="26"/>
                  </a:moveTo>
                  <a:lnTo>
                    <a:pt x="220" y="26"/>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05" name="Freeform: Shape 104">
              <a:extLst>
                <a:ext uri="{FF2B5EF4-FFF2-40B4-BE49-F238E27FC236}">
                  <a16:creationId xmlns:a16="http://schemas.microsoft.com/office/drawing/2014/main" id="{9963C355-24ED-91C1-191F-61B036719B5A}"/>
                </a:ext>
              </a:extLst>
            </p:cNvPr>
            <p:cNvSpPr/>
            <p:nvPr/>
          </p:nvSpPr>
          <p:spPr>
            <a:xfrm>
              <a:off x="5350015" y="3310798"/>
              <a:ext cx="70574" cy="23219"/>
            </a:xfrm>
            <a:custGeom>
              <a:avLst/>
              <a:gdLst>
                <a:gd name="connsiteX0" fmla="*/ 70794 w 70574"/>
                <a:gd name="connsiteY0" fmla="*/ 22 h 23219"/>
                <a:gd name="connsiteX1" fmla="*/ 220 w 70574"/>
                <a:gd name="connsiteY1" fmla="*/ 22 h 23219"/>
              </a:gdLst>
              <a:ahLst/>
              <a:cxnLst>
                <a:cxn ang="0">
                  <a:pos x="connsiteX0" y="connsiteY0"/>
                </a:cxn>
                <a:cxn ang="0">
                  <a:pos x="connsiteX1" y="connsiteY1"/>
                </a:cxn>
              </a:cxnLst>
              <a:rect l="l" t="t" r="r" b="b"/>
              <a:pathLst>
                <a:path w="70574" h="23219">
                  <a:moveTo>
                    <a:pt x="70794" y="22"/>
                  </a:moveTo>
                  <a:lnTo>
                    <a:pt x="220" y="22"/>
                  </a:lnTo>
                </a:path>
              </a:pathLst>
            </a:custGeom>
            <a:solidFill>
              <a:srgbClr val="000000"/>
            </a:solidFill>
            <a:ln w="15240" cap="flat">
              <a:solidFill>
                <a:srgbClr val="000000"/>
              </a:solidFill>
              <a:prstDash val="solid"/>
              <a:round/>
            </a:ln>
          </p:spPr>
          <p:txBody>
            <a:bodyPr rtlCol="0" anchor="ctr"/>
            <a:lstStyle/>
            <a:p>
              <a:endParaRPr lang="zh-CN" altLang="en-US"/>
            </a:p>
          </p:txBody>
        </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0165FFAC-4D16-B9FE-2306-D21B467A2B55}"/>
                    </a:ext>
                  </a:extLst>
                </p:cNvPr>
                <p:cNvSpPr txBox="1">
                  <a:spLocks/>
                </p:cNvSpPr>
                <p:nvPr/>
              </p:nvSpPr>
              <p:spPr>
                <a:xfrm>
                  <a:off x="4973794" y="4008623"/>
                  <a:ext cx="54765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5</m:t>
                        </m:r>
                        <m:r>
                          <a:rPr lang="en-US" altLang="zh-CN" sz="1600" b="0" i="1" dirty="0" smtClean="0">
                            <a:latin typeface="Cambria Math" panose="02040503050406030204" pitchFamily="18" charset="0"/>
                            <a:ea typeface="Cambria Math" panose="02040503050406030204" pitchFamily="18" charset="0"/>
                          </a:rPr>
                          <m:t>×</m:t>
                        </m:r>
                      </m:oMath>
                    </m:oMathPara>
                  </a14:m>
                  <a:endParaRPr lang="zh-CN" altLang="en-US" sz="1600" dirty="0"/>
                </a:p>
              </p:txBody>
            </p:sp>
          </mc:Choice>
          <mc:Fallback xmlns="">
            <p:sp>
              <p:nvSpPr>
                <p:cNvPr id="116" name="TextBox 115">
                  <a:extLst>
                    <a:ext uri="{FF2B5EF4-FFF2-40B4-BE49-F238E27FC236}">
                      <a16:creationId xmlns:a16="http://schemas.microsoft.com/office/drawing/2014/main" id="{0165FFAC-4D16-B9FE-2306-D21B467A2B55}"/>
                    </a:ext>
                  </a:extLst>
                </p:cNvPr>
                <p:cNvSpPr txBox="1">
                  <a:spLocks noRot="1" noChangeAspect="1" noMove="1" noResize="1" noEditPoints="1" noAdjustHandles="1" noChangeArrowheads="1" noChangeShapeType="1" noTextEdit="1"/>
                </p:cNvSpPr>
                <p:nvPr/>
              </p:nvSpPr>
              <p:spPr>
                <a:xfrm>
                  <a:off x="4973794" y="4008623"/>
                  <a:ext cx="547650" cy="338554"/>
                </a:xfrm>
                <a:prstGeom prst="rect">
                  <a:avLst/>
                </a:prstGeom>
                <a:blipFill>
                  <a:blip r:embed="rId11"/>
                  <a:stretch>
                    <a:fillRect/>
                  </a:stretch>
                </a:blipFill>
              </p:spPr>
              <p:txBody>
                <a:bodyPr/>
                <a:lstStyle/>
                <a:p>
                  <a:r>
                    <a:rPr lang="zh-CN" altLang="en-US">
                      <a:noFill/>
                    </a:rPr>
                    <a:t> </a:t>
                  </a:r>
                </a:p>
              </p:txBody>
            </p:sp>
          </mc:Fallback>
        </mc:AlternateContent>
      </p:grpSp>
      <p:grpSp>
        <p:nvGrpSpPr>
          <p:cNvPr id="19" name="Group 18">
            <a:extLst>
              <a:ext uri="{FF2B5EF4-FFF2-40B4-BE49-F238E27FC236}">
                <a16:creationId xmlns:a16="http://schemas.microsoft.com/office/drawing/2014/main" id="{C05B86C2-1EE0-FEF9-D71F-4B505FA6B9D2}"/>
              </a:ext>
            </a:extLst>
          </p:cNvPr>
          <p:cNvGrpSpPr/>
          <p:nvPr/>
        </p:nvGrpSpPr>
        <p:grpSpPr>
          <a:xfrm>
            <a:off x="150680" y="2858479"/>
            <a:ext cx="2520577" cy="1769565"/>
            <a:chOff x="3305360" y="2858479"/>
            <a:chExt cx="2520577" cy="1769565"/>
          </a:xfrm>
        </p:grpSpPr>
        <p:sp>
          <p:nvSpPr>
            <p:cNvPr id="21" name="Freeform: Shape 20">
              <a:extLst>
                <a:ext uri="{FF2B5EF4-FFF2-40B4-BE49-F238E27FC236}">
                  <a16:creationId xmlns:a16="http://schemas.microsoft.com/office/drawing/2014/main" id="{52672CD5-55E4-9AEF-4CFD-D121B78F76FC}"/>
                </a:ext>
              </a:extLst>
            </p:cNvPr>
            <p:cNvSpPr/>
            <p:nvPr/>
          </p:nvSpPr>
          <p:spPr>
            <a:xfrm>
              <a:off x="4279036" y="2872214"/>
              <a:ext cx="905382" cy="1055474"/>
            </a:xfrm>
            <a:custGeom>
              <a:avLst/>
              <a:gdLst>
                <a:gd name="connsiteX0" fmla="*/ 0 w 905382"/>
                <a:gd name="connsiteY0" fmla="*/ 1055475 h 1055474"/>
                <a:gd name="connsiteX1" fmla="*/ 905383 w 905382"/>
                <a:gd name="connsiteY1" fmla="*/ 1055475 h 1055474"/>
                <a:gd name="connsiteX2" fmla="*/ 905383 w 905382"/>
                <a:gd name="connsiteY2" fmla="*/ 0 h 1055474"/>
                <a:gd name="connsiteX3" fmla="*/ 0 w 905382"/>
                <a:gd name="connsiteY3" fmla="*/ 0 h 1055474"/>
                <a:gd name="connsiteX4" fmla="*/ 0 w 905382"/>
                <a:gd name="connsiteY4" fmla="*/ 1055475 h 1055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5382" h="1055474">
                  <a:moveTo>
                    <a:pt x="0" y="1055475"/>
                  </a:moveTo>
                  <a:lnTo>
                    <a:pt x="905383" y="1055475"/>
                  </a:lnTo>
                  <a:lnTo>
                    <a:pt x="905383" y="0"/>
                  </a:lnTo>
                  <a:lnTo>
                    <a:pt x="0" y="0"/>
                  </a:lnTo>
                  <a:lnTo>
                    <a:pt x="0" y="1055475"/>
                  </a:lnTo>
                  <a:close/>
                </a:path>
              </a:pathLst>
            </a:custGeom>
            <a:noFill/>
            <a:ln w="23484" cap="flat">
              <a:noFill/>
              <a:prstDash val="solid"/>
              <a:round/>
            </a:ln>
          </p:spPr>
          <p:txBody>
            <a:bodyPr rtlCol="0" anchor="ctr"/>
            <a:lstStyle/>
            <a:p>
              <a:endParaRPr lang="zh-CN" altLang="en-US"/>
            </a:p>
          </p:txBody>
        </p:sp>
        <p:sp>
          <p:nvSpPr>
            <p:cNvPr id="22" name="Freeform: Shape 21">
              <a:extLst>
                <a:ext uri="{FF2B5EF4-FFF2-40B4-BE49-F238E27FC236}">
                  <a16:creationId xmlns:a16="http://schemas.microsoft.com/office/drawing/2014/main" id="{973B85DC-7621-CB31-C652-9F0F625525A1}"/>
                </a:ext>
              </a:extLst>
            </p:cNvPr>
            <p:cNvSpPr/>
            <p:nvPr/>
          </p:nvSpPr>
          <p:spPr>
            <a:xfrm>
              <a:off x="4686001" y="3927689"/>
              <a:ext cx="23524" cy="81266"/>
            </a:xfrm>
            <a:custGeom>
              <a:avLst/>
              <a:gdLst>
                <a:gd name="connsiteX0" fmla="*/ 56 w 23524"/>
                <a:gd name="connsiteY0" fmla="*/ 49 h 81266"/>
                <a:gd name="connsiteX1" fmla="*/ 56 w 23524"/>
                <a:gd name="connsiteY1" fmla="*/ 81316 h 81266"/>
              </a:gdLst>
              <a:ahLst/>
              <a:cxnLst>
                <a:cxn ang="0">
                  <a:pos x="connsiteX0" y="connsiteY0"/>
                </a:cxn>
                <a:cxn ang="0">
                  <a:pos x="connsiteX1" y="connsiteY1"/>
                </a:cxn>
              </a:cxnLst>
              <a:rect l="l" t="t" r="r" b="b"/>
              <a:pathLst>
                <a:path w="23524" h="81266">
                  <a:moveTo>
                    <a:pt x="56" y="49"/>
                  </a:moveTo>
                  <a:lnTo>
                    <a:pt x="56" y="81316"/>
                  </a:lnTo>
                </a:path>
              </a:pathLst>
            </a:custGeom>
            <a:solidFill>
              <a:srgbClr val="000000"/>
            </a:solidFill>
            <a:ln w="18787" cap="flat">
              <a:solidFill>
                <a:srgbClr val="000000"/>
              </a:solidFill>
              <a:prstDash val="solid"/>
              <a:round/>
            </a:ln>
          </p:spPr>
          <p:txBody>
            <a:bodyPr rtlCol="0" anchor="ctr"/>
            <a:lstStyle/>
            <a:p>
              <a:endParaRPr lang="zh-CN" altLang="en-US"/>
            </a:p>
          </p:txBody>
        </p:sp>
        <p:sp>
          <p:nvSpPr>
            <p:cNvPr id="23" name="Freeform: Shape 22">
              <a:extLst>
                <a:ext uri="{FF2B5EF4-FFF2-40B4-BE49-F238E27FC236}">
                  <a16:creationId xmlns:a16="http://schemas.microsoft.com/office/drawing/2014/main" id="{A8234C45-4D08-C76D-E9B5-BB938C69BC9E}"/>
                </a:ext>
              </a:extLst>
            </p:cNvPr>
            <p:cNvSpPr/>
            <p:nvPr/>
          </p:nvSpPr>
          <p:spPr>
            <a:xfrm>
              <a:off x="5143265" y="3927689"/>
              <a:ext cx="23524" cy="81266"/>
            </a:xfrm>
            <a:custGeom>
              <a:avLst/>
              <a:gdLst>
                <a:gd name="connsiteX0" fmla="*/ 75 w 23524"/>
                <a:gd name="connsiteY0" fmla="*/ 49 h 81266"/>
                <a:gd name="connsiteX1" fmla="*/ 75 w 23524"/>
                <a:gd name="connsiteY1" fmla="*/ 81316 h 81266"/>
              </a:gdLst>
              <a:ahLst/>
              <a:cxnLst>
                <a:cxn ang="0">
                  <a:pos x="connsiteX0" y="connsiteY0"/>
                </a:cxn>
                <a:cxn ang="0">
                  <a:pos x="connsiteX1" y="connsiteY1"/>
                </a:cxn>
              </a:cxnLst>
              <a:rect l="l" t="t" r="r" b="b"/>
              <a:pathLst>
                <a:path w="23524" h="81266">
                  <a:moveTo>
                    <a:pt x="75" y="49"/>
                  </a:moveTo>
                  <a:lnTo>
                    <a:pt x="75" y="81316"/>
                  </a:lnTo>
                </a:path>
              </a:pathLst>
            </a:custGeom>
            <a:solidFill>
              <a:srgbClr val="000000"/>
            </a:solidFill>
            <a:ln w="18787" cap="flat">
              <a:solidFill>
                <a:srgbClr val="000000"/>
              </a:solidFill>
              <a:prstDash val="solid"/>
              <a:round/>
            </a:ln>
          </p:spPr>
          <p:txBody>
            <a:bodyPr rtlCol="0" anchor="ctr"/>
            <a:lstStyle/>
            <a:p>
              <a:endParaRPr lang="zh-CN" altLang="en-US"/>
            </a:p>
          </p:txBody>
        </p:sp>
        <p:sp>
          <p:nvSpPr>
            <p:cNvPr id="24" name="Freeform: Shape 23">
              <a:extLst>
                <a:ext uri="{FF2B5EF4-FFF2-40B4-BE49-F238E27FC236}">
                  <a16:creationId xmlns:a16="http://schemas.microsoft.com/office/drawing/2014/main" id="{871DC500-78CC-E78D-D01C-6552129EAC20}"/>
                </a:ext>
              </a:extLst>
            </p:cNvPr>
            <p:cNvSpPr/>
            <p:nvPr/>
          </p:nvSpPr>
          <p:spPr>
            <a:xfrm>
              <a:off x="4196700" y="3927689"/>
              <a:ext cx="82336" cy="23219"/>
            </a:xfrm>
            <a:custGeom>
              <a:avLst/>
              <a:gdLst>
                <a:gd name="connsiteX0" fmla="*/ 82375 w 82336"/>
                <a:gd name="connsiteY0" fmla="*/ 49 h 23219"/>
                <a:gd name="connsiteX1" fmla="*/ 39 w 82336"/>
                <a:gd name="connsiteY1" fmla="*/ 49 h 23219"/>
              </a:gdLst>
              <a:ahLst/>
              <a:cxnLst>
                <a:cxn ang="0">
                  <a:pos x="connsiteX0" y="connsiteY0"/>
                </a:cxn>
                <a:cxn ang="0">
                  <a:pos x="connsiteX1" y="connsiteY1"/>
                </a:cxn>
              </a:cxnLst>
              <a:rect l="l" t="t" r="r" b="b"/>
              <a:pathLst>
                <a:path w="82336" h="23219">
                  <a:moveTo>
                    <a:pt x="82375" y="49"/>
                  </a:moveTo>
                  <a:lnTo>
                    <a:pt x="39" y="49"/>
                  </a:lnTo>
                </a:path>
              </a:pathLst>
            </a:custGeom>
            <a:solidFill>
              <a:srgbClr val="000000"/>
            </a:solidFill>
            <a:ln w="18787" cap="flat">
              <a:solidFill>
                <a:srgbClr val="000000"/>
              </a:solidFill>
              <a:prstDash val="solid"/>
              <a:round/>
            </a:ln>
          </p:spPr>
          <p:txBody>
            <a:bodyPr rtlCol="0" anchor="ctr"/>
            <a:lstStyle/>
            <a:p>
              <a:endParaRPr lang="zh-CN" altLang="en-US"/>
            </a:p>
          </p:txBody>
        </p:sp>
        <p:sp>
          <p:nvSpPr>
            <p:cNvPr id="25" name="Freeform: Shape 24">
              <a:extLst>
                <a:ext uri="{FF2B5EF4-FFF2-40B4-BE49-F238E27FC236}">
                  <a16:creationId xmlns:a16="http://schemas.microsoft.com/office/drawing/2014/main" id="{3D21C833-42FC-4C29-2CFE-F16F28DE772B}"/>
                </a:ext>
              </a:extLst>
            </p:cNvPr>
            <p:cNvSpPr/>
            <p:nvPr/>
          </p:nvSpPr>
          <p:spPr>
            <a:xfrm>
              <a:off x="4196700" y="3349646"/>
              <a:ext cx="82336" cy="23219"/>
            </a:xfrm>
            <a:custGeom>
              <a:avLst/>
              <a:gdLst>
                <a:gd name="connsiteX0" fmla="*/ 82375 w 82336"/>
                <a:gd name="connsiteY0" fmla="*/ 24 h 23219"/>
                <a:gd name="connsiteX1" fmla="*/ 39 w 82336"/>
                <a:gd name="connsiteY1" fmla="*/ 24 h 23219"/>
              </a:gdLst>
              <a:ahLst/>
              <a:cxnLst>
                <a:cxn ang="0">
                  <a:pos x="connsiteX0" y="connsiteY0"/>
                </a:cxn>
                <a:cxn ang="0">
                  <a:pos x="connsiteX1" y="connsiteY1"/>
                </a:cxn>
              </a:cxnLst>
              <a:rect l="l" t="t" r="r" b="b"/>
              <a:pathLst>
                <a:path w="82336" h="23219">
                  <a:moveTo>
                    <a:pt x="82375" y="24"/>
                  </a:moveTo>
                  <a:lnTo>
                    <a:pt x="39" y="24"/>
                  </a:lnTo>
                </a:path>
              </a:pathLst>
            </a:custGeom>
            <a:solidFill>
              <a:srgbClr val="000000"/>
            </a:solidFill>
            <a:ln w="18787" cap="flat">
              <a:solidFill>
                <a:srgbClr val="000000"/>
              </a:solidFill>
              <a:prstDash val="solid"/>
              <a:round/>
            </a:ln>
          </p:spPr>
          <p:txBody>
            <a:bodyPr rtlCol="0" anchor="ctr"/>
            <a:lstStyle/>
            <a:p>
              <a:endParaRPr lang="zh-CN" altLang="en-US"/>
            </a:p>
          </p:txBody>
        </p:sp>
        <p:sp>
          <p:nvSpPr>
            <p:cNvPr id="26" name="Freeform: Shape 25">
              <a:extLst>
                <a:ext uri="{FF2B5EF4-FFF2-40B4-BE49-F238E27FC236}">
                  <a16:creationId xmlns:a16="http://schemas.microsoft.com/office/drawing/2014/main" id="{8ADAF5D0-9E15-4B2A-CA1D-46A513DF3E05}"/>
                </a:ext>
              </a:extLst>
            </p:cNvPr>
            <p:cNvSpPr/>
            <p:nvPr/>
          </p:nvSpPr>
          <p:spPr>
            <a:xfrm>
              <a:off x="4320190" y="2930089"/>
              <a:ext cx="823074" cy="994488"/>
            </a:xfrm>
            <a:custGeom>
              <a:avLst/>
              <a:gdLst>
                <a:gd name="connsiteX0" fmla="*/ 0 w 823074"/>
                <a:gd name="connsiteY0" fmla="*/ 983056 h 994488"/>
                <a:gd name="connsiteX1" fmla="*/ 23068 w 823074"/>
                <a:gd name="connsiteY1" fmla="*/ 985686 h 994488"/>
                <a:gd name="connsiteX2" fmla="*/ 73326 w 823074"/>
                <a:gd name="connsiteY2" fmla="*/ 993588 h 994488"/>
                <a:gd name="connsiteX3" fmla="*/ 93099 w 823074"/>
                <a:gd name="connsiteY3" fmla="*/ 990479 h 994488"/>
                <a:gd name="connsiteX4" fmla="*/ 111225 w 823074"/>
                <a:gd name="connsiteY4" fmla="*/ 982331 h 994488"/>
                <a:gd name="connsiteX5" fmla="*/ 129350 w 823074"/>
                <a:gd name="connsiteY5" fmla="*/ 968084 h 994488"/>
                <a:gd name="connsiteX6" fmla="*/ 148302 w 823074"/>
                <a:gd name="connsiteY6" fmla="*/ 946158 h 994488"/>
                <a:gd name="connsiteX7" fmla="*/ 168074 w 823074"/>
                <a:gd name="connsiteY7" fmla="*/ 915124 h 994488"/>
                <a:gd name="connsiteX8" fmla="*/ 187849 w 823074"/>
                <a:gd name="connsiteY8" fmla="*/ 874163 h 994488"/>
                <a:gd name="connsiteX9" fmla="*/ 207622 w 823074"/>
                <a:gd name="connsiteY9" fmla="*/ 820474 h 994488"/>
                <a:gd name="connsiteX10" fmla="*/ 228220 w 823074"/>
                <a:gd name="connsiteY10" fmla="*/ 748146 h 994488"/>
                <a:gd name="connsiteX11" fmla="*/ 251288 w 823074"/>
                <a:gd name="connsiteY11" fmla="*/ 646210 h 994488"/>
                <a:gd name="connsiteX12" fmla="*/ 280948 w 823074"/>
                <a:gd name="connsiteY12" fmla="*/ 488541 h 994488"/>
                <a:gd name="connsiteX13" fmla="*/ 346862 w 823074"/>
                <a:gd name="connsiteY13" fmla="*/ 128920 h 994488"/>
                <a:gd name="connsiteX14" fmla="*/ 365811 w 823074"/>
                <a:gd name="connsiteY14" fmla="*/ 56719 h 994488"/>
                <a:gd name="connsiteX15" fmla="*/ 379818 w 823074"/>
                <a:gd name="connsiteY15" fmla="*/ 20820 h 994488"/>
                <a:gd name="connsiteX16" fmla="*/ 391352 w 823074"/>
                <a:gd name="connsiteY16" fmla="*/ 4223 h 994488"/>
                <a:gd name="connsiteX17" fmla="*/ 399590 w 823074"/>
                <a:gd name="connsiteY17" fmla="*/ 0 h 994488"/>
                <a:gd name="connsiteX18" fmla="*/ 407005 w 823074"/>
                <a:gd name="connsiteY18" fmla="*/ 1706 h 994488"/>
                <a:gd name="connsiteX19" fmla="*/ 415244 w 823074"/>
                <a:gd name="connsiteY19" fmla="*/ 9594 h 994488"/>
                <a:gd name="connsiteX20" fmla="*/ 425131 w 823074"/>
                <a:gd name="connsiteY20" fmla="*/ 26932 h 994488"/>
                <a:gd name="connsiteX21" fmla="*/ 438314 w 823074"/>
                <a:gd name="connsiteY21" fmla="*/ 61963 h 994488"/>
                <a:gd name="connsiteX22" fmla="*/ 455617 w 823074"/>
                <a:gd name="connsiteY22" fmla="*/ 124741 h 994488"/>
                <a:gd name="connsiteX23" fmla="*/ 478685 w 823074"/>
                <a:gd name="connsiteY23" fmla="*/ 229967 h 994488"/>
                <a:gd name="connsiteX24" fmla="*/ 513290 w 823074"/>
                <a:gd name="connsiteY24" fmla="*/ 415754 h 994488"/>
                <a:gd name="connsiteX25" fmla="*/ 564371 w 823074"/>
                <a:gd name="connsiteY25" fmla="*/ 687902 h 994488"/>
                <a:gd name="connsiteX26" fmla="*/ 589089 w 823074"/>
                <a:gd name="connsiteY26" fmla="*/ 791178 h 994488"/>
                <a:gd name="connsiteX27" fmla="*/ 610510 w 823074"/>
                <a:gd name="connsiteY27" fmla="*/ 859563 h 994488"/>
                <a:gd name="connsiteX28" fmla="*/ 630283 w 823074"/>
                <a:gd name="connsiteY28" fmla="*/ 906175 h 994488"/>
                <a:gd name="connsiteX29" fmla="*/ 650055 w 823074"/>
                <a:gd name="connsiteY29" fmla="*/ 939645 h 994488"/>
                <a:gd name="connsiteX30" fmla="*/ 669830 w 823074"/>
                <a:gd name="connsiteY30" fmla="*/ 963213 h 994488"/>
                <a:gd name="connsiteX31" fmla="*/ 690428 w 823074"/>
                <a:gd name="connsiteY31" fmla="*/ 979854 h 994488"/>
                <a:gd name="connsiteX32" fmla="*/ 711024 w 823074"/>
                <a:gd name="connsiteY32" fmla="*/ 989854 h 994488"/>
                <a:gd name="connsiteX33" fmla="*/ 732446 w 823074"/>
                <a:gd name="connsiteY33" fmla="*/ 994489 h 994488"/>
                <a:gd name="connsiteX34" fmla="*/ 757163 w 823074"/>
                <a:gd name="connsiteY34" fmla="*/ 994347 h 994488"/>
                <a:gd name="connsiteX35" fmla="*/ 787649 w 823074"/>
                <a:gd name="connsiteY35" fmla="*/ 988545 h 994488"/>
                <a:gd name="connsiteX36" fmla="*/ 821428 w 823074"/>
                <a:gd name="connsiteY36" fmla="*/ 983074 h 994488"/>
                <a:gd name="connsiteX37" fmla="*/ 823075 w 823074"/>
                <a:gd name="connsiteY37" fmla="*/ 983058 h 994488"/>
                <a:gd name="connsiteX38" fmla="*/ 823075 w 823074"/>
                <a:gd name="connsiteY38" fmla="*/ 983058 h 99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823074" h="994488">
                  <a:moveTo>
                    <a:pt x="0" y="983056"/>
                  </a:moveTo>
                  <a:lnTo>
                    <a:pt x="23068" y="985686"/>
                  </a:lnTo>
                  <a:lnTo>
                    <a:pt x="73326" y="993588"/>
                  </a:lnTo>
                  <a:lnTo>
                    <a:pt x="93099" y="990479"/>
                  </a:lnTo>
                  <a:lnTo>
                    <a:pt x="111225" y="982331"/>
                  </a:lnTo>
                  <a:lnTo>
                    <a:pt x="129350" y="968084"/>
                  </a:lnTo>
                  <a:lnTo>
                    <a:pt x="148302" y="946158"/>
                  </a:lnTo>
                  <a:lnTo>
                    <a:pt x="168074" y="915124"/>
                  </a:lnTo>
                  <a:lnTo>
                    <a:pt x="187849" y="874163"/>
                  </a:lnTo>
                  <a:lnTo>
                    <a:pt x="207622" y="820474"/>
                  </a:lnTo>
                  <a:lnTo>
                    <a:pt x="228220" y="748146"/>
                  </a:lnTo>
                  <a:lnTo>
                    <a:pt x="251288" y="646210"/>
                  </a:lnTo>
                  <a:lnTo>
                    <a:pt x="280948" y="488541"/>
                  </a:lnTo>
                  <a:lnTo>
                    <a:pt x="346862" y="128920"/>
                  </a:lnTo>
                  <a:lnTo>
                    <a:pt x="365811" y="56719"/>
                  </a:lnTo>
                  <a:lnTo>
                    <a:pt x="379818" y="20820"/>
                  </a:lnTo>
                  <a:lnTo>
                    <a:pt x="391352" y="4223"/>
                  </a:lnTo>
                  <a:lnTo>
                    <a:pt x="399590" y="0"/>
                  </a:lnTo>
                  <a:lnTo>
                    <a:pt x="407005" y="1706"/>
                  </a:lnTo>
                  <a:lnTo>
                    <a:pt x="415244" y="9594"/>
                  </a:lnTo>
                  <a:lnTo>
                    <a:pt x="425131" y="26932"/>
                  </a:lnTo>
                  <a:lnTo>
                    <a:pt x="438314" y="61963"/>
                  </a:lnTo>
                  <a:lnTo>
                    <a:pt x="455617" y="124741"/>
                  </a:lnTo>
                  <a:lnTo>
                    <a:pt x="478685" y="229967"/>
                  </a:lnTo>
                  <a:lnTo>
                    <a:pt x="513290" y="415754"/>
                  </a:lnTo>
                  <a:lnTo>
                    <a:pt x="564371" y="687902"/>
                  </a:lnTo>
                  <a:lnTo>
                    <a:pt x="589089" y="791178"/>
                  </a:lnTo>
                  <a:lnTo>
                    <a:pt x="610510" y="859563"/>
                  </a:lnTo>
                  <a:lnTo>
                    <a:pt x="630283" y="906175"/>
                  </a:lnTo>
                  <a:lnTo>
                    <a:pt x="650055" y="939645"/>
                  </a:lnTo>
                  <a:lnTo>
                    <a:pt x="669830" y="963213"/>
                  </a:lnTo>
                  <a:lnTo>
                    <a:pt x="690428" y="979854"/>
                  </a:lnTo>
                  <a:lnTo>
                    <a:pt x="711024" y="989854"/>
                  </a:lnTo>
                  <a:lnTo>
                    <a:pt x="732446" y="994489"/>
                  </a:lnTo>
                  <a:lnTo>
                    <a:pt x="757163" y="994347"/>
                  </a:lnTo>
                  <a:lnTo>
                    <a:pt x="787649" y="988545"/>
                  </a:lnTo>
                  <a:lnTo>
                    <a:pt x="821428" y="983074"/>
                  </a:lnTo>
                  <a:lnTo>
                    <a:pt x="823075" y="983058"/>
                  </a:lnTo>
                  <a:lnTo>
                    <a:pt x="823075" y="983058"/>
                  </a:lnTo>
                </a:path>
              </a:pathLst>
            </a:custGeom>
            <a:noFill/>
            <a:ln w="23484" cap="sq">
              <a:solidFill>
                <a:schemeClr val="bg2">
                  <a:lumMod val="50000"/>
                </a:schemeClr>
              </a:solidFill>
              <a:prstDash val="solid"/>
              <a:round/>
            </a:ln>
          </p:spPr>
          <p:txBody>
            <a:bodyPr rtlCol="0" anchor="ctr"/>
            <a:lstStyle/>
            <a:p>
              <a:endParaRPr lang="zh-CN" altLang="en-US"/>
            </a:p>
          </p:txBody>
        </p:sp>
        <p:sp>
          <p:nvSpPr>
            <p:cNvPr id="30" name="Freeform: Shape 29">
              <a:extLst>
                <a:ext uri="{FF2B5EF4-FFF2-40B4-BE49-F238E27FC236}">
                  <a16:creationId xmlns:a16="http://schemas.microsoft.com/office/drawing/2014/main" id="{8B1EF3FB-5DD8-2C55-8B97-31771E33086B}"/>
                </a:ext>
              </a:extLst>
            </p:cNvPr>
            <p:cNvSpPr/>
            <p:nvPr/>
          </p:nvSpPr>
          <p:spPr>
            <a:xfrm>
              <a:off x="4279036" y="2872214"/>
              <a:ext cx="23524" cy="1055474"/>
            </a:xfrm>
            <a:custGeom>
              <a:avLst/>
              <a:gdLst>
                <a:gd name="connsiteX0" fmla="*/ 0 w 23524"/>
                <a:gd name="connsiteY0" fmla="*/ 1055475 h 1055474"/>
                <a:gd name="connsiteX1" fmla="*/ 0 w 23524"/>
                <a:gd name="connsiteY1" fmla="*/ 0 h 1055474"/>
              </a:gdLst>
              <a:ahLst/>
              <a:cxnLst>
                <a:cxn ang="0">
                  <a:pos x="connsiteX0" y="connsiteY0"/>
                </a:cxn>
                <a:cxn ang="0">
                  <a:pos x="connsiteX1" y="connsiteY1"/>
                </a:cxn>
              </a:cxnLst>
              <a:rect l="l" t="t" r="r" b="b"/>
              <a:pathLst>
                <a:path w="23524" h="1055474">
                  <a:moveTo>
                    <a:pt x="0" y="1055475"/>
                  </a:moveTo>
                  <a:lnTo>
                    <a:pt x="0" y="0"/>
                  </a:lnTo>
                </a:path>
              </a:pathLst>
            </a:custGeom>
            <a:noFill/>
            <a:ln w="18787" cap="sq">
              <a:solidFill>
                <a:srgbClr val="000000"/>
              </a:solidFill>
              <a:prstDash val="solid"/>
              <a:miter/>
            </a:ln>
          </p:spPr>
          <p:txBody>
            <a:bodyPr rtlCol="0" anchor="ctr"/>
            <a:lstStyle/>
            <a:p>
              <a:endParaRPr lang="zh-CN" altLang="en-US"/>
            </a:p>
          </p:txBody>
        </p:sp>
        <p:sp>
          <p:nvSpPr>
            <p:cNvPr id="31" name="Freeform: Shape 30">
              <a:extLst>
                <a:ext uri="{FF2B5EF4-FFF2-40B4-BE49-F238E27FC236}">
                  <a16:creationId xmlns:a16="http://schemas.microsoft.com/office/drawing/2014/main" id="{8B717105-2187-8874-868B-701B337E4F22}"/>
                </a:ext>
              </a:extLst>
            </p:cNvPr>
            <p:cNvSpPr/>
            <p:nvPr/>
          </p:nvSpPr>
          <p:spPr>
            <a:xfrm>
              <a:off x="4279036" y="3927689"/>
              <a:ext cx="905382" cy="23219"/>
            </a:xfrm>
            <a:custGeom>
              <a:avLst/>
              <a:gdLst>
                <a:gd name="connsiteX0" fmla="*/ 0 w 905382"/>
                <a:gd name="connsiteY0" fmla="*/ 0 h 23219"/>
                <a:gd name="connsiteX1" fmla="*/ 905383 w 905382"/>
                <a:gd name="connsiteY1" fmla="*/ 0 h 23219"/>
              </a:gdLst>
              <a:ahLst/>
              <a:cxnLst>
                <a:cxn ang="0">
                  <a:pos x="connsiteX0" y="connsiteY0"/>
                </a:cxn>
                <a:cxn ang="0">
                  <a:pos x="connsiteX1" y="connsiteY1"/>
                </a:cxn>
              </a:cxnLst>
              <a:rect l="l" t="t" r="r" b="b"/>
              <a:pathLst>
                <a:path w="905382" h="23219">
                  <a:moveTo>
                    <a:pt x="0" y="0"/>
                  </a:moveTo>
                  <a:lnTo>
                    <a:pt x="905383" y="0"/>
                  </a:lnTo>
                </a:path>
              </a:pathLst>
            </a:custGeom>
            <a:noFill/>
            <a:ln w="18787" cap="sq">
              <a:solidFill>
                <a:srgbClr val="000000"/>
              </a:solidFill>
              <a:prstDash val="solid"/>
              <a:miter/>
            </a:ln>
          </p:spPr>
          <p:txBody>
            <a:bodyPr rtlCol="0" anchor="ctr"/>
            <a:lstStyle/>
            <a:p>
              <a:endParaRPr lang="zh-CN" altLang="en-US"/>
            </a:p>
          </p:txBody>
        </p:sp>
        <p:sp>
          <p:nvSpPr>
            <p:cNvPr id="32" name="TextBox 31">
              <a:extLst>
                <a:ext uri="{FF2B5EF4-FFF2-40B4-BE49-F238E27FC236}">
                  <a16:creationId xmlns:a16="http://schemas.microsoft.com/office/drawing/2014/main" id="{7B634705-4562-A0D7-42C1-2EAC6D7C21FC}"/>
                </a:ext>
              </a:extLst>
            </p:cNvPr>
            <p:cNvSpPr txBox="1">
              <a:spLocks/>
            </p:cNvSpPr>
            <p:nvPr/>
          </p:nvSpPr>
          <p:spPr>
            <a:xfrm>
              <a:off x="3637517" y="4258712"/>
              <a:ext cx="2188420" cy="369332"/>
            </a:xfrm>
            <a:prstGeom prst="rect">
              <a:avLst/>
            </a:prstGeom>
            <a:noFill/>
          </p:spPr>
          <p:txBody>
            <a:bodyPr wrap="none" rtlCol="0">
              <a:spAutoFit/>
            </a:bodyPr>
            <a:lstStyle/>
            <a:p>
              <a:r>
                <a:rPr lang="en-US" altLang="zh-CN" dirty="0"/>
                <a:t>Input Exec. Time (ms)</a:t>
              </a:r>
              <a:endParaRPr lang="zh-CN" altLang="en-US" dirty="0"/>
            </a:p>
          </p:txBody>
        </p:sp>
        <p:sp>
          <p:nvSpPr>
            <p:cNvPr id="33" name="TextBox 32">
              <a:extLst>
                <a:ext uri="{FF2B5EF4-FFF2-40B4-BE49-F238E27FC236}">
                  <a16:creationId xmlns:a16="http://schemas.microsoft.com/office/drawing/2014/main" id="{302275A5-2DAF-94F6-AD82-33E786BB8EC5}"/>
                </a:ext>
              </a:extLst>
            </p:cNvPr>
            <p:cNvSpPr txBox="1">
              <a:spLocks/>
            </p:cNvSpPr>
            <p:nvPr/>
          </p:nvSpPr>
          <p:spPr>
            <a:xfrm>
              <a:off x="3305360" y="2858479"/>
              <a:ext cx="461665" cy="1038105"/>
            </a:xfrm>
            <a:prstGeom prst="rect">
              <a:avLst/>
            </a:prstGeom>
            <a:noFill/>
          </p:spPr>
          <p:txBody>
            <a:bodyPr vert="vert270" wrap="none" rtlCol="0">
              <a:spAutoFit/>
            </a:bodyPr>
            <a:lstStyle/>
            <a:p>
              <a:r>
                <a:rPr lang="en-US" altLang="zh-CN" dirty="0"/>
                <a:t>Probability</a:t>
              </a:r>
              <a:endParaRPr lang="zh-CN" alt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10F69DD-68B1-FADD-2144-EA6DA8AC1E9B}"/>
                    </a:ext>
                  </a:extLst>
                </p:cNvPr>
                <p:cNvSpPr txBox="1">
                  <a:spLocks/>
                </p:cNvSpPr>
                <p:nvPr/>
              </p:nvSpPr>
              <p:spPr>
                <a:xfrm>
                  <a:off x="3571090" y="3182346"/>
                  <a:ext cx="62549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0.02</m:t>
                        </m:r>
                      </m:oMath>
                    </m:oMathPara>
                  </a14:m>
                  <a:endParaRPr lang="zh-CN" altLang="en-US" sz="1600" dirty="0"/>
                </a:p>
              </p:txBody>
            </p:sp>
          </mc:Choice>
          <mc:Fallback xmlns="">
            <p:sp>
              <p:nvSpPr>
                <p:cNvPr id="34" name="TextBox 33">
                  <a:extLst>
                    <a:ext uri="{FF2B5EF4-FFF2-40B4-BE49-F238E27FC236}">
                      <a16:creationId xmlns:a16="http://schemas.microsoft.com/office/drawing/2014/main" id="{C10F69DD-68B1-FADD-2144-EA6DA8AC1E9B}"/>
                    </a:ext>
                  </a:extLst>
                </p:cNvPr>
                <p:cNvSpPr txBox="1">
                  <a:spLocks noRot="1" noChangeAspect="1" noMove="1" noResize="1" noEditPoints="1" noAdjustHandles="1" noChangeArrowheads="1" noChangeShapeType="1" noTextEdit="1"/>
                </p:cNvSpPr>
                <p:nvPr/>
              </p:nvSpPr>
              <p:spPr>
                <a:xfrm>
                  <a:off x="3571090" y="3182346"/>
                  <a:ext cx="625491" cy="338554"/>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8FD52CA-962B-0826-CA2F-815CDF0D098E}"/>
                    </a:ext>
                  </a:extLst>
                </p:cNvPr>
                <p:cNvSpPr txBox="1">
                  <a:spLocks/>
                </p:cNvSpPr>
                <p:nvPr/>
              </p:nvSpPr>
              <p:spPr>
                <a:xfrm>
                  <a:off x="3570491" y="3758526"/>
                  <a:ext cx="62549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0.00</m:t>
                        </m:r>
                      </m:oMath>
                    </m:oMathPara>
                  </a14:m>
                  <a:endParaRPr lang="zh-CN" altLang="en-US" sz="1600" dirty="0"/>
                </a:p>
              </p:txBody>
            </p:sp>
          </mc:Choice>
          <mc:Fallback xmlns="">
            <p:sp>
              <p:nvSpPr>
                <p:cNvPr id="35" name="TextBox 34">
                  <a:extLst>
                    <a:ext uri="{FF2B5EF4-FFF2-40B4-BE49-F238E27FC236}">
                      <a16:creationId xmlns:a16="http://schemas.microsoft.com/office/drawing/2014/main" id="{88FD52CA-962B-0826-CA2F-815CDF0D098E}"/>
                    </a:ext>
                  </a:extLst>
                </p:cNvPr>
                <p:cNvSpPr txBox="1">
                  <a:spLocks noRot="1" noChangeAspect="1" noMove="1" noResize="1" noEditPoints="1" noAdjustHandles="1" noChangeArrowheads="1" noChangeShapeType="1" noTextEdit="1"/>
                </p:cNvSpPr>
                <p:nvPr/>
              </p:nvSpPr>
              <p:spPr>
                <a:xfrm>
                  <a:off x="3570491" y="3758526"/>
                  <a:ext cx="625492" cy="338554"/>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C87FF6F-F485-B9CE-3E1A-658A020FAE55}"/>
                    </a:ext>
                  </a:extLst>
                </p:cNvPr>
                <p:cNvSpPr txBox="1">
                  <a:spLocks/>
                </p:cNvSpPr>
                <p:nvPr/>
              </p:nvSpPr>
              <p:spPr>
                <a:xfrm>
                  <a:off x="4448770" y="4006950"/>
                  <a:ext cx="47000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50</m:t>
                        </m:r>
                      </m:oMath>
                    </m:oMathPara>
                  </a14:m>
                  <a:endParaRPr lang="zh-CN" altLang="en-US" sz="1600" dirty="0"/>
                </a:p>
              </p:txBody>
            </p:sp>
          </mc:Choice>
          <mc:Fallback xmlns="">
            <p:sp>
              <p:nvSpPr>
                <p:cNvPr id="36" name="TextBox 35">
                  <a:extLst>
                    <a:ext uri="{FF2B5EF4-FFF2-40B4-BE49-F238E27FC236}">
                      <a16:creationId xmlns:a16="http://schemas.microsoft.com/office/drawing/2014/main" id="{3C87FF6F-F485-B9CE-3E1A-658A020FAE55}"/>
                    </a:ext>
                  </a:extLst>
                </p:cNvPr>
                <p:cNvSpPr txBox="1">
                  <a:spLocks noRot="1" noChangeAspect="1" noMove="1" noResize="1" noEditPoints="1" noAdjustHandles="1" noChangeArrowheads="1" noChangeShapeType="1" noTextEdit="1"/>
                </p:cNvSpPr>
                <p:nvPr/>
              </p:nvSpPr>
              <p:spPr>
                <a:xfrm>
                  <a:off x="4448770" y="4006950"/>
                  <a:ext cx="470000" cy="338554"/>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248E09D-FF1E-71A1-8C4E-AB249CEE21EC}"/>
                    </a:ext>
                  </a:extLst>
                </p:cNvPr>
                <p:cNvSpPr txBox="1">
                  <a:spLocks/>
                </p:cNvSpPr>
                <p:nvPr/>
              </p:nvSpPr>
              <p:spPr>
                <a:xfrm>
                  <a:off x="4852912" y="4008637"/>
                  <a:ext cx="583813"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100</m:t>
                        </m:r>
                      </m:oMath>
                    </m:oMathPara>
                  </a14:m>
                  <a:endParaRPr lang="zh-CN" altLang="en-US" sz="1600" dirty="0"/>
                </a:p>
              </p:txBody>
            </p:sp>
          </mc:Choice>
          <mc:Fallback xmlns="">
            <p:sp>
              <p:nvSpPr>
                <p:cNvPr id="37" name="TextBox 36">
                  <a:extLst>
                    <a:ext uri="{FF2B5EF4-FFF2-40B4-BE49-F238E27FC236}">
                      <a16:creationId xmlns:a16="http://schemas.microsoft.com/office/drawing/2014/main" id="{6248E09D-FF1E-71A1-8C4E-AB249CEE21EC}"/>
                    </a:ext>
                  </a:extLst>
                </p:cNvPr>
                <p:cNvSpPr txBox="1">
                  <a:spLocks noRot="1" noChangeAspect="1" noMove="1" noResize="1" noEditPoints="1" noAdjustHandles="1" noChangeArrowheads="1" noChangeShapeType="1" noTextEdit="1"/>
                </p:cNvSpPr>
                <p:nvPr/>
              </p:nvSpPr>
              <p:spPr>
                <a:xfrm>
                  <a:off x="4852912" y="4008637"/>
                  <a:ext cx="583813" cy="338554"/>
                </a:xfrm>
                <a:prstGeom prst="rect">
                  <a:avLst/>
                </a:prstGeom>
                <a:blipFill>
                  <a:blip r:embed="rId15"/>
                  <a:stretch>
                    <a:fillRect/>
                  </a:stretch>
                </a:blipFill>
              </p:spPr>
              <p:txBody>
                <a:bodyPr/>
                <a:lstStyle/>
                <a:p>
                  <a:r>
                    <a:rPr lang="zh-CN" altLang="en-US">
                      <a:noFill/>
                    </a:rPr>
                    <a:t> </a:t>
                  </a:r>
                </a:p>
              </p:txBody>
            </p:sp>
          </mc:Fallback>
        </mc:AlternateContent>
      </p:grpSp>
      <p:grpSp>
        <p:nvGrpSpPr>
          <p:cNvPr id="117" name="Group 116">
            <a:extLst>
              <a:ext uri="{FF2B5EF4-FFF2-40B4-BE49-F238E27FC236}">
                <a16:creationId xmlns:a16="http://schemas.microsoft.com/office/drawing/2014/main" id="{94A58412-A907-BD7A-C85B-9B58CBE3FE5D}"/>
              </a:ext>
            </a:extLst>
          </p:cNvPr>
          <p:cNvGrpSpPr/>
          <p:nvPr/>
        </p:nvGrpSpPr>
        <p:grpSpPr>
          <a:xfrm>
            <a:off x="3523996" y="1998745"/>
            <a:ext cx="5152292" cy="394362"/>
            <a:chOff x="3523996" y="1998745"/>
            <a:chExt cx="5152292" cy="394362"/>
          </a:xfrm>
        </p:grpSpPr>
        <p:sp>
          <p:nvSpPr>
            <p:cNvPr id="118" name="Freeform: Shape 117">
              <a:extLst>
                <a:ext uri="{FF2B5EF4-FFF2-40B4-BE49-F238E27FC236}">
                  <a16:creationId xmlns:a16="http://schemas.microsoft.com/office/drawing/2014/main" id="{857204A8-9E03-04C7-C07A-11FE28283200}"/>
                </a:ext>
              </a:extLst>
            </p:cNvPr>
            <p:cNvSpPr/>
            <p:nvPr/>
          </p:nvSpPr>
          <p:spPr>
            <a:xfrm>
              <a:off x="3523996" y="1998745"/>
              <a:ext cx="5152292" cy="394362"/>
            </a:xfrm>
            <a:custGeom>
              <a:avLst/>
              <a:gdLst>
                <a:gd name="connsiteX0" fmla="*/ 62080 w 5152292"/>
                <a:gd name="connsiteY0" fmla="*/ 394362 h 394362"/>
                <a:gd name="connsiteX1" fmla="*/ 5090212 w 5152292"/>
                <a:gd name="connsiteY1" fmla="*/ 394362 h 394362"/>
                <a:gd name="connsiteX2" fmla="*/ 5152292 w 5152292"/>
                <a:gd name="connsiteY2" fmla="*/ 334333 h 394362"/>
                <a:gd name="connsiteX3" fmla="*/ 5152292 w 5152292"/>
                <a:gd name="connsiteY3" fmla="*/ 60029 h 394362"/>
                <a:gd name="connsiteX4" fmla="*/ 5090212 w 5152292"/>
                <a:gd name="connsiteY4" fmla="*/ 0 h 394362"/>
                <a:gd name="connsiteX5" fmla="*/ 62080 w 5152292"/>
                <a:gd name="connsiteY5" fmla="*/ 0 h 394362"/>
                <a:gd name="connsiteX6" fmla="*/ 0 w 5152292"/>
                <a:gd name="connsiteY6" fmla="*/ 60029 h 394362"/>
                <a:gd name="connsiteX7" fmla="*/ 0 w 5152292"/>
                <a:gd name="connsiteY7" fmla="*/ 334333 h 394362"/>
                <a:gd name="connsiteX8" fmla="*/ 62080 w 5152292"/>
                <a:gd name="connsiteY8" fmla="*/ 394362 h 394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52292" h="394362">
                  <a:moveTo>
                    <a:pt x="62080" y="394362"/>
                  </a:moveTo>
                  <a:lnTo>
                    <a:pt x="5090212" y="394362"/>
                  </a:lnTo>
                  <a:cubicBezTo>
                    <a:pt x="5131573" y="394362"/>
                    <a:pt x="5152292" y="374354"/>
                    <a:pt x="5152292" y="334333"/>
                  </a:cubicBezTo>
                  <a:lnTo>
                    <a:pt x="5152292" y="60029"/>
                  </a:lnTo>
                  <a:cubicBezTo>
                    <a:pt x="5152292" y="20010"/>
                    <a:pt x="5131573" y="0"/>
                    <a:pt x="5090212" y="0"/>
                  </a:cubicBezTo>
                  <a:lnTo>
                    <a:pt x="62080" y="0"/>
                  </a:lnTo>
                  <a:cubicBezTo>
                    <a:pt x="20692" y="0"/>
                    <a:pt x="0" y="20010"/>
                    <a:pt x="0" y="60029"/>
                  </a:cubicBezTo>
                  <a:lnTo>
                    <a:pt x="0" y="334333"/>
                  </a:lnTo>
                  <a:cubicBezTo>
                    <a:pt x="0" y="374354"/>
                    <a:pt x="20692" y="394362"/>
                    <a:pt x="62080" y="394362"/>
                  </a:cubicBezTo>
                  <a:close/>
                </a:path>
              </a:pathLst>
            </a:custGeom>
            <a:solidFill>
              <a:srgbClr val="FFFFFF">
                <a:alpha val="80000"/>
              </a:srgbClr>
            </a:solidFill>
            <a:ln w="9312" cap="flat">
              <a:solidFill>
                <a:srgbClr val="CCCCCC">
                  <a:alpha val="80000"/>
                </a:srgbClr>
              </a:solidFill>
              <a:prstDash val="solid"/>
              <a:miter/>
            </a:ln>
          </p:spPr>
          <p:txBody>
            <a:bodyPr rtlCol="0" anchor="ctr"/>
            <a:lstStyle/>
            <a:p>
              <a:endParaRPr lang="zh-CN" altLang="en-US"/>
            </a:p>
          </p:txBody>
        </p:sp>
        <p:sp>
          <p:nvSpPr>
            <p:cNvPr id="119" name="Freeform: Shape 118">
              <a:extLst>
                <a:ext uri="{FF2B5EF4-FFF2-40B4-BE49-F238E27FC236}">
                  <a16:creationId xmlns:a16="http://schemas.microsoft.com/office/drawing/2014/main" id="{C4FAEED5-54ED-DD5F-D6CB-8B7AAB6237E7}"/>
                </a:ext>
              </a:extLst>
            </p:cNvPr>
            <p:cNvSpPr/>
            <p:nvPr/>
          </p:nvSpPr>
          <p:spPr>
            <a:xfrm>
              <a:off x="3586076" y="2090875"/>
              <a:ext cx="310401" cy="210102"/>
            </a:xfrm>
            <a:custGeom>
              <a:avLst/>
              <a:gdLst>
                <a:gd name="connsiteX0" fmla="*/ 0 w 310401"/>
                <a:gd name="connsiteY0" fmla="*/ 210102 h 210102"/>
                <a:gd name="connsiteX1" fmla="*/ 310402 w 310401"/>
                <a:gd name="connsiteY1" fmla="*/ 210102 h 210102"/>
                <a:gd name="connsiteX2" fmla="*/ 310402 w 310401"/>
                <a:gd name="connsiteY2" fmla="*/ 0 h 210102"/>
                <a:gd name="connsiteX3" fmla="*/ 0 w 310401"/>
                <a:gd name="connsiteY3" fmla="*/ 0 h 210102"/>
              </a:gdLst>
              <a:ahLst/>
              <a:cxnLst>
                <a:cxn ang="0">
                  <a:pos x="connsiteX0" y="connsiteY0"/>
                </a:cxn>
                <a:cxn ang="0">
                  <a:pos x="connsiteX1" y="connsiteY1"/>
                </a:cxn>
                <a:cxn ang="0">
                  <a:pos x="connsiteX2" y="connsiteY2"/>
                </a:cxn>
                <a:cxn ang="0">
                  <a:pos x="connsiteX3" y="connsiteY3"/>
                </a:cxn>
              </a:cxnLst>
              <a:rect l="l" t="t" r="r" b="b"/>
              <a:pathLst>
                <a:path w="310401" h="210102">
                  <a:moveTo>
                    <a:pt x="0" y="210102"/>
                  </a:moveTo>
                  <a:lnTo>
                    <a:pt x="310402" y="210102"/>
                  </a:lnTo>
                  <a:lnTo>
                    <a:pt x="310402" y="0"/>
                  </a:lnTo>
                  <a:lnTo>
                    <a:pt x="0" y="0"/>
                  </a:lnTo>
                  <a:close/>
                </a:path>
              </a:pathLst>
            </a:custGeom>
            <a:pattFill prst="pct5">
              <a:fgClr>
                <a:schemeClr val="tx1"/>
              </a:fgClr>
              <a:bgClr>
                <a:schemeClr val="accent2"/>
              </a:bgClr>
            </a:pattFill>
            <a:ln w="10160" cap="flat">
              <a:solidFill>
                <a:srgbClr val="000000"/>
              </a:solidFill>
              <a:prstDash val="solid"/>
              <a:miter/>
            </a:ln>
          </p:spPr>
          <p:txBody>
            <a:bodyPr rtlCol="0" anchor="ctr"/>
            <a:lstStyle/>
            <a:p>
              <a:endParaRPr lang="zh-CN" altLang="en-US"/>
            </a:p>
          </p:txBody>
        </p:sp>
        <p:sp>
          <p:nvSpPr>
            <p:cNvPr id="120" name="Freeform: Shape 119">
              <a:extLst>
                <a:ext uri="{FF2B5EF4-FFF2-40B4-BE49-F238E27FC236}">
                  <a16:creationId xmlns:a16="http://schemas.microsoft.com/office/drawing/2014/main" id="{198FC96A-4D2C-CC04-03FD-BF2008B4C2CE}"/>
                </a:ext>
              </a:extLst>
            </p:cNvPr>
            <p:cNvSpPr/>
            <p:nvPr/>
          </p:nvSpPr>
          <p:spPr>
            <a:xfrm>
              <a:off x="5262099" y="2090875"/>
              <a:ext cx="310401" cy="210102"/>
            </a:xfrm>
            <a:custGeom>
              <a:avLst/>
              <a:gdLst>
                <a:gd name="connsiteX0" fmla="*/ 0 w 310401"/>
                <a:gd name="connsiteY0" fmla="*/ 210102 h 210102"/>
                <a:gd name="connsiteX1" fmla="*/ 310402 w 310401"/>
                <a:gd name="connsiteY1" fmla="*/ 210102 h 210102"/>
                <a:gd name="connsiteX2" fmla="*/ 310402 w 310401"/>
                <a:gd name="connsiteY2" fmla="*/ 0 h 210102"/>
                <a:gd name="connsiteX3" fmla="*/ 0 w 310401"/>
                <a:gd name="connsiteY3" fmla="*/ 0 h 210102"/>
              </a:gdLst>
              <a:ahLst/>
              <a:cxnLst>
                <a:cxn ang="0">
                  <a:pos x="connsiteX0" y="connsiteY0"/>
                </a:cxn>
                <a:cxn ang="0">
                  <a:pos x="connsiteX1" y="connsiteY1"/>
                </a:cxn>
                <a:cxn ang="0">
                  <a:pos x="connsiteX2" y="connsiteY2"/>
                </a:cxn>
                <a:cxn ang="0">
                  <a:pos x="connsiteX3" y="connsiteY3"/>
                </a:cxn>
              </a:cxnLst>
              <a:rect l="l" t="t" r="r" b="b"/>
              <a:pathLst>
                <a:path w="310401" h="210102">
                  <a:moveTo>
                    <a:pt x="0" y="210102"/>
                  </a:moveTo>
                  <a:lnTo>
                    <a:pt x="310402" y="210102"/>
                  </a:lnTo>
                  <a:lnTo>
                    <a:pt x="310402" y="0"/>
                  </a:lnTo>
                  <a:lnTo>
                    <a:pt x="0" y="0"/>
                  </a:lnTo>
                  <a:close/>
                </a:path>
              </a:pathLst>
            </a:custGeom>
            <a:pattFill prst="dashHorz">
              <a:fgClr>
                <a:schemeClr val="tx1"/>
              </a:fgClr>
              <a:bgClr>
                <a:schemeClr val="accent3"/>
              </a:bgClr>
            </a:pattFill>
            <a:ln w="10160" cap="flat">
              <a:solidFill>
                <a:srgbClr val="000000"/>
              </a:solidFill>
              <a:prstDash val="solid"/>
              <a:miter/>
            </a:ln>
          </p:spPr>
          <p:txBody>
            <a:bodyPr rtlCol="0" anchor="ctr"/>
            <a:lstStyle/>
            <a:p>
              <a:endParaRPr lang="zh-CN" altLang="en-US"/>
            </a:p>
          </p:txBody>
        </p:sp>
        <p:sp>
          <p:nvSpPr>
            <p:cNvPr id="121" name="Freeform: Shape 120">
              <a:extLst>
                <a:ext uri="{FF2B5EF4-FFF2-40B4-BE49-F238E27FC236}">
                  <a16:creationId xmlns:a16="http://schemas.microsoft.com/office/drawing/2014/main" id="{0589177C-AB3F-2EC8-44F8-ED9DBB7CD3A4}"/>
                </a:ext>
              </a:extLst>
            </p:cNvPr>
            <p:cNvSpPr/>
            <p:nvPr/>
          </p:nvSpPr>
          <p:spPr>
            <a:xfrm>
              <a:off x="6800257" y="2090875"/>
              <a:ext cx="310401" cy="210102"/>
            </a:xfrm>
            <a:custGeom>
              <a:avLst/>
              <a:gdLst>
                <a:gd name="connsiteX0" fmla="*/ 0 w 310401"/>
                <a:gd name="connsiteY0" fmla="*/ 210102 h 210102"/>
                <a:gd name="connsiteX1" fmla="*/ 310402 w 310401"/>
                <a:gd name="connsiteY1" fmla="*/ 210102 h 210102"/>
                <a:gd name="connsiteX2" fmla="*/ 310402 w 310401"/>
                <a:gd name="connsiteY2" fmla="*/ 0 h 210102"/>
                <a:gd name="connsiteX3" fmla="*/ 0 w 310401"/>
                <a:gd name="connsiteY3" fmla="*/ 0 h 210102"/>
              </a:gdLst>
              <a:ahLst/>
              <a:cxnLst>
                <a:cxn ang="0">
                  <a:pos x="connsiteX0" y="connsiteY0"/>
                </a:cxn>
                <a:cxn ang="0">
                  <a:pos x="connsiteX1" y="connsiteY1"/>
                </a:cxn>
                <a:cxn ang="0">
                  <a:pos x="connsiteX2" y="connsiteY2"/>
                </a:cxn>
                <a:cxn ang="0">
                  <a:pos x="connsiteX3" y="connsiteY3"/>
                </a:cxn>
              </a:cxnLst>
              <a:rect l="l" t="t" r="r" b="b"/>
              <a:pathLst>
                <a:path w="310401" h="210102">
                  <a:moveTo>
                    <a:pt x="0" y="210102"/>
                  </a:moveTo>
                  <a:lnTo>
                    <a:pt x="310402" y="210102"/>
                  </a:lnTo>
                  <a:lnTo>
                    <a:pt x="310402" y="0"/>
                  </a:lnTo>
                  <a:lnTo>
                    <a:pt x="0" y="0"/>
                  </a:lnTo>
                  <a:close/>
                </a:path>
              </a:pathLst>
            </a:custGeom>
            <a:pattFill prst="openDmnd">
              <a:fgClr>
                <a:schemeClr val="tx1"/>
              </a:fgClr>
              <a:bgClr>
                <a:schemeClr val="accent1"/>
              </a:bgClr>
            </a:pattFill>
            <a:ln w="10160" cap="flat">
              <a:solidFill>
                <a:srgbClr val="000000"/>
              </a:solidFill>
              <a:prstDash val="solid"/>
              <a:miter/>
            </a:ln>
          </p:spPr>
          <p:txBody>
            <a:bodyPr rtlCol="0" anchor="ctr"/>
            <a:lstStyle/>
            <a:p>
              <a:endParaRPr lang="zh-CN" altLang="en-US"/>
            </a:p>
          </p:txBody>
        </p:sp>
        <p:sp>
          <p:nvSpPr>
            <p:cNvPr id="122" name="TextBox 121">
              <a:extLst>
                <a:ext uri="{FF2B5EF4-FFF2-40B4-BE49-F238E27FC236}">
                  <a16:creationId xmlns:a16="http://schemas.microsoft.com/office/drawing/2014/main" id="{DA81B3A2-2CE0-C7A1-C2E2-41C5070313A8}"/>
                </a:ext>
              </a:extLst>
            </p:cNvPr>
            <p:cNvSpPr txBox="1"/>
            <p:nvPr/>
          </p:nvSpPr>
          <p:spPr>
            <a:xfrm>
              <a:off x="3896619" y="2047044"/>
              <a:ext cx="1162213" cy="297765"/>
            </a:xfrm>
            <a:prstGeom prst="rect">
              <a:avLst/>
            </a:prstGeom>
            <a:noFill/>
          </p:spPr>
          <p:txBody>
            <a:bodyPr wrap="square" lIns="126000" tIns="0" rIns="0" bIns="0" rtlCol="0" anchor="ctr" anchorCtr="0">
              <a:noAutofit/>
            </a:bodyPr>
            <a:lstStyle/>
            <a:p>
              <a:r>
                <a:rPr lang="en-US" altLang="zh-CN" sz="2400" dirty="0"/>
                <a:t>Clipper</a:t>
              </a:r>
              <a:endParaRPr lang="zh-CN" altLang="en-US" sz="2400" dirty="0"/>
            </a:p>
          </p:txBody>
        </p:sp>
        <p:sp>
          <p:nvSpPr>
            <p:cNvPr id="123" name="TextBox 122">
              <a:extLst>
                <a:ext uri="{FF2B5EF4-FFF2-40B4-BE49-F238E27FC236}">
                  <a16:creationId xmlns:a16="http://schemas.microsoft.com/office/drawing/2014/main" id="{A05FD8F3-5BE8-7E4D-59E1-25E53EEF1F70}"/>
                </a:ext>
              </a:extLst>
            </p:cNvPr>
            <p:cNvSpPr txBox="1"/>
            <p:nvPr/>
          </p:nvSpPr>
          <p:spPr>
            <a:xfrm>
              <a:off x="5572500" y="2047044"/>
              <a:ext cx="951067" cy="297765"/>
            </a:xfrm>
            <a:prstGeom prst="rect">
              <a:avLst/>
            </a:prstGeom>
            <a:noFill/>
          </p:spPr>
          <p:txBody>
            <a:bodyPr wrap="square" lIns="126000" tIns="0" rIns="0" bIns="0" rtlCol="0" anchor="ctr" anchorCtr="0">
              <a:noAutofit/>
            </a:bodyPr>
            <a:lstStyle/>
            <a:p>
              <a:r>
                <a:rPr lang="en-US" altLang="zh-CN" sz="2400" dirty="0"/>
                <a:t>Nexus</a:t>
              </a:r>
              <a:endParaRPr lang="zh-CN" altLang="en-US" sz="2400" dirty="0"/>
            </a:p>
          </p:txBody>
        </p:sp>
        <p:sp>
          <p:nvSpPr>
            <p:cNvPr id="124" name="TextBox 123">
              <a:extLst>
                <a:ext uri="{FF2B5EF4-FFF2-40B4-BE49-F238E27FC236}">
                  <a16:creationId xmlns:a16="http://schemas.microsoft.com/office/drawing/2014/main" id="{EC4D1474-CBF6-82F9-3B65-E34AB8315C75}"/>
                </a:ext>
              </a:extLst>
            </p:cNvPr>
            <p:cNvSpPr txBox="1"/>
            <p:nvPr/>
          </p:nvSpPr>
          <p:spPr>
            <a:xfrm>
              <a:off x="7107336" y="2047044"/>
              <a:ext cx="1515892" cy="297765"/>
            </a:xfrm>
            <a:prstGeom prst="rect">
              <a:avLst/>
            </a:prstGeom>
            <a:noFill/>
          </p:spPr>
          <p:txBody>
            <a:bodyPr wrap="square" lIns="126000" tIns="0" rIns="0" bIns="0" rtlCol="0" anchor="ctr" anchorCtr="0">
              <a:noAutofit/>
            </a:bodyPr>
            <a:lstStyle/>
            <a:p>
              <a:r>
                <a:rPr lang="en-US" altLang="zh-CN" sz="2400" dirty="0"/>
                <a:t>Clockwork</a:t>
              </a:r>
              <a:endParaRPr lang="zh-CN" altLang="en-US" sz="2400" dirty="0"/>
            </a:p>
          </p:txBody>
        </p:sp>
      </p:grpSp>
      <p:grpSp>
        <p:nvGrpSpPr>
          <p:cNvPr id="286" name="Group 285">
            <a:extLst>
              <a:ext uri="{FF2B5EF4-FFF2-40B4-BE49-F238E27FC236}">
                <a16:creationId xmlns:a16="http://schemas.microsoft.com/office/drawing/2014/main" id="{E5EAF379-EE3D-299B-6FFA-074100C1D26A}"/>
              </a:ext>
            </a:extLst>
          </p:cNvPr>
          <p:cNvGrpSpPr/>
          <p:nvPr/>
        </p:nvGrpSpPr>
        <p:grpSpPr>
          <a:xfrm>
            <a:off x="6484062" y="2806766"/>
            <a:ext cx="5426545" cy="1849830"/>
            <a:chOff x="6484062" y="2806766"/>
            <a:chExt cx="5426545" cy="1849830"/>
          </a:xfrm>
        </p:grpSpPr>
        <p:sp>
          <p:nvSpPr>
            <p:cNvPr id="145" name="Freeform: Shape 144">
              <a:extLst>
                <a:ext uri="{FF2B5EF4-FFF2-40B4-BE49-F238E27FC236}">
                  <a16:creationId xmlns:a16="http://schemas.microsoft.com/office/drawing/2014/main" id="{39B7B362-C07C-15B9-B5A5-97CA3195BFB8}"/>
                </a:ext>
              </a:extLst>
            </p:cNvPr>
            <p:cNvSpPr/>
            <p:nvPr/>
          </p:nvSpPr>
          <p:spPr>
            <a:xfrm>
              <a:off x="7500273" y="2949593"/>
              <a:ext cx="822792" cy="965533"/>
            </a:xfrm>
            <a:custGeom>
              <a:avLst/>
              <a:gdLst>
                <a:gd name="connsiteX0" fmla="*/ 0 w 822792"/>
                <a:gd name="connsiteY0" fmla="*/ 963275 h 965533"/>
                <a:gd name="connsiteX1" fmla="*/ 56828 w 822792"/>
                <a:gd name="connsiteY1" fmla="*/ 965533 h 965533"/>
                <a:gd name="connsiteX2" fmla="*/ 93892 w 822792"/>
                <a:gd name="connsiteY2" fmla="*/ 964494 h 965533"/>
                <a:gd name="connsiteX3" fmla="*/ 119424 w 822792"/>
                <a:gd name="connsiteY3" fmla="*/ 958741 h 965533"/>
                <a:gd name="connsiteX4" fmla="*/ 141662 w 822792"/>
                <a:gd name="connsiteY4" fmla="*/ 948627 h 965533"/>
                <a:gd name="connsiteX5" fmla="*/ 163076 w 822792"/>
                <a:gd name="connsiteY5" fmla="*/ 933297 h 965533"/>
                <a:gd name="connsiteX6" fmla="*/ 184490 w 822792"/>
                <a:gd name="connsiteY6" fmla="*/ 911611 h 965533"/>
                <a:gd name="connsiteX7" fmla="*/ 206728 w 822792"/>
                <a:gd name="connsiteY7" fmla="*/ 881618 h 965533"/>
                <a:gd name="connsiteX8" fmla="*/ 230611 w 822792"/>
                <a:gd name="connsiteY8" fmla="*/ 840410 h 965533"/>
                <a:gd name="connsiteX9" fmla="*/ 257791 w 822792"/>
                <a:gd name="connsiteY9" fmla="*/ 782474 h 965533"/>
                <a:gd name="connsiteX10" fmla="*/ 293207 w 822792"/>
                <a:gd name="connsiteY10" fmla="*/ 693415 h 965533"/>
                <a:gd name="connsiteX11" fmla="*/ 353330 w 822792"/>
                <a:gd name="connsiteY11" fmla="*/ 541273 h 965533"/>
                <a:gd name="connsiteX12" fmla="*/ 377216 w 822792"/>
                <a:gd name="connsiteY12" fmla="*/ 495591 h 965533"/>
                <a:gd name="connsiteX13" fmla="*/ 395335 w 822792"/>
                <a:gd name="connsiteY13" fmla="*/ 471057 h 965533"/>
                <a:gd name="connsiteX14" fmla="*/ 410983 w 822792"/>
                <a:gd name="connsiteY14" fmla="*/ 458143 h 965533"/>
                <a:gd name="connsiteX15" fmla="*/ 424162 w 822792"/>
                <a:gd name="connsiteY15" fmla="*/ 453680 h 965533"/>
                <a:gd name="connsiteX16" fmla="*/ 436515 w 822792"/>
                <a:gd name="connsiteY16" fmla="*/ 454961 h 965533"/>
                <a:gd name="connsiteX17" fmla="*/ 448871 w 822792"/>
                <a:gd name="connsiteY17" fmla="*/ 461498 h 965533"/>
                <a:gd name="connsiteX18" fmla="*/ 462873 w 822792"/>
                <a:gd name="connsiteY18" fmla="*/ 474999 h 965533"/>
                <a:gd name="connsiteX19" fmla="*/ 479344 w 822792"/>
                <a:gd name="connsiteY19" fmla="*/ 498445 h 965533"/>
                <a:gd name="connsiteX20" fmla="*/ 500758 w 822792"/>
                <a:gd name="connsiteY20" fmla="*/ 538839 h 965533"/>
                <a:gd name="connsiteX21" fmla="*/ 566647 w 822792"/>
                <a:gd name="connsiteY21" fmla="*/ 671036 h 965533"/>
                <a:gd name="connsiteX22" fmla="*/ 578180 w 822792"/>
                <a:gd name="connsiteY22" fmla="*/ 680540 h 965533"/>
                <a:gd name="connsiteX23" fmla="*/ 586415 w 822792"/>
                <a:gd name="connsiteY23" fmla="*/ 681649 h 965533"/>
                <a:gd name="connsiteX24" fmla="*/ 593827 w 822792"/>
                <a:gd name="connsiteY24" fmla="*/ 677800 h 965533"/>
                <a:gd name="connsiteX25" fmla="*/ 602063 w 822792"/>
                <a:gd name="connsiteY25" fmla="*/ 667420 h 965533"/>
                <a:gd name="connsiteX26" fmla="*/ 611947 w 822792"/>
                <a:gd name="connsiteY26" fmla="*/ 645575 h 965533"/>
                <a:gd name="connsiteX27" fmla="*/ 623477 w 822792"/>
                <a:gd name="connsiteY27" fmla="*/ 606180 h 965533"/>
                <a:gd name="connsiteX28" fmla="*/ 637479 w 822792"/>
                <a:gd name="connsiteY28" fmla="*/ 537969 h 965533"/>
                <a:gd name="connsiteX29" fmla="*/ 655599 w 822792"/>
                <a:gd name="connsiteY29" fmla="*/ 420691 h 965533"/>
                <a:gd name="connsiteX30" fmla="*/ 709134 w 822792"/>
                <a:gd name="connsiteY30" fmla="*/ 52378 h 965533"/>
                <a:gd name="connsiteX31" fmla="*/ 720664 w 822792"/>
                <a:gd name="connsiteY31" fmla="*/ 12893 h 965533"/>
                <a:gd name="connsiteX32" fmla="*/ 728900 w 822792"/>
                <a:gd name="connsiteY32" fmla="*/ 582 h 965533"/>
                <a:gd name="connsiteX33" fmla="*/ 733843 w 822792"/>
                <a:gd name="connsiteY33" fmla="*/ 0 h 965533"/>
                <a:gd name="connsiteX34" fmla="*/ 738784 w 822792"/>
                <a:gd name="connsiteY34" fmla="*/ 4605 h 965533"/>
                <a:gd name="connsiteX35" fmla="*/ 745373 w 822792"/>
                <a:gd name="connsiteY35" fmla="*/ 18740 h 965533"/>
                <a:gd name="connsiteX36" fmla="*/ 754432 w 822792"/>
                <a:gd name="connsiteY36" fmla="*/ 52450 h 965533"/>
                <a:gd name="connsiteX37" fmla="*/ 766788 w 822792"/>
                <a:gd name="connsiteY37" fmla="*/ 122068 h 965533"/>
                <a:gd name="connsiteX38" fmla="*/ 784084 w 822792"/>
                <a:gd name="connsiteY38" fmla="*/ 253511 h 965533"/>
                <a:gd name="connsiteX39" fmla="*/ 822792 w 822792"/>
                <a:gd name="connsiteY39" fmla="*/ 585937 h 965533"/>
                <a:gd name="connsiteX40" fmla="*/ 822792 w 822792"/>
                <a:gd name="connsiteY40" fmla="*/ 585937 h 965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22792" h="965533">
                  <a:moveTo>
                    <a:pt x="0" y="963275"/>
                  </a:moveTo>
                  <a:lnTo>
                    <a:pt x="56828" y="965533"/>
                  </a:lnTo>
                  <a:lnTo>
                    <a:pt x="93892" y="964494"/>
                  </a:lnTo>
                  <a:lnTo>
                    <a:pt x="119424" y="958741"/>
                  </a:lnTo>
                  <a:lnTo>
                    <a:pt x="141662" y="948627"/>
                  </a:lnTo>
                  <a:lnTo>
                    <a:pt x="163076" y="933297"/>
                  </a:lnTo>
                  <a:lnTo>
                    <a:pt x="184490" y="911611"/>
                  </a:lnTo>
                  <a:lnTo>
                    <a:pt x="206728" y="881618"/>
                  </a:lnTo>
                  <a:lnTo>
                    <a:pt x="230611" y="840410"/>
                  </a:lnTo>
                  <a:lnTo>
                    <a:pt x="257791" y="782474"/>
                  </a:lnTo>
                  <a:lnTo>
                    <a:pt x="293207" y="693415"/>
                  </a:lnTo>
                  <a:lnTo>
                    <a:pt x="353330" y="541273"/>
                  </a:lnTo>
                  <a:lnTo>
                    <a:pt x="377216" y="495591"/>
                  </a:lnTo>
                  <a:lnTo>
                    <a:pt x="395335" y="471057"/>
                  </a:lnTo>
                  <a:lnTo>
                    <a:pt x="410983" y="458143"/>
                  </a:lnTo>
                  <a:lnTo>
                    <a:pt x="424162" y="453680"/>
                  </a:lnTo>
                  <a:lnTo>
                    <a:pt x="436515" y="454961"/>
                  </a:lnTo>
                  <a:lnTo>
                    <a:pt x="448871" y="461498"/>
                  </a:lnTo>
                  <a:lnTo>
                    <a:pt x="462873" y="474999"/>
                  </a:lnTo>
                  <a:lnTo>
                    <a:pt x="479344" y="498445"/>
                  </a:lnTo>
                  <a:lnTo>
                    <a:pt x="500758" y="538839"/>
                  </a:lnTo>
                  <a:lnTo>
                    <a:pt x="566647" y="671036"/>
                  </a:lnTo>
                  <a:lnTo>
                    <a:pt x="578180" y="680540"/>
                  </a:lnTo>
                  <a:lnTo>
                    <a:pt x="586415" y="681649"/>
                  </a:lnTo>
                  <a:lnTo>
                    <a:pt x="593827" y="677800"/>
                  </a:lnTo>
                  <a:lnTo>
                    <a:pt x="602063" y="667420"/>
                  </a:lnTo>
                  <a:lnTo>
                    <a:pt x="611947" y="645575"/>
                  </a:lnTo>
                  <a:lnTo>
                    <a:pt x="623477" y="606180"/>
                  </a:lnTo>
                  <a:lnTo>
                    <a:pt x="637479" y="537969"/>
                  </a:lnTo>
                  <a:lnTo>
                    <a:pt x="655599" y="420691"/>
                  </a:lnTo>
                  <a:lnTo>
                    <a:pt x="709134" y="52378"/>
                  </a:lnTo>
                  <a:lnTo>
                    <a:pt x="720664" y="12893"/>
                  </a:lnTo>
                  <a:lnTo>
                    <a:pt x="728900" y="582"/>
                  </a:lnTo>
                  <a:lnTo>
                    <a:pt x="733843" y="0"/>
                  </a:lnTo>
                  <a:lnTo>
                    <a:pt x="738784" y="4605"/>
                  </a:lnTo>
                  <a:lnTo>
                    <a:pt x="745373" y="18740"/>
                  </a:lnTo>
                  <a:lnTo>
                    <a:pt x="754432" y="52450"/>
                  </a:lnTo>
                  <a:lnTo>
                    <a:pt x="766788" y="122068"/>
                  </a:lnTo>
                  <a:lnTo>
                    <a:pt x="784084" y="253511"/>
                  </a:lnTo>
                  <a:lnTo>
                    <a:pt x="822792" y="585937"/>
                  </a:lnTo>
                  <a:lnTo>
                    <a:pt x="822792" y="585937"/>
                  </a:lnTo>
                </a:path>
              </a:pathLst>
            </a:custGeom>
            <a:noFill/>
            <a:ln w="23484" cap="sq">
              <a:solidFill>
                <a:schemeClr val="bg2">
                  <a:lumMod val="50000"/>
                </a:schemeClr>
              </a:solidFill>
              <a:prstDash val="solid"/>
              <a:round/>
            </a:ln>
          </p:spPr>
          <p:txBody>
            <a:bodyPr rtlCol="0" anchor="ctr"/>
            <a:lstStyle/>
            <a:p>
              <a:endParaRPr lang="zh-CN" altLang="en-US"/>
            </a:p>
          </p:txBody>
        </p:sp>
        <p:grpSp>
          <p:nvGrpSpPr>
            <p:cNvPr id="284" name="Group 283">
              <a:extLst>
                <a:ext uri="{FF2B5EF4-FFF2-40B4-BE49-F238E27FC236}">
                  <a16:creationId xmlns:a16="http://schemas.microsoft.com/office/drawing/2014/main" id="{B8ECBC29-270E-1ECB-7D62-144D6D5178CD}"/>
                </a:ext>
              </a:extLst>
            </p:cNvPr>
            <p:cNvGrpSpPr/>
            <p:nvPr/>
          </p:nvGrpSpPr>
          <p:grpSpPr>
            <a:xfrm>
              <a:off x="9318794" y="3781130"/>
              <a:ext cx="2194123" cy="142234"/>
              <a:chOff x="9318794" y="3781130"/>
              <a:chExt cx="2194123" cy="142234"/>
            </a:xfrm>
            <a:pattFill prst="pct5">
              <a:fgClr>
                <a:schemeClr val="tx1"/>
              </a:fgClr>
              <a:bgClr>
                <a:schemeClr val="accent2"/>
              </a:bgClr>
            </a:pattFill>
          </p:grpSpPr>
          <p:sp>
            <p:nvSpPr>
              <p:cNvPr id="150" name="Freeform: Shape 149">
                <a:extLst>
                  <a:ext uri="{FF2B5EF4-FFF2-40B4-BE49-F238E27FC236}">
                    <a16:creationId xmlns:a16="http://schemas.microsoft.com/office/drawing/2014/main" id="{A1E34385-01D1-F711-A25E-719CE2DAD020}"/>
                  </a:ext>
                </a:extLst>
              </p:cNvPr>
              <p:cNvSpPr/>
              <p:nvPr/>
            </p:nvSpPr>
            <p:spPr>
              <a:xfrm>
                <a:off x="9318794" y="3918621"/>
                <a:ext cx="137125" cy="4742"/>
              </a:xfrm>
              <a:custGeom>
                <a:avLst/>
                <a:gdLst>
                  <a:gd name="connsiteX0" fmla="*/ 0 w 137125"/>
                  <a:gd name="connsiteY0" fmla="*/ 4743 h 4742"/>
                  <a:gd name="connsiteX1" fmla="*/ 137125 w 137125"/>
                  <a:gd name="connsiteY1" fmla="*/ 4743 h 4742"/>
                  <a:gd name="connsiteX2" fmla="*/ 137125 w 137125"/>
                  <a:gd name="connsiteY2" fmla="*/ 0 h 4742"/>
                  <a:gd name="connsiteX3" fmla="*/ 0 w 137125"/>
                  <a:gd name="connsiteY3" fmla="*/ 0 h 4742"/>
                </a:gdLst>
                <a:ahLst/>
                <a:cxnLst>
                  <a:cxn ang="0">
                    <a:pos x="connsiteX0" y="connsiteY0"/>
                  </a:cxn>
                  <a:cxn ang="0">
                    <a:pos x="connsiteX1" y="connsiteY1"/>
                  </a:cxn>
                  <a:cxn ang="0">
                    <a:pos x="connsiteX2" y="connsiteY2"/>
                  </a:cxn>
                  <a:cxn ang="0">
                    <a:pos x="connsiteX3" y="connsiteY3"/>
                  </a:cxn>
                </a:cxnLst>
                <a:rect l="l" t="t" r="r" b="b"/>
                <a:pathLst>
                  <a:path w="137125" h="4742">
                    <a:moveTo>
                      <a:pt x="0" y="4743"/>
                    </a:moveTo>
                    <a:lnTo>
                      <a:pt x="137125" y="4743"/>
                    </a:lnTo>
                    <a:lnTo>
                      <a:pt x="137125"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151" name="Freeform: Shape 150">
                <a:extLst>
                  <a:ext uri="{FF2B5EF4-FFF2-40B4-BE49-F238E27FC236}">
                    <a16:creationId xmlns:a16="http://schemas.microsoft.com/office/drawing/2014/main" id="{60353ED9-D0D6-B3C1-7CD0-8A0686EC2FF4}"/>
                  </a:ext>
                </a:extLst>
              </p:cNvPr>
              <p:cNvSpPr/>
              <p:nvPr/>
            </p:nvSpPr>
            <p:spPr>
              <a:xfrm>
                <a:off x="9833032" y="3909140"/>
                <a:ext cx="137148" cy="14224"/>
              </a:xfrm>
              <a:custGeom>
                <a:avLst/>
                <a:gdLst>
                  <a:gd name="connsiteX0" fmla="*/ 0 w 137148"/>
                  <a:gd name="connsiteY0" fmla="*/ 14224 h 14224"/>
                  <a:gd name="connsiteX1" fmla="*/ 137149 w 137148"/>
                  <a:gd name="connsiteY1" fmla="*/ 14224 h 14224"/>
                  <a:gd name="connsiteX2" fmla="*/ 137149 w 137148"/>
                  <a:gd name="connsiteY2" fmla="*/ 0 h 14224"/>
                  <a:gd name="connsiteX3" fmla="*/ 0 w 137148"/>
                  <a:gd name="connsiteY3" fmla="*/ 0 h 14224"/>
                </a:gdLst>
                <a:ahLst/>
                <a:cxnLst>
                  <a:cxn ang="0">
                    <a:pos x="connsiteX0" y="connsiteY0"/>
                  </a:cxn>
                  <a:cxn ang="0">
                    <a:pos x="connsiteX1" y="connsiteY1"/>
                  </a:cxn>
                  <a:cxn ang="0">
                    <a:pos x="connsiteX2" y="connsiteY2"/>
                  </a:cxn>
                  <a:cxn ang="0">
                    <a:pos x="connsiteX3" y="connsiteY3"/>
                  </a:cxn>
                </a:cxnLst>
                <a:rect l="l" t="t" r="r" b="b"/>
                <a:pathLst>
                  <a:path w="137148" h="14224">
                    <a:moveTo>
                      <a:pt x="0" y="14224"/>
                    </a:moveTo>
                    <a:lnTo>
                      <a:pt x="137149" y="14224"/>
                    </a:lnTo>
                    <a:lnTo>
                      <a:pt x="137149"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152" name="Freeform: Shape 151">
                <a:extLst>
                  <a:ext uri="{FF2B5EF4-FFF2-40B4-BE49-F238E27FC236}">
                    <a16:creationId xmlns:a16="http://schemas.microsoft.com/office/drawing/2014/main" id="{05960722-6A7F-BEE4-9476-8A31739D4FC0}"/>
                  </a:ext>
                </a:extLst>
              </p:cNvPr>
              <p:cNvSpPr/>
              <p:nvPr/>
            </p:nvSpPr>
            <p:spPr>
              <a:xfrm>
                <a:off x="10347293" y="3890175"/>
                <a:ext cx="137125" cy="33188"/>
              </a:xfrm>
              <a:custGeom>
                <a:avLst/>
                <a:gdLst>
                  <a:gd name="connsiteX0" fmla="*/ 0 w 137125"/>
                  <a:gd name="connsiteY0" fmla="*/ 33189 h 33188"/>
                  <a:gd name="connsiteX1" fmla="*/ 137126 w 137125"/>
                  <a:gd name="connsiteY1" fmla="*/ 33189 h 33188"/>
                  <a:gd name="connsiteX2" fmla="*/ 137126 w 137125"/>
                  <a:gd name="connsiteY2" fmla="*/ 0 h 33188"/>
                  <a:gd name="connsiteX3" fmla="*/ 0 w 137125"/>
                  <a:gd name="connsiteY3" fmla="*/ 0 h 33188"/>
                </a:gdLst>
                <a:ahLst/>
                <a:cxnLst>
                  <a:cxn ang="0">
                    <a:pos x="connsiteX0" y="connsiteY0"/>
                  </a:cxn>
                  <a:cxn ang="0">
                    <a:pos x="connsiteX1" y="connsiteY1"/>
                  </a:cxn>
                  <a:cxn ang="0">
                    <a:pos x="connsiteX2" y="connsiteY2"/>
                  </a:cxn>
                  <a:cxn ang="0">
                    <a:pos x="connsiteX3" y="connsiteY3"/>
                  </a:cxn>
                </a:cxnLst>
                <a:rect l="l" t="t" r="r" b="b"/>
                <a:pathLst>
                  <a:path w="137125" h="33188">
                    <a:moveTo>
                      <a:pt x="0" y="33189"/>
                    </a:moveTo>
                    <a:lnTo>
                      <a:pt x="137126" y="33189"/>
                    </a:lnTo>
                    <a:lnTo>
                      <a:pt x="137126"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153" name="Freeform: Shape 152">
                <a:extLst>
                  <a:ext uri="{FF2B5EF4-FFF2-40B4-BE49-F238E27FC236}">
                    <a16:creationId xmlns:a16="http://schemas.microsoft.com/office/drawing/2014/main" id="{77B62CA5-6DE0-12F3-0A74-C2F4B672A401}"/>
                  </a:ext>
                </a:extLst>
              </p:cNvPr>
              <p:cNvSpPr/>
              <p:nvPr/>
            </p:nvSpPr>
            <p:spPr>
              <a:xfrm>
                <a:off x="10861531" y="3843712"/>
                <a:ext cx="137125" cy="79651"/>
              </a:xfrm>
              <a:custGeom>
                <a:avLst/>
                <a:gdLst>
                  <a:gd name="connsiteX0" fmla="*/ 0 w 137125"/>
                  <a:gd name="connsiteY0" fmla="*/ 79652 h 79651"/>
                  <a:gd name="connsiteX1" fmla="*/ 137125 w 137125"/>
                  <a:gd name="connsiteY1" fmla="*/ 79652 h 79651"/>
                  <a:gd name="connsiteX2" fmla="*/ 137125 w 137125"/>
                  <a:gd name="connsiteY2" fmla="*/ 0 h 79651"/>
                  <a:gd name="connsiteX3" fmla="*/ 0 w 137125"/>
                  <a:gd name="connsiteY3" fmla="*/ 0 h 79651"/>
                </a:gdLst>
                <a:ahLst/>
                <a:cxnLst>
                  <a:cxn ang="0">
                    <a:pos x="connsiteX0" y="connsiteY0"/>
                  </a:cxn>
                  <a:cxn ang="0">
                    <a:pos x="connsiteX1" y="connsiteY1"/>
                  </a:cxn>
                  <a:cxn ang="0">
                    <a:pos x="connsiteX2" y="connsiteY2"/>
                  </a:cxn>
                  <a:cxn ang="0">
                    <a:pos x="connsiteX3" y="connsiteY3"/>
                  </a:cxn>
                </a:cxnLst>
                <a:rect l="l" t="t" r="r" b="b"/>
                <a:pathLst>
                  <a:path w="137125" h="79651">
                    <a:moveTo>
                      <a:pt x="0" y="79652"/>
                    </a:moveTo>
                    <a:lnTo>
                      <a:pt x="137125" y="79652"/>
                    </a:lnTo>
                    <a:lnTo>
                      <a:pt x="137125"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154" name="Freeform: Shape 153">
                <a:extLst>
                  <a:ext uri="{FF2B5EF4-FFF2-40B4-BE49-F238E27FC236}">
                    <a16:creationId xmlns:a16="http://schemas.microsoft.com/office/drawing/2014/main" id="{514FD5ED-26EE-D9E7-604A-157B3ADDBB07}"/>
                  </a:ext>
                </a:extLst>
              </p:cNvPr>
              <p:cNvSpPr/>
              <p:nvPr/>
            </p:nvSpPr>
            <p:spPr>
              <a:xfrm>
                <a:off x="11375769" y="3781130"/>
                <a:ext cx="137148" cy="142233"/>
              </a:xfrm>
              <a:custGeom>
                <a:avLst/>
                <a:gdLst>
                  <a:gd name="connsiteX0" fmla="*/ 0 w 137148"/>
                  <a:gd name="connsiteY0" fmla="*/ 142234 h 142233"/>
                  <a:gd name="connsiteX1" fmla="*/ 137149 w 137148"/>
                  <a:gd name="connsiteY1" fmla="*/ 142234 h 142233"/>
                  <a:gd name="connsiteX2" fmla="*/ 137149 w 137148"/>
                  <a:gd name="connsiteY2" fmla="*/ 0 h 142233"/>
                  <a:gd name="connsiteX3" fmla="*/ 0 w 137148"/>
                  <a:gd name="connsiteY3" fmla="*/ 0 h 142233"/>
                </a:gdLst>
                <a:ahLst/>
                <a:cxnLst>
                  <a:cxn ang="0">
                    <a:pos x="connsiteX0" y="connsiteY0"/>
                  </a:cxn>
                  <a:cxn ang="0">
                    <a:pos x="connsiteX1" y="connsiteY1"/>
                  </a:cxn>
                  <a:cxn ang="0">
                    <a:pos x="connsiteX2" y="connsiteY2"/>
                  </a:cxn>
                  <a:cxn ang="0">
                    <a:pos x="connsiteX3" y="connsiteY3"/>
                  </a:cxn>
                </a:cxnLst>
                <a:rect l="l" t="t" r="r" b="b"/>
                <a:pathLst>
                  <a:path w="137148" h="142233">
                    <a:moveTo>
                      <a:pt x="0" y="142234"/>
                    </a:moveTo>
                    <a:lnTo>
                      <a:pt x="137149" y="142234"/>
                    </a:lnTo>
                    <a:lnTo>
                      <a:pt x="137149" y="0"/>
                    </a:lnTo>
                    <a:lnTo>
                      <a:pt x="0" y="0"/>
                    </a:lnTo>
                    <a:close/>
                  </a:path>
                </a:pathLst>
              </a:custGeom>
              <a:grpFill/>
              <a:ln w="10160" cap="flat">
                <a:solidFill>
                  <a:srgbClr val="000000"/>
                </a:solidFill>
                <a:prstDash val="solid"/>
                <a:miter/>
              </a:ln>
            </p:spPr>
            <p:txBody>
              <a:bodyPr rtlCol="0" anchor="ctr"/>
              <a:lstStyle/>
              <a:p>
                <a:endParaRPr lang="zh-CN" altLang="en-US"/>
              </a:p>
            </p:txBody>
          </p:sp>
        </p:grpSp>
        <p:grpSp>
          <p:nvGrpSpPr>
            <p:cNvPr id="283" name="Group 282">
              <a:extLst>
                <a:ext uri="{FF2B5EF4-FFF2-40B4-BE49-F238E27FC236}">
                  <a16:creationId xmlns:a16="http://schemas.microsoft.com/office/drawing/2014/main" id="{FC39A36F-E4C3-2E17-CCD7-C13562A53A78}"/>
                </a:ext>
              </a:extLst>
            </p:cNvPr>
            <p:cNvGrpSpPr/>
            <p:nvPr/>
          </p:nvGrpSpPr>
          <p:grpSpPr>
            <a:xfrm>
              <a:off x="9455919" y="3761355"/>
              <a:ext cx="2194124" cy="162008"/>
              <a:chOff x="9455919" y="3761355"/>
              <a:chExt cx="2194124" cy="162008"/>
            </a:xfrm>
            <a:pattFill prst="dashHorz">
              <a:fgClr>
                <a:schemeClr val="tx1"/>
              </a:fgClr>
              <a:bgClr>
                <a:schemeClr val="accent3"/>
              </a:bgClr>
            </a:pattFill>
          </p:grpSpPr>
          <p:sp>
            <p:nvSpPr>
              <p:cNvPr id="155" name="Freeform: Shape 154">
                <a:extLst>
                  <a:ext uri="{FF2B5EF4-FFF2-40B4-BE49-F238E27FC236}">
                    <a16:creationId xmlns:a16="http://schemas.microsoft.com/office/drawing/2014/main" id="{1B1BDD93-3397-F044-3CF5-DDED2CC46AFD}"/>
                  </a:ext>
                </a:extLst>
              </p:cNvPr>
              <p:cNvSpPr/>
              <p:nvPr/>
            </p:nvSpPr>
            <p:spPr>
              <a:xfrm>
                <a:off x="9455919" y="3918598"/>
                <a:ext cx="137148" cy="4765"/>
              </a:xfrm>
              <a:custGeom>
                <a:avLst/>
                <a:gdLst>
                  <a:gd name="connsiteX0" fmla="*/ 0 w 137148"/>
                  <a:gd name="connsiteY0" fmla="*/ 4766 h 4765"/>
                  <a:gd name="connsiteX1" fmla="*/ 137149 w 137148"/>
                  <a:gd name="connsiteY1" fmla="*/ 4766 h 4765"/>
                  <a:gd name="connsiteX2" fmla="*/ 137149 w 137148"/>
                  <a:gd name="connsiteY2" fmla="*/ 0 h 4765"/>
                  <a:gd name="connsiteX3" fmla="*/ 0 w 137148"/>
                  <a:gd name="connsiteY3" fmla="*/ 0 h 4765"/>
                </a:gdLst>
                <a:ahLst/>
                <a:cxnLst>
                  <a:cxn ang="0">
                    <a:pos x="connsiteX0" y="connsiteY0"/>
                  </a:cxn>
                  <a:cxn ang="0">
                    <a:pos x="connsiteX1" y="connsiteY1"/>
                  </a:cxn>
                  <a:cxn ang="0">
                    <a:pos x="connsiteX2" y="connsiteY2"/>
                  </a:cxn>
                  <a:cxn ang="0">
                    <a:pos x="connsiteX3" y="connsiteY3"/>
                  </a:cxn>
                </a:cxnLst>
                <a:rect l="l" t="t" r="r" b="b"/>
                <a:pathLst>
                  <a:path w="137148" h="4765">
                    <a:moveTo>
                      <a:pt x="0" y="4766"/>
                    </a:moveTo>
                    <a:lnTo>
                      <a:pt x="137149" y="4766"/>
                    </a:lnTo>
                    <a:lnTo>
                      <a:pt x="137149"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156" name="Freeform: Shape 155">
                <a:extLst>
                  <a:ext uri="{FF2B5EF4-FFF2-40B4-BE49-F238E27FC236}">
                    <a16:creationId xmlns:a16="http://schemas.microsoft.com/office/drawing/2014/main" id="{8D8EB221-4830-A604-4647-EBD4F3B6ABCD}"/>
                  </a:ext>
                </a:extLst>
              </p:cNvPr>
              <p:cNvSpPr/>
              <p:nvPr/>
            </p:nvSpPr>
            <p:spPr>
              <a:xfrm>
                <a:off x="9970180" y="3909068"/>
                <a:ext cx="137125" cy="14295"/>
              </a:xfrm>
              <a:custGeom>
                <a:avLst/>
                <a:gdLst>
                  <a:gd name="connsiteX0" fmla="*/ 0 w 137125"/>
                  <a:gd name="connsiteY0" fmla="*/ 14295 h 14295"/>
                  <a:gd name="connsiteX1" fmla="*/ 137125 w 137125"/>
                  <a:gd name="connsiteY1" fmla="*/ 14295 h 14295"/>
                  <a:gd name="connsiteX2" fmla="*/ 137125 w 137125"/>
                  <a:gd name="connsiteY2" fmla="*/ 0 h 14295"/>
                  <a:gd name="connsiteX3" fmla="*/ 0 w 137125"/>
                  <a:gd name="connsiteY3" fmla="*/ 0 h 14295"/>
                </a:gdLst>
                <a:ahLst/>
                <a:cxnLst>
                  <a:cxn ang="0">
                    <a:pos x="connsiteX0" y="connsiteY0"/>
                  </a:cxn>
                  <a:cxn ang="0">
                    <a:pos x="connsiteX1" y="connsiteY1"/>
                  </a:cxn>
                  <a:cxn ang="0">
                    <a:pos x="connsiteX2" y="connsiteY2"/>
                  </a:cxn>
                  <a:cxn ang="0">
                    <a:pos x="connsiteX3" y="connsiteY3"/>
                  </a:cxn>
                </a:cxnLst>
                <a:rect l="l" t="t" r="r" b="b"/>
                <a:pathLst>
                  <a:path w="137125" h="14295">
                    <a:moveTo>
                      <a:pt x="0" y="14295"/>
                    </a:moveTo>
                    <a:lnTo>
                      <a:pt x="137125" y="14295"/>
                    </a:lnTo>
                    <a:lnTo>
                      <a:pt x="137125"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157" name="Freeform: Shape 156">
                <a:extLst>
                  <a:ext uri="{FF2B5EF4-FFF2-40B4-BE49-F238E27FC236}">
                    <a16:creationId xmlns:a16="http://schemas.microsoft.com/office/drawing/2014/main" id="{2D2C6294-BCE1-053A-8DCC-5A6CF12311B8}"/>
                  </a:ext>
                </a:extLst>
              </p:cNvPr>
              <p:cNvSpPr/>
              <p:nvPr/>
            </p:nvSpPr>
            <p:spPr>
              <a:xfrm>
                <a:off x="10484418" y="3890007"/>
                <a:ext cx="137125" cy="33356"/>
              </a:xfrm>
              <a:custGeom>
                <a:avLst/>
                <a:gdLst>
                  <a:gd name="connsiteX0" fmla="*/ 0 w 137125"/>
                  <a:gd name="connsiteY0" fmla="*/ 33356 h 33356"/>
                  <a:gd name="connsiteX1" fmla="*/ 137125 w 137125"/>
                  <a:gd name="connsiteY1" fmla="*/ 33356 h 33356"/>
                  <a:gd name="connsiteX2" fmla="*/ 137125 w 137125"/>
                  <a:gd name="connsiteY2" fmla="*/ 0 h 33356"/>
                  <a:gd name="connsiteX3" fmla="*/ 0 w 137125"/>
                  <a:gd name="connsiteY3" fmla="*/ 0 h 33356"/>
                </a:gdLst>
                <a:ahLst/>
                <a:cxnLst>
                  <a:cxn ang="0">
                    <a:pos x="connsiteX0" y="connsiteY0"/>
                  </a:cxn>
                  <a:cxn ang="0">
                    <a:pos x="connsiteX1" y="connsiteY1"/>
                  </a:cxn>
                  <a:cxn ang="0">
                    <a:pos x="connsiteX2" y="connsiteY2"/>
                  </a:cxn>
                  <a:cxn ang="0">
                    <a:pos x="connsiteX3" y="connsiteY3"/>
                  </a:cxn>
                </a:cxnLst>
                <a:rect l="l" t="t" r="r" b="b"/>
                <a:pathLst>
                  <a:path w="137125" h="33356">
                    <a:moveTo>
                      <a:pt x="0" y="33356"/>
                    </a:moveTo>
                    <a:lnTo>
                      <a:pt x="137125" y="33356"/>
                    </a:lnTo>
                    <a:lnTo>
                      <a:pt x="137125"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158" name="Freeform: Shape 157">
                <a:extLst>
                  <a:ext uri="{FF2B5EF4-FFF2-40B4-BE49-F238E27FC236}">
                    <a16:creationId xmlns:a16="http://schemas.microsoft.com/office/drawing/2014/main" id="{43688A9A-8EB4-63E8-62F8-EDF539354F43}"/>
                  </a:ext>
                </a:extLst>
              </p:cNvPr>
              <p:cNvSpPr/>
              <p:nvPr/>
            </p:nvSpPr>
            <p:spPr>
              <a:xfrm>
                <a:off x="10998656" y="3842358"/>
                <a:ext cx="137148" cy="81005"/>
              </a:xfrm>
              <a:custGeom>
                <a:avLst/>
                <a:gdLst>
                  <a:gd name="connsiteX0" fmla="*/ 0 w 137148"/>
                  <a:gd name="connsiteY0" fmla="*/ 81005 h 81005"/>
                  <a:gd name="connsiteX1" fmla="*/ 137149 w 137148"/>
                  <a:gd name="connsiteY1" fmla="*/ 81005 h 81005"/>
                  <a:gd name="connsiteX2" fmla="*/ 137149 w 137148"/>
                  <a:gd name="connsiteY2" fmla="*/ 0 h 81005"/>
                  <a:gd name="connsiteX3" fmla="*/ 0 w 137148"/>
                  <a:gd name="connsiteY3" fmla="*/ 0 h 81005"/>
                </a:gdLst>
                <a:ahLst/>
                <a:cxnLst>
                  <a:cxn ang="0">
                    <a:pos x="connsiteX0" y="connsiteY0"/>
                  </a:cxn>
                  <a:cxn ang="0">
                    <a:pos x="connsiteX1" y="connsiteY1"/>
                  </a:cxn>
                  <a:cxn ang="0">
                    <a:pos x="connsiteX2" y="connsiteY2"/>
                  </a:cxn>
                  <a:cxn ang="0">
                    <a:pos x="connsiteX3" y="connsiteY3"/>
                  </a:cxn>
                </a:cxnLst>
                <a:rect l="l" t="t" r="r" b="b"/>
                <a:pathLst>
                  <a:path w="137148" h="81005">
                    <a:moveTo>
                      <a:pt x="0" y="81005"/>
                    </a:moveTo>
                    <a:lnTo>
                      <a:pt x="137149" y="81005"/>
                    </a:lnTo>
                    <a:lnTo>
                      <a:pt x="137149"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159" name="Freeform: Shape 158">
                <a:extLst>
                  <a:ext uri="{FF2B5EF4-FFF2-40B4-BE49-F238E27FC236}">
                    <a16:creationId xmlns:a16="http://schemas.microsoft.com/office/drawing/2014/main" id="{E7D584F9-2193-7362-2C55-ECE8451341CF}"/>
                  </a:ext>
                </a:extLst>
              </p:cNvPr>
              <p:cNvSpPr/>
              <p:nvPr/>
            </p:nvSpPr>
            <p:spPr>
              <a:xfrm>
                <a:off x="11512918" y="3761355"/>
                <a:ext cx="137125" cy="162008"/>
              </a:xfrm>
              <a:custGeom>
                <a:avLst/>
                <a:gdLst>
                  <a:gd name="connsiteX0" fmla="*/ 0 w 137125"/>
                  <a:gd name="connsiteY0" fmla="*/ 162008 h 162008"/>
                  <a:gd name="connsiteX1" fmla="*/ 137125 w 137125"/>
                  <a:gd name="connsiteY1" fmla="*/ 162008 h 162008"/>
                  <a:gd name="connsiteX2" fmla="*/ 137125 w 137125"/>
                  <a:gd name="connsiteY2" fmla="*/ 0 h 162008"/>
                  <a:gd name="connsiteX3" fmla="*/ 0 w 137125"/>
                  <a:gd name="connsiteY3" fmla="*/ 0 h 162008"/>
                </a:gdLst>
                <a:ahLst/>
                <a:cxnLst>
                  <a:cxn ang="0">
                    <a:pos x="connsiteX0" y="connsiteY0"/>
                  </a:cxn>
                  <a:cxn ang="0">
                    <a:pos x="connsiteX1" y="connsiteY1"/>
                  </a:cxn>
                  <a:cxn ang="0">
                    <a:pos x="connsiteX2" y="connsiteY2"/>
                  </a:cxn>
                  <a:cxn ang="0">
                    <a:pos x="connsiteX3" y="connsiteY3"/>
                  </a:cxn>
                </a:cxnLst>
                <a:rect l="l" t="t" r="r" b="b"/>
                <a:pathLst>
                  <a:path w="137125" h="162008">
                    <a:moveTo>
                      <a:pt x="0" y="162008"/>
                    </a:moveTo>
                    <a:lnTo>
                      <a:pt x="137125" y="162008"/>
                    </a:lnTo>
                    <a:lnTo>
                      <a:pt x="137125" y="0"/>
                    </a:lnTo>
                    <a:lnTo>
                      <a:pt x="0" y="0"/>
                    </a:lnTo>
                    <a:close/>
                  </a:path>
                </a:pathLst>
              </a:custGeom>
              <a:grpFill/>
              <a:ln w="10160" cap="flat">
                <a:solidFill>
                  <a:srgbClr val="000000"/>
                </a:solidFill>
                <a:prstDash val="solid"/>
                <a:miter/>
              </a:ln>
            </p:spPr>
            <p:txBody>
              <a:bodyPr rtlCol="0" anchor="ctr"/>
              <a:lstStyle/>
              <a:p>
                <a:endParaRPr lang="zh-CN" altLang="en-US"/>
              </a:p>
            </p:txBody>
          </p:sp>
        </p:grpSp>
        <p:grpSp>
          <p:nvGrpSpPr>
            <p:cNvPr id="282" name="Group 281">
              <a:extLst>
                <a:ext uri="{FF2B5EF4-FFF2-40B4-BE49-F238E27FC236}">
                  <a16:creationId xmlns:a16="http://schemas.microsoft.com/office/drawing/2014/main" id="{91A95FB1-298D-820D-5F15-CECFBCF2F979}"/>
                </a:ext>
              </a:extLst>
            </p:cNvPr>
            <p:cNvGrpSpPr/>
            <p:nvPr/>
          </p:nvGrpSpPr>
          <p:grpSpPr>
            <a:xfrm>
              <a:off x="9593068" y="3298480"/>
              <a:ext cx="2194100" cy="624883"/>
              <a:chOff x="9593068" y="3298480"/>
              <a:chExt cx="2194100" cy="624883"/>
            </a:xfrm>
            <a:pattFill prst="openDmnd">
              <a:fgClr>
                <a:schemeClr val="tx1"/>
              </a:fgClr>
              <a:bgClr>
                <a:schemeClr val="accent1"/>
              </a:bgClr>
            </a:pattFill>
          </p:grpSpPr>
          <p:sp>
            <p:nvSpPr>
              <p:cNvPr id="160" name="Freeform: Shape 159">
                <a:extLst>
                  <a:ext uri="{FF2B5EF4-FFF2-40B4-BE49-F238E27FC236}">
                    <a16:creationId xmlns:a16="http://schemas.microsoft.com/office/drawing/2014/main" id="{2D6C36DB-F9E2-20BF-3080-C6C05AA67DCA}"/>
                  </a:ext>
                </a:extLst>
              </p:cNvPr>
              <p:cNvSpPr/>
              <p:nvPr/>
            </p:nvSpPr>
            <p:spPr>
              <a:xfrm>
                <a:off x="9593068" y="3561140"/>
                <a:ext cx="137125" cy="362223"/>
              </a:xfrm>
              <a:custGeom>
                <a:avLst/>
                <a:gdLst>
                  <a:gd name="connsiteX0" fmla="*/ 0 w 137125"/>
                  <a:gd name="connsiteY0" fmla="*/ 362224 h 362223"/>
                  <a:gd name="connsiteX1" fmla="*/ 137125 w 137125"/>
                  <a:gd name="connsiteY1" fmla="*/ 362224 h 362223"/>
                  <a:gd name="connsiteX2" fmla="*/ 137125 w 137125"/>
                  <a:gd name="connsiteY2" fmla="*/ 0 h 362223"/>
                  <a:gd name="connsiteX3" fmla="*/ 0 w 137125"/>
                  <a:gd name="connsiteY3" fmla="*/ 0 h 362223"/>
                </a:gdLst>
                <a:ahLst/>
                <a:cxnLst>
                  <a:cxn ang="0">
                    <a:pos x="connsiteX0" y="connsiteY0"/>
                  </a:cxn>
                  <a:cxn ang="0">
                    <a:pos x="connsiteX1" y="connsiteY1"/>
                  </a:cxn>
                  <a:cxn ang="0">
                    <a:pos x="connsiteX2" y="connsiteY2"/>
                  </a:cxn>
                  <a:cxn ang="0">
                    <a:pos x="connsiteX3" y="connsiteY3"/>
                  </a:cxn>
                </a:cxnLst>
                <a:rect l="l" t="t" r="r" b="b"/>
                <a:pathLst>
                  <a:path w="137125" h="362223">
                    <a:moveTo>
                      <a:pt x="0" y="362224"/>
                    </a:moveTo>
                    <a:lnTo>
                      <a:pt x="137125" y="362224"/>
                    </a:lnTo>
                    <a:lnTo>
                      <a:pt x="137125"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161" name="Freeform: Shape 160">
                <a:extLst>
                  <a:ext uri="{FF2B5EF4-FFF2-40B4-BE49-F238E27FC236}">
                    <a16:creationId xmlns:a16="http://schemas.microsoft.com/office/drawing/2014/main" id="{C97C0BCA-95B1-A080-534A-C4A4D8F24663}"/>
                  </a:ext>
                </a:extLst>
              </p:cNvPr>
              <p:cNvSpPr/>
              <p:nvPr/>
            </p:nvSpPr>
            <p:spPr>
              <a:xfrm>
                <a:off x="10107306" y="3450197"/>
                <a:ext cx="137125" cy="473166"/>
              </a:xfrm>
              <a:custGeom>
                <a:avLst/>
                <a:gdLst>
                  <a:gd name="connsiteX0" fmla="*/ 0 w 137125"/>
                  <a:gd name="connsiteY0" fmla="*/ 473166 h 473166"/>
                  <a:gd name="connsiteX1" fmla="*/ 137126 w 137125"/>
                  <a:gd name="connsiteY1" fmla="*/ 473166 h 473166"/>
                  <a:gd name="connsiteX2" fmla="*/ 137126 w 137125"/>
                  <a:gd name="connsiteY2" fmla="*/ 0 h 473166"/>
                  <a:gd name="connsiteX3" fmla="*/ 0 w 137125"/>
                  <a:gd name="connsiteY3" fmla="*/ 0 h 473166"/>
                </a:gdLst>
                <a:ahLst/>
                <a:cxnLst>
                  <a:cxn ang="0">
                    <a:pos x="connsiteX0" y="connsiteY0"/>
                  </a:cxn>
                  <a:cxn ang="0">
                    <a:pos x="connsiteX1" y="connsiteY1"/>
                  </a:cxn>
                  <a:cxn ang="0">
                    <a:pos x="connsiteX2" y="connsiteY2"/>
                  </a:cxn>
                  <a:cxn ang="0">
                    <a:pos x="connsiteX3" y="connsiteY3"/>
                  </a:cxn>
                </a:cxnLst>
                <a:rect l="l" t="t" r="r" b="b"/>
                <a:pathLst>
                  <a:path w="137125" h="473166">
                    <a:moveTo>
                      <a:pt x="0" y="473166"/>
                    </a:moveTo>
                    <a:lnTo>
                      <a:pt x="137126" y="473166"/>
                    </a:lnTo>
                    <a:lnTo>
                      <a:pt x="137126"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162" name="Freeform: Shape 161">
                <a:extLst>
                  <a:ext uri="{FF2B5EF4-FFF2-40B4-BE49-F238E27FC236}">
                    <a16:creationId xmlns:a16="http://schemas.microsoft.com/office/drawing/2014/main" id="{70363720-8581-6081-F9E9-0F102EC408B2}"/>
                  </a:ext>
                </a:extLst>
              </p:cNvPr>
              <p:cNvSpPr/>
              <p:nvPr/>
            </p:nvSpPr>
            <p:spPr>
              <a:xfrm>
                <a:off x="10621544" y="3380029"/>
                <a:ext cx="137148" cy="543334"/>
              </a:xfrm>
              <a:custGeom>
                <a:avLst/>
                <a:gdLst>
                  <a:gd name="connsiteX0" fmla="*/ 0 w 137148"/>
                  <a:gd name="connsiteY0" fmla="*/ 543335 h 543334"/>
                  <a:gd name="connsiteX1" fmla="*/ 137149 w 137148"/>
                  <a:gd name="connsiteY1" fmla="*/ 543335 h 543334"/>
                  <a:gd name="connsiteX2" fmla="*/ 137149 w 137148"/>
                  <a:gd name="connsiteY2" fmla="*/ 0 h 543334"/>
                  <a:gd name="connsiteX3" fmla="*/ 0 w 137148"/>
                  <a:gd name="connsiteY3" fmla="*/ 0 h 543334"/>
                </a:gdLst>
                <a:ahLst/>
                <a:cxnLst>
                  <a:cxn ang="0">
                    <a:pos x="connsiteX0" y="connsiteY0"/>
                  </a:cxn>
                  <a:cxn ang="0">
                    <a:pos x="connsiteX1" y="connsiteY1"/>
                  </a:cxn>
                  <a:cxn ang="0">
                    <a:pos x="connsiteX2" y="connsiteY2"/>
                  </a:cxn>
                  <a:cxn ang="0">
                    <a:pos x="connsiteX3" y="connsiteY3"/>
                  </a:cxn>
                </a:cxnLst>
                <a:rect l="l" t="t" r="r" b="b"/>
                <a:pathLst>
                  <a:path w="137148" h="543334">
                    <a:moveTo>
                      <a:pt x="0" y="543335"/>
                    </a:moveTo>
                    <a:lnTo>
                      <a:pt x="137149" y="543335"/>
                    </a:lnTo>
                    <a:lnTo>
                      <a:pt x="137149"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163" name="Freeform: Shape 162">
                <a:extLst>
                  <a:ext uri="{FF2B5EF4-FFF2-40B4-BE49-F238E27FC236}">
                    <a16:creationId xmlns:a16="http://schemas.microsoft.com/office/drawing/2014/main" id="{69515134-268C-0B54-52F2-6C691109E690}"/>
                  </a:ext>
                </a:extLst>
              </p:cNvPr>
              <p:cNvSpPr/>
              <p:nvPr/>
            </p:nvSpPr>
            <p:spPr>
              <a:xfrm>
                <a:off x="11135805" y="3298480"/>
                <a:ext cx="137125" cy="624883"/>
              </a:xfrm>
              <a:custGeom>
                <a:avLst/>
                <a:gdLst>
                  <a:gd name="connsiteX0" fmla="*/ 0 w 137125"/>
                  <a:gd name="connsiteY0" fmla="*/ 624884 h 624883"/>
                  <a:gd name="connsiteX1" fmla="*/ 137126 w 137125"/>
                  <a:gd name="connsiteY1" fmla="*/ 624884 h 624883"/>
                  <a:gd name="connsiteX2" fmla="*/ 137126 w 137125"/>
                  <a:gd name="connsiteY2" fmla="*/ 0 h 624883"/>
                  <a:gd name="connsiteX3" fmla="*/ 0 w 137125"/>
                  <a:gd name="connsiteY3" fmla="*/ 0 h 624883"/>
                </a:gdLst>
                <a:ahLst/>
                <a:cxnLst>
                  <a:cxn ang="0">
                    <a:pos x="connsiteX0" y="connsiteY0"/>
                  </a:cxn>
                  <a:cxn ang="0">
                    <a:pos x="connsiteX1" y="connsiteY1"/>
                  </a:cxn>
                  <a:cxn ang="0">
                    <a:pos x="connsiteX2" y="connsiteY2"/>
                  </a:cxn>
                  <a:cxn ang="0">
                    <a:pos x="connsiteX3" y="connsiteY3"/>
                  </a:cxn>
                </a:cxnLst>
                <a:rect l="l" t="t" r="r" b="b"/>
                <a:pathLst>
                  <a:path w="137125" h="624883">
                    <a:moveTo>
                      <a:pt x="0" y="624884"/>
                    </a:moveTo>
                    <a:lnTo>
                      <a:pt x="137126" y="624884"/>
                    </a:lnTo>
                    <a:lnTo>
                      <a:pt x="137126"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164" name="Freeform: Shape 163">
                <a:extLst>
                  <a:ext uri="{FF2B5EF4-FFF2-40B4-BE49-F238E27FC236}">
                    <a16:creationId xmlns:a16="http://schemas.microsoft.com/office/drawing/2014/main" id="{18D74C48-AA31-C8CA-AE42-14C1F86CB1B1}"/>
                  </a:ext>
                </a:extLst>
              </p:cNvPr>
              <p:cNvSpPr/>
              <p:nvPr/>
            </p:nvSpPr>
            <p:spPr>
              <a:xfrm>
                <a:off x="11650043" y="3434078"/>
                <a:ext cx="137125" cy="489285"/>
              </a:xfrm>
              <a:custGeom>
                <a:avLst/>
                <a:gdLst>
                  <a:gd name="connsiteX0" fmla="*/ 0 w 137125"/>
                  <a:gd name="connsiteY0" fmla="*/ 489286 h 489285"/>
                  <a:gd name="connsiteX1" fmla="*/ 137126 w 137125"/>
                  <a:gd name="connsiteY1" fmla="*/ 489286 h 489285"/>
                  <a:gd name="connsiteX2" fmla="*/ 137126 w 137125"/>
                  <a:gd name="connsiteY2" fmla="*/ 0 h 489285"/>
                  <a:gd name="connsiteX3" fmla="*/ 0 w 137125"/>
                  <a:gd name="connsiteY3" fmla="*/ 0 h 489285"/>
                </a:gdLst>
                <a:ahLst/>
                <a:cxnLst>
                  <a:cxn ang="0">
                    <a:pos x="connsiteX0" y="connsiteY0"/>
                  </a:cxn>
                  <a:cxn ang="0">
                    <a:pos x="connsiteX1" y="connsiteY1"/>
                  </a:cxn>
                  <a:cxn ang="0">
                    <a:pos x="connsiteX2" y="connsiteY2"/>
                  </a:cxn>
                  <a:cxn ang="0">
                    <a:pos x="connsiteX3" y="connsiteY3"/>
                  </a:cxn>
                </a:cxnLst>
                <a:rect l="l" t="t" r="r" b="b"/>
                <a:pathLst>
                  <a:path w="137125" h="489285">
                    <a:moveTo>
                      <a:pt x="0" y="489286"/>
                    </a:moveTo>
                    <a:lnTo>
                      <a:pt x="137126" y="489286"/>
                    </a:lnTo>
                    <a:lnTo>
                      <a:pt x="137126" y="0"/>
                    </a:lnTo>
                    <a:lnTo>
                      <a:pt x="0" y="0"/>
                    </a:lnTo>
                    <a:close/>
                  </a:path>
                </a:pathLst>
              </a:custGeom>
              <a:grpFill/>
              <a:ln w="10160" cap="flat">
                <a:solidFill>
                  <a:srgbClr val="000000"/>
                </a:solidFill>
                <a:prstDash val="solid"/>
                <a:miter/>
              </a:ln>
            </p:spPr>
            <p:txBody>
              <a:bodyPr rtlCol="0" anchor="ctr"/>
              <a:lstStyle/>
              <a:p>
                <a:endParaRPr lang="zh-CN" altLang="en-US"/>
              </a:p>
            </p:txBody>
          </p:sp>
        </p:grpSp>
        <p:grpSp>
          <p:nvGrpSpPr>
            <p:cNvPr id="285" name="Group 284">
              <a:extLst>
                <a:ext uri="{FF2B5EF4-FFF2-40B4-BE49-F238E27FC236}">
                  <a16:creationId xmlns:a16="http://schemas.microsoft.com/office/drawing/2014/main" id="{EF3CE101-96E6-98CE-D620-3F7EBF5F1ECF}"/>
                </a:ext>
              </a:extLst>
            </p:cNvPr>
            <p:cNvGrpSpPr/>
            <p:nvPr/>
          </p:nvGrpSpPr>
          <p:grpSpPr>
            <a:xfrm>
              <a:off x="9352093" y="3239321"/>
              <a:ext cx="2401798" cy="702245"/>
              <a:chOff x="9352093" y="3239321"/>
              <a:chExt cx="2401798" cy="702245"/>
            </a:xfrm>
          </p:grpSpPr>
          <p:sp>
            <p:nvSpPr>
              <p:cNvPr id="208" name="Freeform: Shape 207">
                <a:extLst>
                  <a:ext uri="{FF2B5EF4-FFF2-40B4-BE49-F238E27FC236}">
                    <a16:creationId xmlns:a16="http://schemas.microsoft.com/office/drawing/2014/main" id="{BA33E305-2793-8A44-728E-CDC8681ECE8B}"/>
                  </a:ext>
                </a:extLst>
              </p:cNvPr>
              <p:cNvSpPr/>
              <p:nvPr/>
            </p:nvSpPr>
            <p:spPr>
              <a:xfrm>
                <a:off x="9387368" y="3918621"/>
                <a:ext cx="23516" cy="22945"/>
              </a:xfrm>
              <a:custGeom>
                <a:avLst/>
                <a:gdLst>
                  <a:gd name="connsiteX0" fmla="*/ 0 w 23516"/>
                  <a:gd name="connsiteY0" fmla="*/ 0 h 22945"/>
                  <a:gd name="connsiteX1" fmla="*/ 0 w 23516"/>
                  <a:gd name="connsiteY1" fmla="*/ 0 h 22945"/>
                </a:gdLst>
                <a:ahLst/>
                <a:cxnLst>
                  <a:cxn ang="0">
                    <a:pos x="connsiteX0" y="connsiteY0"/>
                  </a:cxn>
                  <a:cxn ang="0">
                    <a:pos x="connsiteX1" y="connsiteY1"/>
                  </a:cxn>
                </a:cxnLst>
                <a:rect l="l" t="t" r="r" b="b"/>
                <a:pathLst>
                  <a:path w="23516" h="22945">
                    <a:moveTo>
                      <a:pt x="0" y="0"/>
                    </a:moveTo>
                    <a:lnTo>
                      <a:pt x="0" y="0"/>
                    </a:lnTo>
                  </a:path>
                </a:pathLst>
              </a:custGeom>
              <a:noFill/>
              <a:ln w="15240" cap="flat">
                <a:solidFill>
                  <a:srgbClr val="000000"/>
                </a:solidFill>
                <a:prstDash val="solid"/>
                <a:round/>
              </a:ln>
            </p:spPr>
            <p:txBody>
              <a:bodyPr rtlCol="0" anchor="ctr"/>
              <a:lstStyle/>
              <a:p>
                <a:endParaRPr lang="zh-CN" altLang="en-US"/>
              </a:p>
            </p:txBody>
          </p:sp>
          <p:sp>
            <p:nvSpPr>
              <p:cNvPr id="209" name="Freeform: Shape 208">
                <a:extLst>
                  <a:ext uri="{FF2B5EF4-FFF2-40B4-BE49-F238E27FC236}">
                    <a16:creationId xmlns:a16="http://schemas.microsoft.com/office/drawing/2014/main" id="{D4312BD2-AAC3-F28F-1B32-F7BE215EB980}"/>
                  </a:ext>
                </a:extLst>
              </p:cNvPr>
              <p:cNvSpPr/>
              <p:nvPr/>
            </p:nvSpPr>
            <p:spPr>
              <a:xfrm>
                <a:off x="9901606" y="3909140"/>
                <a:ext cx="23516" cy="22945"/>
              </a:xfrm>
              <a:custGeom>
                <a:avLst/>
                <a:gdLst>
                  <a:gd name="connsiteX0" fmla="*/ 0 w 23516"/>
                  <a:gd name="connsiteY0" fmla="*/ 0 h 22945"/>
                  <a:gd name="connsiteX1" fmla="*/ 0 w 23516"/>
                  <a:gd name="connsiteY1" fmla="*/ 0 h 22945"/>
                </a:gdLst>
                <a:ahLst/>
                <a:cxnLst>
                  <a:cxn ang="0">
                    <a:pos x="connsiteX0" y="connsiteY0"/>
                  </a:cxn>
                  <a:cxn ang="0">
                    <a:pos x="connsiteX1" y="connsiteY1"/>
                  </a:cxn>
                </a:cxnLst>
                <a:rect l="l" t="t" r="r" b="b"/>
                <a:pathLst>
                  <a:path w="23516" h="22945">
                    <a:moveTo>
                      <a:pt x="0" y="0"/>
                    </a:moveTo>
                    <a:lnTo>
                      <a:pt x="0" y="0"/>
                    </a:lnTo>
                  </a:path>
                </a:pathLst>
              </a:custGeom>
              <a:noFill/>
              <a:ln w="15240" cap="flat">
                <a:solidFill>
                  <a:srgbClr val="000000"/>
                </a:solidFill>
                <a:prstDash val="solid"/>
                <a:round/>
              </a:ln>
            </p:spPr>
            <p:txBody>
              <a:bodyPr rtlCol="0" anchor="ctr"/>
              <a:lstStyle/>
              <a:p>
                <a:endParaRPr lang="zh-CN" altLang="en-US"/>
              </a:p>
            </p:txBody>
          </p:sp>
          <p:sp>
            <p:nvSpPr>
              <p:cNvPr id="210" name="Freeform: Shape 209">
                <a:extLst>
                  <a:ext uri="{FF2B5EF4-FFF2-40B4-BE49-F238E27FC236}">
                    <a16:creationId xmlns:a16="http://schemas.microsoft.com/office/drawing/2014/main" id="{7F4D12FA-4B76-6AD6-A727-528EC009259A}"/>
                  </a:ext>
                </a:extLst>
              </p:cNvPr>
              <p:cNvSpPr/>
              <p:nvPr/>
            </p:nvSpPr>
            <p:spPr>
              <a:xfrm>
                <a:off x="10415844" y="3890175"/>
                <a:ext cx="23516" cy="22945"/>
              </a:xfrm>
              <a:custGeom>
                <a:avLst/>
                <a:gdLst>
                  <a:gd name="connsiteX0" fmla="*/ 0 w 23516"/>
                  <a:gd name="connsiteY0" fmla="*/ 0 h 22945"/>
                  <a:gd name="connsiteX1" fmla="*/ 0 w 23516"/>
                  <a:gd name="connsiteY1" fmla="*/ 0 h 22945"/>
                </a:gdLst>
                <a:ahLst/>
                <a:cxnLst>
                  <a:cxn ang="0">
                    <a:pos x="connsiteX0" y="connsiteY0"/>
                  </a:cxn>
                  <a:cxn ang="0">
                    <a:pos x="connsiteX1" y="connsiteY1"/>
                  </a:cxn>
                </a:cxnLst>
                <a:rect l="l" t="t" r="r" b="b"/>
                <a:pathLst>
                  <a:path w="23516" h="22945">
                    <a:moveTo>
                      <a:pt x="0" y="0"/>
                    </a:moveTo>
                    <a:lnTo>
                      <a:pt x="0" y="0"/>
                    </a:lnTo>
                  </a:path>
                </a:pathLst>
              </a:custGeom>
              <a:noFill/>
              <a:ln w="15240" cap="flat">
                <a:solidFill>
                  <a:srgbClr val="000000"/>
                </a:solidFill>
                <a:prstDash val="solid"/>
                <a:round/>
              </a:ln>
            </p:spPr>
            <p:txBody>
              <a:bodyPr rtlCol="0" anchor="ctr"/>
              <a:lstStyle/>
              <a:p>
                <a:endParaRPr lang="zh-CN" altLang="en-US"/>
              </a:p>
            </p:txBody>
          </p:sp>
          <p:sp>
            <p:nvSpPr>
              <p:cNvPr id="211" name="Freeform: Shape 210">
                <a:extLst>
                  <a:ext uri="{FF2B5EF4-FFF2-40B4-BE49-F238E27FC236}">
                    <a16:creationId xmlns:a16="http://schemas.microsoft.com/office/drawing/2014/main" id="{C8BAF713-E129-3857-2C97-A019C7B0061A}"/>
                  </a:ext>
                </a:extLst>
              </p:cNvPr>
              <p:cNvSpPr/>
              <p:nvPr/>
            </p:nvSpPr>
            <p:spPr>
              <a:xfrm>
                <a:off x="10930105" y="3838517"/>
                <a:ext cx="23516" cy="10387"/>
              </a:xfrm>
              <a:custGeom>
                <a:avLst/>
                <a:gdLst>
                  <a:gd name="connsiteX0" fmla="*/ 0 w 23516"/>
                  <a:gd name="connsiteY0" fmla="*/ 10388 h 10387"/>
                  <a:gd name="connsiteX1" fmla="*/ 0 w 23516"/>
                  <a:gd name="connsiteY1" fmla="*/ 0 h 10387"/>
                </a:gdLst>
                <a:ahLst/>
                <a:cxnLst>
                  <a:cxn ang="0">
                    <a:pos x="connsiteX0" y="connsiteY0"/>
                  </a:cxn>
                  <a:cxn ang="0">
                    <a:pos x="connsiteX1" y="connsiteY1"/>
                  </a:cxn>
                </a:cxnLst>
                <a:rect l="l" t="t" r="r" b="b"/>
                <a:pathLst>
                  <a:path w="23516" h="10387">
                    <a:moveTo>
                      <a:pt x="0" y="10388"/>
                    </a:moveTo>
                    <a:lnTo>
                      <a:pt x="0" y="0"/>
                    </a:lnTo>
                  </a:path>
                </a:pathLst>
              </a:custGeom>
              <a:noFill/>
              <a:ln w="15240" cap="flat">
                <a:solidFill>
                  <a:srgbClr val="000000"/>
                </a:solidFill>
                <a:prstDash val="solid"/>
                <a:round/>
              </a:ln>
            </p:spPr>
            <p:txBody>
              <a:bodyPr rtlCol="0" anchor="ctr"/>
              <a:lstStyle/>
              <a:p>
                <a:endParaRPr lang="zh-CN" altLang="en-US"/>
              </a:p>
            </p:txBody>
          </p:sp>
          <p:sp>
            <p:nvSpPr>
              <p:cNvPr id="212" name="Freeform: Shape 211">
                <a:extLst>
                  <a:ext uri="{FF2B5EF4-FFF2-40B4-BE49-F238E27FC236}">
                    <a16:creationId xmlns:a16="http://schemas.microsoft.com/office/drawing/2014/main" id="{4802E518-F297-98AE-9C74-0D8DD182E075}"/>
                  </a:ext>
                </a:extLst>
              </p:cNvPr>
              <p:cNvSpPr/>
              <p:nvPr/>
            </p:nvSpPr>
            <p:spPr>
              <a:xfrm>
                <a:off x="11444343" y="3781130"/>
                <a:ext cx="23516" cy="22945"/>
              </a:xfrm>
              <a:custGeom>
                <a:avLst/>
                <a:gdLst>
                  <a:gd name="connsiteX0" fmla="*/ 0 w 23516"/>
                  <a:gd name="connsiteY0" fmla="*/ 0 h 22945"/>
                  <a:gd name="connsiteX1" fmla="*/ 0 w 23516"/>
                  <a:gd name="connsiteY1" fmla="*/ 0 h 22945"/>
                </a:gdLst>
                <a:ahLst/>
                <a:cxnLst>
                  <a:cxn ang="0">
                    <a:pos x="connsiteX0" y="connsiteY0"/>
                  </a:cxn>
                  <a:cxn ang="0">
                    <a:pos x="connsiteX1" y="connsiteY1"/>
                  </a:cxn>
                </a:cxnLst>
                <a:rect l="l" t="t" r="r" b="b"/>
                <a:pathLst>
                  <a:path w="23516" h="22945">
                    <a:moveTo>
                      <a:pt x="0" y="0"/>
                    </a:moveTo>
                    <a:lnTo>
                      <a:pt x="0" y="0"/>
                    </a:lnTo>
                  </a:path>
                </a:pathLst>
              </a:custGeom>
              <a:noFill/>
              <a:ln w="15240" cap="flat">
                <a:solidFill>
                  <a:srgbClr val="000000"/>
                </a:solidFill>
                <a:prstDash val="solid"/>
                <a:round/>
              </a:ln>
            </p:spPr>
            <p:txBody>
              <a:bodyPr rtlCol="0" anchor="ctr"/>
              <a:lstStyle/>
              <a:p>
                <a:endParaRPr lang="zh-CN" altLang="en-US"/>
              </a:p>
            </p:txBody>
          </p:sp>
          <p:sp>
            <p:nvSpPr>
              <p:cNvPr id="214" name="Freeform: Shape 213">
                <a:extLst>
                  <a:ext uri="{FF2B5EF4-FFF2-40B4-BE49-F238E27FC236}">
                    <a16:creationId xmlns:a16="http://schemas.microsoft.com/office/drawing/2014/main" id="{7F9886F9-D840-1DEE-BC44-9A3AFADA5690}"/>
                  </a:ext>
                </a:extLst>
              </p:cNvPr>
              <p:cNvSpPr/>
              <p:nvPr/>
            </p:nvSpPr>
            <p:spPr>
              <a:xfrm>
                <a:off x="9352093" y="3918621"/>
                <a:ext cx="70549" cy="22945"/>
              </a:xfrm>
              <a:custGeom>
                <a:avLst/>
                <a:gdLst>
                  <a:gd name="connsiteX0" fmla="*/ 70671 w 70549"/>
                  <a:gd name="connsiteY0" fmla="*/ 49 h 22945"/>
                  <a:gd name="connsiteX1" fmla="*/ 121 w 70549"/>
                  <a:gd name="connsiteY1" fmla="*/ 49 h 22945"/>
                </a:gdLst>
                <a:ahLst/>
                <a:cxnLst>
                  <a:cxn ang="0">
                    <a:pos x="connsiteX0" y="connsiteY0"/>
                  </a:cxn>
                  <a:cxn ang="0">
                    <a:pos x="connsiteX1" y="connsiteY1"/>
                  </a:cxn>
                </a:cxnLst>
                <a:rect l="l" t="t" r="r" b="b"/>
                <a:pathLst>
                  <a:path w="70549" h="22945">
                    <a:moveTo>
                      <a:pt x="70671" y="49"/>
                    </a:moveTo>
                    <a:lnTo>
                      <a:pt x="121" y="49"/>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215" name="Freeform: Shape 214">
                <a:extLst>
                  <a:ext uri="{FF2B5EF4-FFF2-40B4-BE49-F238E27FC236}">
                    <a16:creationId xmlns:a16="http://schemas.microsoft.com/office/drawing/2014/main" id="{B452F86E-CF86-5224-A9F2-5E0398DEE568}"/>
                  </a:ext>
                </a:extLst>
              </p:cNvPr>
              <p:cNvSpPr/>
              <p:nvPr/>
            </p:nvSpPr>
            <p:spPr>
              <a:xfrm>
                <a:off x="9866331" y="3909140"/>
                <a:ext cx="70549" cy="22945"/>
              </a:xfrm>
              <a:custGeom>
                <a:avLst/>
                <a:gdLst>
                  <a:gd name="connsiteX0" fmla="*/ 70692 w 70549"/>
                  <a:gd name="connsiteY0" fmla="*/ 48 h 22945"/>
                  <a:gd name="connsiteX1" fmla="*/ 143 w 70549"/>
                  <a:gd name="connsiteY1" fmla="*/ 48 h 22945"/>
                </a:gdLst>
                <a:ahLst/>
                <a:cxnLst>
                  <a:cxn ang="0">
                    <a:pos x="connsiteX0" y="connsiteY0"/>
                  </a:cxn>
                  <a:cxn ang="0">
                    <a:pos x="connsiteX1" y="connsiteY1"/>
                  </a:cxn>
                </a:cxnLst>
                <a:rect l="l" t="t" r="r" b="b"/>
                <a:pathLst>
                  <a:path w="70549" h="22945">
                    <a:moveTo>
                      <a:pt x="70692" y="48"/>
                    </a:moveTo>
                    <a:lnTo>
                      <a:pt x="143" y="48"/>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216" name="Freeform: Shape 215">
                <a:extLst>
                  <a:ext uri="{FF2B5EF4-FFF2-40B4-BE49-F238E27FC236}">
                    <a16:creationId xmlns:a16="http://schemas.microsoft.com/office/drawing/2014/main" id="{80688F07-F406-18E0-82BA-E00BD5BBC7BC}"/>
                  </a:ext>
                </a:extLst>
              </p:cNvPr>
              <p:cNvSpPr/>
              <p:nvPr/>
            </p:nvSpPr>
            <p:spPr>
              <a:xfrm>
                <a:off x="10380569" y="3890175"/>
                <a:ext cx="70549" cy="22945"/>
              </a:xfrm>
              <a:custGeom>
                <a:avLst/>
                <a:gdLst>
                  <a:gd name="connsiteX0" fmla="*/ 70714 w 70549"/>
                  <a:gd name="connsiteY0" fmla="*/ 48 h 22945"/>
                  <a:gd name="connsiteX1" fmla="*/ 164 w 70549"/>
                  <a:gd name="connsiteY1" fmla="*/ 48 h 22945"/>
                </a:gdLst>
                <a:ahLst/>
                <a:cxnLst>
                  <a:cxn ang="0">
                    <a:pos x="connsiteX0" y="connsiteY0"/>
                  </a:cxn>
                  <a:cxn ang="0">
                    <a:pos x="connsiteX1" y="connsiteY1"/>
                  </a:cxn>
                </a:cxnLst>
                <a:rect l="l" t="t" r="r" b="b"/>
                <a:pathLst>
                  <a:path w="70549" h="22945">
                    <a:moveTo>
                      <a:pt x="70714" y="48"/>
                    </a:moveTo>
                    <a:lnTo>
                      <a:pt x="164" y="48"/>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217" name="Freeform: Shape 216">
                <a:extLst>
                  <a:ext uri="{FF2B5EF4-FFF2-40B4-BE49-F238E27FC236}">
                    <a16:creationId xmlns:a16="http://schemas.microsoft.com/office/drawing/2014/main" id="{B7554BA7-6DB9-DCBA-79B1-579DEE87D0F6}"/>
                  </a:ext>
                </a:extLst>
              </p:cNvPr>
              <p:cNvSpPr/>
              <p:nvPr/>
            </p:nvSpPr>
            <p:spPr>
              <a:xfrm>
                <a:off x="10894830" y="3848905"/>
                <a:ext cx="70549" cy="22945"/>
              </a:xfrm>
              <a:custGeom>
                <a:avLst/>
                <a:gdLst>
                  <a:gd name="connsiteX0" fmla="*/ 70736 w 70549"/>
                  <a:gd name="connsiteY0" fmla="*/ 46 h 22945"/>
                  <a:gd name="connsiteX1" fmla="*/ 186 w 70549"/>
                  <a:gd name="connsiteY1" fmla="*/ 46 h 22945"/>
                </a:gdLst>
                <a:ahLst/>
                <a:cxnLst>
                  <a:cxn ang="0">
                    <a:pos x="connsiteX0" y="connsiteY0"/>
                  </a:cxn>
                  <a:cxn ang="0">
                    <a:pos x="connsiteX1" y="connsiteY1"/>
                  </a:cxn>
                </a:cxnLst>
                <a:rect l="l" t="t" r="r" b="b"/>
                <a:pathLst>
                  <a:path w="70549" h="22945">
                    <a:moveTo>
                      <a:pt x="70736" y="46"/>
                    </a:moveTo>
                    <a:lnTo>
                      <a:pt x="186" y="46"/>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218" name="Freeform: Shape 217">
                <a:extLst>
                  <a:ext uri="{FF2B5EF4-FFF2-40B4-BE49-F238E27FC236}">
                    <a16:creationId xmlns:a16="http://schemas.microsoft.com/office/drawing/2014/main" id="{7FFDB641-8047-E343-1ED7-4FF6215C4B01}"/>
                  </a:ext>
                </a:extLst>
              </p:cNvPr>
              <p:cNvSpPr/>
              <p:nvPr/>
            </p:nvSpPr>
            <p:spPr>
              <a:xfrm>
                <a:off x="11409068" y="3781130"/>
                <a:ext cx="70549" cy="22945"/>
              </a:xfrm>
              <a:custGeom>
                <a:avLst/>
                <a:gdLst>
                  <a:gd name="connsiteX0" fmla="*/ 70758 w 70549"/>
                  <a:gd name="connsiteY0" fmla="*/ 43 h 22945"/>
                  <a:gd name="connsiteX1" fmla="*/ 208 w 70549"/>
                  <a:gd name="connsiteY1" fmla="*/ 43 h 22945"/>
                </a:gdLst>
                <a:ahLst/>
                <a:cxnLst>
                  <a:cxn ang="0">
                    <a:pos x="connsiteX0" y="connsiteY0"/>
                  </a:cxn>
                  <a:cxn ang="0">
                    <a:pos x="connsiteX1" y="connsiteY1"/>
                  </a:cxn>
                </a:cxnLst>
                <a:rect l="l" t="t" r="r" b="b"/>
                <a:pathLst>
                  <a:path w="70549" h="22945">
                    <a:moveTo>
                      <a:pt x="70758" y="43"/>
                    </a:moveTo>
                    <a:lnTo>
                      <a:pt x="208" y="43"/>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220" name="Freeform: Shape 219">
                <a:extLst>
                  <a:ext uri="{FF2B5EF4-FFF2-40B4-BE49-F238E27FC236}">
                    <a16:creationId xmlns:a16="http://schemas.microsoft.com/office/drawing/2014/main" id="{597A329A-334F-171A-AA2A-1F1D6B718C56}"/>
                  </a:ext>
                </a:extLst>
              </p:cNvPr>
              <p:cNvSpPr/>
              <p:nvPr/>
            </p:nvSpPr>
            <p:spPr>
              <a:xfrm>
                <a:off x="9352093" y="3918621"/>
                <a:ext cx="70549" cy="22945"/>
              </a:xfrm>
              <a:custGeom>
                <a:avLst/>
                <a:gdLst>
                  <a:gd name="connsiteX0" fmla="*/ 70671 w 70549"/>
                  <a:gd name="connsiteY0" fmla="*/ 49 h 22945"/>
                  <a:gd name="connsiteX1" fmla="*/ 121 w 70549"/>
                  <a:gd name="connsiteY1" fmla="*/ 49 h 22945"/>
                </a:gdLst>
                <a:ahLst/>
                <a:cxnLst>
                  <a:cxn ang="0">
                    <a:pos x="connsiteX0" y="connsiteY0"/>
                  </a:cxn>
                  <a:cxn ang="0">
                    <a:pos x="connsiteX1" y="connsiteY1"/>
                  </a:cxn>
                </a:cxnLst>
                <a:rect l="l" t="t" r="r" b="b"/>
                <a:pathLst>
                  <a:path w="70549" h="22945">
                    <a:moveTo>
                      <a:pt x="70671" y="49"/>
                    </a:moveTo>
                    <a:lnTo>
                      <a:pt x="121" y="49"/>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221" name="Freeform: Shape 220">
                <a:extLst>
                  <a:ext uri="{FF2B5EF4-FFF2-40B4-BE49-F238E27FC236}">
                    <a16:creationId xmlns:a16="http://schemas.microsoft.com/office/drawing/2014/main" id="{F3C687A3-72CF-057B-6059-08025304A320}"/>
                  </a:ext>
                </a:extLst>
              </p:cNvPr>
              <p:cNvSpPr/>
              <p:nvPr/>
            </p:nvSpPr>
            <p:spPr>
              <a:xfrm>
                <a:off x="9866331" y="3909140"/>
                <a:ext cx="70549" cy="22945"/>
              </a:xfrm>
              <a:custGeom>
                <a:avLst/>
                <a:gdLst>
                  <a:gd name="connsiteX0" fmla="*/ 70692 w 70549"/>
                  <a:gd name="connsiteY0" fmla="*/ 48 h 22945"/>
                  <a:gd name="connsiteX1" fmla="*/ 143 w 70549"/>
                  <a:gd name="connsiteY1" fmla="*/ 48 h 22945"/>
                </a:gdLst>
                <a:ahLst/>
                <a:cxnLst>
                  <a:cxn ang="0">
                    <a:pos x="connsiteX0" y="connsiteY0"/>
                  </a:cxn>
                  <a:cxn ang="0">
                    <a:pos x="connsiteX1" y="connsiteY1"/>
                  </a:cxn>
                </a:cxnLst>
                <a:rect l="l" t="t" r="r" b="b"/>
                <a:pathLst>
                  <a:path w="70549" h="22945">
                    <a:moveTo>
                      <a:pt x="70692" y="48"/>
                    </a:moveTo>
                    <a:lnTo>
                      <a:pt x="143" y="48"/>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222" name="Freeform: Shape 221">
                <a:extLst>
                  <a:ext uri="{FF2B5EF4-FFF2-40B4-BE49-F238E27FC236}">
                    <a16:creationId xmlns:a16="http://schemas.microsoft.com/office/drawing/2014/main" id="{2B5FF8CB-ABC3-930E-1D0E-2FC27ED23EF2}"/>
                  </a:ext>
                </a:extLst>
              </p:cNvPr>
              <p:cNvSpPr/>
              <p:nvPr/>
            </p:nvSpPr>
            <p:spPr>
              <a:xfrm>
                <a:off x="10380569" y="3890175"/>
                <a:ext cx="70549" cy="22945"/>
              </a:xfrm>
              <a:custGeom>
                <a:avLst/>
                <a:gdLst>
                  <a:gd name="connsiteX0" fmla="*/ 70714 w 70549"/>
                  <a:gd name="connsiteY0" fmla="*/ 48 h 22945"/>
                  <a:gd name="connsiteX1" fmla="*/ 164 w 70549"/>
                  <a:gd name="connsiteY1" fmla="*/ 48 h 22945"/>
                </a:gdLst>
                <a:ahLst/>
                <a:cxnLst>
                  <a:cxn ang="0">
                    <a:pos x="connsiteX0" y="connsiteY0"/>
                  </a:cxn>
                  <a:cxn ang="0">
                    <a:pos x="connsiteX1" y="connsiteY1"/>
                  </a:cxn>
                </a:cxnLst>
                <a:rect l="l" t="t" r="r" b="b"/>
                <a:pathLst>
                  <a:path w="70549" h="22945">
                    <a:moveTo>
                      <a:pt x="70714" y="48"/>
                    </a:moveTo>
                    <a:lnTo>
                      <a:pt x="164" y="48"/>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223" name="Freeform: Shape 222">
                <a:extLst>
                  <a:ext uri="{FF2B5EF4-FFF2-40B4-BE49-F238E27FC236}">
                    <a16:creationId xmlns:a16="http://schemas.microsoft.com/office/drawing/2014/main" id="{D7715F57-52A0-CD76-CA98-16B3EBF7C853}"/>
                  </a:ext>
                </a:extLst>
              </p:cNvPr>
              <p:cNvSpPr/>
              <p:nvPr/>
            </p:nvSpPr>
            <p:spPr>
              <a:xfrm>
                <a:off x="10894830" y="3838517"/>
                <a:ext cx="70549" cy="22945"/>
              </a:xfrm>
              <a:custGeom>
                <a:avLst/>
                <a:gdLst>
                  <a:gd name="connsiteX0" fmla="*/ 70736 w 70549"/>
                  <a:gd name="connsiteY0" fmla="*/ 45 h 22945"/>
                  <a:gd name="connsiteX1" fmla="*/ 186 w 70549"/>
                  <a:gd name="connsiteY1" fmla="*/ 45 h 22945"/>
                </a:gdLst>
                <a:ahLst/>
                <a:cxnLst>
                  <a:cxn ang="0">
                    <a:pos x="connsiteX0" y="connsiteY0"/>
                  </a:cxn>
                  <a:cxn ang="0">
                    <a:pos x="connsiteX1" y="connsiteY1"/>
                  </a:cxn>
                </a:cxnLst>
                <a:rect l="l" t="t" r="r" b="b"/>
                <a:pathLst>
                  <a:path w="70549" h="22945">
                    <a:moveTo>
                      <a:pt x="70736" y="45"/>
                    </a:moveTo>
                    <a:lnTo>
                      <a:pt x="186" y="45"/>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224" name="Freeform: Shape 223">
                <a:extLst>
                  <a:ext uri="{FF2B5EF4-FFF2-40B4-BE49-F238E27FC236}">
                    <a16:creationId xmlns:a16="http://schemas.microsoft.com/office/drawing/2014/main" id="{88300AF3-43D3-E6BF-80D1-07306440E238}"/>
                  </a:ext>
                </a:extLst>
              </p:cNvPr>
              <p:cNvSpPr/>
              <p:nvPr/>
            </p:nvSpPr>
            <p:spPr>
              <a:xfrm>
                <a:off x="11409068" y="3781130"/>
                <a:ext cx="70549" cy="22945"/>
              </a:xfrm>
              <a:custGeom>
                <a:avLst/>
                <a:gdLst>
                  <a:gd name="connsiteX0" fmla="*/ 70758 w 70549"/>
                  <a:gd name="connsiteY0" fmla="*/ 43 h 22945"/>
                  <a:gd name="connsiteX1" fmla="*/ 208 w 70549"/>
                  <a:gd name="connsiteY1" fmla="*/ 43 h 22945"/>
                </a:gdLst>
                <a:ahLst/>
                <a:cxnLst>
                  <a:cxn ang="0">
                    <a:pos x="connsiteX0" y="connsiteY0"/>
                  </a:cxn>
                  <a:cxn ang="0">
                    <a:pos x="connsiteX1" y="connsiteY1"/>
                  </a:cxn>
                </a:cxnLst>
                <a:rect l="l" t="t" r="r" b="b"/>
                <a:pathLst>
                  <a:path w="70549" h="22945">
                    <a:moveTo>
                      <a:pt x="70758" y="43"/>
                    </a:moveTo>
                    <a:lnTo>
                      <a:pt x="208" y="43"/>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226" name="Freeform: Shape 225">
                <a:extLst>
                  <a:ext uri="{FF2B5EF4-FFF2-40B4-BE49-F238E27FC236}">
                    <a16:creationId xmlns:a16="http://schemas.microsoft.com/office/drawing/2014/main" id="{6E8FEDF4-94DB-19E9-0A13-49D0F51FD19A}"/>
                  </a:ext>
                </a:extLst>
              </p:cNvPr>
              <p:cNvSpPr/>
              <p:nvPr/>
            </p:nvSpPr>
            <p:spPr>
              <a:xfrm>
                <a:off x="9524494" y="3918598"/>
                <a:ext cx="23516" cy="22945"/>
              </a:xfrm>
              <a:custGeom>
                <a:avLst/>
                <a:gdLst>
                  <a:gd name="connsiteX0" fmla="*/ 0 w 23516"/>
                  <a:gd name="connsiteY0" fmla="*/ 0 h 22945"/>
                  <a:gd name="connsiteX1" fmla="*/ 0 w 23516"/>
                  <a:gd name="connsiteY1" fmla="*/ 0 h 22945"/>
                </a:gdLst>
                <a:ahLst/>
                <a:cxnLst>
                  <a:cxn ang="0">
                    <a:pos x="connsiteX0" y="connsiteY0"/>
                  </a:cxn>
                  <a:cxn ang="0">
                    <a:pos x="connsiteX1" y="connsiteY1"/>
                  </a:cxn>
                </a:cxnLst>
                <a:rect l="l" t="t" r="r" b="b"/>
                <a:pathLst>
                  <a:path w="23516" h="22945">
                    <a:moveTo>
                      <a:pt x="0" y="0"/>
                    </a:moveTo>
                    <a:lnTo>
                      <a:pt x="0" y="0"/>
                    </a:lnTo>
                  </a:path>
                </a:pathLst>
              </a:custGeom>
              <a:noFill/>
              <a:ln w="15240" cap="flat">
                <a:solidFill>
                  <a:srgbClr val="000000"/>
                </a:solidFill>
                <a:prstDash val="solid"/>
                <a:round/>
              </a:ln>
            </p:spPr>
            <p:txBody>
              <a:bodyPr rtlCol="0" anchor="ctr"/>
              <a:lstStyle/>
              <a:p>
                <a:endParaRPr lang="zh-CN" altLang="en-US"/>
              </a:p>
            </p:txBody>
          </p:sp>
          <p:sp>
            <p:nvSpPr>
              <p:cNvPr id="227" name="Freeform: Shape 226">
                <a:extLst>
                  <a:ext uri="{FF2B5EF4-FFF2-40B4-BE49-F238E27FC236}">
                    <a16:creationId xmlns:a16="http://schemas.microsoft.com/office/drawing/2014/main" id="{C78200B3-41F2-6F7A-73BB-C54010B32B05}"/>
                  </a:ext>
                </a:extLst>
              </p:cNvPr>
              <p:cNvSpPr/>
              <p:nvPr/>
            </p:nvSpPr>
            <p:spPr>
              <a:xfrm>
                <a:off x="10038731" y="3909068"/>
                <a:ext cx="23516" cy="22945"/>
              </a:xfrm>
              <a:custGeom>
                <a:avLst/>
                <a:gdLst>
                  <a:gd name="connsiteX0" fmla="*/ 0 w 23516"/>
                  <a:gd name="connsiteY0" fmla="*/ 0 h 22945"/>
                  <a:gd name="connsiteX1" fmla="*/ 0 w 23516"/>
                  <a:gd name="connsiteY1" fmla="*/ 0 h 22945"/>
                </a:gdLst>
                <a:ahLst/>
                <a:cxnLst>
                  <a:cxn ang="0">
                    <a:pos x="connsiteX0" y="connsiteY0"/>
                  </a:cxn>
                  <a:cxn ang="0">
                    <a:pos x="connsiteX1" y="connsiteY1"/>
                  </a:cxn>
                </a:cxnLst>
                <a:rect l="l" t="t" r="r" b="b"/>
                <a:pathLst>
                  <a:path w="23516" h="22945">
                    <a:moveTo>
                      <a:pt x="0" y="0"/>
                    </a:moveTo>
                    <a:lnTo>
                      <a:pt x="0" y="0"/>
                    </a:lnTo>
                  </a:path>
                </a:pathLst>
              </a:custGeom>
              <a:noFill/>
              <a:ln w="15240" cap="flat">
                <a:solidFill>
                  <a:srgbClr val="000000"/>
                </a:solidFill>
                <a:prstDash val="solid"/>
                <a:round/>
              </a:ln>
            </p:spPr>
            <p:txBody>
              <a:bodyPr rtlCol="0" anchor="ctr"/>
              <a:lstStyle/>
              <a:p>
                <a:endParaRPr lang="zh-CN" altLang="en-US"/>
              </a:p>
            </p:txBody>
          </p:sp>
          <p:sp>
            <p:nvSpPr>
              <p:cNvPr id="228" name="Freeform: Shape 227">
                <a:extLst>
                  <a:ext uri="{FF2B5EF4-FFF2-40B4-BE49-F238E27FC236}">
                    <a16:creationId xmlns:a16="http://schemas.microsoft.com/office/drawing/2014/main" id="{0F742E67-AF15-0530-9430-AB432F578B60}"/>
                  </a:ext>
                </a:extLst>
              </p:cNvPr>
              <p:cNvSpPr/>
              <p:nvPr/>
            </p:nvSpPr>
            <p:spPr>
              <a:xfrm>
                <a:off x="10552993" y="3890007"/>
                <a:ext cx="23516" cy="22945"/>
              </a:xfrm>
              <a:custGeom>
                <a:avLst/>
                <a:gdLst>
                  <a:gd name="connsiteX0" fmla="*/ 0 w 23516"/>
                  <a:gd name="connsiteY0" fmla="*/ 0 h 22945"/>
                  <a:gd name="connsiteX1" fmla="*/ 0 w 23516"/>
                  <a:gd name="connsiteY1" fmla="*/ 0 h 22945"/>
                </a:gdLst>
                <a:ahLst/>
                <a:cxnLst>
                  <a:cxn ang="0">
                    <a:pos x="connsiteX0" y="connsiteY0"/>
                  </a:cxn>
                  <a:cxn ang="0">
                    <a:pos x="connsiteX1" y="connsiteY1"/>
                  </a:cxn>
                </a:cxnLst>
                <a:rect l="l" t="t" r="r" b="b"/>
                <a:pathLst>
                  <a:path w="23516" h="22945">
                    <a:moveTo>
                      <a:pt x="0" y="0"/>
                    </a:moveTo>
                    <a:lnTo>
                      <a:pt x="0" y="0"/>
                    </a:lnTo>
                  </a:path>
                </a:pathLst>
              </a:custGeom>
              <a:noFill/>
              <a:ln w="15240" cap="flat">
                <a:solidFill>
                  <a:srgbClr val="000000"/>
                </a:solidFill>
                <a:prstDash val="solid"/>
                <a:round/>
              </a:ln>
            </p:spPr>
            <p:txBody>
              <a:bodyPr rtlCol="0" anchor="ctr"/>
              <a:lstStyle/>
              <a:p>
                <a:endParaRPr lang="zh-CN" altLang="en-US"/>
              </a:p>
            </p:txBody>
          </p:sp>
          <p:sp>
            <p:nvSpPr>
              <p:cNvPr id="229" name="Freeform: Shape 228">
                <a:extLst>
                  <a:ext uri="{FF2B5EF4-FFF2-40B4-BE49-F238E27FC236}">
                    <a16:creationId xmlns:a16="http://schemas.microsoft.com/office/drawing/2014/main" id="{3D79F16E-AD9B-154A-8EF0-0914AF7E070E}"/>
                  </a:ext>
                </a:extLst>
              </p:cNvPr>
              <p:cNvSpPr/>
              <p:nvPr/>
            </p:nvSpPr>
            <p:spPr>
              <a:xfrm>
                <a:off x="11067230" y="3842358"/>
                <a:ext cx="23516" cy="22945"/>
              </a:xfrm>
              <a:custGeom>
                <a:avLst/>
                <a:gdLst>
                  <a:gd name="connsiteX0" fmla="*/ 0 w 23516"/>
                  <a:gd name="connsiteY0" fmla="*/ 0 h 22945"/>
                  <a:gd name="connsiteX1" fmla="*/ 0 w 23516"/>
                  <a:gd name="connsiteY1" fmla="*/ 0 h 22945"/>
                </a:gdLst>
                <a:ahLst/>
                <a:cxnLst>
                  <a:cxn ang="0">
                    <a:pos x="connsiteX0" y="connsiteY0"/>
                  </a:cxn>
                  <a:cxn ang="0">
                    <a:pos x="connsiteX1" y="connsiteY1"/>
                  </a:cxn>
                </a:cxnLst>
                <a:rect l="l" t="t" r="r" b="b"/>
                <a:pathLst>
                  <a:path w="23516" h="22945">
                    <a:moveTo>
                      <a:pt x="0" y="0"/>
                    </a:moveTo>
                    <a:lnTo>
                      <a:pt x="0" y="0"/>
                    </a:lnTo>
                  </a:path>
                </a:pathLst>
              </a:custGeom>
              <a:noFill/>
              <a:ln w="15240" cap="flat">
                <a:solidFill>
                  <a:srgbClr val="000000"/>
                </a:solidFill>
                <a:prstDash val="solid"/>
                <a:round/>
              </a:ln>
            </p:spPr>
            <p:txBody>
              <a:bodyPr rtlCol="0" anchor="ctr"/>
              <a:lstStyle/>
              <a:p>
                <a:endParaRPr lang="zh-CN" altLang="en-US"/>
              </a:p>
            </p:txBody>
          </p:sp>
          <p:sp>
            <p:nvSpPr>
              <p:cNvPr id="230" name="Freeform: Shape 229">
                <a:extLst>
                  <a:ext uri="{FF2B5EF4-FFF2-40B4-BE49-F238E27FC236}">
                    <a16:creationId xmlns:a16="http://schemas.microsoft.com/office/drawing/2014/main" id="{1C27790A-C1DA-F6C7-6A80-5DF9433A6F20}"/>
                  </a:ext>
                </a:extLst>
              </p:cNvPr>
              <p:cNvSpPr/>
              <p:nvPr/>
            </p:nvSpPr>
            <p:spPr>
              <a:xfrm>
                <a:off x="11581468" y="3761355"/>
                <a:ext cx="23516" cy="22945"/>
              </a:xfrm>
              <a:custGeom>
                <a:avLst/>
                <a:gdLst>
                  <a:gd name="connsiteX0" fmla="*/ 0 w 23516"/>
                  <a:gd name="connsiteY0" fmla="*/ 0 h 22945"/>
                  <a:gd name="connsiteX1" fmla="*/ 0 w 23516"/>
                  <a:gd name="connsiteY1" fmla="*/ 0 h 22945"/>
                </a:gdLst>
                <a:ahLst/>
                <a:cxnLst>
                  <a:cxn ang="0">
                    <a:pos x="connsiteX0" y="connsiteY0"/>
                  </a:cxn>
                  <a:cxn ang="0">
                    <a:pos x="connsiteX1" y="connsiteY1"/>
                  </a:cxn>
                </a:cxnLst>
                <a:rect l="l" t="t" r="r" b="b"/>
                <a:pathLst>
                  <a:path w="23516" h="22945">
                    <a:moveTo>
                      <a:pt x="0" y="0"/>
                    </a:moveTo>
                    <a:lnTo>
                      <a:pt x="0" y="0"/>
                    </a:lnTo>
                  </a:path>
                </a:pathLst>
              </a:custGeom>
              <a:noFill/>
              <a:ln w="15240" cap="flat">
                <a:solidFill>
                  <a:srgbClr val="000000"/>
                </a:solidFill>
                <a:prstDash val="solid"/>
                <a:round/>
              </a:ln>
            </p:spPr>
            <p:txBody>
              <a:bodyPr rtlCol="0" anchor="ctr"/>
              <a:lstStyle/>
              <a:p>
                <a:endParaRPr lang="zh-CN" altLang="en-US"/>
              </a:p>
            </p:txBody>
          </p:sp>
          <p:sp>
            <p:nvSpPr>
              <p:cNvPr id="232" name="Freeform: Shape 231">
                <a:extLst>
                  <a:ext uri="{FF2B5EF4-FFF2-40B4-BE49-F238E27FC236}">
                    <a16:creationId xmlns:a16="http://schemas.microsoft.com/office/drawing/2014/main" id="{1B09F173-2C4B-202B-C835-6393DBC7E35D}"/>
                  </a:ext>
                </a:extLst>
              </p:cNvPr>
              <p:cNvSpPr/>
              <p:nvPr/>
            </p:nvSpPr>
            <p:spPr>
              <a:xfrm>
                <a:off x="9489219" y="3918598"/>
                <a:ext cx="70549" cy="22945"/>
              </a:xfrm>
              <a:custGeom>
                <a:avLst/>
                <a:gdLst>
                  <a:gd name="connsiteX0" fmla="*/ 70676 w 70549"/>
                  <a:gd name="connsiteY0" fmla="*/ 49 h 22945"/>
                  <a:gd name="connsiteX1" fmla="*/ 127 w 70549"/>
                  <a:gd name="connsiteY1" fmla="*/ 49 h 22945"/>
                </a:gdLst>
                <a:ahLst/>
                <a:cxnLst>
                  <a:cxn ang="0">
                    <a:pos x="connsiteX0" y="connsiteY0"/>
                  </a:cxn>
                  <a:cxn ang="0">
                    <a:pos x="connsiteX1" y="connsiteY1"/>
                  </a:cxn>
                </a:cxnLst>
                <a:rect l="l" t="t" r="r" b="b"/>
                <a:pathLst>
                  <a:path w="70549" h="22945">
                    <a:moveTo>
                      <a:pt x="70676" y="49"/>
                    </a:moveTo>
                    <a:lnTo>
                      <a:pt x="127" y="49"/>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233" name="Freeform: Shape 232">
                <a:extLst>
                  <a:ext uri="{FF2B5EF4-FFF2-40B4-BE49-F238E27FC236}">
                    <a16:creationId xmlns:a16="http://schemas.microsoft.com/office/drawing/2014/main" id="{DA5ED268-FB33-2899-CE47-FC8E5242D551}"/>
                  </a:ext>
                </a:extLst>
              </p:cNvPr>
              <p:cNvSpPr/>
              <p:nvPr/>
            </p:nvSpPr>
            <p:spPr>
              <a:xfrm>
                <a:off x="10003456" y="3909068"/>
                <a:ext cx="70549" cy="22945"/>
              </a:xfrm>
              <a:custGeom>
                <a:avLst/>
                <a:gdLst>
                  <a:gd name="connsiteX0" fmla="*/ 70698 w 70549"/>
                  <a:gd name="connsiteY0" fmla="*/ 48 h 22945"/>
                  <a:gd name="connsiteX1" fmla="*/ 148 w 70549"/>
                  <a:gd name="connsiteY1" fmla="*/ 48 h 22945"/>
                </a:gdLst>
                <a:ahLst/>
                <a:cxnLst>
                  <a:cxn ang="0">
                    <a:pos x="connsiteX0" y="connsiteY0"/>
                  </a:cxn>
                  <a:cxn ang="0">
                    <a:pos x="connsiteX1" y="connsiteY1"/>
                  </a:cxn>
                </a:cxnLst>
                <a:rect l="l" t="t" r="r" b="b"/>
                <a:pathLst>
                  <a:path w="70549" h="22945">
                    <a:moveTo>
                      <a:pt x="70698" y="48"/>
                    </a:moveTo>
                    <a:lnTo>
                      <a:pt x="148" y="48"/>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234" name="Freeform: Shape 233">
                <a:extLst>
                  <a:ext uri="{FF2B5EF4-FFF2-40B4-BE49-F238E27FC236}">
                    <a16:creationId xmlns:a16="http://schemas.microsoft.com/office/drawing/2014/main" id="{6E4D0355-10D2-29F2-3DA4-DCEDBD5D2E91}"/>
                  </a:ext>
                </a:extLst>
              </p:cNvPr>
              <p:cNvSpPr/>
              <p:nvPr/>
            </p:nvSpPr>
            <p:spPr>
              <a:xfrm>
                <a:off x="10517718" y="3890007"/>
                <a:ext cx="70549" cy="22945"/>
              </a:xfrm>
              <a:custGeom>
                <a:avLst/>
                <a:gdLst>
                  <a:gd name="connsiteX0" fmla="*/ 70720 w 70549"/>
                  <a:gd name="connsiteY0" fmla="*/ 48 h 22945"/>
                  <a:gd name="connsiteX1" fmla="*/ 170 w 70549"/>
                  <a:gd name="connsiteY1" fmla="*/ 48 h 22945"/>
                </a:gdLst>
                <a:ahLst/>
                <a:cxnLst>
                  <a:cxn ang="0">
                    <a:pos x="connsiteX0" y="connsiteY0"/>
                  </a:cxn>
                  <a:cxn ang="0">
                    <a:pos x="connsiteX1" y="connsiteY1"/>
                  </a:cxn>
                </a:cxnLst>
                <a:rect l="l" t="t" r="r" b="b"/>
                <a:pathLst>
                  <a:path w="70549" h="22945">
                    <a:moveTo>
                      <a:pt x="70720" y="48"/>
                    </a:moveTo>
                    <a:lnTo>
                      <a:pt x="170" y="48"/>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235" name="Freeform: Shape 234">
                <a:extLst>
                  <a:ext uri="{FF2B5EF4-FFF2-40B4-BE49-F238E27FC236}">
                    <a16:creationId xmlns:a16="http://schemas.microsoft.com/office/drawing/2014/main" id="{7E1B593E-2E15-1A08-1F2B-039941810424}"/>
                  </a:ext>
                </a:extLst>
              </p:cNvPr>
              <p:cNvSpPr/>
              <p:nvPr/>
            </p:nvSpPr>
            <p:spPr>
              <a:xfrm>
                <a:off x="11031956" y="3842358"/>
                <a:ext cx="70549" cy="22945"/>
              </a:xfrm>
              <a:custGeom>
                <a:avLst/>
                <a:gdLst>
                  <a:gd name="connsiteX0" fmla="*/ 70742 w 70549"/>
                  <a:gd name="connsiteY0" fmla="*/ 46 h 22945"/>
                  <a:gd name="connsiteX1" fmla="*/ 192 w 70549"/>
                  <a:gd name="connsiteY1" fmla="*/ 46 h 22945"/>
                </a:gdLst>
                <a:ahLst/>
                <a:cxnLst>
                  <a:cxn ang="0">
                    <a:pos x="connsiteX0" y="connsiteY0"/>
                  </a:cxn>
                  <a:cxn ang="0">
                    <a:pos x="connsiteX1" y="connsiteY1"/>
                  </a:cxn>
                </a:cxnLst>
                <a:rect l="l" t="t" r="r" b="b"/>
                <a:pathLst>
                  <a:path w="70549" h="22945">
                    <a:moveTo>
                      <a:pt x="70742" y="46"/>
                    </a:moveTo>
                    <a:lnTo>
                      <a:pt x="192" y="46"/>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236" name="Freeform: Shape 235">
                <a:extLst>
                  <a:ext uri="{FF2B5EF4-FFF2-40B4-BE49-F238E27FC236}">
                    <a16:creationId xmlns:a16="http://schemas.microsoft.com/office/drawing/2014/main" id="{9401AD63-481E-04A5-C989-F5BD4F41F109}"/>
                  </a:ext>
                </a:extLst>
              </p:cNvPr>
              <p:cNvSpPr/>
              <p:nvPr/>
            </p:nvSpPr>
            <p:spPr>
              <a:xfrm>
                <a:off x="11546194" y="3761355"/>
                <a:ext cx="70549" cy="22945"/>
              </a:xfrm>
              <a:custGeom>
                <a:avLst/>
                <a:gdLst>
                  <a:gd name="connsiteX0" fmla="*/ 70764 w 70549"/>
                  <a:gd name="connsiteY0" fmla="*/ 42 h 22945"/>
                  <a:gd name="connsiteX1" fmla="*/ 214 w 70549"/>
                  <a:gd name="connsiteY1" fmla="*/ 42 h 22945"/>
                </a:gdLst>
                <a:ahLst/>
                <a:cxnLst>
                  <a:cxn ang="0">
                    <a:pos x="connsiteX0" y="connsiteY0"/>
                  </a:cxn>
                  <a:cxn ang="0">
                    <a:pos x="connsiteX1" y="connsiteY1"/>
                  </a:cxn>
                </a:cxnLst>
                <a:rect l="l" t="t" r="r" b="b"/>
                <a:pathLst>
                  <a:path w="70549" h="22945">
                    <a:moveTo>
                      <a:pt x="70764" y="42"/>
                    </a:moveTo>
                    <a:lnTo>
                      <a:pt x="214" y="42"/>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238" name="Freeform: Shape 237">
                <a:extLst>
                  <a:ext uri="{FF2B5EF4-FFF2-40B4-BE49-F238E27FC236}">
                    <a16:creationId xmlns:a16="http://schemas.microsoft.com/office/drawing/2014/main" id="{1329B8EB-9ADB-2149-ABF0-A6CBF22F0C60}"/>
                  </a:ext>
                </a:extLst>
              </p:cNvPr>
              <p:cNvSpPr/>
              <p:nvPr/>
            </p:nvSpPr>
            <p:spPr>
              <a:xfrm>
                <a:off x="9489219" y="3918598"/>
                <a:ext cx="70549" cy="22945"/>
              </a:xfrm>
              <a:custGeom>
                <a:avLst/>
                <a:gdLst>
                  <a:gd name="connsiteX0" fmla="*/ 70676 w 70549"/>
                  <a:gd name="connsiteY0" fmla="*/ 49 h 22945"/>
                  <a:gd name="connsiteX1" fmla="*/ 127 w 70549"/>
                  <a:gd name="connsiteY1" fmla="*/ 49 h 22945"/>
                </a:gdLst>
                <a:ahLst/>
                <a:cxnLst>
                  <a:cxn ang="0">
                    <a:pos x="connsiteX0" y="connsiteY0"/>
                  </a:cxn>
                  <a:cxn ang="0">
                    <a:pos x="connsiteX1" y="connsiteY1"/>
                  </a:cxn>
                </a:cxnLst>
                <a:rect l="l" t="t" r="r" b="b"/>
                <a:pathLst>
                  <a:path w="70549" h="22945">
                    <a:moveTo>
                      <a:pt x="70676" y="49"/>
                    </a:moveTo>
                    <a:lnTo>
                      <a:pt x="127" y="49"/>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239" name="Freeform: Shape 238">
                <a:extLst>
                  <a:ext uri="{FF2B5EF4-FFF2-40B4-BE49-F238E27FC236}">
                    <a16:creationId xmlns:a16="http://schemas.microsoft.com/office/drawing/2014/main" id="{97A9BD40-8161-A081-BFDC-6EB794DFF822}"/>
                  </a:ext>
                </a:extLst>
              </p:cNvPr>
              <p:cNvSpPr/>
              <p:nvPr/>
            </p:nvSpPr>
            <p:spPr>
              <a:xfrm>
                <a:off x="10003456" y="3909068"/>
                <a:ext cx="70549" cy="22945"/>
              </a:xfrm>
              <a:custGeom>
                <a:avLst/>
                <a:gdLst>
                  <a:gd name="connsiteX0" fmla="*/ 70698 w 70549"/>
                  <a:gd name="connsiteY0" fmla="*/ 48 h 22945"/>
                  <a:gd name="connsiteX1" fmla="*/ 148 w 70549"/>
                  <a:gd name="connsiteY1" fmla="*/ 48 h 22945"/>
                </a:gdLst>
                <a:ahLst/>
                <a:cxnLst>
                  <a:cxn ang="0">
                    <a:pos x="connsiteX0" y="connsiteY0"/>
                  </a:cxn>
                  <a:cxn ang="0">
                    <a:pos x="connsiteX1" y="connsiteY1"/>
                  </a:cxn>
                </a:cxnLst>
                <a:rect l="l" t="t" r="r" b="b"/>
                <a:pathLst>
                  <a:path w="70549" h="22945">
                    <a:moveTo>
                      <a:pt x="70698" y="48"/>
                    </a:moveTo>
                    <a:lnTo>
                      <a:pt x="148" y="48"/>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240" name="Freeform: Shape 239">
                <a:extLst>
                  <a:ext uri="{FF2B5EF4-FFF2-40B4-BE49-F238E27FC236}">
                    <a16:creationId xmlns:a16="http://schemas.microsoft.com/office/drawing/2014/main" id="{ABA95004-7D4D-46D6-D1C2-C158571F4FF0}"/>
                  </a:ext>
                </a:extLst>
              </p:cNvPr>
              <p:cNvSpPr/>
              <p:nvPr/>
            </p:nvSpPr>
            <p:spPr>
              <a:xfrm>
                <a:off x="10517718" y="3890007"/>
                <a:ext cx="70549" cy="22945"/>
              </a:xfrm>
              <a:custGeom>
                <a:avLst/>
                <a:gdLst>
                  <a:gd name="connsiteX0" fmla="*/ 70720 w 70549"/>
                  <a:gd name="connsiteY0" fmla="*/ 48 h 22945"/>
                  <a:gd name="connsiteX1" fmla="*/ 170 w 70549"/>
                  <a:gd name="connsiteY1" fmla="*/ 48 h 22945"/>
                </a:gdLst>
                <a:ahLst/>
                <a:cxnLst>
                  <a:cxn ang="0">
                    <a:pos x="connsiteX0" y="connsiteY0"/>
                  </a:cxn>
                  <a:cxn ang="0">
                    <a:pos x="connsiteX1" y="connsiteY1"/>
                  </a:cxn>
                </a:cxnLst>
                <a:rect l="l" t="t" r="r" b="b"/>
                <a:pathLst>
                  <a:path w="70549" h="22945">
                    <a:moveTo>
                      <a:pt x="70720" y="48"/>
                    </a:moveTo>
                    <a:lnTo>
                      <a:pt x="170" y="48"/>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241" name="Freeform: Shape 240">
                <a:extLst>
                  <a:ext uri="{FF2B5EF4-FFF2-40B4-BE49-F238E27FC236}">
                    <a16:creationId xmlns:a16="http://schemas.microsoft.com/office/drawing/2014/main" id="{4854113A-8298-D0C0-B87F-4B9573B73A7E}"/>
                  </a:ext>
                </a:extLst>
              </p:cNvPr>
              <p:cNvSpPr/>
              <p:nvPr/>
            </p:nvSpPr>
            <p:spPr>
              <a:xfrm>
                <a:off x="11031956" y="3842358"/>
                <a:ext cx="70549" cy="22945"/>
              </a:xfrm>
              <a:custGeom>
                <a:avLst/>
                <a:gdLst>
                  <a:gd name="connsiteX0" fmla="*/ 70742 w 70549"/>
                  <a:gd name="connsiteY0" fmla="*/ 46 h 22945"/>
                  <a:gd name="connsiteX1" fmla="*/ 192 w 70549"/>
                  <a:gd name="connsiteY1" fmla="*/ 46 h 22945"/>
                </a:gdLst>
                <a:ahLst/>
                <a:cxnLst>
                  <a:cxn ang="0">
                    <a:pos x="connsiteX0" y="connsiteY0"/>
                  </a:cxn>
                  <a:cxn ang="0">
                    <a:pos x="connsiteX1" y="connsiteY1"/>
                  </a:cxn>
                </a:cxnLst>
                <a:rect l="l" t="t" r="r" b="b"/>
                <a:pathLst>
                  <a:path w="70549" h="22945">
                    <a:moveTo>
                      <a:pt x="70742" y="46"/>
                    </a:moveTo>
                    <a:lnTo>
                      <a:pt x="192" y="46"/>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242" name="Freeform: Shape 241">
                <a:extLst>
                  <a:ext uri="{FF2B5EF4-FFF2-40B4-BE49-F238E27FC236}">
                    <a16:creationId xmlns:a16="http://schemas.microsoft.com/office/drawing/2014/main" id="{BE891C5C-C67B-71BC-EEDC-DA583227002A}"/>
                  </a:ext>
                </a:extLst>
              </p:cNvPr>
              <p:cNvSpPr/>
              <p:nvPr/>
            </p:nvSpPr>
            <p:spPr>
              <a:xfrm>
                <a:off x="11546194" y="3761355"/>
                <a:ext cx="70549" cy="22945"/>
              </a:xfrm>
              <a:custGeom>
                <a:avLst/>
                <a:gdLst>
                  <a:gd name="connsiteX0" fmla="*/ 70764 w 70549"/>
                  <a:gd name="connsiteY0" fmla="*/ 42 h 22945"/>
                  <a:gd name="connsiteX1" fmla="*/ 214 w 70549"/>
                  <a:gd name="connsiteY1" fmla="*/ 42 h 22945"/>
                </a:gdLst>
                <a:ahLst/>
                <a:cxnLst>
                  <a:cxn ang="0">
                    <a:pos x="connsiteX0" y="connsiteY0"/>
                  </a:cxn>
                  <a:cxn ang="0">
                    <a:pos x="connsiteX1" y="connsiteY1"/>
                  </a:cxn>
                </a:cxnLst>
                <a:rect l="l" t="t" r="r" b="b"/>
                <a:pathLst>
                  <a:path w="70549" h="22945">
                    <a:moveTo>
                      <a:pt x="70764" y="42"/>
                    </a:moveTo>
                    <a:lnTo>
                      <a:pt x="214" y="42"/>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244" name="Freeform: Shape 243">
                <a:extLst>
                  <a:ext uri="{FF2B5EF4-FFF2-40B4-BE49-F238E27FC236}">
                    <a16:creationId xmlns:a16="http://schemas.microsoft.com/office/drawing/2014/main" id="{3791E0AA-A1A8-8B3A-5F6B-CC1FB5383557}"/>
                  </a:ext>
                </a:extLst>
              </p:cNvPr>
              <p:cNvSpPr/>
              <p:nvPr/>
            </p:nvSpPr>
            <p:spPr>
              <a:xfrm>
                <a:off x="9661619" y="3519186"/>
                <a:ext cx="23516" cy="83908"/>
              </a:xfrm>
              <a:custGeom>
                <a:avLst/>
                <a:gdLst>
                  <a:gd name="connsiteX0" fmla="*/ 0 w 23516"/>
                  <a:gd name="connsiteY0" fmla="*/ 83908 h 83908"/>
                  <a:gd name="connsiteX1" fmla="*/ 0 w 23516"/>
                  <a:gd name="connsiteY1" fmla="*/ 0 h 83908"/>
                </a:gdLst>
                <a:ahLst/>
                <a:cxnLst>
                  <a:cxn ang="0">
                    <a:pos x="connsiteX0" y="connsiteY0"/>
                  </a:cxn>
                  <a:cxn ang="0">
                    <a:pos x="connsiteX1" y="connsiteY1"/>
                  </a:cxn>
                </a:cxnLst>
                <a:rect l="l" t="t" r="r" b="b"/>
                <a:pathLst>
                  <a:path w="23516" h="83908">
                    <a:moveTo>
                      <a:pt x="0" y="83908"/>
                    </a:moveTo>
                    <a:lnTo>
                      <a:pt x="0" y="0"/>
                    </a:lnTo>
                  </a:path>
                </a:pathLst>
              </a:custGeom>
              <a:noFill/>
              <a:ln w="15240" cap="flat">
                <a:solidFill>
                  <a:srgbClr val="000000"/>
                </a:solidFill>
                <a:prstDash val="solid"/>
                <a:round/>
              </a:ln>
            </p:spPr>
            <p:txBody>
              <a:bodyPr rtlCol="0" anchor="ctr"/>
              <a:lstStyle/>
              <a:p>
                <a:endParaRPr lang="zh-CN" altLang="en-US"/>
              </a:p>
            </p:txBody>
          </p:sp>
          <p:sp>
            <p:nvSpPr>
              <p:cNvPr id="245" name="Freeform: Shape 244">
                <a:extLst>
                  <a:ext uri="{FF2B5EF4-FFF2-40B4-BE49-F238E27FC236}">
                    <a16:creationId xmlns:a16="http://schemas.microsoft.com/office/drawing/2014/main" id="{53D82644-80B8-F040-E3DC-A7F8F50F044D}"/>
                  </a:ext>
                </a:extLst>
              </p:cNvPr>
              <p:cNvSpPr/>
              <p:nvPr/>
            </p:nvSpPr>
            <p:spPr>
              <a:xfrm>
                <a:off x="10175880" y="3389260"/>
                <a:ext cx="23516" cy="121873"/>
              </a:xfrm>
              <a:custGeom>
                <a:avLst/>
                <a:gdLst>
                  <a:gd name="connsiteX0" fmla="*/ 0 w 23516"/>
                  <a:gd name="connsiteY0" fmla="*/ 121874 h 121873"/>
                  <a:gd name="connsiteX1" fmla="*/ 0 w 23516"/>
                  <a:gd name="connsiteY1" fmla="*/ 0 h 121873"/>
                </a:gdLst>
                <a:ahLst/>
                <a:cxnLst>
                  <a:cxn ang="0">
                    <a:pos x="connsiteX0" y="connsiteY0"/>
                  </a:cxn>
                  <a:cxn ang="0">
                    <a:pos x="connsiteX1" y="connsiteY1"/>
                  </a:cxn>
                </a:cxnLst>
                <a:rect l="l" t="t" r="r" b="b"/>
                <a:pathLst>
                  <a:path w="23516" h="121873">
                    <a:moveTo>
                      <a:pt x="0" y="121874"/>
                    </a:moveTo>
                    <a:lnTo>
                      <a:pt x="0" y="0"/>
                    </a:lnTo>
                  </a:path>
                </a:pathLst>
              </a:custGeom>
              <a:noFill/>
              <a:ln w="15240" cap="flat">
                <a:solidFill>
                  <a:srgbClr val="000000"/>
                </a:solidFill>
                <a:prstDash val="solid"/>
                <a:round/>
              </a:ln>
            </p:spPr>
            <p:txBody>
              <a:bodyPr rtlCol="0" anchor="ctr"/>
              <a:lstStyle/>
              <a:p>
                <a:endParaRPr lang="zh-CN" altLang="en-US"/>
              </a:p>
            </p:txBody>
          </p:sp>
          <p:sp>
            <p:nvSpPr>
              <p:cNvPr id="246" name="Freeform: Shape 245">
                <a:extLst>
                  <a:ext uri="{FF2B5EF4-FFF2-40B4-BE49-F238E27FC236}">
                    <a16:creationId xmlns:a16="http://schemas.microsoft.com/office/drawing/2014/main" id="{580FC352-2C7E-28A6-D528-C0ACE67E4044}"/>
                  </a:ext>
                </a:extLst>
              </p:cNvPr>
              <p:cNvSpPr/>
              <p:nvPr/>
            </p:nvSpPr>
            <p:spPr>
              <a:xfrm>
                <a:off x="10690118" y="3327596"/>
                <a:ext cx="23516" cy="104864"/>
              </a:xfrm>
              <a:custGeom>
                <a:avLst/>
                <a:gdLst>
                  <a:gd name="connsiteX0" fmla="*/ 0 w 23516"/>
                  <a:gd name="connsiteY0" fmla="*/ 104864 h 104864"/>
                  <a:gd name="connsiteX1" fmla="*/ 0 w 23516"/>
                  <a:gd name="connsiteY1" fmla="*/ 0 h 104864"/>
                </a:gdLst>
                <a:ahLst/>
                <a:cxnLst>
                  <a:cxn ang="0">
                    <a:pos x="connsiteX0" y="connsiteY0"/>
                  </a:cxn>
                  <a:cxn ang="0">
                    <a:pos x="connsiteX1" y="connsiteY1"/>
                  </a:cxn>
                </a:cxnLst>
                <a:rect l="l" t="t" r="r" b="b"/>
                <a:pathLst>
                  <a:path w="23516" h="104864">
                    <a:moveTo>
                      <a:pt x="0" y="104864"/>
                    </a:moveTo>
                    <a:lnTo>
                      <a:pt x="0" y="0"/>
                    </a:lnTo>
                  </a:path>
                </a:pathLst>
              </a:custGeom>
              <a:noFill/>
              <a:ln w="15240" cap="flat">
                <a:solidFill>
                  <a:srgbClr val="000000"/>
                </a:solidFill>
                <a:prstDash val="solid"/>
                <a:round/>
              </a:ln>
            </p:spPr>
            <p:txBody>
              <a:bodyPr rtlCol="0" anchor="ctr"/>
              <a:lstStyle/>
              <a:p>
                <a:endParaRPr lang="zh-CN" altLang="en-US"/>
              </a:p>
            </p:txBody>
          </p:sp>
          <p:sp>
            <p:nvSpPr>
              <p:cNvPr id="247" name="Freeform: Shape 246">
                <a:extLst>
                  <a:ext uri="{FF2B5EF4-FFF2-40B4-BE49-F238E27FC236}">
                    <a16:creationId xmlns:a16="http://schemas.microsoft.com/office/drawing/2014/main" id="{92B18666-F30D-5973-8201-304AD614083C}"/>
                  </a:ext>
                </a:extLst>
              </p:cNvPr>
              <p:cNvSpPr/>
              <p:nvPr/>
            </p:nvSpPr>
            <p:spPr>
              <a:xfrm>
                <a:off x="11204356" y="3239321"/>
                <a:ext cx="23516" cy="118319"/>
              </a:xfrm>
              <a:custGeom>
                <a:avLst/>
                <a:gdLst>
                  <a:gd name="connsiteX0" fmla="*/ 0 w 23516"/>
                  <a:gd name="connsiteY0" fmla="*/ 118320 h 118319"/>
                  <a:gd name="connsiteX1" fmla="*/ 0 w 23516"/>
                  <a:gd name="connsiteY1" fmla="*/ 0 h 118319"/>
                </a:gdLst>
                <a:ahLst/>
                <a:cxnLst>
                  <a:cxn ang="0">
                    <a:pos x="connsiteX0" y="connsiteY0"/>
                  </a:cxn>
                  <a:cxn ang="0">
                    <a:pos x="connsiteX1" y="connsiteY1"/>
                  </a:cxn>
                </a:cxnLst>
                <a:rect l="l" t="t" r="r" b="b"/>
                <a:pathLst>
                  <a:path w="23516" h="118319">
                    <a:moveTo>
                      <a:pt x="0" y="118320"/>
                    </a:moveTo>
                    <a:lnTo>
                      <a:pt x="0" y="0"/>
                    </a:lnTo>
                  </a:path>
                </a:pathLst>
              </a:custGeom>
              <a:noFill/>
              <a:ln w="15240" cap="flat">
                <a:solidFill>
                  <a:srgbClr val="000000"/>
                </a:solidFill>
                <a:prstDash val="solid"/>
                <a:round/>
              </a:ln>
            </p:spPr>
            <p:txBody>
              <a:bodyPr rtlCol="0" anchor="ctr"/>
              <a:lstStyle/>
              <a:p>
                <a:endParaRPr lang="zh-CN" altLang="en-US"/>
              </a:p>
            </p:txBody>
          </p:sp>
          <p:sp>
            <p:nvSpPr>
              <p:cNvPr id="248" name="Freeform: Shape 247">
                <a:extLst>
                  <a:ext uri="{FF2B5EF4-FFF2-40B4-BE49-F238E27FC236}">
                    <a16:creationId xmlns:a16="http://schemas.microsoft.com/office/drawing/2014/main" id="{07D145AA-13CD-87C3-F314-E1268225402D}"/>
                  </a:ext>
                </a:extLst>
              </p:cNvPr>
              <p:cNvSpPr/>
              <p:nvPr/>
            </p:nvSpPr>
            <p:spPr>
              <a:xfrm>
                <a:off x="11718617" y="3380500"/>
                <a:ext cx="23516" cy="107154"/>
              </a:xfrm>
              <a:custGeom>
                <a:avLst/>
                <a:gdLst>
                  <a:gd name="connsiteX0" fmla="*/ 0 w 23516"/>
                  <a:gd name="connsiteY0" fmla="*/ 107154 h 107154"/>
                  <a:gd name="connsiteX1" fmla="*/ 0 w 23516"/>
                  <a:gd name="connsiteY1" fmla="*/ 0 h 107154"/>
                </a:gdLst>
                <a:ahLst/>
                <a:cxnLst>
                  <a:cxn ang="0">
                    <a:pos x="connsiteX0" y="connsiteY0"/>
                  </a:cxn>
                  <a:cxn ang="0">
                    <a:pos x="connsiteX1" y="connsiteY1"/>
                  </a:cxn>
                </a:cxnLst>
                <a:rect l="l" t="t" r="r" b="b"/>
                <a:pathLst>
                  <a:path w="23516" h="107154">
                    <a:moveTo>
                      <a:pt x="0" y="107154"/>
                    </a:moveTo>
                    <a:lnTo>
                      <a:pt x="0" y="0"/>
                    </a:lnTo>
                  </a:path>
                </a:pathLst>
              </a:custGeom>
              <a:noFill/>
              <a:ln w="15240" cap="flat">
                <a:solidFill>
                  <a:srgbClr val="000000"/>
                </a:solidFill>
                <a:prstDash val="solid"/>
                <a:round/>
              </a:ln>
            </p:spPr>
            <p:txBody>
              <a:bodyPr rtlCol="0" anchor="ctr"/>
              <a:lstStyle/>
              <a:p>
                <a:endParaRPr lang="zh-CN" altLang="en-US"/>
              </a:p>
            </p:txBody>
          </p:sp>
          <p:sp>
            <p:nvSpPr>
              <p:cNvPr id="250" name="Freeform: Shape 249">
                <a:extLst>
                  <a:ext uri="{FF2B5EF4-FFF2-40B4-BE49-F238E27FC236}">
                    <a16:creationId xmlns:a16="http://schemas.microsoft.com/office/drawing/2014/main" id="{76AEF67C-E8C0-B6ED-3A59-2C6C648A65B5}"/>
                  </a:ext>
                </a:extLst>
              </p:cNvPr>
              <p:cNvSpPr/>
              <p:nvPr/>
            </p:nvSpPr>
            <p:spPr>
              <a:xfrm>
                <a:off x="9626344" y="3603094"/>
                <a:ext cx="70549" cy="22945"/>
              </a:xfrm>
              <a:custGeom>
                <a:avLst/>
                <a:gdLst>
                  <a:gd name="connsiteX0" fmla="*/ 70682 w 70549"/>
                  <a:gd name="connsiteY0" fmla="*/ 35 h 22945"/>
                  <a:gd name="connsiteX1" fmla="*/ 132 w 70549"/>
                  <a:gd name="connsiteY1" fmla="*/ 35 h 22945"/>
                </a:gdLst>
                <a:ahLst/>
                <a:cxnLst>
                  <a:cxn ang="0">
                    <a:pos x="connsiteX0" y="connsiteY0"/>
                  </a:cxn>
                  <a:cxn ang="0">
                    <a:pos x="connsiteX1" y="connsiteY1"/>
                  </a:cxn>
                </a:cxnLst>
                <a:rect l="l" t="t" r="r" b="b"/>
                <a:pathLst>
                  <a:path w="70549" h="22945">
                    <a:moveTo>
                      <a:pt x="70682" y="35"/>
                    </a:moveTo>
                    <a:lnTo>
                      <a:pt x="132" y="35"/>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251" name="Freeform: Shape 250">
                <a:extLst>
                  <a:ext uri="{FF2B5EF4-FFF2-40B4-BE49-F238E27FC236}">
                    <a16:creationId xmlns:a16="http://schemas.microsoft.com/office/drawing/2014/main" id="{DE487DCE-AA11-A34F-EE92-DD60E4C3E980}"/>
                  </a:ext>
                </a:extLst>
              </p:cNvPr>
              <p:cNvSpPr/>
              <p:nvPr/>
            </p:nvSpPr>
            <p:spPr>
              <a:xfrm>
                <a:off x="10140605" y="3511134"/>
                <a:ext cx="70549" cy="22945"/>
              </a:xfrm>
              <a:custGeom>
                <a:avLst/>
                <a:gdLst>
                  <a:gd name="connsiteX0" fmla="*/ 70704 w 70549"/>
                  <a:gd name="connsiteY0" fmla="*/ 31 h 22945"/>
                  <a:gd name="connsiteX1" fmla="*/ 154 w 70549"/>
                  <a:gd name="connsiteY1" fmla="*/ 31 h 22945"/>
                </a:gdLst>
                <a:ahLst/>
                <a:cxnLst>
                  <a:cxn ang="0">
                    <a:pos x="connsiteX0" y="connsiteY0"/>
                  </a:cxn>
                  <a:cxn ang="0">
                    <a:pos x="connsiteX1" y="connsiteY1"/>
                  </a:cxn>
                </a:cxnLst>
                <a:rect l="l" t="t" r="r" b="b"/>
                <a:pathLst>
                  <a:path w="70549" h="22945">
                    <a:moveTo>
                      <a:pt x="70704" y="31"/>
                    </a:moveTo>
                    <a:lnTo>
                      <a:pt x="154" y="31"/>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252" name="Freeform: Shape 251">
                <a:extLst>
                  <a:ext uri="{FF2B5EF4-FFF2-40B4-BE49-F238E27FC236}">
                    <a16:creationId xmlns:a16="http://schemas.microsoft.com/office/drawing/2014/main" id="{E7FDEC65-CB48-3BF9-AE89-1A2EC39115B5}"/>
                  </a:ext>
                </a:extLst>
              </p:cNvPr>
              <p:cNvSpPr/>
              <p:nvPr/>
            </p:nvSpPr>
            <p:spPr>
              <a:xfrm>
                <a:off x="10654843" y="3432460"/>
                <a:ext cx="70549" cy="22945"/>
              </a:xfrm>
              <a:custGeom>
                <a:avLst/>
                <a:gdLst>
                  <a:gd name="connsiteX0" fmla="*/ 70726 w 70549"/>
                  <a:gd name="connsiteY0" fmla="*/ 28 h 22945"/>
                  <a:gd name="connsiteX1" fmla="*/ 176 w 70549"/>
                  <a:gd name="connsiteY1" fmla="*/ 28 h 22945"/>
                </a:gdLst>
                <a:ahLst/>
                <a:cxnLst>
                  <a:cxn ang="0">
                    <a:pos x="connsiteX0" y="connsiteY0"/>
                  </a:cxn>
                  <a:cxn ang="0">
                    <a:pos x="connsiteX1" y="connsiteY1"/>
                  </a:cxn>
                </a:cxnLst>
                <a:rect l="l" t="t" r="r" b="b"/>
                <a:pathLst>
                  <a:path w="70549" h="22945">
                    <a:moveTo>
                      <a:pt x="70726" y="28"/>
                    </a:moveTo>
                    <a:lnTo>
                      <a:pt x="176" y="28"/>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253" name="Freeform: Shape 252">
                <a:extLst>
                  <a:ext uri="{FF2B5EF4-FFF2-40B4-BE49-F238E27FC236}">
                    <a16:creationId xmlns:a16="http://schemas.microsoft.com/office/drawing/2014/main" id="{5B3B69E4-76B0-1875-10E5-8D2DE150F5AB}"/>
                  </a:ext>
                </a:extLst>
              </p:cNvPr>
              <p:cNvSpPr/>
              <p:nvPr/>
            </p:nvSpPr>
            <p:spPr>
              <a:xfrm>
                <a:off x="11169081" y="3357641"/>
                <a:ext cx="70549" cy="22945"/>
              </a:xfrm>
              <a:custGeom>
                <a:avLst/>
                <a:gdLst>
                  <a:gd name="connsiteX0" fmla="*/ 70748 w 70549"/>
                  <a:gd name="connsiteY0" fmla="*/ 24 h 22945"/>
                  <a:gd name="connsiteX1" fmla="*/ 198 w 70549"/>
                  <a:gd name="connsiteY1" fmla="*/ 24 h 22945"/>
                </a:gdLst>
                <a:ahLst/>
                <a:cxnLst>
                  <a:cxn ang="0">
                    <a:pos x="connsiteX0" y="connsiteY0"/>
                  </a:cxn>
                  <a:cxn ang="0">
                    <a:pos x="connsiteX1" y="connsiteY1"/>
                  </a:cxn>
                </a:cxnLst>
                <a:rect l="l" t="t" r="r" b="b"/>
                <a:pathLst>
                  <a:path w="70549" h="22945">
                    <a:moveTo>
                      <a:pt x="70748" y="24"/>
                    </a:moveTo>
                    <a:lnTo>
                      <a:pt x="198" y="24"/>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254" name="Freeform: Shape 253">
                <a:extLst>
                  <a:ext uri="{FF2B5EF4-FFF2-40B4-BE49-F238E27FC236}">
                    <a16:creationId xmlns:a16="http://schemas.microsoft.com/office/drawing/2014/main" id="{38BA1049-F117-29E8-3459-14305B563484}"/>
                  </a:ext>
                </a:extLst>
              </p:cNvPr>
              <p:cNvSpPr/>
              <p:nvPr/>
            </p:nvSpPr>
            <p:spPr>
              <a:xfrm>
                <a:off x="11683342" y="3487654"/>
                <a:ext cx="70549" cy="22945"/>
              </a:xfrm>
              <a:custGeom>
                <a:avLst/>
                <a:gdLst>
                  <a:gd name="connsiteX0" fmla="*/ 70770 w 70549"/>
                  <a:gd name="connsiteY0" fmla="*/ 30 h 22945"/>
                  <a:gd name="connsiteX1" fmla="*/ 220 w 70549"/>
                  <a:gd name="connsiteY1" fmla="*/ 30 h 22945"/>
                </a:gdLst>
                <a:ahLst/>
                <a:cxnLst>
                  <a:cxn ang="0">
                    <a:pos x="connsiteX0" y="connsiteY0"/>
                  </a:cxn>
                  <a:cxn ang="0">
                    <a:pos x="connsiteX1" y="connsiteY1"/>
                  </a:cxn>
                </a:cxnLst>
                <a:rect l="l" t="t" r="r" b="b"/>
                <a:pathLst>
                  <a:path w="70549" h="22945">
                    <a:moveTo>
                      <a:pt x="70770" y="30"/>
                    </a:moveTo>
                    <a:lnTo>
                      <a:pt x="220" y="30"/>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256" name="Freeform: Shape 255">
                <a:extLst>
                  <a:ext uri="{FF2B5EF4-FFF2-40B4-BE49-F238E27FC236}">
                    <a16:creationId xmlns:a16="http://schemas.microsoft.com/office/drawing/2014/main" id="{5EE23A27-1591-CC5D-9B61-2F4D629B292F}"/>
                  </a:ext>
                </a:extLst>
              </p:cNvPr>
              <p:cNvSpPr/>
              <p:nvPr/>
            </p:nvSpPr>
            <p:spPr>
              <a:xfrm>
                <a:off x="9626344" y="3519186"/>
                <a:ext cx="70549" cy="22945"/>
              </a:xfrm>
              <a:custGeom>
                <a:avLst/>
                <a:gdLst>
                  <a:gd name="connsiteX0" fmla="*/ 70682 w 70549"/>
                  <a:gd name="connsiteY0" fmla="*/ 31 h 22945"/>
                  <a:gd name="connsiteX1" fmla="*/ 132 w 70549"/>
                  <a:gd name="connsiteY1" fmla="*/ 31 h 22945"/>
                </a:gdLst>
                <a:ahLst/>
                <a:cxnLst>
                  <a:cxn ang="0">
                    <a:pos x="connsiteX0" y="connsiteY0"/>
                  </a:cxn>
                  <a:cxn ang="0">
                    <a:pos x="connsiteX1" y="connsiteY1"/>
                  </a:cxn>
                </a:cxnLst>
                <a:rect l="l" t="t" r="r" b="b"/>
                <a:pathLst>
                  <a:path w="70549" h="22945">
                    <a:moveTo>
                      <a:pt x="70682" y="31"/>
                    </a:moveTo>
                    <a:lnTo>
                      <a:pt x="132" y="31"/>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257" name="Freeform: Shape 256">
                <a:extLst>
                  <a:ext uri="{FF2B5EF4-FFF2-40B4-BE49-F238E27FC236}">
                    <a16:creationId xmlns:a16="http://schemas.microsoft.com/office/drawing/2014/main" id="{1227D147-88C6-EA28-7727-E83B61BD1356}"/>
                  </a:ext>
                </a:extLst>
              </p:cNvPr>
              <p:cNvSpPr/>
              <p:nvPr/>
            </p:nvSpPr>
            <p:spPr>
              <a:xfrm>
                <a:off x="10140605" y="3389260"/>
                <a:ext cx="70549" cy="22945"/>
              </a:xfrm>
              <a:custGeom>
                <a:avLst/>
                <a:gdLst>
                  <a:gd name="connsiteX0" fmla="*/ 70704 w 70549"/>
                  <a:gd name="connsiteY0" fmla="*/ 26 h 22945"/>
                  <a:gd name="connsiteX1" fmla="*/ 154 w 70549"/>
                  <a:gd name="connsiteY1" fmla="*/ 26 h 22945"/>
                </a:gdLst>
                <a:ahLst/>
                <a:cxnLst>
                  <a:cxn ang="0">
                    <a:pos x="connsiteX0" y="connsiteY0"/>
                  </a:cxn>
                  <a:cxn ang="0">
                    <a:pos x="connsiteX1" y="connsiteY1"/>
                  </a:cxn>
                </a:cxnLst>
                <a:rect l="l" t="t" r="r" b="b"/>
                <a:pathLst>
                  <a:path w="70549" h="22945">
                    <a:moveTo>
                      <a:pt x="70704" y="26"/>
                    </a:moveTo>
                    <a:lnTo>
                      <a:pt x="154" y="26"/>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258" name="Freeform: Shape 257">
                <a:extLst>
                  <a:ext uri="{FF2B5EF4-FFF2-40B4-BE49-F238E27FC236}">
                    <a16:creationId xmlns:a16="http://schemas.microsoft.com/office/drawing/2014/main" id="{57BCC076-C6F5-6F50-F153-A09D0959E653}"/>
                  </a:ext>
                </a:extLst>
              </p:cNvPr>
              <p:cNvSpPr/>
              <p:nvPr/>
            </p:nvSpPr>
            <p:spPr>
              <a:xfrm>
                <a:off x="10654843" y="3327596"/>
                <a:ext cx="70549" cy="22945"/>
              </a:xfrm>
              <a:custGeom>
                <a:avLst/>
                <a:gdLst>
                  <a:gd name="connsiteX0" fmla="*/ 70726 w 70549"/>
                  <a:gd name="connsiteY0" fmla="*/ 23 h 22945"/>
                  <a:gd name="connsiteX1" fmla="*/ 176 w 70549"/>
                  <a:gd name="connsiteY1" fmla="*/ 23 h 22945"/>
                </a:gdLst>
                <a:ahLst/>
                <a:cxnLst>
                  <a:cxn ang="0">
                    <a:pos x="connsiteX0" y="connsiteY0"/>
                  </a:cxn>
                  <a:cxn ang="0">
                    <a:pos x="connsiteX1" y="connsiteY1"/>
                  </a:cxn>
                </a:cxnLst>
                <a:rect l="l" t="t" r="r" b="b"/>
                <a:pathLst>
                  <a:path w="70549" h="22945">
                    <a:moveTo>
                      <a:pt x="70726" y="23"/>
                    </a:moveTo>
                    <a:lnTo>
                      <a:pt x="176" y="23"/>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259" name="Freeform: Shape 258">
                <a:extLst>
                  <a:ext uri="{FF2B5EF4-FFF2-40B4-BE49-F238E27FC236}">
                    <a16:creationId xmlns:a16="http://schemas.microsoft.com/office/drawing/2014/main" id="{B222CDBD-4664-C0F2-7333-3E026F729218}"/>
                  </a:ext>
                </a:extLst>
              </p:cNvPr>
              <p:cNvSpPr/>
              <p:nvPr/>
            </p:nvSpPr>
            <p:spPr>
              <a:xfrm>
                <a:off x="11169081" y="3239321"/>
                <a:ext cx="70549" cy="22945"/>
              </a:xfrm>
              <a:custGeom>
                <a:avLst/>
                <a:gdLst>
                  <a:gd name="connsiteX0" fmla="*/ 70748 w 70549"/>
                  <a:gd name="connsiteY0" fmla="*/ 19 h 22945"/>
                  <a:gd name="connsiteX1" fmla="*/ 198 w 70549"/>
                  <a:gd name="connsiteY1" fmla="*/ 19 h 22945"/>
                </a:gdLst>
                <a:ahLst/>
                <a:cxnLst>
                  <a:cxn ang="0">
                    <a:pos x="connsiteX0" y="connsiteY0"/>
                  </a:cxn>
                  <a:cxn ang="0">
                    <a:pos x="connsiteX1" y="connsiteY1"/>
                  </a:cxn>
                </a:cxnLst>
                <a:rect l="l" t="t" r="r" b="b"/>
                <a:pathLst>
                  <a:path w="70549" h="22945">
                    <a:moveTo>
                      <a:pt x="70748" y="19"/>
                    </a:moveTo>
                    <a:lnTo>
                      <a:pt x="198" y="19"/>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260" name="Freeform: Shape 259">
                <a:extLst>
                  <a:ext uri="{FF2B5EF4-FFF2-40B4-BE49-F238E27FC236}">
                    <a16:creationId xmlns:a16="http://schemas.microsoft.com/office/drawing/2014/main" id="{464451EE-29B1-D087-F180-EA5D2BCBD1BA}"/>
                  </a:ext>
                </a:extLst>
              </p:cNvPr>
              <p:cNvSpPr/>
              <p:nvPr/>
            </p:nvSpPr>
            <p:spPr>
              <a:xfrm>
                <a:off x="11683342" y="3380499"/>
                <a:ext cx="70549" cy="22945"/>
              </a:xfrm>
              <a:custGeom>
                <a:avLst/>
                <a:gdLst>
                  <a:gd name="connsiteX0" fmla="*/ 70770 w 70549"/>
                  <a:gd name="connsiteY0" fmla="*/ 25 h 22945"/>
                  <a:gd name="connsiteX1" fmla="*/ 220 w 70549"/>
                  <a:gd name="connsiteY1" fmla="*/ 25 h 22945"/>
                </a:gdLst>
                <a:ahLst/>
                <a:cxnLst>
                  <a:cxn ang="0">
                    <a:pos x="connsiteX0" y="connsiteY0"/>
                  </a:cxn>
                  <a:cxn ang="0">
                    <a:pos x="connsiteX1" y="connsiteY1"/>
                  </a:cxn>
                </a:cxnLst>
                <a:rect l="l" t="t" r="r" b="b"/>
                <a:pathLst>
                  <a:path w="70549" h="22945">
                    <a:moveTo>
                      <a:pt x="70770" y="25"/>
                    </a:moveTo>
                    <a:lnTo>
                      <a:pt x="220" y="25"/>
                    </a:lnTo>
                  </a:path>
                </a:pathLst>
              </a:custGeom>
              <a:solidFill>
                <a:srgbClr val="000000"/>
              </a:solidFill>
              <a:ln w="15240" cap="flat">
                <a:solidFill>
                  <a:srgbClr val="000000"/>
                </a:solidFill>
                <a:prstDash val="solid"/>
                <a:round/>
              </a:ln>
            </p:spPr>
            <p:txBody>
              <a:bodyPr rtlCol="0" anchor="ctr"/>
              <a:lstStyle/>
              <a:p>
                <a:endParaRPr lang="zh-CN" altLang="en-US"/>
              </a:p>
            </p:txBody>
          </p:sp>
        </p:grpSp>
        <p:grpSp>
          <p:nvGrpSpPr>
            <p:cNvPr id="281" name="Group 280">
              <a:extLst>
                <a:ext uri="{FF2B5EF4-FFF2-40B4-BE49-F238E27FC236}">
                  <a16:creationId xmlns:a16="http://schemas.microsoft.com/office/drawing/2014/main" id="{C627091B-EEA9-736C-6DF2-8EA86A33089D}"/>
                </a:ext>
              </a:extLst>
            </p:cNvPr>
            <p:cNvGrpSpPr/>
            <p:nvPr/>
          </p:nvGrpSpPr>
          <p:grpSpPr>
            <a:xfrm>
              <a:off x="8466041" y="2806766"/>
              <a:ext cx="3444566" cy="1849830"/>
              <a:chOff x="8466041" y="2806766"/>
              <a:chExt cx="3444566" cy="1849830"/>
            </a:xfrm>
          </p:grpSpPr>
          <p:grpSp>
            <p:nvGrpSpPr>
              <p:cNvPr id="280" name="Group 279">
                <a:extLst>
                  <a:ext uri="{FF2B5EF4-FFF2-40B4-BE49-F238E27FC236}">
                    <a16:creationId xmlns:a16="http://schemas.microsoft.com/office/drawing/2014/main" id="{D06321E9-8929-4893-EC5E-276DCDEC7C9C}"/>
                  </a:ext>
                </a:extLst>
              </p:cNvPr>
              <p:cNvGrpSpPr/>
              <p:nvPr/>
            </p:nvGrpSpPr>
            <p:grpSpPr>
              <a:xfrm>
                <a:off x="9113070" y="2880312"/>
                <a:ext cx="2797537" cy="1123362"/>
                <a:chOff x="9113070" y="2880312"/>
                <a:chExt cx="2797537" cy="1123362"/>
              </a:xfrm>
            </p:grpSpPr>
            <p:sp>
              <p:nvSpPr>
                <p:cNvPr id="167" name="Freeform: Shape 166">
                  <a:extLst>
                    <a:ext uri="{FF2B5EF4-FFF2-40B4-BE49-F238E27FC236}">
                      <a16:creationId xmlns:a16="http://schemas.microsoft.com/office/drawing/2014/main" id="{E92162E0-AC0F-BE59-DAD1-8F6F3E655459}"/>
                    </a:ext>
                  </a:extLst>
                </p:cNvPr>
                <p:cNvSpPr/>
                <p:nvPr/>
              </p:nvSpPr>
              <p:spPr>
                <a:xfrm>
                  <a:off x="9524494" y="3923364"/>
                  <a:ext cx="23516" cy="80310"/>
                </a:xfrm>
                <a:custGeom>
                  <a:avLst/>
                  <a:gdLst>
                    <a:gd name="connsiteX0" fmla="*/ 127 w 23516"/>
                    <a:gd name="connsiteY0" fmla="*/ 49 h 80310"/>
                    <a:gd name="connsiteX1" fmla="*/ 127 w 23516"/>
                    <a:gd name="connsiteY1" fmla="*/ 80359 h 80310"/>
                  </a:gdLst>
                  <a:ahLst/>
                  <a:cxnLst>
                    <a:cxn ang="0">
                      <a:pos x="connsiteX0" y="connsiteY0"/>
                    </a:cxn>
                    <a:cxn ang="0">
                      <a:pos x="connsiteX1" y="connsiteY1"/>
                    </a:cxn>
                  </a:cxnLst>
                  <a:rect l="l" t="t" r="r" b="b"/>
                  <a:pathLst>
                    <a:path w="23516" h="80310">
                      <a:moveTo>
                        <a:pt x="127" y="49"/>
                      </a:moveTo>
                      <a:lnTo>
                        <a:pt x="127" y="80359"/>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173" name="Freeform: Shape 172">
                  <a:extLst>
                    <a:ext uri="{FF2B5EF4-FFF2-40B4-BE49-F238E27FC236}">
                      <a16:creationId xmlns:a16="http://schemas.microsoft.com/office/drawing/2014/main" id="{F6E4E923-94C8-DC80-B2FD-ABF1736AD47D}"/>
                    </a:ext>
                  </a:extLst>
                </p:cNvPr>
                <p:cNvSpPr/>
                <p:nvPr/>
              </p:nvSpPr>
              <p:spPr>
                <a:xfrm>
                  <a:off x="10038731" y="3923364"/>
                  <a:ext cx="23516" cy="80310"/>
                </a:xfrm>
                <a:custGeom>
                  <a:avLst/>
                  <a:gdLst>
                    <a:gd name="connsiteX0" fmla="*/ 148 w 23516"/>
                    <a:gd name="connsiteY0" fmla="*/ 49 h 80310"/>
                    <a:gd name="connsiteX1" fmla="*/ 148 w 23516"/>
                    <a:gd name="connsiteY1" fmla="*/ 80359 h 80310"/>
                  </a:gdLst>
                  <a:ahLst/>
                  <a:cxnLst>
                    <a:cxn ang="0">
                      <a:pos x="connsiteX0" y="connsiteY0"/>
                    </a:cxn>
                    <a:cxn ang="0">
                      <a:pos x="connsiteX1" y="connsiteY1"/>
                    </a:cxn>
                  </a:cxnLst>
                  <a:rect l="l" t="t" r="r" b="b"/>
                  <a:pathLst>
                    <a:path w="23516" h="80310">
                      <a:moveTo>
                        <a:pt x="148" y="49"/>
                      </a:moveTo>
                      <a:lnTo>
                        <a:pt x="148" y="80359"/>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177" name="Freeform: Shape 176">
                  <a:extLst>
                    <a:ext uri="{FF2B5EF4-FFF2-40B4-BE49-F238E27FC236}">
                      <a16:creationId xmlns:a16="http://schemas.microsoft.com/office/drawing/2014/main" id="{2CD627B1-C756-879C-6D35-58783404118D}"/>
                    </a:ext>
                  </a:extLst>
                </p:cNvPr>
                <p:cNvSpPr/>
                <p:nvPr/>
              </p:nvSpPr>
              <p:spPr>
                <a:xfrm>
                  <a:off x="10552993" y="3923364"/>
                  <a:ext cx="23516" cy="80310"/>
                </a:xfrm>
                <a:custGeom>
                  <a:avLst/>
                  <a:gdLst>
                    <a:gd name="connsiteX0" fmla="*/ 170 w 23516"/>
                    <a:gd name="connsiteY0" fmla="*/ 49 h 80310"/>
                    <a:gd name="connsiteX1" fmla="*/ 170 w 23516"/>
                    <a:gd name="connsiteY1" fmla="*/ 80359 h 80310"/>
                  </a:gdLst>
                  <a:ahLst/>
                  <a:cxnLst>
                    <a:cxn ang="0">
                      <a:pos x="connsiteX0" y="connsiteY0"/>
                    </a:cxn>
                    <a:cxn ang="0">
                      <a:pos x="connsiteX1" y="connsiteY1"/>
                    </a:cxn>
                  </a:cxnLst>
                  <a:rect l="l" t="t" r="r" b="b"/>
                  <a:pathLst>
                    <a:path w="23516" h="80310">
                      <a:moveTo>
                        <a:pt x="170" y="49"/>
                      </a:moveTo>
                      <a:lnTo>
                        <a:pt x="170" y="80359"/>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181" name="Freeform: Shape 180">
                  <a:extLst>
                    <a:ext uri="{FF2B5EF4-FFF2-40B4-BE49-F238E27FC236}">
                      <a16:creationId xmlns:a16="http://schemas.microsoft.com/office/drawing/2014/main" id="{952607CD-247D-AD92-465C-A777B73E5EC1}"/>
                    </a:ext>
                  </a:extLst>
                </p:cNvPr>
                <p:cNvSpPr/>
                <p:nvPr/>
              </p:nvSpPr>
              <p:spPr>
                <a:xfrm>
                  <a:off x="11067231" y="3923364"/>
                  <a:ext cx="23516" cy="80310"/>
                </a:xfrm>
                <a:custGeom>
                  <a:avLst/>
                  <a:gdLst>
                    <a:gd name="connsiteX0" fmla="*/ 192 w 23516"/>
                    <a:gd name="connsiteY0" fmla="*/ 49 h 80310"/>
                    <a:gd name="connsiteX1" fmla="*/ 192 w 23516"/>
                    <a:gd name="connsiteY1" fmla="*/ 80359 h 80310"/>
                  </a:gdLst>
                  <a:ahLst/>
                  <a:cxnLst>
                    <a:cxn ang="0">
                      <a:pos x="connsiteX0" y="connsiteY0"/>
                    </a:cxn>
                    <a:cxn ang="0">
                      <a:pos x="connsiteX1" y="connsiteY1"/>
                    </a:cxn>
                  </a:cxnLst>
                  <a:rect l="l" t="t" r="r" b="b"/>
                  <a:pathLst>
                    <a:path w="23516" h="80310">
                      <a:moveTo>
                        <a:pt x="192" y="49"/>
                      </a:moveTo>
                      <a:lnTo>
                        <a:pt x="192" y="80359"/>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185" name="Freeform: Shape 184">
                  <a:extLst>
                    <a:ext uri="{FF2B5EF4-FFF2-40B4-BE49-F238E27FC236}">
                      <a16:creationId xmlns:a16="http://schemas.microsoft.com/office/drawing/2014/main" id="{B6E35840-F83A-92C4-CA88-DF99DECE1591}"/>
                    </a:ext>
                  </a:extLst>
                </p:cNvPr>
                <p:cNvSpPr/>
                <p:nvPr/>
              </p:nvSpPr>
              <p:spPr>
                <a:xfrm>
                  <a:off x="11581468" y="3923364"/>
                  <a:ext cx="23516" cy="80310"/>
                </a:xfrm>
                <a:custGeom>
                  <a:avLst/>
                  <a:gdLst>
                    <a:gd name="connsiteX0" fmla="*/ 214 w 23516"/>
                    <a:gd name="connsiteY0" fmla="*/ 49 h 80310"/>
                    <a:gd name="connsiteX1" fmla="*/ 214 w 23516"/>
                    <a:gd name="connsiteY1" fmla="*/ 80359 h 80310"/>
                  </a:gdLst>
                  <a:ahLst/>
                  <a:cxnLst>
                    <a:cxn ang="0">
                      <a:pos x="connsiteX0" y="connsiteY0"/>
                    </a:cxn>
                    <a:cxn ang="0">
                      <a:pos x="connsiteX1" y="connsiteY1"/>
                    </a:cxn>
                  </a:cxnLst>
                  <a:rect l="l" t="t" r="r" b="b"/>
                  <a:pathLst>
                    <a:path w="23516" h="80310">
                      <a:moveTo>
                        <a:pt x="214" y="49"/>
                      </a:moveTo>
                      <a:lnTo>
                        <a:pt x="214" y="80359"/>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201" name="Freeform: Shape 200">
                  <a:extLst>
                    <a:ext uri="{FF2B5EF4-FFF2-40B4-BE49-F238E27FC236}">
                      <a16:creationId xmlns:a16="http://schemas.microsoft.com/office/drawing/2014/main" id="{BE914BE2-42E9-7576-41BC-E99C3C58FAF6}"/>
                    </a:ext>
                  </a:extLst>
                </p:cNvPr>
                <p:cNvSpPr/>
                <p:nvPr/>
              </p:nvSpPr>
              <p:spPr>
                <a:xfrm>
                  <a:off x="9113070" y="3923364"/>
                  <a:ext cx="82308" cy="22945"/>
                </a:xfrm>
                <a:custGeom>
                  <a:avLst/>
                  <a:gdLst>
                    <a:gd name="connsiteX0" fmla="*/ 82421 w 82308"/>
                    <a:gd name="connsiteY0" fmla="*/ 49 h 22945"/>
                    <a:gd name="connsiteX1" fmla="*/ 113 w 82308"/>
                    <a:gd name="connsiteY1" fmla="*/ 49 h 22945"/>
                  </a:gdLst>
                  <a:ahLst/>
                  <a:cxnLst>
                    <a:cxn ang="0">
                      <a:pos x="connsiteX0" y="connsiteY0"/>
                    </a:cxn>
                    <a:cxn ang="0">
                      <a:pos x="connsiteX1" y="connsiteY1"/>
                    </a:cxn>
                  </a:cxnLst>
                  <a:rect l="l" t="t" r="r" b="b"/>
                  <a:pathLst>
                    <a:path w="82308" h="22945">
                      <a:moveTo>
                        <a:pt x="82421" y="49"/>
                      </a:moveTo>
                      <a:lnTo>
                        <a:pt x="113" y="49"/>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204" name="Freeform: Shape 203">
                  <a:extLst>
                    <a:ext uri="{FF2B5EF4-FFF2-40B4-BE49-F238E27FC236}">
                      <a16:creationId xmlns:a16="http://schemas.microsoft.com/office/drawing/2014/main" id="{82E4654D-A009-0E2F-87A2-96DDEDA1AFAD}"/>
                    </a:ext>
                  </a:extLst>
                </p:cNvPr>
                <p:cNvSpPr/>
                <p:nvPr/>
              </p:nvSpPr>
              <p:spPr>
                <a:xfrm>
                  <a:off x="9113070" y="2975135"/>
                  <a:ext cx="82308" cy="22945"/>
                </a:xfrm>
                <a:custGeom>
                  <a:avLst/>
                  <a:gdLst>
                    <a:gd name="connsiteX0" fmla="*/ 82421 w 82308"/>
                    <a:gd name="connsiteY0" fmla="*/ 8 h 22945"/>
                    <a:gd name="connsiteX1" fmla="*/ 113 w 82308"/>
                    <a:gd name="connsiteY1" fmla="*/ 8 h 22945"/>
                  </a:gdLst>
                  <a:ahLst/>
                  <a:cxnLst>
                    <a:cxn ang="0">
                      <a:pos x="connsiteX0" y="connsiteY0"/>
                    </a:cxn>
                    <a:cxn ang="0">
                      <a:pos x="connsiteX1" y="connsiteY1"/>
                    </a:cxn>
                  </a:cxnLst>
                  <a:rect l="l" t="t" r="r" b="b"/>
                  <a:pathLst>
                    <a:path w="82308" h="22945">
                      <a:moveTo>
                        <a:pt x="82421" y="8"/>
                      </a:moveTo>
                      <a:lnTo>
                        <a:pt x="113" y="8"/>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261" name="Freeform: Shape 260">
                  <a:extLst>
                    <a:ext uri="{FF2B5EF4-FFF2-40B4-BE49-F238E27FC236}">
                      <a16:creationId xmlns:a16="http://schemas.microsoft.com/office/drawing/2014/main" id="{0BABF1E3-9BA5-94C6-19C1-F775F6B9CB3C}"/>
                    </a:ext>
                  </a:extLst>
                </p:cNvPr>
                <p:cNvSpPr/>
                <p:nvPr/>
              </p:nvSpPr>
              <p:spPr>
                <a:xfrm>
                  <a:off x="9195379" y="2880312"/>
                  <a:ext cx="23516" cy="1043051"/>
                </a:xfrm>
                <a:custGeom>
                  <a:avLst/>
                  <a:gdLst>
                    <a:gd name="connsiteX0" fmla="*/ 0 w 23516"/>
                    <a:gd name="connsiteY0" fmla="*/ 1043051 h 1043051"/>
                    <a:gd name="connsiteX1" fmla="*/ 0 w 23516"/>
                    <a:gd name="connsiteY1" fmla="*/ 0 h 1043051"/>
                  </a:gdLst>
                  <a:ahLst/>
                  <a:cxnLst>
                    <a:cxn ang="0">
                      <a:pos x="connsiteX0" y="connsiteY0"/>
                    </a:cxn>
                    <a:cxn ang="0">
                      <a:pos x="connsiteX1" y="connsiteY1"/>
                    </a:cxn>
                  </a:cxnLst>
                  <a:rect l="l" t="t" r="r" b="b"/>
                  <a:pathLst>
                    <a:path w="23516" h="1043051">
                      <a:moveTo>
                        <a:pt x="0" y="1043051"/>
                      </a:moveTo>
                      <a:lnTo>
                        <a:pt x="0" y="0"/>
                      </a:lnTo>
                    </a:path>
                  </a:pathLst>
                </a:custGeom>
                <a:noFill/>
                <a:ln w="28575" cap="sq">
                  <a:solidFill>
                    <a:srgbClr val="000000"/>
                  </a:solidFill>
                  <a:prstDash val="solid"/>
                  <a:miter/>
                </a:ln>
              </p:spPr>
              <p:txBody>
                <a:bodyPr rtlCol="0" anchor="ctr"/>
                <a:lstStyle/>
                <a:p>
                  <a:endParaRPr lang="zh-CN" altLang="en-US"/>
                </a:p>
              </p:txBody>
            </p:sp>
            <p:sp>
              <p:nvSpPr>
                <p:cNvPr id="262" name="Freeform: Shape 261">
                  <a:extLst>
                    <a:ext uri="{FF2B5EF4-FFF2-40B4-BE49-F238E27FC236}">
                      <a16:creationId xmlns:a16="http://schemas.microsoft.com/office/drawing/2014/main" id="{8C87FD2B-E66A-47F2-1506-7F3B0B7BB5B7}"/>
                    </a:ext>
                  </a:extLst>
                </p:cNvPr>
                <p:cNvSpPr/>
                <p:nvPr/>
              </p:nvSpPr>
              <p:spPr>
                <a:xfrm>
                  <a:off x="9195379" y="3923364"/>
                  <a:ext cx="2715228" cy="22945"/>
                </a:xfrm>
                <a:custGeom>
                  <a:avLst/>
                  <a:gdLst>
                    <a:gd name="connsiteX0" fmla="*/ 0 w 2715228"/>
                    <a:gd name="connsiteY0" fmla="*/ 0 h 22945"/>
                    <a:gd name="connsiteX1" fmla="*/ 2715229 w 2715228"/>
                    <a:gd name="connsiteY1" fmla="*/ 0 h 22945"/>
                  </a:gdLst>
                  <a:ahLst/>
                  <a:cxnLst>
                    <a:cxn ang="0">
                      <a:pos x="connsiteX0" y="connsiteY0"/>
                    </a:cxn>
                    <a:cxn ang="0">
                      <a:pos x="connsiteX1" y="connsiteY1"/>
                    </a:cxn>
                  </a:cxnLst>
                  <a:rect l="l" t="t" r="r" b="b"/>
                  <a:pathLst>
                    <a:path w="2715228" h="22945">
                      <a:moveTo>
                        <a:pt x="0" y="0"/>
                      </a:moveTo>
                      <a:lnTo>
                        <a:pt x="2715229" y="0"/>
                      </a:lnTo>
                    </a:path>
                  </a:pathLst>
                </a:custGeom>
                <a:noFill/>
                <a:ln w="28575" cap="sq">
                  <a:solidFill>
                    <a:srgbClr val="000000"/>
                  </a:solidFill>
                  <a:prstDash val="solid"/>
                  <a:miter/>
                </a:ln>
              </p:spPr>
              <p:txBody>
                <a:bodyPr rtlCol="0" anchor="ctr"/>
                <a:lstStyle/>
                <a:p>
                  <a:endParaRPr lang="zh-CN" altLang="en-US"/>
                </a:p>
              </p:txBody>
            </p:sp>
          </p:grpSp>
          <mc:AlternateContent xmlns:mc="http://schemas.openxmlformats.org/markup-compatibility/2006" xmlns:a14="http://schemas.microsoft.com/office/drawing/2010/main">
            <mc:Choice Requires="a14">
              <p:sp>
                <p:nvSpPr>
                  <p:cNvPr id="263" name="TextBox 262">
                    <a:extLst>
                      <a:ext uri="{FF2B5EF4-FFF2-40B4-BE49-F238E27FC236}">
                        <a16:creationId xmlns:a16="http://schemas.microsoft.com/office/drawing/2014/main" id="{975AF2F1-8A48-BCC9-2BFA-61EA90776078}"/>
                      </a:ext>
                    </a:extLst>
                  </p:cNvPr>
                  <p:cNvSpPr txBox="1">
                    <a:spLocks/>
                  </p:cNvSpPr>
                  <p:nvPr/>
                </p:nvSpPr>
                <p:spPr>
                  <a:xfrm>
                    <a:off x="9986313" y="4287264"/>
                    <a:ext cx="1260281" cy="369332"/>
                  </a:xfrm>
                  <a:prstGeom prst="rect">
                    <a:avLst/>
                  </a:prstGeom>
                  <a:noFill/>
                </p:spPr>
                <p:txBody>
                  <a:bodyPr wrap="none" rtlCol="0">
                    <a:spAutoFit/>
                  </a:bodyPr>
                  <a:lstStyle/>
                  <a:p>
                    <a:r>
                      <a:rPr lang="en-US" altLang="zh-CN" dirty="0"/>
                      <a:t>SLO(</a:t>
                    </a:r>
                    <a14:m>
                      <m:oMath xmlns:m="http://schemas.openxmlformats.org/officeDocument/2006/math">
                        <m:r>
                          <a:rPr lang="en-US" altLang="zh-CN" b="0" i="1" dirty="0" smtClean="0">
                            <a:latin typeface="Cambria Math" panose="02040503050406030204" pitchFamily="18" charset="0"/>
                            <a:ea typeface="Cambria Math" panose="02040503050406030204" pitchFamily="18" charset="0"/>
                          </a:rPr>
                          <m:t>×</m:t>
                        </m:r>
                      </m:oMath>
                    </a14:m>
                    <a:r>
                      <a:rPr lang="en-US" altLang="zh-CN" dirty="0"/>
                      <a:t>P99)</a:t>
                    </a:r>
                    <a:endParaRPr lang="zh-CN" altLang="en-US" dirty="0"/>
                  </a:p>
                </p:txBody>
              </p:sp>
            </mc:Choice>
            <mc:Fallback xmlns="">
              <p:sp>
                <p:nvSpPr>
                  <p:cNvPr id="263" name="TextBox 262">
                    <a:extLst>
                      <a:ext uri="{FF2B5EF4-FFF2-40B4-BE49-F238E27FC236}">
                        <a16:creationId xmlns:a16="http://schemas.microsoft.com/office/drawing/2014/main" id="{975AF2F1-8A48-BCC9-2BFA-61EA90776078}"/>
                      </a:ext>
                    </a:extLst>
                  </p:cNvPr>
                  <p:cNvSpPr txBox="1">
                    <a:spLocks noRot="1" noChangeAspect="1" noMove="1" noResize="1" noEditPoints="1" noAdjustHandles="1" noChangeArrowheads="1" noChangeShapeType="1" noTextEdit="1"/>
                  </p:cNvSpPr>
                  <p:nvPr/>
                </p:nvSpPr>
                <p:spPr>
                  <a:xfrm>
                    <a:off x="9986313" y="4287264"/>
                    <a:ext cx="1260281" cy="369332"/>
                  </a:xfrm>
                  <a:prstGeom prst="rect">
                    <a:avLst/>
                  </a:prstGeom>
                  <a:blipFill>
                    <a:blip r:embed="rId16"/>
                    <a:stretch>
                      <a:fillRect l="-3865" t="-6557" r="-4348"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4" name="TextBox 263">
                    <a:extLst>
                      <a:ext uri="{FF2B5EF4-FFF2-40B4-BE49-F238E27FC236}">
                        <a16:creationId xmlns:a16="http://schemas.microsoft.com/office/drawing/2014/main" id="{7E6F0C1B-CBE3-1CB8-5440-E155BDA1F5F3}"/>
                      </a:ext>
                    </a:extLst>
                  </p:cNvPr>
                  <p:cNvSpPr txBox="1">
                    <a:spLocks/>
                  </p:cNvSpPr>
                  <p:nvPr/>
                </p:nvSpPr>
                <p:spPr>
                  <a:xfrm>
                    <a:off x="9171800" y="3998420"/>
                    <a:ext cx="70314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1.5</m:t>
                          </m:r>
                          <m:r>
                            <a:rPr lang="en-US" altLang="zh-CN" sz="1600" b="0" i="1" dirty="0" smtClean="0">
                              <a:latin typeface="Cambria Math" panose="02040503050406030204" pitchFamily="18" charset="0"/>
                              <a:ea typeface="Cambria Math" panose="02040503050406030204" pitchFamily="18" charset="0"/>
                            </a:rPr>
                            <m:t>×</m:t>
                          </m:r>
                        </m:oMath>
                      </m:oMathPara>
                    </a14:m>
                    <a:endParaRPr lang="zh-CN" altLang="en-US" sz="1600" dirty="0"/>
                  </a:p>
                </p:txBody>
              </p:sp>
            </mc:Choice>
            <mc:Fallback xmlns="">
              <p:sp>
                <p:nvSpPr>
                  <p:cNvPr id="264" name="TextBox 263">
                    <a:extLst>
                      <a:ext uri="{FF2B5EF4-FFF2-40B4-BE49-F238E27FC236}">
                        <a16:creationId xmlns:a16="http://schemas.microsoft.com/office/drawing/2014/main" id="{7E6F0C1B-CBE3-1CB8-5440-E155BDA1F5F3}"/>
                      </a:ext>
                    </a:extLst>
                  </p:cNvPr>
                  <p:cNvSpPr txBox="1">
                    <a:spLocks noRot="1" noChangeAspect="1" noMove="1" noResize="1" noEditPoints="1" noAdjustHandles="1" noChangeArrowheads="1" noChangeShapeType="1" noTextEdit="1"/>
                  </p:cNvSpPr>
                  <p:nvPr/>
                </p:nvSpPr>
                <p:spPr>
                  <a:xfrm>
                    <a:off x="9171800" y="3998420"/>
                    <a:ext cx="703141" cy="338554"/>
                  </a:xfrm>
                  <a:prstGeom prst="rect">
                    <a:avLst/>
                  </a:prstGeom>
                  <a:blipFill>
                    <a:blip r:embed="rId17"/>
                    <a:stretch>
                      <a:fillRect/>
                    </a:stretch>
                  </a:blipFill>
                </p:spPr>
                <p:txBody>
                  <a:bodyPr/>
                  <a:lstStyle/>
                  <a:p>
                    <a:r>
                      <a:rPr lang="zh-CN" altLang="en-US">
                        <a:noFill/>
                      </a:rPr>
                      <a:t> </a:t>
                    </a:r>
                  </a:p>
                </p:txBody>
              </p:sp>
            </mc:Fallback>
          </mc:AlternateContent>
          <p:sp>
            <p:nvSpPr>
              <p:cNvPr id="265" name="TextBox 264">
                <a:extLst>
                  <a:ext uri="{FF2B5EF4-FFF2-40B4-BE49-F238E27FC236}">
                    <a16:creationId xmlns:a16="http://schemas.microsoft.com/office/drawing/2014/main" id="{5B29A42D-A9B9-B967-750C-78D1749D1AE3}"/>
                  </a:ext>
                </a:extLst>
              </p:cNvPr>
              <p:cNvSpPr txBox="1">
                <a:spLocks/>
              </p:cNvSpPr>
              <p:nvPr/>
            </p:nvSpPr>
            <p:spPr>
              <a:xfrm>
                <a:off x="8466041" y="2831890"/>
                <a:ext cx="461665" cy="1063753"/>
              </a:xfrm>
              <a:prstGeom prst="rect">
                <a:avLst/>
              </a:prstGeom>
              <a:noFill/>
            </p:spPr>
            <p:txBody>
              <a:bodyPr vert="vert270" wrap="none" rtlCol="0">
                <a:spAutoFit/>
              </a:bodyPr>
              <a:lstStyle/>
              <a:p>
                <a:r>
                  <a:rPr lang="en-US" altLang="zh-CN" dirty="0"/>
                  <a:t>Finish Rate</a:t>
                </a:r>
                <a:endParaRPr lang="zh-CN" altLang="en-US" dirty="0"/>
              </a:p>
            </p:txBody>
          </p:sp>
          <mc:AlternateContent xmlns:mc="http://schemas.openxmlformats.org/markup-compatibility/2006" xmlns:a14="http://schemas.microsoft.com/office/drawing/2010/main">
            <mc:Choice Requires="a14">
              <p:sp>
                <p:nvSpPr>
                  <p:cNvPr id="266" name="TextBox 265">
                    <a:extLst>
                      <a:ext uri="{FF2B5EF4-FFF2-40B4-BE49-F238E27FC236}">
                        <a16:creationId xmlns:a16="http://schemas.microsoft.com/office/drawing/2014/main" id="{2B361CE4-7126-C818-0212-0B29AC1A07F0}"/>
                      </a:ext>
                    </a:extLst>
                  </p:cNvPr>
                  <p:cNvSpPr txBox="1">
                    <a:spLocks/>
                  </p:cNvSpPr>
                  <p:nvPr/>
                </p:nvSpPr>
                <p:spPr>
                  <a:xfrm>
                    <a:off x="8754531" y="2806766"/>
                    <a:ext cx="35618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1</m:t>
                          </m:r>
                        </m:oMath>
                      </m:oMathPara>
                    </a14:m>
                    <a:endParaRPr lang="zh-CN" altLang="en-US" sz="1600" dirty="0"/>
                  </a:p>
                </p:txBody>
              </p:sp>
            </mc:Choice>
            <mc:Fallback xmlns="">
              <p:sp>
                <p:nvSpPr>
                  <p:cNvPr id="266" name="TextBox 265">
                    <a:extLst>
                      <a:ext uri="{FF2B5EF4-FFF2-40B4-BE49-F238E27FC236}">
                        <a16:creationId xmlns:a16="http://schemas.microsoft.com/office/drawing/2014/main" id="{2B361CE4-7126-C818-0212-0B29AC1A07F0}"/>
                      </a:ext>
                    </a:extLst>
                  </p:cNvPr>
                  <p:cNvSpPr txBox="1">
                    <a:spLocks noRot="1" noChangeAspect="1" noMove="1" noResize="1" noEditPoints="1" noAdjustHandles="1" noChangeArrowheads="1" noChangeShapeType="1" noTextEdit="1"/>
                  </p:cNvSpPr>
                  <p:nvPr/>
                </p:nvSpPr>
                <p:spPr>
                  <a:xfrm>
                    <a:off x="8754531" y="2806766"/>
                    <a:ext cx="356188" cy="338554"/>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7" name="TextBox 266">
                    <a:extLst>
                      <a:ext uri="{FF2B5EF4-FFF2-40B4-BE49-F238E27FC236}">
                        <a16:creationId xmlns:a16="http://schemas.microsoft.com/office/drawing/2014/main" id="{58724697-FB1B-0750-2135-B711EBDF97AA}"/>
                      </a:ext>
                    </a:extLst>
                  </p:cNvPr>
                  <p:cNvSpPr txBox="1">
                    <a:spLocks/>
                  </p:cNvSpPr>
                  <p:nvPr/>
                </p:nvSpPr>
                <p:spPr>
                  <a:xfrm>
                    <a:off x="8756882" y="3758526"/>
                    <a:ext cx="35618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0</m:t>
                          </m:r>
                        </m:oMath>
                      </m:oMathPara>
                    </a14:m>
                    <a:endParaRPr lang="zh-CN" altLang="en-US" sz="1600" dirty="0"/>
                  </a:p>
                </p:txBody>
              </p:sp>
            </mc:Choice>
            <mc:Fallback xmlns="">
              <p:sp>
                <p:nvSpPr>
                  <p:cNvPr id="267" name="TextBox 266">
                    <a:extLst>
                      <a:ext uri="{FF2B5EF4-FFF2-40B4-BE49-F238E27FC236}">
                        <a16:creationId xmlns:a16="http://schemas.microsoft.com/office/drawing/2014/main" id="{58724697-FB1B-0750-2135-B711EBDF97AA}"/>
                      </a:ext>
                    </a:extLst>
                  </p:cNvPr>
                  <p:cNvSpPr txBox="1">
                    <a:spLocks noRot="1" noChangeAspect="1" noMove="1" noResize="1" noEditPoints="1" noAdjustHandles="1" noChangeArrowheads="1" noChangeShapeType="1" noTextEdit="1"/>
                  </p:cNvSpPr>
                  <p:nvPr/>
                </p:nvSpPr>
                <p:spPr>
                  <a:xfrm>
                    <a:off x="8756882" y="3758526"/>
                    <a:ext cx="356188" cy="338554"/>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8" name="TextBox 267">
                    <a:extLst>
                      <a:ext uri="{FF2B5EF4-FFF2-40B4-BE49-F238E27FC236}">
                        <a16:creationId xmlns:a16="http://schemas.microsoft.com/office/drawing/2014/main" id="{FC09CAF1-54BD-6EB6-72F7-8B803E362A71}"/>
                      </a:ext>
                    </a:extLst>
                  </p:cNvPr>
                  <p:cNvSpPr txBox="1">
                    <a:spLocks/>
                  </p:cNvSpPr>
                  <p:nvPr/>
                </p:nvSpPr>
                <p:spPr>
                  <a:xfrm>
                    <a:off x="11309301" y="3998420"/>
                    <a:ext cx="54765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5</m:t>
                          </m:r>
                          <m:r>
                            <a:rPr lang="en-US" altLang="zh-CN" sz="1600" b="0" i="1" dirty="0" smtClean="0">
                              <a:latin typeface="Cambria Math" panose="02040503050406030204" pitchFamily="18" charset="0"/>
                              <a:ea typeface="Cambria Math" panose="02040503050406030204" pitchFamily="18" charset="0"/>
                            </a:rPr>
                            <m:t>×</m:t>
                          </m:r>
                        </m:oMath>
                      </m:oMathPara>
                    </a14:m>
                    <a:endParaRPr lang="zh-CN" altLang="en-US" sz="1600" dirty="0"/>
                  </a:p>
                </p:txBody>
              </p:sp>
            </mc:Choice>
            <mc:Fallback xmlns="">
              <p:sp>
                <p:nvSpPr>
                  <p:cNvPr id="268" name="TextBox 267">
                    <a:extLst>
                      <a:ext uri="{FF2B5EF4-FFF2-40B4-BE49-F238E27FC236}">
                        <a16:creationId xmlns:a16="http://schemas.microsoft.com/office/drawing/2014/main" id="{FC09CAF1-54BD-6EB6-72F7-8B803E362A71}"/>
                      </a:ext>
                    </a:extLst>
                  </p:cNvPr>
                  <p:cNvSpPr txBox="1">
                    <a:spLocks noRot="1" noChangeAspect="1" noMove="1" noResize="1" noEditPoints="1" noAdjustHandles="1" noChangeArrowheads="1" noChangeShapeType="1" noTextEdit="1"/>
                  </p:cNvSpPr>
                  <p:nvPr/>
                </p:nvSpPr>
                <p:spPr>
                  <a:xfrm>
                    <a:off x="11309301" y="3998420"/>
                    <a:ext cx="547650" cy="338554"/>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9" name="TextBox 268">
                    <a:extLst>
                      <a:ext uri="{FF2B5EF4-FFF2-40B4-BE49-F238E27FC236}">
                        <a16:creationId xmlns:a16="http://schemas.microsoft.com/office/drawing/2014/main" id="{0B7BE67D-A71F-534F-CEAB-7190B91F2879}"/>
                      </a:ext>
                    </a:extLst>
                  </p:cNvPr>
                  <p:cNvSpPr txBox="1">
                    <a:spLocks/>
                  </p:cNvSpPr>
                  <p:nvPr/>
                </p:nvSpPr>
                <p:spPr>
                  <a:xfrm>
                    <a:off x="10792787" y="3998420"/>
                    <a:ext cx="54765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4</m:t>
                          </m:r>
                          <m:r>
                            <a:rPr lang="en-US" altLang="zh-CN" sz="1600" b="0" i="1" dirty="0" smtClean="0">
                              <a:latin typeface="Cambria Math" panose="02040503050406030204" pitchFamily="18" charset="0"/>
                              <a:ea typeface="Cambria Math" panose="02040503050406030204" pitchFamily="18" charset="0"/>
                            </a:rPr>
                            <m:t>×</m:t>
                          </m:r>
                        </m:oMath>
                      </m:oMathPara>
                    </a14:m>
                    <a:endParaRPr lang="zh-CN" altLang="en-US" sz="1600" dirty="0"/>
                  </a:p>
                </p:txBody>
              </p:sp>
            </mc:Choice>
            <mc:Fallback xmlns="">
              <p:sp>
                <p:nvSpPr>
                  <p:cNvPr id="269" name="TextBox 268">
                    <a:extLst>
                      <a:ext uri="{FF2B5EF4-FFF2-40B4-BE49-F238E27FC236}">
                        <a16:creationId xmlns:a16="http://schemas.microsoft.com/office/drawing/2014/main" id="{0B7BE67D-A71F-534F-CEAB-7190B91F2879}"/>
                      </a:ext>
                    </a:extLst>
                  </p:cNvPr>
                  <p:cNvSpPr txBox="1">
                    <a:spLocks noRot="1" noChangeAspect="1" noMove="1" noResize="1" noEditPoints="1" noAdjustHandles="1" noChangeArrowheads="1" noChangeShapeType="1" noTextEdit="1"/>
                  </p:cNvSpPr>
                  <p:nvPr/>
                </p:nvSpPr>
                <p:spPr>
                  <a:xfrm>
                    <a:off x="10792787" y="3998420"/>
                    <a:ext cx="547650" cy="338554"/>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0" name="TextBox 269">
                    <a:extLst>
                      <a:ext uri="{FF2B5EF4-FFF2-40B4-BE49-F238E27FC236}">
                        <a16:creationId xmlns:a16="http://schemas.microsoft.com/office/drawing/2014/main" id="{91B7DE3E-24D5-A35E-2E0A-A1CB7976DA16}"/>
                      </a:ext>
                    </a:extLst>
                  </p:cNvPr>
                  <p:cNvSpPr txBox="1">
                    <a:spLocks/>
                  </p:cNvSpPr>
                  <p:nvPr/>
                </p:nvSpPr>
                <p:spPr>
                  <a:xfrm>
                    <a:off x="10274220" y="3998420"/>
                    <a:ext cx="54765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3</m:t>
                          </m:r>
                          <m:r>
                            <a:rPr lang="en-US" altLang="zh-CN" sz="1600" b="0" i="1" dirty="0" smtClean="0">
                              <a:latin typeface="Cambria Math" panose="02040503050406030204" pitchFamily="18" charset="0"/>
                              <a:ea typeface="Cambria Math" panose="02040503050406030204" pitchFamily="18" charset="0"/>
                            </a:rPr>
                            <m:t>×</m:t>
                          </m:r>
                        </m:oMath>
                      </m:oMathPara>
                    </a14:m>
                    <a:endParaRPr lang="zh-CN" altLang="en-US" sz="1600" dirty="0"/>
                  </a:p>
                </p:txBody>
              </p:sp>
            </mc:Choice>
            <mc:Fallback xmlns="">
              <p:sp>
                <p:nvSpPr>
                  <p:cNvPr id="270" name="TextBox 269">
                    <a:extLst>
                      <a:ext uri="{FF2B5EF4-FFF2-40B4-BE49-F238E27FC236}">
                        <a16:creationId xmlns:a16="http://schemas.microsoft.com/office/drawing/2014/main" id="{91B7DE3E-24D5-A35E-2E0A-A1CB7976DA16}"/>
                      </a:ext>
                    </a:extLst>
                  </p:cNvPr>
                  <p:cNvSpPr txBox="1">
                    <a:spLocks noRot="1" noChangeAspect="1" noMove="1" noResize="1" noEditPoints="1" noAdjustHandles="1" noChangeArrowheads="1" noChangeShapeType="1" noTextEdit="1"/>
                  </p:cNvSpPr>
                  <p:nvPr/>
                </p:nvSpPr>
                <p:spPr>
                  <a:xfrm>
                    <a:off x="10274220" y="3998420"/>
                    <a:ext cx="547650" cy="338554"/>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1" name="TextBox 270">
                    <a:extLst>
                      <a:ext uri="{FF2B5EF4-FFF2-40B4-BE49-F238E27FC236}">
                        <a16:creationId xmlns:a16="http://schemas.microsoft.com/office/drawing/2014/main" id="{6252E2EA-4F6F-3797-1C83-1BDCAC0859A2}"/>
                      </a:ext>
                    </a:extLst>
                  </p:cNvPr>
                  <p:cNvSpPr txBox="1">
                    <a:spLocks/>
                  </p:cNvSpPr>
                  <p:nvPr/>
                </p:nvSpPr>
                <p:spPr>
                  <a:xfrm>
                    <a:off x="9759212" y="3998420"/>
                    <a:ext cx="54765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2</m:t>
                          </m:r>
                          <m:r>
                            <a:rPr lang="en-US" altLang="zh-CN" sz="1600" b="0" i="1" dirty="0" smtClean="0">
                              <a:latin typeface="Cambria Math" panose="02040503050406030204" pitchFamily="18" charset="0"/>
                              <a:ea typeface="Cambria Math" panose="02040503050406030204" pitchFamily="18" charset="0"/>
                            </a:rPr>
                            <m:t>×</m:t>
                          </m:r>
                        </m:oMath>
                      </m:oMathPara>
                    </a14:m>
                    <a:endParaRPr lang="zh-CN" altLang="en-US" sz="1600" dirty="0"/>
                  </a:p>
                </p:txBody>
              </p:sp>
            </mc:Choice>
            <mc:Fallback xmlns="">
              <p:sp>
                <p:nvSpPr>
                  <p:cNvPr id="271" name="TextBox 270">
                    <a:extLst>
                      <a:ext uri="{FF2B5EF4-FFF2-40B4-BE49-F238E27FC236}">
                        <a16:creationId xmlns:a16="http://schemas.microsoft.com/office/drawing/2014/main" id="{6252E2EA-4F6F-3797-1C83-1BDCAC0859A2}"/>
                      </a:ext>
                    </a:extLst>
                  </p:cNvPr>
                  <p:cNvSpPr txBox="1">
                    <a:spLocks noRot="1" noChangeAspect="1" noMove="1" noResize="1" noEditPoints="1" noAdjustHandles="1" noChangeArrowheads="1" noChangeShapeType="1" noTextEdit="1"/>
                  </p:cNvSpPr>
                  <p:nvPr/>
                </p:nvSpPr>
                <p:spPr>
                  <a:xfrm>
                    <a:off x="9759212" y="3998420"/>
                    <a:ext cx="547650" cy="338554"/>
                  </a:xfrm>
                  <a:prstGeom prst="rect">
                    <a:avLst/>
                  </a:prstGeom>
                  <a:blipFill>
                    <a:blip r:embed="rId23"/>
                    <a:stretch>
                      <a:fillRect/>
                    </a:stretch>
                  </a:blipFill>
                </p:spPr>
                <p:txBody>
                  <a:bodyPr/>
                  <a:lstStyle/>
                  <a:p>
                    <a:r>
                      <a:rPr lang="zh-CN" altLang="en-US">
                        <a:noFill/>
                      </a:rPr>
                      <a:t> </a:t>
                    </a:r>
                  </a:p>
                </p:txBody>
              </p:sp>
            </mc:Fallback>
          </mc:AlternateContent>
        </p:grpSp>
        <p:grpSp>
          <p:nvGrpSpPr>
            <p:cNvPr id="279" name="Group 278">
              <a:extLst>
                <a:ext uri="{FF2B5EF4-FFF2-40B4-BE49-F238E27FC236}">
                  <a16:creationId xmlns:a16="http://schemas.microsoft.com/office/drawing/2014/main" id="{C14AA0FB-81C8-2225-39B0-1B7B76250D19}"/>
                </a:ext>
              </a:extLst>
            </p:cNvPr>
            <p:cNvGrpSpPr/>
            <p:nvPr/>
          </p:nvGrpSpPr>
          <p:grpSpPr>
            <a:xfrm>
              <a:off x="6484062" y="2856962"/>
              <a:ext cx="2497292" cy="1769565"/>
              <a:chOff x="6484062" y="2856962"/>
              <a:chExt cx="2497292" cy="1769565"/>
            </a:xfrm>
          </p:grpSpPr>
          <p:grpSp>
            <p:nvGrpSpPr>
              <p:cNvPr id="278" name="Group 277">
                <a:extLst>
                  <a:ext uri="{FF2B5EF4-FFF2-40B4-BE49-F238E27FC236}">
                    <a16:creationId xmlns:a16="http://schemas.microsoft.com/office/drawing/2014/main" id="{06A4E8CA-AF3F-57CA-F270-CD41E1314858}"/>
                  </a:ext>
                </a:extLst>
              </p:cNvPr>
              <p:cNvGrpSpPr/>
              <p:nvPr/>
            </p:nvGrpSpPr>
            <p:grpSpPr>
              <a:xfrm>
                <a:off x="7376824" y="2880312"/>
                <a:ext cx="987381" cy="1123362"/>
                <a:chOff x="7376824" y="2880312"/>
                <a:chExt cx="987381" cy="1123362"/>
              </a:xfrm>
            </p:grpSpPr>
            <p:sp>
              <p:nvSpPr>
                <p:cNvPr id="131" name="Freeform: Shape 130">
                  <a:extLst>
                    <a:ext uri="{FF2B5EF4-FFF2-40B4-BE49-F238E27FC236}">
                      <a16:creationId xmlns:a16="http://schemas.microsoft.com/office/drawing/2014/main" id="{28424C34-4F3E-3132-9036-9A6625D64A4E}"/>
                    </a:ext>
                  </a:extLst>
                </p:cNvPr>
                <p:cNvSpPr/>
                <p:nvPr/>
              </p:nvSpPr>
              <p:spPr>
                <a:xfrm>
                  <a:off x="7865958" y="3923364"/>
                  <a:ext cx="23516" cy="80310"/>
                </a:xfrm>
                <a:custGeom>
                  <a:avLst/>
                  <a:gdLst>
                    <a:gd name="connsiteX0" fmla="*/ 56 w 23516"/>
                    <a:gd name="connsiteY0" fmla="*/ 49 h 80310"/>
                    <a:gd name="connsiteX1" fmla="*/ 56 w 23516"/>
                    <a:gd name="connsiteY1" fmla="*/ 80359 h 80310"/>
                  </a:gdLst>
                  <a:ahLst/>
                  <a:cxnLst>
                    <a:cxn ang="0">
                      <a:pos x="connsiteX0" y="connsiteY0"/>
                    </a:cxn>
                    <a:cxn ang="0">
                      <a:pos x="connsiteX1" y="connsiteY1"/>
                    </a:cxn>
                  </a:cxnLst>
                  <a:rect l="l" t="t" r="r" b="b"/>
                  <a:pathLst>
                    <a:path w="23516" h="80310">
                      <a:moveTo>
                        <a:pt x="56" y="49"/>
                      </a:moveTo>
                      <a:lnTo>
                        <a:pt x="56" y="80359"/>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134" name="Freeform: Shape 133">
                  <a:extLst>
                    <a:ext uri="{FF2B5EF4-FFF2-40B4-BE49-F238E27FC236}">
                      <a16:creationId xmlns:a16="http://schemas.microsoft.com/office/drawing/2014/main" id="{A787B27F-C3B0-915D-7B37-A6674489F2AF}"/>
                    </a:ext>
                  </a:extLst>
                </p:cNvPr>
                <p:cNvSpPr/>
                <p:nvPr/>
              </p:nvSpPr>
              <p:spPr>
                <a:xfrm>
                  <a:off x="8323065" y="3923364"/>
                  <a:ext cx="23516" cy="80310"/>
                </a:xfrm>
                <a:custGeom>
                  <a:avLst/>
                  <a:gdLst>
                    <a:gd name="connsiteX0" fmla="*/ 75 w 23516"/>
                    <a:gd name="connsiteY0" fmla="*/ 49 h 80310"/>
                    <a:gd name="connsiteX1" fmla="*/ 75 w 23516"/>
                    <a:gd name="connsiteY1" fmla="*/ 80359 h 80310"/>
                  </a:gdLst>
                  <a:ahLst/>
                  <a:cxnLst>
                    <a:cxn ang="0">
                      <a:pos x="connsiteX0" y="connsiteY0"/>
                    </a:cxn>
                    <a:cxn ang="0">
                      <a:pos x="connsiteX1" y="connsiteY1"/>
                    </a:cxn>
                  </a:cxnLst>
                  <a:rect l="l" t="t" r="r" b="b"/>
                  <a:pathLst>
                    <a:path w="23516" h="80310">
                      <a:moveTo>
                        <a:pt x="75" y="49"/>
                      </a:moveTo>
                      <a:lnTo>
                        <a:pt x="75" y="80359"/>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139" name="Freeform: Shape 138">
                  <a:extLst>
                    <a:ext uri="{FF2B5EF4-FFF2-40B4-BE49-F238E27FC236}">
                      <a16:creationId xmlns:a16="http://schemas.microsoft.com/office/drawing/2014/main" id="{736536A5-CFBC-ED8D-9FC7-94696B67FE46}"/>
                    </a:ext>
                  </a:extLst>
                </p:cNvPr>
                <p:cNvSpPr/>
                <p:nvPr/>
              </p:nvSpPr>
              <p:spPr>
                <a:xfrm>
                  <a:off x="7376824" y="3923364"/>
                  <a:ext cx="82308" cy="22945"/>
                </a:xfrm>
                <a:custGeom>
                  <a:avLst/>
                  <a:gdLst>
                    <a:gd name="connsiteX0" fmla="*/ 82347 w 82308"/>
                    <a:gd name="connsiteY0" fmla="*/ 49 h 22945"/>
                    <a:gd name="connsiteX1" fmla="*/ 39 w 82308"/>
                    <a:gd name="connsiteY1" fmla="*/ 49 h 22945"/>
                  </a:gdLst>
                  <a:ahLst/>
                  <a:cxnLst>
                    <a:cxn ang="0">
                      <a:pos x="connsiteX0" y="connsiteY0"/>
                    </a:cxn>
                    <a:cxn ang="0">
                      <a:pos x="connsiteX1" y="connsiteY1"/>
                    </a:cxn>
                  </a:cxnLst>
                  <a:rect l="l" t="t" r="r" b="b"/>
                  <a:pathLst>
                    <a:path w="82308" h="22945">
                      <a:moveTo>
                        <a:pt x="82347" y="49"/>
                      </a:moveTo>
                      <a:lnTo>
                        <a:pt x="39" y="49"/>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142" name="Freeform: Shape 141">
                  <a:extLst>
                    <a:ext uri="{FF2B5EF4-FFF2-40B4-BE49-F238E27FC236}">
                      <a16:creationId xmlns:a16="http://schemas.microsoft.com/office/drawing/2014/main" id="{90BE8B6F-0B6F-50DD-B39C-B9D301A2388A}"/>
                    </a:ext>
                  </a:extLst>
                </p:cNvPr>
                <p:cNvSpPr/>
                <p:nvPr/>
              </p:nvSpPr>
              <p:spPr>
                <a:xfrm>
                  <a:off x="7376824" y="3234372"/>
                  <a:ext cx="82308" cy="22945"/>
                </a:xfrm>
                <a:custGeom>
                  <a:avLst/>
                  <a:gdLst>
                    <a:gd name="connsiteX0" fmla="*/ 82347 w 82308"/>
                    <a:gd name="connsiteY0" fmla="*/ 19 h 22945"/>
                    <a:gd name="connsiteX1" fmla="*/ 39 w 82308"/>
                    <a:gd name="connsiteY1" fmla="*/ 19 h 22945"/>
                  </a:gdLst>
                  <a:ahLst/>
                  <a:cxnLst>
                    <a:cxn ang="0">
                      <a:pos x="connsiteX0" y="connsiteY0"/>
                    </a:cxn>
                    <a:cxn ang="0">
                      <a:pos x="connsiteX1" y="connsiteY1"/>
                    </a:cxn>
                  </a:cxnLst>
                  <a:rect l="l" t="t" r="r" b="b"/>
                  <a:pathLst>
                    <a:path w="82308" h="22945">
                      <a:moveTo>
                        <a:pt x="82347" y="19"/>
                      </a:moveTo>
                      <a:lnTo>
                        <a:pt x="39" y="19"/>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146" name="Freeform: Shape 145">
                  <a:extLst>
                    <a:ext uri="{FF2B5EF4-FFF2-40B4-BE49-F238E27FC236}">
                      <a16:creationId xmlns:a16="http://schemas.microsoft.com/office/drawing/2014/main" id="{2411689B-8159-2DAD-EB93-836A52140AF2}"/>
                    </a:ext>
                  </a:extLst>
                </p:cNvPr>
                <p:cNvSpPr/>
                <p:nvPr/>
              </p:nvSpPr>
              <p:spPr>
                <a:xfrm>
                  <a:off x="7459133" y="2880312"/>
                  <a:ext cx="23516" cy="1043051"/>
                </a:xfrm>
                <a:custGeom>
                  <a:avLst/>
                  <a:gdLst>
                    <a:gd name="connsiteX0" fmla="*/ 0 w 23516"/>
                    <a:gd name="connsiteY0" fmla="*/ 1043051 h 1043051"/>
                    <a:gd name="connsiteX1" fmla="*/ 0 w 23516"/>
                    <a:gd name="connsiteY1" fmla="*/ 0 h 1043051"/>
                  </a:gdLst>
                  <a:ahLst/>
                  <a:cxnLst>
                    <a:cxn ang="0">
                      <a:pos x="connsiteX0" y="connsiteY0"/>
                    </a:cxn>
                    <a:cxn ang="0">
                      <a:pos x="connsiteX1" y="connsiteY1"/>
                    </a:cxn>
                  </a:cxnLst>
                  <a:rect l="l" t="t" r="r" b="b"/>
                  <a:pathLst>
                    <a:path w="23516" h="1043051">
                      <a:moveTo>
                        <a:pt x="0" y="1043051"/>
                      </a:moveTo>
                      <a:lnTo>
                        <a:pt x="0" y="0"/>
                      </a:lnTo>
                    </a:path>
                  </a:pathLst>
                </a:custGeom>
                <a:noFill/>
                <a:ln w="28575" cap="sq">
                  <a:solidFill>
                    <a:srgbClr val="000000"/>
                  </a:solidFill>
                  <a:prstDash val="solid"/>
                  <a:miter/>
                </a:ln>
              </p:spPr>
              <p:txBody>
                <a:bodyPr rtlCol="0" anchor="ctr"/>
                <a:lstStyle/>
                <a:p>
                  <a:endParaRPr lang="zh-CN" altLang="en-US"/>
                </a:p>
              </p:txBody>
            </p:sp>
            <p:sp>
              <p:nvSpPr>
                <p:cNvPr id="147" name="Freeform: Shape 146">
                  <a:extLst>
                    <a:ext uri="{FF2B5EF4-FFF2-40B4-BE49-F238E27FC236}">
                      <a16:creationId xmlns:a16="http://schemas.microsoft.com/office/drawing/2014/main" id="{9F64522C-82A2-E4CC-8E4A-6B5A2BCD7FCB}"/>
                    </a:ext>
                  </a:extLst>
                </p:cNvPr>
                <p:cNvSpPr/>
                <p:nvPr/>
              </p:nvSpPr>
              <p:spPr>
                <a:xfrm>
                  <a:off x="7459133" y="3923364"/>
                  <a:ext cx="905072" cy="22945"/>
                </a:xfrm>
                <a:custGeom>
                  <a:avLst/>
                  <a:gdLst>
                    <a:gd name="connsiteX0" fmla="*/ 0 w 905072"/>
                    <a:gd name="connsiteY0" fmla="*/ 0 h 22945"/>
                    <a:gd name="connsiteX1" fmla="*/ 905072 w 905072"/>
                    <a:gd name="connsiteY1" fmla="*/ 0 h 22945"/>
                  </a:gdLst>
                  <a:ahLst/>
                  <a:cxnLst>
                    <a:cxn ang="0">
                      <a:pos x="connsiteX0" y="connsiteY0"/>
                    </a:cxn>
                    <a:cxn ang="0">
                      <a:pos x="connsiteX1" y="connsiteY1"/>
                    </a:cxn>
                  </a:cxnLst>
                  <a:rect l="l" t="t" r="r" b="b"/>
                  <a:pathLst>
                    <a:path w="905072" h="22945">
                      <a:moveTo>
                        <a:pt x="0" y="0"/>
                      </a:moveTo>
                      <a:lnTo>
                        <a:pt x="905072" y="0"/>
                      </a:lnTo>
                    </a:path>
                  </a:pathLst>
                </a:custGeom>
                <a:noFill/>
                <a:ln w="28575" cap="sq">
                  <a:solidFill>
                    <a:srgbClr val="000000"/>
                  </a:solidFill>
                  <a:prstDash val="solid"/>
                  <a:miter/>
                </a:ln>
              </p:spPr>
              <p:txBody>
                <a:bodyPr rtlCol="0" anchor="ctr"/>
                <a:lstStyle/>
                <a:p>
                  <a:endParaRPr lang="zh-CN" altLang="en-US"/>
                </a:p>
              </p:txBody>
            </p:sp>
          </p:grpSp>
          <p:sp>
            <p:nvSpPr>
              <p:cNvPr id="272" name="TextBox 271">
                <a:extLst>
                  <a:ext uri="{FF2B5EF4-FFF2-40B4-BE49-F238E27FC236}">
                    <a16:creationId xmlns:a16="http://schemas.microsoft.com/office/drawing/2014/main" id="{16C12296-0632-AAC0-7F0A-1DFBA138B70E}"/>
                  </a:ext>
                </a:extLst>
              </p:cNvPr>
              <p:cNvSpPr txBox="1">
                <a:spLocks/>
              </p:cNvSpPr>
              <p:nvPr/>
            </p:nvSpPr>
            <p:spPr>
              <a:xfrm>
                <a:off x="6792934" y="4257195"/>
                <a:ext cx="2188420" cy="369332"/>
              </a:xfrm>
              <a:prstGeom prst="rect">
                <a:avLst/>
              </a:prstGeom>
              <a:noFill/>
            </p:spPr>
            <p:txBody>
              <a:bodyPr wrap="none" rtlCol="0">
                <a:spAutoFit/>
              </a:bodyPr>
              <a:lstStyle/>
              <a:p>
                <a:r>
                  <a:rPr lang="en-US" altLang="zh-CN" dirty="0"/>
                  <a:t>Input Exec. Time (ms)</a:t>
                </a:r>
                <a:endParaRPr lang="zh-CN" altLang="en-US" dirty="0"/>
              </a:p>
            </p:txBody>
          </p:sp>
          <p:sp>
            <p:nvSpPr>
              <p:cNvPr id="273" name="TextBox 272">
                <a:extLst>
                  <a:ext uri="{FF2B5EF4-FFF2-40B4-BE49-F238E27FC236}">
                    <a16:creationId xmlns:a16="http://schemas.microsoft.com/office/drawing/2014/main" id="{944D5F28-EA73-C238-7FE8-64800CAE9821}"/>
                  </a:ext>
                </a:extLst>
              </p:cNvPr>
              <p:cNvSpPr txBox="1">
                <a:spLocks/>
              </p:cNvSpPr>
              <p:nvPr/>
            </p:nvSpPr>
            <p:spPr>
              <a:xfrm>
                <a:off x="6484062" y="2856962"/>
                <a:ext cx="461665" cy="1038105"/>
              </a:xfrm>
              <a:prstGeom prst="rect">
                <a:avLst/>
              </a:prstGeom>
              <a:noFill/>
            </p:spPr>
            <p:txBody>
              <a:bodyPr vert="vert270" wrap="none" rtlCol="0">
                <a:spAutoFit/>
              </a:bodyPr>
              <a:lstStyle/>
              <a:p>
                <a:r>
                  <a:rPr lang="en-US" altLang="zh-CN" dirty="0"/>
                  <a:t>Probability</a:t>
                </a:r>
                <a:endParaRPr lang="zh-CN" altLang="en-US" dirty="0"/>
              </a:p>
            </p:txBody>
          </p:sp>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5B21EEB0-C92D-88BD-E934-158B9A0BB670}"/>
                      </a:ext>
                    </a:extLst>
                  </p:cNvPr>
                  <p:cNvSpPr txBox="1">
                    <a:spLocks/>
                  </p:cNvSpPr>
                  <p:nvPr/>
                </p:nvSpPr>
                <p:spPr>
                  <a:xfrm>
                    <a:off x="6754193" y="3063283"/>
                    <a:ext cx="62549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0.02</m:t>
                          </m:r>
                        </m:oMath>
                      </m:oMathPara>
                    </a14:m>
                    <a:endParaRPr lang="zh-CN" altLang="en-US" sz="1600" dirty="0"/>
                  </a:p>
                </p:txBody>
              </p:sp>
            </mc:Choice>
            <mc:Fallback xmlns="">
              <p:sp>
                <p:nvSpPr>
                  <p:cNvPr id="274" name="TextBox 273">
                    <a:extLst>
                      <a:ext uri="{FF2B5EF4-FFF2-40B4-BE49-F238E27FC236}">
                        <a16:creationId xmlns:a16="http://schemas.microsoft.com/office/drawing/2014/main" id="{5B21EEB0-C92D-88BD-E934-158B9A0BB670}"/>
                      </a:ext>
                    </a:extLst>
                  </p:cNvPr>
                  <p:cNvSpPr txBox="1">
                    <a:spLocks noRot="1" noChangeAspect="1" noMove="1" noResize="1" noEditPoints="1" noAdjustHandles="1" noChangeArrowheads="1" noChangeShapeType="1" noTextEdit="1"/>
                  </p:cNvSpPr>
                  <p:nvPr/>
                </p:nvSpPr>
                <p:spPr>
                  <a:xfrm>
                    <a:off x="6754193" y="3063283"/>
                    <a:ext cx="625491" cy="338554"/>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5" name="TextBox 274">
                    <a:extLst>
                      <a:ext uri="{FF2B5EF4-FFF2-40B4-BE49-F238E27FC236}">
                        <a16:creationId xmlns:a16="http://schemas.microsoft.com/office/drawing/2014/main" id="{4FF61559-8F09-4652-3A9D-7B07DDA055DF}"/>
                      </a:ext>
                    </a:extLst>
                  </p:cNvPr>
                  <p:cNvSpPr txBox="1">
                    <a:spLocks/>
                  </p:cNvSpPr>
                  <p:nvPr/>
                </p:nvSpPr>
                <p:spPr>
                  <a:xfrm>
                    <a:off x="6752925" y="3755897"/>
                    <a:ext cx="62549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0.00</m:t>
                          </m:r>
                        </m:oMath>
                      </m:oMathPara>
                    </a14:m>
                    <a:endParaRPr lang="zh-CN" altLang="en-US" sz="1600" dirty="0"/>
                  </a:p>
                </p:txBody>
              </p:sp>
            </mc:Choice>
            <mc:Fallback xmlns="">
              <p:sp>
                <p:nvSpPr>
                  <p:cNvPr id="275" name="TextBox 274">
                    <a:extLst>
                      <a:ext uri="{FF2B5EF4-FFF2-40B4-BE49-F238E27FC236}">
                        <a16:creationId xmlns:a16="http://schemas.microsoft.com/office/drawing/2014/main" id="{4FF61559-8F09-4652-3A9D-7B07DDA055DF}"/>
                      </a:ext>
                    </a:extLst>
                  </p:cNvPr>
                  <p:cNvSpPr txBox="1">
                    <a:spLocks noRot="1" noChangeAspect="1" noMove="1" noResize="1" noEditPoints="1" noAdjustHandles="1" noChangeArrowheads="1" noChangeShapeType="1" noTextEdit="1"/>
                  </p:cNvSpPr>
                  <p:nvPr/>
                </p:nvSpPr>
                <p:spPr>
                  <a:xfrm>
                    <a:off x="6752925" y="3755897"/>
                    <a:ext cx="625492" cy="338554"/>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AB6CD894-C529-F5F6-F7DC-1F27DD044AC5}"/>
                      </a:ext>
                    </a:extLst>
                  </p:cNvPr>
                  <p:cNvSpPr txBox="1">
                    <a:spLocks/>
                  </p:cNvSpPr>
                  <p:nvPr/>
                </p:nvSpPr>
                <p:spPr>
                  <a:xfrm>
                    <a:off x="7625640" y="4002879"/>
                    <a:ext cx="47000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50</m:t>
                          </m:r>
                        </m:oMath>
                      </m:oMathPara>
                    </a14:m>
                    <a:endParaRPr lang="zh-CN" altLang="en-US" sz="1600" dirty="0"/>
                  </a:p>
                </p:txBody>
              </p:sp>
            </mc:Choice>
            <mc:Fallback xmlns="">
              <p:sp>
                <p:nvSpPr>
                  <p:cNvPr id="276" name="TextBox 275">
                    <a:extLst>
                      <a:ext uri="{FF2B5EF4-FFF2-40B4-BE49-F238E27FC236}">
                        <a16:creationId xmlns:a16="http://schemas.microsoft.com/office/drawing/2014/main" id="{AB6CD894-C529-F5F6-F7DC-1F27DD044AC5}"/>
                      </a:ext>
                    </a:extLst>
                  </p:cNvPr>
                  <p:cNvSpPr txBox="1">
                    <a:spLocks noRot="1" noChangeAspect="1" noMove="1" noResize="1" noEditPoints="1" noAdjustHandles="1" noChangeArrowheads="1" noChangeShapeType="1" noTextEdit="1"/>
                  </p:cNvSpPr>
                  <p:nvPr/>
                </p:nvSpPr>
                <p:spPr>
                  <a:xfrm>
                    <a:off x="7625640" y="4002879"/>
                    <a:ext cx="470000" cy="338554"/>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7" name="TextBox 276">
                    <a:extLst>
                      <a:ext uri="{FF2B5EF4-FFF2-40B4-BE49-F238E27FC236}">
                        <a16:creationId xmlns:a16="http://schemas.microsoft.com/office/drawing/2014/main" id="{50FEC2B0-C3BF-84D1-1BB8-90240ED57591}"/>
                      </a:ext>
                    </a:extLst>
                  </p:cNvPr>
                  <p:cNvSpPr txBox="1">
                    <a:spLocks/>
                  </p:cNvSpPr>
                  <p:nvPr/>
                </p:nvSpPr>
                <p:spPr>
                  <a:xfrm>
                    <a:off x="8027006" y="3998952"/>
                    <a:ext cx="583813"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100</m:t>
                          </m:r>
                        </m:oMath>
                      </m:oMathPara>
                    </a14:m>
                    <a:endParaRPr lang="zh-CN" altLang="en-US" sz="1600" dirty="0"/>
                  </a:p>
                </p:txBody>
              </p:sp>
            </mc:Choice>
            <mc:Fallback xmlns="">
              <p:sp>
                <p:nvSpPr>
                  <p:cNvPr id="277" name="TextBox 276">
                    <a:extLst>
                      <a:ext uri="{FF2B5EF4-FFF2-40B4-BE49-F238E27FC236}">
                        <a16:creationId xmlns:a16="http://schemas.microsoft.com/office/drawing/2014/main" id="{50FEC2B0-C3BF-84D1-1BB8-90240ED57591}"/>
                      </a:ext>
                    </a:extLst>
                  </p:cNvPr>
                  <p:cNvSpPr txBox="1">
                    <a:spLocks noRot="1" noChangeAspect="1" noMove="1" noResize="1" noEditPoints="1" noAdjustHandles="1" noChangeArrowheads="1" noChangeShapeType="1" noTextEdit="1"/>
                  </p:cNvSpPr>
                  <p:nvPr/>
                </p:nvSpPr>
                <p:spPr>
                  <a:xfrm>
                    <a:off x="8027006" y="3998952"/>
                    <a:ext cx="583813" cy="338554"/>
                  </a:xfrm>
                  <a:prstGeom prst="rect">
                    <a:avLst/>
                  </a:prstGeom>
                  <a:blipFill>
                    <a:blip r:embed="rId27"/>
                    <a:stretch>
                      <a:fillRect/>
                    </a:stretch>
                  </a:blipFill>
                </p:spPr>
                <p:txBody>
                  <a:bodyPr/>
                  <a:lstStyle/>
                  <a:p>
                    <a:r>
                      <a:rPr lang="zh-CN" altLang="en-US">
                        <a:noFill/>
                      </a:rPr>
                      <a:t> </a:t>
                    </a:r>
                  </a:p>
                </p:txBody>
              </p:sp>
            </mc:Fallback>
          </mc:AlternateContent>
        </p:grpSp>
      </p:grpSp>
    </p:spTree>
    <p:extLst>
      <p:ext uri="{BB962C8B-B14F-4D97-AF65-F5344CB8AC3E}">
        <p14:creationId xmlns:p14="http://schemas.microsoft.com/office/powerpoint/2010/main" val="322395443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8CB94D-0266-4288-8BAC-855345A60FB3}"/>
              </a:ext>
            </a:extLst>
          </p:cNvPr>
          <p:cNvSpPr>
            <a:spLocks noGrp="1"/>
          </p:cNvSpPr>
          <p:nvPr>
            <p:ph type="title"/>
          </p:nvPr>
        </p:nvSpPr>
        <p:spPr/>
        <p:txBody>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E34F67B2-3F78-4439-A26C-0F4D872ACE52}"/>
              </a:ext>
            </a:extLst>
          </p:cNvPr>
          <p:cNvSpPr>
            <a:spLocks noGrp="1"/>
          </p:cNvSpPr>
          <p:nvPr>
            <p:ph idx="1"/>
          </p:nvPr>
        </p:nvSpPr>
        <p:spPr/>
        <p:txBody>
          <a:bodyPr/>
          <a:lstStyle/>
          <a:p>
            <a:r>
              <a:rPr lang="en-US" altLang="zh-CN" dirty="0">
                <a:latin typeface="Abril Fatface" panose="02000503000000020003" pitchFamily="2" charset="0"/>
              </a:rPr>
              <a:t> </a:t>
            </a:r>
            <a:r>
              <a:rPr lang="en-US" altLang="zh-CN" dirty="0">
                <a:solidFill>
                  <a:schemeClr val="bg1"/>
                </a:solidFill>
                <a:latin typeface="Abril Fatface" panose="02000503000000020003" pitchFamily="2" charset="0"/>
              </a:rPr>
              <a:t>Salus</a:t>
            </a:r>
          </a:p>
          <a:p>
            <a:pPr lvl="1"/>
            <a:r>
              <a:rPr lang="en-US" altLang="zh-CN" dirty="0"/>
              <a:t>Fine-grained GPU Sharing Primitives for Deep Learning Applications</a:t>
            </a:r>
          </a:p>
          <a:p>
            <a:pPr lvl="1"/>
            <a:endParaRPr lang="en-US" altLang="zh-CN" dirty="0"/>
          </a:p>
          <a:p>
            <a:r>
              <a:rPr lang="en-US" altLang="zh-CN" dirty="0">
                <a:latin typeface="Abril Fatface" panose="02000503000000020003" pitchFamily="2" charset="0"/>
              </a:rPr>
              <a:t> </a:t>
            </a:r>
            <a:r>
              <a:rPr lang="en-US" altLang="zh-CN" dirty="0">
                <a:solidFill>
                  <a:schemeClr val="bg1"/>
                </a:solidFill>
                <a:latin typeface="Abril Fatface" panose="02000503000000020003" pitchFamily="2" charset="0"/>
              </a:rPr>
              <a:t>Fluid</a:t>
            </a:r>
          </a:p>
          <a:p>
            <a:pPr lvl="1"/>
            <a:r>
              <a:rPr lang="en-US" altLang="zh-CN" dirty="0"/>
              <a:t>Resource-aware Hyperparameter Tuning Engine</a:t>
            </a:r>
          </a:p>
          <a:p>
            <a:pPr lvl="1"/>
            <a:endParaRPr lang="en-US" altLang="zh-CN" dirty="0"/>
          </a:p>
          <a:p>
            <a:r>
              <a:rPr lang="en-US" altLang="zh-CN" dirty="0">
                <a:latin typeface="Abril Fatface" panose="02000503000000020003" pitchFamily="2" charset="0"/>
              </a:rPr>
              <a:t> </a:t>
            </a:r>
            <a:r>
              <a:rPr lang="en-US" altLang="zh-CN" dirty="0">
                <a:solidFill>
                  <a:schemeClr val="bg1"/>
                </a:solidFill>
                <a:latin typeface="Abril Fatface" panose="02000503000000020003" pitchFamily="2" charset="0"/>
              </a:rPr>
              <a:t>DynInfer</a:t>
            </a:r>
          </a:p>
          <a:p>
            <a:pPr lvl="1"/>
            <a:r>
              <a:rPr lang="en-US" altLang="zh-CN" dirty="0"/>
              <a:t>Predictably Serving Unpredictable DNNs</a:t>
            </a:r>
            <a:endParaRPr lang="zh-CN" altLang="en-US" dirty="0"/>
          </a:p>
        </p:txBody>
      </p:sp>
      <p:sp>
        <p:nvSpPr>
          <p:cNvPr id="4" name="Slide Number Placeholder 4">
            <a:extLst>
              <a:ext uri="{FF2B5EF4-FFF2-40B4-BE49-F238E27FC236}">
                <a16:creationId xmlns:a16="http://schemas.microsoft.com/office/drawing/2014/main" id="{4C0F74DC-0415-4880-B6B2-9B7E702F3C6F}"/>
              </a:ext>
            </a:extLst>
          </p:cNvPr>
          <p:cNvSpPr>
            <a:spLocks noGrp="1"/>
          </p:cNvSpPr>
          <p:nvPr>
            <p:ph type="sldNum" sz="quarter" idx="12"/>
          </p:nvPr>
        </p:nvSpPr>
        <p:spPr>
          <a:xfrm>
            <a:off x="10558200" y="6426000"/>
            <a:ext cx="937800" cy="432000"/>
          </a:xfrm>
        </p:spPr>
        <p:txBody>
          <a:bodyPr/>
          <a:lstStyle/>
          <a:p>
            <a:fld id="{2E4BC627-AC99-AB40-AA77-AD4C10984B8E}" type="slidenum">
              <a:rPr lang="en-US" smtClean="0"/>
              <a:pPr/>
              <a:t>7</a:t>
            </a:fld>
            <a:endParaRPr lang="en-US"/>
          </a:p>
        </p:txBody>
      </p:sp>
      <p:sp>
        <p:nvSpPr>
          <p:cNvPr id="5" name="!!Text: Salus">
            <a:extLst>
              <a:ext uri="{FF2B5EF4-FFF2-40B4-BE49-F238E27FC236}">
                <a16:creationId xmlns:a16="http://schemas.microsoft.com/office/drawing/2014/main" id="{7A5097CF-4840-45ED-B139-05AF03088317}"/>
              </a:ext>
            </a:extLst>
          </p:cNvPr>
          <p:cNvSpPr/>
          <p:nvPr/>
        </p:nvSpPr>
        <p:spPr>
          <a:xfrm>
            <a:off x="803725" y="1621619"/>
            <a:ext cx="1304976" cy="455150"/>
          </a:xfrm>
          <a:prstGeom prst="ellipse">
            <a:avLst/>
          </a:prstGeom>
          <a:noFill/>
          <a:ln>
            <a:noFill/>
          </a:ln>
        </p:spPr>
        <p:style>
          <a:lnRef idx="0">
            <a:scrgbClr r="0" g="0" b="0"/>
          </a:lnRef>
          <a:fillRef idx="0">
            <a:scrgbClr r="0" g="0" b="0"/>
          </a:fillRef>
          <a:effectRef idx="0">
            <a:scrgbClr r="0" g="0" b="0"/>
          </a:effectRef>
          <a:fontRef idx="minor">
            <a:schemeClr val="lt1"/>
          </a:fontRef>
        </p:style>
        <p:txBody>
          <a:bodyPr vert="horz" lIns="0" tIns="0" rIns="0" bIns="0" rtlCol="0" anchor="ctr"/>
          <a:lstStyle/>
          <a:p>
            <a:pPr algn="ctr"/>
            <a:r>
              <a:rPr lang="en-US" sz="2800" b="1" dirty="0">
                <a:solidFill>
                  <a:schemeClr val="accent6"/>
                </a:solidFill>
                <a:latin typeface="Abril Fatface" panose="02000503000000020003" pitchFamily="2" charset="0"/>
                <a:cs typeface="Gill Sans Light" panose="020B0302020104020203" pitchFamily="34" charset="-79"/>
              </a:rPr>
              <a:t>Salus</a:t>
            </a:r>
          </a:p>
        </p:txBody>
      </p:sp>
      <p:sp>
        <p:nvSpPr>
          <p:cNvPr id="6" name="!!Text: Fluid">
            <a:extLst>
              <a:ext uri="{FF2B5EF4-FFF2-40B4-BE49-F238E27FC236}">
                <a16:creationId xmlns:a16="http://schemas.microsoft.com/office/drawing/2014/main" id="{F1F40917-B2B2-4CEE-9A23-BF72FDE88E53}"/>
              </a:ext>
            </a:extLst>
          </p:cNvPr>
          <p:cNvSpPr/>
          <p:nvPr/>
        </p:nvSpPr>
        <p:spPr>
          <a:xfrm>
            <a:off x="788073" y="2916289"/>
            <a:ext cx="1304976" cy="455150"/>
          </a:xfrm>
          <a:prstGeom prst="ellipse">
            <a:avLst/>
          </a:prstGeom>
          <a:noFill/>
          <a:ln>
            <a:noFill/>
          </a:ln>
        </p:spPr>
        <p:style>
          <a:lnRef idx="0">
            <a:scrgbClr r="0" g="0" b="0"/>
          </a:lnRef>
          <a:fillRef idx="0">
            <a:scrgbClr r="0" g="0" b="0"/>
          </a:fillRef>
          <a:effectRef idx="0">
            <a:scrgbClr r="0" g="0" b="0"/>
          </a:effectRef>
          <a:fontRef idx="minor">
            <a:schemeClr val="lt1"/>
          </a:fontRef>
        </p:style>
        <p:txBody>
          <a:bodyPr vert="horz" lIns="0" tIns="0" rIns="0" bIns="0" rtlCol="0" anchor="ctr"/>
          <a:lstStyle/>
          <a:p>
            <a:pPr algn="ctr"/>
            <a:r>
              <a:rPr lang="en-US" sz="2800" b="1" dirty="0">
                <a:solidFill>
                  <a:schemeClr val="accent6"/>
                </a:solidFill>
                <a:latin typeface="Abril Fatface" panose="02000503000000020003" pitchFamily="2" charset="0"/>
                <a:cs typeface="Gill Sans Light" panose="020B0302020104020203" pitchFamily="34" charset="-79"/>
              </a:rPr>
              <a:t>Fluid</a:t>
            </a:r>
          </a:p>
        </p:txBody>
      </p:sp>
      <p:sp>
        <p:nvSpPr>
          <p:cNvPr id="7" name="!!Text: DynInfer">
            <a:extLst>
              <a:ext uri="{FF2B5EF4-FFF2-40B4-BE49-F238E27FC236}">
                <a16:creationId xmlns:a16="http://schemas.microsoft.com/office/drawing/2014/main" id="{B537E7B9-30E2-4156-9F63-875A6F23C474}"/>
              </a:ext>
            </a:extLst>
          </p:cNvPr>
          <p:cNvSpPr/>
          <p:nvPr/>
        </p:nvSpPr>
        <p:spPr>
          <a:xfrm>
            <a:off x="693278" y="4210959"/>
            <a:ext cx="2164221" cy="455150"/>
          </a:xfrm>
          <a:prstGeom prst="ellipse">
            <a:avLst/>
          </a:prstGeom>
          <a:noFill/>
          <a:ln>
            <a:noFill/>
          </a:ln>
        </p:spPr>
        <p:style>
          <a:lnRef idx="0">
            <a:scrgbClr r="0" g="0" b="0"/>
          </a:lnRef>
          <a:fillRef idx="0">
            <a:scrgbClr r="0" g="0" b="0"/>
          </a:fillRef>
          <a:effectRef idx="0">
            <a:scrgbClr r="0" g="0" b="0"/>
          </a:effectRef>
          <a:fontRef idx="minor">
            <a:schemeClr val="lt1"/>
          </a:fontRef>
        </p:style>
        <p:txBody>
          <a:bodyPr vert="horz" lIns="0" tIns="0" rIns="0" bIns="0" rtlCol="0" anchor="ctr"/>
          <a:lstStyle/>
          <a:p>
            <a:r>
              <a:rPr lang="en-US" sz="2800" b="1" dirty="0">
                <a:solidFill>
                  <a:schemeClr val="accent6"/>
                </a:solidFill>
                <a:latin typeface="Abril Fatface" panose="02000503000000020003" pitchFamily="2" charset="0"/>
                <a:cs typeface="Gill Sans Light" panose="020B0302020104020203" pitchFamily="34" charset="-79"/>
              </a:rPr>
              <a:t>Orloj</a:t>
            </a:r>
          </a:p>
        </p:txBody>
      </p:sp>
      <p:graphicFrame>
        <p:nvGraphicFramePr>
          <p:cNvPr id="8" name="Table 7">
            <a:extLst>
              <a:ext uri="{FF2B5EF4-FFF2-40B4-BE49-F238E27FC236}">
                <a16:creationId xmlns:a16="http://schemas.microsoft.com/office/drawing/2014/main" id="{B9435040-EF5F-454B-E12B-48542A6F9D88}"/>
              </a:ext>
            </a:extLst>
          </p:cNvPr>
          <p:cNvGraphicFramePr>
            <a:graphicFrameLocks noGrp="1"/>
          </p:cNvGraphicFramePr>
          <p:nvPr>
            <p:extLst>
              <p:ext uri="{D42A27DB-BD31-4B8C-83A1-F6EECF244321}">
                <p14:modId xmlns:p14="http://schemas.microsoft.com/office/powerpoint/2010/main" val="1633862113"/>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extLst>
      <p:ext uri="{BB962C8B-B14F-4D97-AF65-F5344CB8AC3E}">
        <p14:creationId xmlns:p14="http://schemas.microsoft.com/office/powerpoint/2010/main" val="2976486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8CABE-882F-13FF-D430-F632227F4796}"/>
              </a:ext>
            </a:extLst>
          </p:cNvPr>
          <p:cNvSpPr>
            <a:spLocks noGrp="1"/>
          </p:cNvSpPr>
          <p:nvPr>
            <p:ph type="title"/>
          </p:nvPr>
        </p:nvSpPr>
        <p:spPr/>
        <p:txBody>
          <a:bodyPr/>
          <a:lstStyle/>
          <a:p>
            <a:r>
              <a:rPr lang="en-US" altLang="zh-CN" dirty="0"/>
              <a:t>Existing Solutions</a:t>
            </a:r>
            <a:endParaRPr lang="zh-CN" altLang="en-US" dirty="0"/>
          </a:p>
        </p:txBody>
      </p:sp>
      <p:sp>
        <p:nvSpPr>
          <p:cNvPr id="5" name="Slide Number Placeholder 4">
            <a:extLst>
              <a:ext uri="{FF2B5EF4-FFF2-40B4-BE49-F238E27FC236}">
                <a16:creationId xmlns:a16="http://schemas.microsoft.com/office/drawing/2014/main" id="{21514BFB-8CAC-2C0F-1F20-8E245144C34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4BC627-AC99-AB40-AA77-AD4C10984B8E}" type="slidenum">
              <a:rPr kumimoji="0" lang="en-US" sz="1200" b="0" i="0" u="none" strike="noStrike" kern="1200" cap="none" spc="0" normalizeH="0" baseline="0" noProof="0" smtClean="0">
                <a:ln>
                  <a:noFill/>
                </a:ln>
                <a:solidFill>
                  <a:srgbClr val="EEECE1">
                    <a:lumMod val="50000"/>
                  </a:srgbClr>
                </a:solidFill>
                <a:effectLst/>
                <a:uLnTx/>
                <a:uFillTx/>
                <a:latin typeface="Abril Fatface" panose="02000503000000020003"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srgbClr val="EEECE1">
                  <a:lumMod val="50000"/>
                </a:srgbClr>
              </a:solidFill>
              <a:effectLst/>
              <a:uLnTx/>
              <a:uFillTx/>
              <a:latin typeface="Abril Fatface" panose="02000503000000020003" pitchFamily="2" charset="0"/>
              <a:ea typeface="+mn-ea"/>
              <a:cs typeface="+mn-cs"/>
            </a:endParaRPr>
          </a:p>
        </p:txBody>
      </p:sp>
      <p:sp>
        <p:nvSpPr>
          <p:cNvPr id="18" name="TextBox 17">
            <a:extLst>
              <a:ext uri="{FF2B5EF4-FFF2-40B4-BE49-F238E27FC236}">
                <a16:creationId xmlns:a16="http://schemas.microsoft.com/office/drawing/2014/main" id="{C2B358BD-02BA-65AF-7F0E-19AFEE0B2907}"/>
              </a:ext>
            </a:extLst>
          </p:cNvPr>
          <p:cNvSpPr txBox="1"/>
          <p:nvPr/>
        </p:nvSpPr>
        <p:spPr>
          <a:xfrm>
            <a:off x="7649252" y="3617009"/>
            <a:ext cx="2824812" cy="400110"/>
          </a:xfrm>
          <a:prstGeom prst="rect">
            <a:avLst/>
          </a:prstGeom>
          <a:noFill/>
        </p:spPr>
        <p:txBody>
          <a:bodyPr wrap="none" rtlCol="0">
            <a:spAutoFit/>
          </a:bodyPr>
          <a:lstStyle/>
          <a:p>
            <a:r>
              <a:rPr lang="en-US" altLang="zh-CN" sz="2000" dirty="0"/>
              <a:t>Simple normal distribution</a:t>
            </a:r>
            <a:endParaRPr lang="zh-CN" altLang="en-US" sz="2000" dirty="0"/>
          </a:p>
        </p:txBody>
      </p:sp>
      <p:sp>
        <p:nvSpPr>
          <p:cNvPr id="20" name="TextBox 19">
            <a:extLst>
              <a:ext uri="{FF2B5EF4-FFF2-40B4-BE49-F238E27FC236}">
                <a16:creationId xmlns:a16="http://schemas.microsoft.com/office/drawing/2014/main" id="{45AEC8F6-E111-DA4D-00DA-D01A03AD6F95}"/>
              </a:ext>
            </a:extLst>
          </p:cNvPr>
          <p:cNvSpPr txBox="1"/>
          <p:nvPr/>
        </p:nvSpPr>
        <p:spPr>
          <a:xfrm>
            <a:off x="7096216" y="5528432"/>
            <a:ext cx="3930884" cy="400110"/>
          </a:xfrm>
          <a:prstGeom prst="rect">
            <a:avLst/>
          </a:prstGeom>
          <a:noFill/>
        </p:spPr>
        <p:txBody>
          <a:bodyPr wrap="none" rtlCol="0">
            <a:spAutoFit/>
          </a:bodyPr>
          <a:lstStyle/>
          <a:p>
            <a:r>
              <a:rPr lang="en-US" altLang="zh-CN" sz="2000" dirty="0"/>
              <a:t>Bimodal distribution w/ inequal peaks</a:t>
            </a:r>
            <a:endParaRPr lang="zh-CN" altLang="en-US" sz="2000" dirty="0"/>
          </a:p>
        </p:txBody>
      </p:sp>
      <p:sp>
        <p:nvSpPr>
          <p:cNvPr id="9" name="内容占位符 2">
            <a:extLst>
              <a:ext uri="{FF2B5EF4-FFF2-40B4-BE49-F238E27FC236}">
                <a16:creationId xmlns:a16="http://schemas.microsoft.com/office/drawing/2014/main" id="{A3C377BC-2014-8FB6-AB6A-107E93E1BB31}"/>
              </a:ext>
            </a:extLst>
          </p:cNvPr>
          <p:cNvSpPr txBox="1">
            <a:spLocks/>
          </p:cNvSpPr>
          <p:nvPr/>
        </p:nvSpPr>
        <p:spPr>
          <a:xfrm>
            <a:off x="696000" y="1629000"/>
            <a:ext cx="6304240" cy="4547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ill Sans Light" panose="020B0302020104020203" pitchFamily="34" charset="-79"/>
                <a:ea typeface="+mn-ea"/>
                <a:cs typeface="Gill Sans Light" panose="020B0302020104020203" pitchFamily="34" charset="-79"/>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ill Sans Light" panose="020B0302020104020203" pitchFamily="34" charset="-79"/>
                <a:ea typeface="+mn-ea"/>
                <a:cs typeface="Gill Sans Light" panose="020B0302020104020203" pitchFamily="34" charset="-79"/>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ill Sans Light" panose="020B0302020104020203" pitchFamily="34" charset="-79"/>
                <a:ea typeface="+mn-ea"/>
                <a:cs typeface="Gill Sans Light" panose="020B0302020104020203" pitchFamily="34" charset="-79"/>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ll Sans Light" panose="020B0302020104020203" pitchFamily="34" charset="-79"/>
                <a:ea typeface="+mn-ea"/>
                <a:cs typeface="Gill Sans Light" panose="020B0302020104020203" pitchFamily="34" charset="-79"/>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ll Sans Light" panose="020B0302020104020203" pitchFamily="34" charset="-79"/>
                <a:ea typeface="+mn-ea"/>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Reactive – can’t keep up with low latency</a:t>
            </a:r>
          </a:p>
          <a:p>
            <a:pPr lvl="1"/>
            <a:r>
              <a:rPr lang="en-US" altLang="zh-CN" dirty="0"/>
              <a:t>Clipper </a:t>
            </a:r>
          </a:p>
          <a:p>
            <a:r>
              <a:rPr lang="en-US" altLang="zh-CN" dirty="0"/>
              <a:t>Plan ahead – mis-predicted batch latency</a:t>
            </a:r>
          </a:p>
          <a:p>
            <a:pPr lvl="1"/>
            <a:r>
              <a:rPr lang="en-US" altLang="zh-CN" dirty="0"/>
              <a:t>Nexus</a:t>
            </a:r>
          </a:p>
          <a:p>
            <a:pPr lvl="1"/>
            <a:r>
              <a:rPr lang="en-US" altLang="zh-CN" dirty="0"/>
              <a:t>Clockwork</a:t>
            </a:r>
          </a:p>
          <a:p>
            <a:endParaRPr lang="en-US" altLang="zh-CN" dirty="0"/>
          </a:p>
          <a:p>
            <a:r>
              <a:rPr lang="en-US" altLang="zh-CN" b="1" i="1" dirty="0"/>
              <a:t>Single, point estimation </a:t>
            </a:r>
            <a:r>
              <a:rPr lang="en-US" altLang="zh-CN" dirty="0"/>
              <a:t>of requests or batches no longer works</a:t>
            </a:r>
          </a:p>
        </p:txBody>
      </p:sp>
      <p:graphicFrame>
        <p:nvGraphicFramePr>
          <p:cNvPr id="16" name="Table 15">
            <a:extLst>
              <a:ext uri="{FF2B5EF4-FFF2-40B4-BE49-F238E27FC236}">
                <a16:creationId xmlns:a16="http://schemas.microsoft.com/office/drawing/2014/main" id="{28768FE2-EC35-1370-6582-623F37CC2BB0}"/>
              </a:ext>
            </a:extLst>
          </p:cNvPr>
          <p:cNvGraphicFramePr>
            <a:graphicFrameLocks noGrp="1" noDrilldown="1" noMove="1" noResize="1"/>
          </p:cNvGraphicFramePr>
          <p:nvPr>
            <p:extLst>
              <p:ext uri="{D42A27DB-BD31-4B8C-83A1-F6EECF244321}">
                <p14:modId xmlns:p14="http://schemas.microsoft.com/office/powerpoint/2010/main" val="1326776881"/>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grpSp>
        <p:nvGrpSpPr>
          <p:cNvPr id="19" name="Group 18">
            <a:extLst>
              <a:ext uri="{FF2B5EF4-FFF2-40B4-BE49-F238E27FC236}">
                <a16:creationId xmlns:a16="http://schemas.microsoft.com/office/drawing/2014/main" id="{4B55A852-B80C-C251-1FBF-F5B05CCA3D48}"/>
              </a:ext>
            </a:extLst>
          </p:cNvPr>
          <p:cNvGrpSpPr/>
          <p:nvPr/>
        </p:nvGrpSpPr>
        <p:grpSpPr>
          <a:xfrm>
            <a:off x="7527924" y="1884924"/>
            <a:ext cx="3087371" cy="235660"/>
            <a:chOff x="3523996" y="1998745"/>
            <a:chExt cx="5166526" cy="394362"/>
          </a:xfrm>
        </p:grpSpPr>
        <p:sp>
          <p:nvSpPr>
            <p:cNvPr id="21" name="Freeform: Shape 20">
              <a:extLst>
                <a:ext uri="{FF2B5EF4-FFF2-40B4-BE49-F238E27FC236}">
                  <a16:creationId xmlns:a16="http://schemas.microsoft.com/office/drawing/2014/main" id="{87CB7DD2-3628-2706-89A2-DB1049266365}"/>
                </a:ext>
              </a:extLst>
            </p:cNvPr>
            <p:cNvSpPr/>
            <p:nvPr/>
          </p:nvSpPr>
          <p:spPr>
            <a:xfrm>
              <a:off x="3523996" y="1998745"/>
              <a:ext cx="5152292" cy="394362"/>
            </a:xfrm>
            <a:custGeom>
              <a:avLst/>
              <a:gdLst>
                <a:gd name="connsiteX0" fmla="*/ 62080 w 5152292"/>
                <a:gd name="connsiteY0" fmla="*/ 394362 h 394362"/>
                <a:gd name="connsiteX1" fmla="*/ 5090212 w 5152292"/>
                <a:gd name="connsiteY1" fmla="*/ 394362 h 394362"/>
                <a:gd name="connsiteX2" fmla="*/ 5152292 w 5152292"/>
                <a:gd name="connsiteY2" fmla="*/ 334333 h 394362"/>
                <a:gd name="connsiteX3" fmla="*/ 5152292 w 5152292"/>
                <a:gd name="connsiteY3" fmla="*/ 60029 h 394362"/>
                <a:gd name="connsiteX4" fmla="*/ 5090212 w 5152292"/>
                <a:gd name="connsiteY4" fmla="*/ 0 h 394362"/>
                <a:gd name="connsiteX5" fmla="*/ 62080 w 5152292"/>
                <a:gd name="connsiteY5" fmla="*/ 0 h 394362"/>
                <a:gd name="connsiteX6" fmla="*/ 0 w 5152292"/>
                <a:gd name="connsiteY6" fmla="*/ 60029 h 394362"/>
                <a:gd name="connsiteX7" fmla="*/ 0 w 5152292"/>
                <a:gd name="connsiteY7" fmla="*/ 334333 h 394362"/>
                <a:gd name="connsiteX8" fmla="*/ 62080 w 5152292"/>
                <a:gd name="connsiteY8" fmla="*/ 394362 h 394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52292" h="394362">
                  <a:moveTo>
                    <a:pt x="62080" y="394362"/>
                  </a:moveTo>
                  <a:lnTo>
                    <a:pt x="5090212" y="394362"/>
                  </a:lnTo>
                  <a:cubicBezTo>
                    <a:pt x="5131573" y="394362"/>
                    <a:pt x="5152292" y="374354"/>
                    <a:pt x="5152292" y="334333"/>
                  </a:cubicBezTo>
                  <a:lnTo>
                    <a:pt x="5152292" y="60029"/>
                  </a:lnTo>
                  <a:cubicBezTo>
                    <a:pt x="5152292" y="20010"/>
                    <a:pt x="5131573" y="0"/>
                    <a:pt x="5090212" y="0"/>
                  </a:cubicBezTo>
                  <a:lnTo>
                    <a:pt x="62080" y="0"/>
                  </a:lnTo>
                  <a:cubicBezTo>
                    <a:pt x="20692" y="0"/>
                    <a:pt x="0" y="20010"/>
                    <a:pt x="0" y="60029"/>
                  </a:cubicBezTo>
                  <a:lnTo>
                    <a:pt x="0" y="334333"/>
                  </a:lnTo>
                  <a:cubicBezTo>
                    <a:pt x="0" y="374354"/>
                    <a:pt x="20692" y="394362"/>
                    <a:pt x="62080" y="394362"/>
                  </a:cubicBezTo>
                  <a:close/>
                </a:path>
              </a:pathLst>
            </a:custGeom>
            <a:solidFill>
              <a:srgbClr val="FFFFFF">
                <a:alpha val="80000"/>
              </a:srgbClr>
            </a:solidFill>
            <a:ln w="9312" cap="flat">
              <a:solidFill>
                <a:srgbClr val="CCCCCC">
                  <a:alpha val="80000"/>
                </a:srgbClr>
              </a:solidFill>
              <a:prstDash val="solid"/>
              <a:miter/>
            </a:ln>
          </p:spPr>
          <p:txBody>
            <a:bodyPr rtlCol="0" anchor="ctr"/>
            <a:lstStyle/>
            <a:p>
              <a:endParaRPr lang="zh-CN" altLang="en-US"/>
            </a:p>
          </p:txBody>
        </p:sp>
        <p:sp>
          <p:nvSpPr>
            <p:cNvPr id="22" name="Freeform: Shape 21">
              <a:extLst>
                <a:ext uri="{FF2B5EF4-FFF2-40B4-BE49-F238E27FC236}">
                  <a16:creationId xmlns:a16="http://schemas.microsoft.com/office/drawing/2014/main" id="{B312B208-B310-D7E6-3907-0EEED90D66D8}"/>
                </a:ext>
              </a:extLst>
            </p:cNvPr>
            <p:cNvSpPr/>
            <p:nvPr/>
          </p:nvSpPr>
          <p:spPr>
            <a:xfrm>
              <a:off x="3586076" y="2090875"/>
              <a:ext cx="310401" cy="210102"/>
            </a:xfrm>
            <a:custGeom>
              <a:avLst/>
              <a:gdLst>
                <a:gd name="connsiteX0" fmla="*/ 0 w 310401"/>
                <a:gd name="connsiteY0" fmla="*/ 210102 h 210102"/>
                <a:gd name="connsiteX1" fmla="*/ 310402 w 310401"/>
                <a:gd name="connsiteY1" fmla="*/ 210102 h 210102"/>
                <a:gd name="connsiteX2" fmla="*/ 310402 w 310401"/>
                <a:gd name="connsiteY2" fmla="*/ 0 h 210102"/>
                <a:gd name="connsiteX3" fmla="*/ 0 w 310401"/>
                <a:gd name="connsiteY3" fmla="*/ 0 h 210102"/>
              </a:gdLst>
              <a:ahLst/>
              <a:cxnLst>
                <a:cxn ang="0">
                  <a:pos x="connsiteX0" y="connsiteY0"/>
                </a:cxn>
                <a:cxn ang="0">
                  <a:pos x="connsiteX1" y="connsiteY1"/>
                </a:cxn>
                <a:cxn ang="0">
                  <a:pos x="connsiteX2" y="connsiteY2"/>
                </a:cxn>
                <a:cxn ang="0">
                  <a:pos x="connsiteX3" y="connsiteY3"/>
                </a:cxn>
              </a:cxnLst>
              <a:rect l="l" t="t" r="r" b="b"/>
              <a:pathLst>
                <a:path w="310401" h="210102">
                  <a:moveTo>
                    <a:pt x="0" y="210102"/>
                  </a:moveTo>
                  <a:lnTo>
                    <a:pt x="310402" y="210102"/>
                  </a:lnTo>
                  <a:lnTo>
                    <a:pt x="310402" y="0"/>
                  </a:lnTo>
                  <a:lnTo>
                    <a:pt x="0" y="0"/>
                  </a:lnTo>
                  <a:close/>
                </a:path>
              </a:pathLst>
            </a:custGeom>
            <a:pattFill prst="pct5">
              <a:fgClr>
                <a:schemeClr val="tx1"/>
              </a:fgClr>
              <a:bgClr>
                <a:schemeClr val="accent2"/>
              </a:bgClr>
            </a:pattFill>
            <a:ln w="10160" cap="flat">
              <a:solidFill>
                <a:srgbClr val="000000"/>
              </a:solidFill>
              <a:prstDash val="solid"/>
              <a:miter/>
            </a:ln>
          </p:spPr>
          <p:txBody>
            <a:bodyPr rtlCol="0" anchor="ctr"/>
            <a:lstStyle/>
            <a:p>
              <a:endParaRPr lang="zh-CN" altLang="en-US"/>
            </a:p>
          </p:txBody>
        </p:sp>
        <p:sp>
          <p:nvSpPr>
            <p:cNvPr id="23" name="Freeform: Shape 22">
              <a:extLst>
                <a:ext uri="{FF2B5EF4-FFF2-40B4-BE49-F238E27FC236}">
                  <a16:creationId xmlns:a16="http://schemas.microsoft.com/office/drawing/2014/main" id="{4CF2FBE8-6465-C3BB-E28F-E69338947B6E}"/>
                </a:ext>
              </a:extLst>
            </p:cNvPr>
            <p:cNvSpPr/>
            <p:nvPr/>
          </p:nvSpPr>
          <p:spPr>
            <a:xfrm>
              <a:off x="5262099" y="2090875"/>
              <a:ext cx="310401" cy="210102"/>
            </a:xfrm>
            <a:custGeom>
              <a:avLst/>
              <a:gdLst>
                <a:gd name="connsiteX0" fmla="*/ 0 w 310401"/>
                <a:gd name="connsiteY0" fmla="*/ 210102 h 210102"/>
                <a:gd name="connsiteX1" fmla="*/ 310402 w 310401"/>
                <a:gd name="connsiteY1" fmla="*/ 210102 h 210102"/>
                <a:gd name="connsiteX2" fmla="*/ 310402 w 310401"/>
                <a:gd name="connsiteY2" fmla="*/ 0 h 210102"/>
                <a:gd name="connsiteX3" fmla="*/ 0 w 310401"/>
                <a:gd name="connsiteY3" fmla="*/ 0 h 210102"/>
              </a:gdLst>
              <a:ahLst/>
              <a:cxnLst>
                <a:cxn ang="0">
                  <a:pos x="connsiteX0" y="connsiteY0"/>
                </a:cxn>
                <a:cxn ang="0">
                  <a:pos x="connsiteX1" y="connsiteY1"/>
                </a:cxn>
                <a:cxn ang="0">
                  <a:pos x="connsiteX2" y="connsiteY2"/>
                </a:cxn>
                <a:cxn ang="0">
                  <a:pos x="connsiteX3" y="connsiteY3"/>
                </a:cxn>
              </a:cxnLst>
              <a:rect l="l" t="t" r="r" b="b"/>
              <a:pathLst>
                <a:path w="310401" h="210102">
                  <a:moveTo>
                    <a:pt x="0" y="210102"/>
                  </a:moveTo>
                  <a:lnTo>
                    <a:pt x="310402" y="210102"/>
                  </a:lnTo>
                  <a:lnTo>
                    <a:pt x="310402" y="0"/>
                  </a:lnTo>
                  <a:lnTo>
                    <a:pt x="0" y="0"/>
                  </a:lnTo>
                  <a:close/>
                </a:path>
              </a:pathLst>
            </a:custGeom>
            <a:pattFill prst="dashHorz">
              <a:fgClr>
                <a:schemeClr val="tx1"/>
              </a:fgClr>
              <a:bgClr>
                <a:schemeClr val="accent3"/>
              </a:bgClr>
            </a:pattFill>
            <a:ln w="10160" cap="flat">
              <a:solidFill>
                <a:srgbClr val="000000"/>
              </a:solidFill>
              <a:prstDash val="solid"/>
              <a:miter/>
            </a:ln>
          </p:spPr>
          <p:txBody>
            <a:bodyPr rtlCol="0" anchor="ctr"/>
            <a:lstStyle/>
            <a:p>
              <a:endParaRPr lang="zh-CN" altLang="en-US"/>
            </a:p>
          </p:txBody>
        </p:sp>
        <p:sp>
          <p:nvSpPr>
            <p:cNvPr id="24" name="Freeform: Shape 23">
              <a:extLst>
                <a:ext uri="{FF2B5EF4-FFF2-40B4-BE49-F238E27FC236}">
                  <a16:creationId xmlns:a16="http://schemas.microsoft.com/office/drawing/2014/main" id="{3A42FD1C-C3DB-3DFC-A5D1-C458F5E8C536}"/>
                </a:ext>
              </a:extLst>
            </p:cNvPr>
            <p:cNvSpPr/>
            <p:nvPr/>
          </p:nvSpPr>
          <p:spPr>
            <a:xfrm>
              <a:off x="6800257" y="2090875"/>
              <a:ext cx="310401" cy="210102"/>
            </a:xfrm>
            <a:custGeom>
              <a:avLst/>
              <a:gdLst>
                <a:gd name="connsiteX0" fmla="*/ 0 w 310401"/>
                <a:gd name="connsiteY0" fmla="*/ 210102 h 210102"/>
                <a:gd name="connsiteX1" fmla="*/ 310402 w 310401"/>
                <a:gd name="connsiteY1" fmla="*/ 210102 h 210102"/>
                <a:gd name="connsiteX2" fmla="*/ 310402 w 310401"/>
                <a:gd name="connsiteY2" fmla="*/ 0 h 210102"/>
                <a:gd name="connsiteX3" fmla="*/ 0 w 310401"/>
                <a:gd name="connsiteY3" fmla="*/ 0 h 210102"/>
              </a:gdLst>
              <a:ahLst/>
              <a:cxnLst>
                <a:cxn ang="0">
                  <a:pos x="connsiteX0" y="connsiteY0"/>
                </a:cxn>
                <a:cxn ang="0">
                  <a:pos x="connsiteX1" y="connsiteY1"/>
                </a:cxn>
                <a:cxn ang="0">
                  <a:pos x="connsiteX2" y="connsiteY2"/>
                </a:cxn>
                <a:cxn ang="0">
                  <a:pos x="connsiteX3" y="connsiteY3"/>
                </a:cxn>
              </a:cxnLst>
              <a:rect l="l" t="t" r="r" b="b"/>
              <a:pathLst>
                <a:path w="310401" h="210102">
                  <a:moveTo>
                    <a:pt x="0" y="210102"/>
                  </a:moveTo>
                  <a:lnTo>
                    <a:pt x="310402" y="210102"/>
                  </a:lnTo>
                  <a:lnTo>
                    <a:pt x="310402" y="0"/>
                  </a:lnTo>
                  <a:lnTo>
                    <a:pt x="0" y="0"/>
                  </a:lnTo>
                  <a:close/>
                </a:path>
              </a:pathLst>
            </a:custGeom>
            <a:pattFill prst="openDmnd">
              <a:fgClr>
                <a:schemeClr val="tx1"/>
              </a:fgClr>
              <a:bgClr>
                <a:schemeClr val="accent1"/>
              </a:bgClr>
            </a:pattFill>
            <a:ln w="10160" cap="flat">
              <a:solidFill>
                <a:srgbClr val="000000"/>
              </a:solidFill>
              <a:prstDash val="solid"/>
              <a:miter/>
            </a:ln>
          </p:spPr>
          <p:txBody>
            <a:bodyPr rtlCol="0" anchor="ctr"/>
            <a:lstStyle/>
            <a:p>
              <a:endParaRPr lang="zh-CN" altLang="en-US"/>
            </a:p>
          </p:txBody>
        </p:sp>
        <p:sp>
          <p:nvSpPr>
            <p:cNvPr id="25" name="TextBox 24">
              <a:extLst>
                <a:ext uri="{FF2B5EF4-FFF2-40B4-BE49-F238E27FC236}">
                  <a16:creationId xmlns:a16="http://schemas.microsoft.com/office/drawing/2014/main" id="{6F59A6A0-9812-610B-EB58-9E9ABE4CB63D}"/>
                </a:ext>
              </a:extLst>
            </p:cNvPr>
            <p:cNvSpPr txBox="1"/>
            <p:nvPr/>
          </p:nvSpPr>
          <p:spPr>
            <a:xfrm>
              <a:off x="3896617" y="2047044"/>
              <a:ext cx="1213807" cy="297765"/>
            </a:xfrm>
            <a:prstGeom prst="rect">
              <a:avLst/>
            </a:prstGeom>
            <a:noFill/>
          </p:spPr>
          <p:txBody>
            <a:bodyPr wrap="square" lIns="72000" tIns="0" rIns="0" bIns="0" rtlCol="0" anchor="ctr" anchorCtr="0">
              <a:noAutofit/>
            </a:bodyPr>
            <a:lstStyle/>
            <a:p>
              <a:r>
                <a:rPr lang="en-US" altLang="zh-CN" sz="1400" dirty="0"/>
                <a:t>Clipper</a:t>
              </a:r>
              <a:endParaRPr lang="zh-CN" altLang="en-US" sz="1400" dirty="0"/>
            </a:p>
          </p:txBody>
        </p:sp>
        <p:sp>
          <p:nvSpPr>
            <p:cNvPr id="26" name="TextBox 25">
              <a:extLst>
                <a:ext uri="{FF2B5EF4-FFF2-40B4-BE49-F238E27FC236}">
                  <a16:creationId xmlns:a16="http://schemas.microsoft.com/office/drawing/2014/main" id="{8CC02757-AD11-60A9-365C-B0501BB9A863}"/>
                </a:ext>
              </a:extLst>
            </p:cNvPr>
            <p:cNvSpPr txBox="1"/>
            <p:nvPr/>
          </p:nvSpPr>
          <p:spPr>
            <a:xfrm>
              <a:off x="5572499" y="2047044"/>
              <a:ext cx="993288" cy="297765"/>
            </a:xfrm>
            <a:prstGeom prst="rect">
              <a:avLst/>
            </a:prstGeom>
            <a:noFill/>
          </p:spPr>
          <p:txBody>
            <a:bodyPr wrap="square" lIns="72000" tIns="0" rIns="0" bIns="0" rtlCol="0" anchor="ctr" anchorCtr="0">
              <a:noAutofit/>
            </a:bodyPr>
            <a:lstStyle/>
            <a:p>
              <a:r>
                <a:rPr lang="en-US" altLang="zh-CN" sz="1400" dirty="0"/>
                <a:t>Nexus</a:t>
              </a:r>
              <a:endParaRPr lang="zh-CN" altLang="en-US" sz="1400" dirty="0"/>
            </a:p>
          </p:txBody>
        </p:sp>
        <p:sp>
          <p:nvSpPr>
            <p:cNvPr id="27" name="TextBox 26">
              <a:extLst>
                <a:ext uri="{FF2B5EF4-FFF2-40B4-BE49-F238E27FC236}">
                  <a16:creationId xmlns:a16="http://schemas.microsoft.com/office/drawing/2014/main" id="{106B532C-66C1-F0E6-BB3F-52E17FDC9399}"/>
                </a:ext>
              </a:extLst>
            </p:cNvPr>
            <p:cNvSpPr txBox="1"/>
            <p:nvPr/>
          </p:nvSpPr>
          <p:spPr>
            <a:xfrm>
              <a:off x="7107335" y="2047044"/>
              <a:ext cx="1583187" cy="297765"/>
            </a:xfrm>
            <a:prstGeom prst="rect">
              <a:avLst/>
            </a:prstGeom>
            <a:noFill/>
          </p:spPr>
          <p:txBody>
            <a:bodyPr wrap="square" lIns="72000" tIns="0" rIns="0" bIns="0" rtlCol="0" anchor="ctr" anchorCtr="0">
              <a:noAutofit/>
            </a:bodyPr>
            <a:lstStyle/>
            <a:p>
              <a:r>
                <a:rPr lang="en-US" altLang="zh-CN" sz="1400" dirty="0"/>
                <a:t>Clockwork</a:t>
              </a:r>
              <a:endParaRPr lang="zh-CN" altLang="en-US" sz="1400" dirty="0"/>
            </a:p>
          </p:txBody>
        </p:sp>
      </p:grpSp>
      <p:sp>
        <p:nvSpPr>
          <p:cNvPr id="28" name="Freeform: Shape 27">
            <a:extLst>
              <a:ext uri="{FF2B5EF4-FFF2-40B4-BE49-F238E27FC236}">
                <a16:creationId xmlns:a16="http://schemas.microsoft.com/office/drawing/2014/main" id="{87741856-13BB-15CB-0876-CEC587EB2AAD}"/>
              </a:ext>
            </a:extLst>
          </p:cNvPr>
          <p:cNvSpPr/>
          <p:nvPr/>
        </p:nvSpPr>
        <p:spPr>
          <a:xfrm>
            <a:off x="9002583" y="2441595"/>
            <a:ext cx="1795210" cy="744343"/>
          </a:xfrm>
          <a:custGeom>
            <a:avLst/>
            <a:gdLst>
              <a:gd name="connsiteX0" fmla="*/ 0 w 2716160"/>
              <a:gd name="connsiteY0" fmla="*/ 1055475 h 1055474"/>
              <a:gd name="connsiteX1" fmla="*/ 2716160 w 2716160"/>
              <a:gd name="connsiteY1" fmla="*/ 1055475 h 1055474"/>
              <a:gd name="connsiteX2" fmla="*/ 2716160 w 2716160"/>
              <a:gd name="connsiteY2" fmla="*/ 0 h 1055474"/>
              <a:gd name="connsiteX3" fmla="*/ 0 w 2716160"/>
              <a:gd name="connsiteY3" fmla="*/ 0 h 1055474"/>
              <a:gd name="connsiteX4" fmla="*/ 0 w 2716160"/>
              <a:gd name="connsiteY4" fmla="*/ 1055475 h 1055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6160" h="1055474">
                <a:moveTo>
                  <a:pt x="0" y="1055475"/>
                </a:moveTo>
                <a:lnTo>
                  <a:pt x="2716160" y="1055475"/>
                </a:lnTo>
                <a:lnTo>
                  <a:pt x="2716160" y="0"/>
                </a:lnTo>
                <a:lnTo>
                  <a:pt x="0" y="0"/>
                </a:lnTo>
                <a:lnTo>
                  <a:pt x="0" y="1055475"/>
                </a:lnTo>
                <a:close/>
              </a:path>
            </a:pathLst>
          </a:custGeom>
          <a:noFill/>
          <a:ln w="23484" cap="flat">
            <a:noFill/>
            <a:prstDash val="solid"/>
            <a:round/>
          </a:ln>
        </p:spPr>
        <p:txBody>
          <a:bodyPr rtlCol="0" anchor="ctr"/>
          <a:lstStyle/>
          <a:p>
            <a:endParaRPr lang="zh-CN" altLang="en-US" sz="1400"/>
          </a:p>
        </p:txBody>
      </p:sp>
      <p:sp>
        <p:nvSpPr>
          <p:cNvPr id="29" name="Freeform: Shape 28">
            <a:extLst>
              <a:ext uri="{FF2B5EF4-FFF2-40B4-BE49-F238E27FC236}">
                <a16:creationId xmlns:a16="http://schemas.microsoft.com/office/drawing/2014/main" id="{C816709F-0F5D-73F2-1F42-90FD951789BF}"/>
              </a:ext>
            </a:extLst>
          </p:cNvPr>
          <p:cNvSpPr/>
          <p:nvPr/>
        </p:nvSpPr>
        <p:spPr>
          <a:xfrm>
            <a:off x="9084180" y="3163609"/>
            <a:ext cx="90662" cy="22329"/>
          </a:xfrm>
          <a:custGeom>
            <a:avLst/>
            <a:gdLst>
              <a:gd name="connsiteX0" fmla="*/ 0 w 137172"/>
              <a:gd name="connsiteY0" fmla="*/ 31664 h 31663"/>
              <a:gd name="connsiteX1" fmla="*/ 137172 w 137172"/>
              <a:gd name="connsiteY1" fmla="*/ 31664 h 31663"/>
              <a:gd name="connsiteX2" fmla="*/ 137172 w 137172"/>
              <a:gd name="connsiteY2" fmla="*/ 0 h 31663"/>
              <a:gd name="connsiteX3" fmla="*/ 0 w 137172"/>
              <a:gd name="connsiteY3" fmla="*/ 0 h 31663"/>
            </a:gdLst>
            <a:ahLst/>
            <a:cxnLst>
              <a:cxn ang="0">
                <a:pos x="connsiteX0" y="connsiteY0"/>
              </a:cxn>
              <a:cxn ang="0">
                <a:pos x="connsiteX1" y="connsiteY1"/>
              </a:cxn>
              <a:cxn ang="0">
                <a:pos x="connsiteX2" y="connsiteY2"/>
              </a:cxn>
              <a:cxn ang="0">
                <a:pos x="connsiteX3" y="connsiteY3"/>
              </a:cxn>
            </a:cxnLst>
            <a:rect l="l" t="t" r="r" b="b"/>
            <a:pathLst>
              <a:path w="137172" h="31663">
                <a:moveTo>
                  <a:pt x="0" y="31664"/>
                </a:moveTo>
                <a:lnTo>
                  <a:pt x="137172" y="31664"/>
                </a:lnTo>
                <a:lnTo>
                  <a:pt x="137172" y="0"/>
                </a:lnTo>
                <a:lnTo>
                  <a:pt x="0" y="0"/>
                </a:lnTo>
                <a:close/>
              </a:path>
            </a:pathLst>
          </a:custGeom>
          <a:pattFill prst="pct5">
            <a:fgClr>
              <a:schemeClr val="tx1"/>
            </a:fgClr>
            <a:bgClr>
              <a:schemeClr val="accent2"/>
            </a:bgClr>
          </a:pattFill>
          <a:ln w="10160" cap="flat">
            <a:solidFill>
              <a:srgbClr val="000000"/>
            </a:solidFill>
            <a:prstDash val="solid"/>
            <a:miter/>
          </a:ln>
        </p:spPr>
        <p:txBody>
          <a:bodyPr rtlCol="0" anchor="ctr"/>
          <a:lstStyle/>
          <a:p>
            <a:endParaRPr lang="zh-CN" altLang="en-US" sz="1400"/>
          </a:p>
        </p:txBody>
      </p:sp>
      <p:sp>
        <p:nvSpPr>
          <p:cNvPr id="30" name="Freeform: Shape 29">
            <a:extLst>
              <a:ext uri="{FF2B5EF4-FFF2-40B4-BE49-F238E27FC236}">
                <a16:creationId xmlns:a16="http://schemas.microsoft.com/office/drawing/2014/main" id="{F67ABCB7-7075-EB63-C23D-693F93EFC312}"/>
              </a:ext>
            </a:extLst>
          </p:cNvPr>
          <p:cNvSpPr/>
          <p:nvPr/>
        </p:nvSpPr>
        <p:spPr>
          <a:xfrm>
            <a:off x="9174842" y="3161456"/>
            <a:ext cx="90677" cy="24483"/>
          </a:xfrm>
          <a:custGeom>
            <a:avLst/>
            <a:gdLst>
              <a:gd name="connsiteX0" fmla="*/ 0 w 137195"/>
              <a:gd name="connsiteY0" fmla="*/ 34717 h 34717"/>
              <a:gd name="connsiteX1" fmla="*/ 137196 w 137195"/>
              <a:gd name="connsiteY1" fmla="*/ 34717 h 34717"/>
              <a:gd name="connsiteX2" fmla="*/ 137196 w 137195"/>
              <a:gd name="connsiteY2" fmla="*/ 0 h 34717"/>
              <a:gd name="connsiteX3" fmla="*/ 0 w 137195"/>
              <a:gd name="connsiteY3" fmla="*/ 0 h 34717"/>
            </a:gdLst>
            <a:ahLst/>
            <a:cxnLst>
              <a:cxn ang="0">
                <a:pos x="connsiteX0" y="connsiteY0"/>
              </a:cxn>
              <a:cxn ang="0">
                <a:pos x="connsiteX1" y="connsiteY1"/>
              </a:cxn>
              <a:cxn ang="0">
                <a:pos x="connsiteX2" y="connsiteY2"/>
              </a:cxn>
              <a:cxn ang="0">
                <a:pos x="connsiteX3" y="connsiteY3"/>
              </a:cxn>
            </a:cxnLst>
            <a:rect l="l" t="t" r="r" b="b"/>
            <a:pathLst>
              <a:path w="137195" h="34717">
                <a:moveTo>
                  <a:pt x="0" y="34717"/>
                </a:moveTo>
                <a:lnTo>
                  <a:pt x="137196" y="34717"/>
                </a:lnTo>
                <a:lnTo>
                  <a:pt x="137196" y="0"/>
                </a:lnTo>
                <a:lnTo>
                  <a:pt x="0" y="0"/>
                </a:lnTo>
                <a:close/>
              </a:path>
            </a:pathLst>
          </a:custGeom>
          <a:pattFill prst="dashHorz">
            <a:fgClr>
              <a:schemeClr val="tx1"/>
            </a:fgClr>
            <a:bgClr>
              <a:schemeClr val="accent3"/>
            </a:bgClr>
          </a:pattFill>
          <a:ln w="10160" cap="flat">
            <a:solidFill>
              <a:srgbClr val="000000"/>
            </a:solidFill>
            <a:prstDash val="solid"/>
            <a:miter/>
          </a:ln>
        </p:spPr>
        <p:txBody>
          <a:bodyPr rtlCol="0" anchor="ctr"/>
          <a:lstStyle/>
          <a:p>
            <a:endParaRPr lang="zh-CN" altLang="en-US" sz="1400"/>
          </a:p>
        </p:txBody>
      </p:sp>
      <p:sp>
        <p:nvSpPr>
          <p:cNvPr id="31" name="Freeform: Shape 30">
            <a:extLst>
              <a:ext uri="{FF2B5EF4-FFF2-40B4-BE49-F238E27FC236}">
                <a16:creationId xmlns:a16="http://schemas.microsoft.com/office/drawing/2014/main" id="{140B674C-DFAB-DEAC-0ED9-B9759571FA0E}"/>
              </a:ext>
            </a:extLst>
          </p:cNvPr>
          <p:cNvSpPr/>
          <p:nvPr/>
        </p:nvSpPr>
        <p:spPr>
          <a:xfrm>
            <a:off x="9265520" y="2863163"/>
            <a:ext cx="90662" cy="322775"/>
          </a:xfrm>
          <a:custGeom>
            <a:avLst/>
            <a:gdLst>
              <a:gd name="connsiteX0" fmla="*/ 0 w 137172"/>
              <a:gd name="connsiteY0" fmla="*/ 457694 h 457693"/>
              <a:gd name="connsiteX1" fmla="*/ 137172 w 137172"/>
              <a:gd name="connsiteY1" fmla="*/ 457694 h 457693"/>
              <a:gd name="connsiteX2" fmla="*/ 137172 w 137172"/>
              <a:gd name="connsiteY2" fmla="*/ 0 h 457693"/>
              <a:gd name="connsiteX3" fmla="*/ 0 w 137172"/>
              <a:gd name="connsiteY3" fmla="*/ 0 h 457693"/>
            </a:gdLst>
            <a:ahLst/>
            <a:cxnLst>
              <a:cxn ang="0">
                <a:pos x="connsiteX0" y="connsiteY0"/>
              </a:cxn>
              <a:cxn ang="0">
                <a:pos x="connsiteX1" y="connsiteY1"/>
              </a:cxn>
              <a:cxn ang="0">
                <a:pos x="connsiteX2" y="connsiteY2"/>
              </a:cxn>
              <a:cxn ang="0">
                <a:pos x="connsiteX3" y="connsiteY3"/>
              </a:cxn>
            </a:cxnLst>
            <a:rect l="l" t="t" r="r" b="b"/>
            <a:pathLst>
              <a:path w="137172" h="457693">
                <a:moveTo>
                  <a:pt x="0" y="457694"/>
                </a:moveTo>
                <a:lnTo>
                  <a:pt x="137172" y="457694"/>
                </a:lnTo>
                <a:lnTo>
                  <a:pt x="137172" y="0"/>
                </a:lnTo>
                <a:lnTo>
                  <a:pt x="0" y="0"/>
                </a:lnTo>
                <a:close/>
              </a:path>
            </a:pathLst>
          </a:custGeom>
          <a:pattFill prst="openDmnd">
            <a:fgClr>
              <a:schemeClr val="tx1"/>
            </a:fgClr>
            <a:bgClr>
              <a:schemeClr val="accent1"/>
            </a:bgClr>
          </a:pattFill>
          <a:ln w="10160" cap="flat">
            <a:solidFill>
              <a:srgbClr val="000000"/>
            </a:solidFill>
            <a:prstDash val="solid"/>
            <a:miter/>
          </a:ln>
        </p:spPr>
        <p:txBody>
          <a:bodyPr rtlCol="0" anchor="ctr"/>
          <a:lstStyle/>
          <a:p>
            <a:endParaRPr lang="zh-CN" altLang="en-US" sz="1400"/>
          </a:p>
        </p:txBody>
      </p:sp>
      <p:sp>
        <p:nvSpPr>
          <p:cNvPr id="32" name="Freeform: Shape 31">
            <a:extLst>
              <a:ext uri="{FF2B5EF4-FFF2-40B4-BE49-F238E27FC236}">
                <a16:creationId xmlns:a16="http://schemas.microsoft.com/office/drawing/2014/main" id="{53F84385-54E2-5B1E-0054-E25585A84B10}"/>
              </a:ext>
            </a:extLst>
          </p:cNvPr>
          <p:cNvSpPr/>
          <p:nvPr/>
        </p:nvSpPr>
        <p:spPr>
          <a:xfrm>
            <a:off x="9220181" y="3185939"/>
            <a:ext cx="15548" cy="57311"/>
          </a:xfrm>
          <a:custGeom>
            <a:avLst/>
            <a:gdLst>
              <a:gd name="connsiteX0" fmla="*/ 127 w 23524"/>
              <a:gd name="connsiteY0" fmla="*/ 49 h 81266"/>
              <a:gd name="connsiteX1" fmla="*/ 127 w 23524"/>
              <a:gd name="connsiteY1" fmla="*/ 81316 h 81266"/>
            </a:gdLst>
            <a:ahLst/>
            <a:cxnLst>
              <a:cxn ang="0">
                <a:pos x="connsiteX0" y="connsiteY0"/>
              </a:cxn>
              <a:cxn ang="0">
                <a:pos x="connsiteX1" y="connsiteY1"/>
              </a:cxn>
            </a:cxnLst>
            <a:rect l="l" t="t" r="r" b="b"/>
            <a:pathLst>
              <a:path w="23524" h="81266">
                <a:moveTo>
                  <a:pt x="127" y="49"/>
                </a:moveTo>
                <a:lnTo>
                  <a:pt x="127" y="81316"/>
                </a:lnTo>
              </a:path>
            </a:pathLst>
          </a:custGeom>
          <a:solidFill>
            <a:srgbClr val="000000"/>
          </a:solidFill>
          <a:ln w="28575" cap="flat">
            <a:solidFill>
              <a:srgbClr val="000000"/>
            </a:solidFill>
            <a:prstDash val="solid"/>
            <a:round/>
          </a:ln>
        </p:spPr>
        <p:txBody>
          <a:bodyPr rtlCol="0" anchor="ctr"/>
          <a:lstStyle/>
          <a:p>
            <a:endParaRPr lang="zh-CN" altLang="en-US" sz="1400"/>
          </a:p>
        </p:txBody>
      </p:sp>
      <p:sp>
        <p:nvSpPr>
          <p:cNvPr id="33" name="Freeform: Shape 32">
            <a:extLst>
              <a:ext uri="{FF2B5EF4-FFF2-40B4-BE49-F238E27FC236}">
                <a16:creationId xmlns:a16="http://schemas.microsoft.com/office/drawing/2014/main" id="{F7A17B4A-5D9A-1AEC-C620-5C1338F63146}"/>
              </a:ext>
            </a:extLst>
          </p:cNvPr>
          <p:cNvSpPr/>
          <p:nvPr/>
        </p:nvSpPr>
        <p:spPr>
          <a:xfrm>
            <a:off x="8948163" y="3185939"/>
            <a:ext cx="54419" cy="16375"/>
          </a:xfrm>
          <a:custGeom>
            <a:avLst/>
            <a:gdLst>
              <a:gd name="connsiteX0" fmla="*/ 82449 w 82336"/>
              <a:gd name="connsiteY0" fmla="*/ 49 h 23219"/>
              <a:gd name="connsiteX1" fmla="*/ 113 w 82336"/>
              <a:gd name="connsiteY1" fmla="*/ 49 h 23219"/>
            </a:gdLst>
            <a:ahLst/>
            <a:cxnLst>
              <a:cxn ang="0">
                <a:pos x="connsiteX0" y="connsiteY0"/>
              </a:cxn>
              <a:cxn ang="0">
                <a:pos x="connsiteX1" y="connsiteY1"/>
              </a:cxn>
            </a:cxnLst>
            <a:rect l="l" t="t" r="r" b="b"/>
            <a:pathLst>
              <a:path w="82336" h="23219">
                <a:moveTo>
                  <a:pt x="82449" y="49"/>
                </a:moveTo>
                <a:lnTo>
                  <a:pt x="113" y="49"/>
                </a:lnTo>
              </a:path>
            </a:pathLst>
          </a:custGeom>
          <a:solidFill>
            <a:srgbClr val="000000"/>
          </a:solidFill>
          <a:ln w="28575" cap="flat">
            <a:solidFill>
              <a:srgbClr val="000000"/>
            </a:solidFill>
            <a:prstDash val="solid"/>
            <a:round/>
          </a:ln>
        </p:spPr>
        <p:txBody>
          <a:bodyPr rtlCol="0" anchor="ctr"/>
          <a:lstStyle/>
          <a:p>
            <a:endParaRPr lang="zh-CN" altLang="en-US" sz="1400"/>
          </a:p>
        </p:txBody>
      </p:sp>
      <p:sp>
        <p:nvSpPr>
          <p:cNvPr id="34" name="Freeform: Shape 33">
            <a:extLst>
              <a:ext uri="{FF2B5EF4-FFF2-40B4-BE49-F238E27FC236}">
                <a16:creationId xmlns:a16="http://schemas.microsoft.com/office/drawing/2014/main" id="{1BDCF78B-1888-8D58-7268-CF9127289077}"/>
              </a:ext>
            </a:extLst>
          </p:cNvPr>
          <p:cNvSpPr/>
          <p:nvPr/>
        </p:nvSpPr>
        <p:spPr>
          <a:xfrm>
            <a:off x="8948163" y="2509263"/>
            <a:ext cx="54419" cy="16375"/>
          </a:xfrm>
          <a:custGeom>
            <a:avLst/>
            <a:gdLst>
              <a:gd name="connsiteX0" fmla="*/ 82449 w 82336"/>
              <a:gd name="connsiteY0" fmla="*/ 8 h 23219"/>
              <a:gd name="connsiteX1" fmla="*/ 113 w 82336"/>
              <a:gd name="connsiteY1" fmla="*/ 8 h 23219"/>
            </a:gdLst>
            <a:ahLst/>
            <a:cxnLst>
              <a:cxn ang="0">
                <a:pos x="connsiteX0" y="connsiteY0"/>
              </a:cxn>
              <a:cxn ang="0">
                <a:pos x="connsiteX1" y="connsiteY1"/>
              </a:cxn>
            </a:cxnLst>
            <a:rect l="l" t="t" r="r" b="b"/>
            <a:pathLst>
              <a:path w="82336" h="23219">
                <a:moveTo>
                  <a:pt x="82449" y="8"/>
                </a:moveTo>
                <a:lnTo>
                  <a:pt x="113" y="8"/>
                </a:lnTo>
              </a:path>
            </a:pathLst>
          </a:custGeom>
          <a:solidFill>
            <a:srgbClr val="000000"/>
          </a:solidFill>
          <a:ln w="28575" cap="flat">
            <a:solidFill>
              <a:srgbClr val="000000"/>
            </a:solidFill>
            <a:prstDash val="solid"/>
            <a:round/>
          </a:ln>
        </p:spPr>
        <p:txBody>
          <a:bodyPr rtlCol="0" anchor="ctr"/>
          <a:lstStyle/>
          <a:p>
            <a:endParaRPr lang="zh-CN" altLang="en-US" sz="1400"/>
          </a:p>
        </p:txBody>
      </p:sp>
      <p:sp>
        <p:nvSpPr>
          <p:cNvPr id="35" name="Freeform: Shape 34">
            <a:extLst>
              <a:ext uri="{FF2B5EF4-FFF2-40B4-BE49-F238E27FC236}">
                <a16:creationId xmlns:a16="http://schemas.microsoft.com/office/drawing/2014/main" id="{7B029027-D566-DACE-DA7A-F0036D72FDDA}"/>
              </a:ext>
            </a:extLst>
          </p:cNvPr>
          <p:cNvSpPr/>
          <p:nvPr/>
        </p:nvSpPr>
        <p:spPr>
          <a:xfrm>
            <a:off x="9129519" y="3161756"/>
            <a:ext cx="15548" cy="3705"/>
          </a:xfrm>
          <a:custGeom>
            <a:avLst/>
            <a:gdLst>
              <a:gd name="connsiteX0" fmla="*/ 0 w 23524"/>
              <a:gd name="connsiteY0" fmla="*/ 5255 h 5254"/>
              <a:gd name="connsiteX1" fmla="*/ 0 w 23524"/>
              <a:gd name="connsiteY1" fmla="*/ 0 h 5254"/>
            </a:gdLst>
            <a:ahLst/>
            <a:cxnLst>
              <a:cxn ang="0">
                <a:pos x="connsiteX0" y="connsiteY0"/>
              </a:cxn>
              <a:cxn ang="0">
                <a:pos x="connsiteX1" y="connsiteY1"/>
              </a:cxn>
            </a:cxnLst>
            <a:rect l="l" t="t" r="r" b="b"/>
            <a:pathLst>
              <a:path w="23524" h="5254">
                <a:moveTo>
                  <a:pt x="0" y="5255"/>
                </a:moveTo>
                <a:lnTo>
                  <a:pt x="0" y="0"/>
                </a:lnTo>
              </a:path>
            </a:pathLst>
          </a:custGeom>
          <a:noFill/>
          <a:ln w="15240" cap="flat">
            <a:solidFill>
              <a:srgbClr val="000000"/>
            </a:solidFill>
            <a:prstDash val="solid"/>
            <a:round/>
          </a:ln>
        </p:spPr>
        <p:txBody>
          <a:bodyPr rtlCol="0" anchor="ctr"/>
          <a:lstStyle/>
          <a:p>
            <a:endParaRPr lang="zh-CN" altLang="en-US" sz="1400"/>
          </a:p>
        </p:txBody>
      </p:sp>
      <p:sp>
        <p:nvSpPr>
          <p:cNvPr id="36" name="Freeform: Shape 35">
            <a:extLst>
              <a:ext uri="{FF2B5EF4-FFF2-40B4-BE49-F238E27FC236}">
                <a16:creationId xmlns:a16="http://schemas.microsoft.com/office/drawing/2014/main" id="{B401BA68-7AEE-B938-E665-97E343B2F918}"/>
              </a:ext>
            </a:extLst>
          </p:cNvPr>
          <p:cNvSpPr/>
          <p:nvPr/>
        </p:nvSpPr>
        <p:spPr>
          <a:xfrm>
            <a:off x="9106196" y="3165461"/>
            <a:ext cx="46645" cy="16375"/>
          </a:xfrm>
          <a:custGeom>
            <a:avLst/>
            <a:gdLst>
              <a:gd name="connsiteX0" fmla="*/ 70695 w 70574"/>
              <a:gd name="connsiteY0" fmla="*/ 48 h 23219"/>
              <a:gd name="connsiteX1" fmla="*/ 121 w 70574"/>
              <a:gd name="connsiteY1" fmla="*/ 48 h 23219"/>
            </a:gdLst>
            <a:ahLst/>
            <a:cxnLst>
              <a:cxn ang="0">
                <a:pos x="connsiteX0" y="connsiteY0"/>
              </a:cxn>
              <a:cxn ang="0">
                <a:pos x="connsiteX1" y="connsiteY1"/>
              </a:cxn>
            </a:cxnLst>
            <a:rect l="l" t="t" r="r" b="b"/>
            <a:pathLst>
              <a:path w="70574" h="23219">
                <a:moveTo>
                  <a:pt x="70695" y="48"/>
                </a:moveTo>
                <a:lnTo>
                  <a:pt x="121" y="48"/>
                </a:lnTo>
              </a:path>
            </a:pathLst>
          </a:custGeom>
          <a:solidFill>
            <a:srgbClr val="000000"/>
          </a:solidFill>
          <a:ln w="15240" cap="flat">
            <a:solidFill>
              <a:srgbClr val="000000"/>
            </a:solidFill>
            <a:prstDash val="solid"/>
            <a:round/>
          </a:ln>
        </p:spPr>
        <p:txBody>
          <a:bodyPr rtlCol="0" anchor="ctr"/>
          <a:lstStyle/>
          <a:p>
            <a:endParaRPr lang="zh-CN" altLang="en-US" sz="1400"/>
          </a:p>
        </p:txBody>
      </p:sp>
      <p:sp>
        <p:nvSpPr>
          <p:cNvPr id="37" name="Freeform: Shape 36">
            <a:extLst>
              <a:ext uri="{FF2B5EF4-FFF2-40B4-BE49-F238E27FC236}">
                <a16:creationId xmlns:a16="http://schemas.microsoft.com/office/drawing/2014/main" id="{EF637C26-F3D2-BEFB-68FF-1ED87C8A7D54}"/>
              </a:ext>
            </a:extLst>
          </p:cNvPr>
          <p:cNvSpPr/>
          <p:nvPr/>
        </p:nvSpPr>
        <p:spPr>
          <a:xfrm>
            <a:off x="9106196" y="3161756"/>
            <a:ext cx="46645" cy="16375"/>
          </a:xfrm>
          <a:custGeom>
            <a:avLst/>
            <a:gdLst>
              <a:gd name="connsiteX0" fmla="*/ 70695 w 70574"/>
              <a:gd name="connsiteY0" fmla="*/ 48 h 23219"/>
              <a:gd name="connsiteX1" fmla="*/ 121 w 70574"/>
              <a:gd name="connsiteY1" fmla="*/ 48 h 23219"/>
            </a:gdLst>
            <a:ahLst/>
            <a:cxnLst>
              <a:cxn ang="0">
                <a:pos x="connsiteX0" y="connsiteY0"/>
              </a:cxn>
              <a:cxn ang="0">
                <a:pos x="connsiteX1" y="connsiteY1"/>
              </a:cxn>
            </a:cxnLst>
            <a:rect l="l" t="t" r="r" b="b"/>
            <a:pathLst>
              <a:path w="70574" h="23219">
                <a:moveTo>
                  <a:pt x="70695" y="48"/>
                </a:moveTo>
                <a:lnTo>
                  <a:pt x="121" y="48"/>
                </a:lnTo>
              </a:path>
            </a:pathLst>
          </a:custGeom>
          <a:solidFill>
            <a:srgbClr val="000000"/>
          </a:solidFill>
          <a:ln w="15240" cap="flat">
            <a:solidFill>
              <a:srgbClr val="000000"/>
            </a:solidFill>
            <a:prstDash val="solid"/>
            <a:round/>
          </a:ln>
        </p:spPr>
        <p:txBody>
          <a:bodyPr rtlCol="0" anchor="ctr"/>
          <a:lstStyle/>
          <a:p>
            <a:endParaRPr lang="zh-CN" altLang="en-US" sz="1400"/>
          </a:p>
        </p:txBody>
      </p:sp>
      <p:sp>
        <p:nvSpPr>
          <p:cNvPr id="38" name="Freeform: Shape 37">
            <a:extLst>
              <a:ext uri="{FF2B5EF4-FFF2-40B4-BE49-F238E27FC236}">
                <a16:creationId xmlns:a16="http://schemas.microsoft.com/office/drawing/2014/main" id="{72AF588B-35E6-8190-E8EE-CEB6B0BFE7A9}"/>
              </a:ext>
            </a:extLst>
          </p:cNvPr>
          <p:cNvSpPr/>
          <p:nvPr/>
        </p:nvSpPr>
        <p:spPr>
          <a:xfrm>
            <a:off x="9220181" y="3156412"/>
            <a:ext cx="15548" cy="10086"/>
          </a:xfrm>
          <a:custGeom>
            <a:avLst/>
            <a:gdLst>
              <a:gd name="connsiteX0" fmla="*/ 0 w 23524"/>
              <a:gd name="connsiteY0" fmla="*/ 14303 h 14302"/>
              <a:gd name="connsiteX1" fmla="*/ 0 w 23524"/>
              <a:gd name="connsiteY1" fmla="*/ 0 h 14302"/>
            </a:gdLst>
            <a:ahLst/>
            <a:cxnLst>
              <a:cxn ang="0">
                <a:pos x="connsiteX0" y="connsiteY0"/>
              </a:cxn>
              <a:cxn ang="0">
                <a:pos x="connsiteX1" y="connsiteY1"/>
              </a:cxn>
            </a:cxnLst>
            <a:rect l="l" t="t" r="r" b="b"/>
            <a:pathLst>
              <a:path w="23524" h="14302">
                <a:moveTo>
                  <a:pt x="0" y="14303"/>
                </a:moveTo>
                <a:lnTo>
                  <a:pt x="0" y="0"/>
                </a:lnTo>
              </a:path>
            </a:pathLst>
          </a:custGeom>
          <a:noFill/>
          <a:ln w="15240" cap="flat">
            <a:solidFill>
              <a:srgbClr val="000000"/>
            </a:solidFill>
            <a:prstDash val="solid"/>
            <a:round/>
          </a:ln>
        </p:spPr>
        <p:txBody>
          <a:bodyPr rtlCol="0" anchor="ctr"/>
          <a:lstStyle/>
          <a:p>
            <a:endParaRPr lang="zh-CN" altLang="en-US" sz="1400"/>
          </a:p>
        </p:txBody>
      </p:sp>
      <p:sp>
        <p:nvSpPr>
          <p:cNvPr id="39" name="Freeform: Shape 38">
            <a:extLst>
              <a:ext uri="{FF2B5EF4-FFF2-40B4-BE49-F238E27FC236}">
                <a16:creationId xmlns:a16="http://schemas.microsoft.com/office/drawing/2014/main" id="{C60C240F-4B94-1EE7-EE36-18BDEB98AC8B}"/>
              </a:ext>
            </a:extLst>
          </p:cNvPr>
          <p:cNvSpPr/>
          <p:nvPr/>
        </p:nvSpPr>
        <p:spPr>
          <a:xfrm>
            <a:off x="9196859" y="3166499"/>
            <a:ext cx="46645" cy="16375"/>
          </a:xfrm>
          <a:custGeom>
            <a:avLst/>
            <a:gdLst>
              <a:gd name="connsiteX0" fmla="*/ 70701 w 70574"/>
              <a:gd name="connsiteY0" fmla="*/ 48 h 23219"/>
              <a:gd name="connsiteX1" fmla="*/ 127 w 70574"/>
              <a:gd name="connsiteY1" fmla="*/ 48 h 23219"/>
            </a:gdLst>
            <a:ahLst/>
            <a:cxnLst>
              <a:cxn ang="0">
                <a:pos x="connsiteX0" y="connsiteY0"/>
              </a:cxn>
              <a:cxn ang="0">
                <a:pos x="connsiteX1" y="connsiteY1"/>
              </a:cxn>
            </a:cxnLst>
            <a:rect l="l" t="t" r="r" b="b"/>
            <a:pathLst>
              <a:path w="70574" h="23219">
                <a:moveTo>
                  <a:pt x="70701" y="48"/>
                </a:moveTo>
                <a:lnTo>
                  <a:pt x="127" y="48"/>
                </a:lnTo>
              </a:path>
            </a:pathLst>
          </a:custGeom>
          <a:solidFill>
            <a:srgbClr val="000000"/>
          </a:solidFill>
          <a:ln w="15240" cap="flat">
            <a:solidFill>
              <a:srgbClr val="000000"/>
            </a:solidFill>
            <a:prstDash val="solid"/>
            <a:round/>
          </a:ln>
        </p:spPr>
        <p:txBody>
          <a:bodyPr rtlCol="0" anchor="ctr"/>
          <a:lstStyle/>
          <a:p>
            <a:endParaRPr lang="zh-CN" altLang="en-US" sz="1400"/>
          </a:p>
        </p:txBody>
      </p:sp>
      <p:sp>
        <p:nvSpPr>
          <p:cNvPr id="40" name="Freeform: Shape 39">
            <a:extLst>
              <a:ext uri="{FF2B5EF4-FFF2-40B4-BE49-F238E27FC236}">
                <a16:creationId xmlns:a16="http://schemas.microsoft.com/office/drawing/2014/main" id="{BF958D7B-AC8E-64BC-6305-9015B44FAEF0}"/>
              </a:ext>
            </a:extLst>
          </p:cNvPr>
          <p:cNvSpPr/>
          <p:nvPr/>
        </p:nvSpPr>
        <p:spPr>
          <a:xfrm>
            <a:off x="9196859" y="3156412"/>
            <a:ext cx="46645" cy="16375"/>
          </a:xfrm>
          <a:custGeom>
            <a:avLst/>
            <a:gdLst>
              <a:gd name="connsiteX0" fmla="*/ 70701 w 70574"/>
              <a:gd name="connsiteY0" fmla="*/ 47 h 23219"/>
              <a:gd name="connsiteX1" fmla="*/ 127 w 70574"/>
              <a:gd name="connsiteY1" fmla="*/ 47 h 23219"/>
            </a:gdLst>
            <a:ahLst/>
            <a:cxnLst>
              <a:cxn ang="0">
                <a:pos x="connsiteX0" y="connsiteY0"/>
              </a:cxn>
              <a:cxn ang="0">
                <a:pos x="connsiteX1" y="connsiteY1"/>
              </a:cxn>
            </a:cxnLst>
            <a:rect l="l" t="t" r="r" b="b"/>
            <a:pathLst>
              <a:path w="70574" h="23219">
                <a:moveTo>
                  <a:pt x="70701" y="47"/>
                </a:moveTo>
                <a:lnTo>
                  <a:pt x="127" y="47"/>
                </a:lnTo>
              </a:path>
            </a:pathLst>
          </a:custGeom>
          <a:solidFill>
            <a:srgbClr val="000000"/>
          </a:solidFill>
          <a:ln w="15240" cap="flat">
            <a:solidFill>
              <a:srgbClr val="000000"/>
            </a:solidFill>
            <a:prstDash val="solid"/>
            <a:round/>
          </a:ln>
        </p:spPr>
        <p:txBody>
          <a:bodyPr rtlCol="0" anchor="ctr"/>
          <a:lstStyle/>
          <a:p>
            <a:endParaRPr lang="zh-CN" altLang="en-US" sz="1400"/>
          </a:p>
        </p:txBody>
      </p:sp>
      <p:sp>
        <p:nvSpPr>
          <p:cNvPr id="41" name="Freeform: Shape 40">
            <a:extLst>
              <a:ext uri="{FF2B5EF4-FFF2-40B4-BE49-F238E27FC236}">
                <a16:creationId xmlns:a16="http://schemas.microsoft.com/office/drawing/2014/main" id="{AACC01A3-4596-2796-B802-85564E05E96D}"/>
              </a:ext>
            </a:extLst>
          </p:cNvPr>
          <p:cNvSpPr/>
          <p:nvPr/>
        </p:nvSpPr>
        <p:spPr>
          <a:xfrm>
            <a:off x="9310843" y="2843640"/>
            <a:ext cx="15548" cy="39048"/>
          </a:xfrm>
          <a:custGeom>
            <a:avLst/>
            <a:gdLst>
              <a:gd name="connsiteX0" fmla="*/ 0 w 23524"/>
              <a:gd name="connsiteY0" fmla="*/ 55370 h 55370"/>
              <a:gd name="connsiteX1" fmla="*/ 0 w 23524"/>
              <a:gd name="connsiteY1" fmla="*/ 0 h 55370"/>
            </a:gdLst>
            <a:ahLst/>
            <a:cxnLst>
              <a:cxn ang="0">
                <a:pos x="connsiteX0" y="connsiteY0"/>
              </a:cxn>
              <a:cxn ang="0">
                <a:pos x="connsiteX1" y="connsiteY1"/>
              </a:cxn>
            </a:cxnLst>
            <a:rect l="l" t="t" r="r" b="b"/>
            <a:pathLst>
              <a:path w="23524" h="55370">
                <a:moveTo>
                  <a:pt x="0" y="55370"/>
                </a:moveTo>
                <a:lnTo>
                  <a:pt x="0" y="0"/>
                </a:lnTo>
              </a:path>
            </a:pathLst>
          </a:custGeom>
          <a:noFill/>
          <a:ln w="15240" cap="flat">
            <a:solidFill>
              <a:srgbClr val="000000"/>
            </a:solidFill>
            <a:prstDash val="solid"/>
            <a:round/>
          </a:ln>
        </p:spPr>
        <p:txBody>
          <a:bodyPr rtlCol="0" anchor="ctr"/>
          <a:lstStyle/>
          <a:p>
            <a:endParaRPr lang="zh-CN" altLang="en-US" sz="1400"/>
          </a:p>
        </p:txBody>
      </p:sp>
      <p:sp>
        <p:nvSpPr>
          <p:cNvPr id="42" name="Freeform: Shape 41">
            <a:extLst>
              <a:ext uri="{FF2B5EF4-FFF2-40B4-BE49-F238E27FC236}">
                <a16:creationId xmlns:a16="http://schemas.microsoft.com/office/drawing/2014/main" id="{7364FEBF-D27E-6F9F-D446-B5FE58AC24EE}"/>
              </a:ext>
            </a:extLst>
          </p:cNvPr>
          <p:cNvSpPr/>
          <p:nvPr/>
        </p:nvSpPr>
        <p:spPr>
          <a:xfrm>
            <a:off x="9287521" y="2882688"/>
            <a:ext cx="46645" cy="16375"/>
          </a:xfrm>
          <a:custGeom>
            <a:avLst/>
            <a:gdLst>
              <a:gd name="connsiteX0" fmla="*/ 70706 w 70574"/>
              <a:gd name="connsiteY0" fmla="*/ 31 h 23219"/>
              <a:gd name="connsiteX1" fmla="*/ 132 w 70574"/>
              <a:gd name="connsiteY1" fmla="*/ 31 h 23219"/>
            </a:gdLst>
            <a:ahLst/>
            <a:cxnLst>
              <a:cxn ang="0">
                <a:pos x="connsiteX0" y="connsiteY0"/>
              </a:cxn>
              <a:cxn ang="0">
                <a:pos x="connsiteX1" y="connsiteY1"/>
              </a:cxn>
            </a:cxnLst>
            <a:rect l="l" t="t" r="r" b="b"/>
            <a:pathLst>
              <a:path w="70574" h="23219">
                <a:moveTo>
                  <a:pt x="70706" y="31"/>
                </a:moveTo>
                <a:lnTo>
                  <a:pt x="132" y="31"/>
                </a:lnTo>
              </a:path>
            </a:pathLst>
          </a:custGeom>
          <a:solidFill>
            <a:srgbClr val="000000"/>
          </a:solidFill>
          <a:ln w="15240" cap="flat">
            <a:solidFill>
              <a:srgbClr val="000000"/>
            </a:solidFill>
            <a:prstDash val="solid"/>
            <a:round/>
          </a:ln>
        </p:spPr>
        <p:txBody>
          <a:bodyPr rtlCol="0" anchor="ctr"/>
          <a:lstStyle/>
          <a:p>
            <a:endParaRPr lang="zh-CN" altLang="en-US" sz="1400"/>
          </a:p>
        </p:txBody>
      </p:sp>
      <p:sp>
        <p:nvSpPr>
          <p:cNvPr id="43" name="Freeform: Shape 42">
            <a:extLst>
              <a:ext uri="{FF2B5EF4-FFF2-40B4-BE49-F238E27FC236}">
                <a16:creationId xmlns:a16="http://schemas.microsoft.com/office/drawing/2014/main" id="{FB45BB14-6561-0472-A8F1-1FAFC920A924}"/>
              </a:ext>
            </a:extLst>
          </p:cNvPr>
          <p:cNvSpPr/>
          <p:nvPr/>
        </p:nvSpPr>
        <p:spPr>
          <a:xfrm>
            <a:off x="9287521" y="2843640"/>
            <a:ext cx="46645" cy="16375"/>
          </a:xfrm>
          <a:custGeom>
            <a:avLst/>
            <a:gdLst>
              <a:gd name="connsiteX0" fmla="*/ 70706 w 70574"/>
              <a:gd name="connsiteY0" fmla="*/ 28 h 23219"/>
              <a:gd name="connsiteX1" fmla="*/ 132 w 70574"/>
              <a:gd name="connsiteY1" fmla="*/ 28 h 23219"/>
            </a:gdLst>
            <a:ahLst/>
            <a:cxnLst>
              <a:cxn ang="0">
                <a:pos x="connsiteX0" y="connsiteY0"/>
              </a:cxn>
              <a:cxn ang="0">
                <a:pos x="connsiteX1" y="connsiteY1"/>
              </a:cxn>
            </a:cxnLst>
            <a:rect l="l" t="t" r="r" b="b"/>
            <a:pathLst>
              <a:path w="70574" h="23219">
                <a:moveTo>
                  <a:pt x="70706" y="28"/>
                </a:moveTo>
                <a:lnTo>
                  <a:pt x="132" y="28"/>
                </a:lnTo>
              </a:path>
            </a:pathLst>
          </a:custGeom>
          <a:solidFill>
            <a:srgbClr val="000000"/>
          </a:solidFill>
          <a:ln w="15240" cap="flat">
            <a:solidFill>
              <a:srgbClr val="000000"/>
            </a:solidFill>
            <a:prstDash val="solid"/>
            <a:round/>
          </a:ln>
        </p:spPr>
        <p:txBody>
          <a:bodyPr rtlCol="0" anchor="ctr"/>
          <a:lstStyle/>
          <a:p>
            <a:endParaRPr lang="zh-CN" altLang="en-US" sz="1400"/>
          </a:p>
        </p:txBody>
      </p:sp>
      <p:sp>
        <p:nvSpPr>
          <p:cNvPr id="44" name="Freeform: Shape 43">
            <a:extLst>
              <a:ext uri="{FF2B5EF4-FFF2-40B4-BE49-F238E27FC236}">
                <a16:creationId xmlns:a16="http://schemas.microsoft.com/office/drawing/2014/main" id="{61A5C9BF-69D5-1A85-425E-C616CD6550EA}"/>
              </a:ext>
            </a:extLst>
          </p:cNvPr>
          <p:cNvSpPr/>
          <p:nvPr/>
        </p:nvSpPr>
        <p:spPr>
          <a:xfrm>
            <a:off x="9002583" y="2441595"/>
            <a:ext cx="15548" cy="744343"/>
          </a:xfrm>
          <a:custGeom>
            <a:avLst/>
            <a:gdLst>
              <a:gd name="connsiteX0" fmla="*/ 0 w 23524"/>
              <a:gd name="connsiteY0" fmla="*/ 1055475 h 1055474"/>
              <a:gd name="connsiteX1" fmla="*/ 0 w 23524"/>
              <a:gd name="connsiteY1" fmla="*/ 0 h 1055474"/>
            </a:gdLst>
            <a:ahLst/>
            <a:cxnLst>
              <a:cxn ang="0">
                <a:pos x="connsiteX0" y="connsiteY0"/>
              </a:cxn>
              <a:cxn ang="0">
                <a:pos x="connsiteX1" y="connsiteY1"/>
              </a:cxn>
            </a:cxnLst>
            <a:rect l="l" t="t" r="r" b="b"/>
            <a:pathLst>
              <a:path w="23524" h="1055474">
                <a:moveTo>
                  <a:pt x="0" y="1055475"/>
                </a:moveTo>
                <a:lnTo>
                  <a:pt x="0" y="0"/>
                </a:lnTo>
              </a:path>
            </a:pathLst>
          </a:custGeom>
          <a:noFill/>
          <a:ln w="28575" cap="sq">
            <a:solidFill>
              <a:srgbClr val="000000"/>
            </a:solidFill>
            <a:prstDash val="solid"/>
            <a:miter/>
          </a:ln>
        </p:spPr>
        <p:txBody>
          <a:bodyPr rtlCol="0" anchor="ctr"/>
          <a:lstStyle/>
          <a:p>
            <a:endParaRPr lang="zh-CN" altLang="en-US" sz="1400"/>
          </a:p>
        </p:txBody>
      </p:sp>
      <p:sp>
        <p:nvSpPr>
          <p:cNvPr id="45" name="Freeform: Shape 44">
            <a:extLst>
              <a:ext uri="{FF2B5EF4-FFF2-40B4-BE49-F238E27FC236}">
                <a16:creationId xmlns:a16="http://schemas.microsoft.com/office/drawing/2014/main" id="{E4BDFE87-84E3-14EE-724C-6D1D4DE376AC}"/>
              </a:ext>
            </a:extLst>
          </p:cNvPr>
          <p:cNvSpPr/>
          <p:nvPr/>
        </p:nvSpPr>
        <p:spPr>
          <a:xfrm>
            <a:off x="9002583" y="3185939"/>
            <a:ext cx="1795210" cy="16375"/>
          </a:xfrm>
          <a:custGeom>
            <a:avLst/>
            <a:gdLst>
              <a:gd name="connsiteX0" fmla="*/ 0 w 2716160"/>
              <a:gd name="connsiteY0" fmla="*/ 0 h 23219"/>
              <a:gd name="connsiteX1" fmla="*/ 2716160 w 2716160"/>
              <a:gd name="connsiteY1" fmla="*/ 0 h 23219"/>
            </a:gdLst>
            <a:ahLst/>
            <a:cxnLst>
              <a:cxn ang="0">
                <a:pos x="connsiteX0" y="connsiteY0"/>
              </a:cxn>
              <a:cxn ang="0">
                <a:pos x="connsiteX1" y="connsiteY1"/>
              </a:cxn>
            </a:cxnLst>
            <a:rect l="l" t="t" r="r" b="b"/>
            <a:pathLst>
              <a:path w="2716160" h="23219">
                <a:moveTo>
                  <a:pt x="0" y="0"/>
                </a:moveTo>
                <a:lnTo>
                  <a:pt x="2716160" y="0"/>
                </a:lnTo>
              </a:path>
            </a:pathLst>
          </a:custGeom>
          <a:noFill/>
          <a:ln w="28575" cap="sq">
            <a:solidFill>
              <a:srgbClr val="000000"/>
            </a:solidFill>
            <a:prstDash val="solid"/>
            <a:miter/>
          </a:ln>
        </p:spPr>
        <p:txBody>
          <a:bodyPr rtlCol="0" anchor="ctr"/>
          <a:lstStyle/>
          <a:p>
            <a:endParaRPr lang="zh-CN" altLang="en-US" sz="1400"/>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46B4111-E6B3-DC42-2C96-32006349BDCB}"/>
                  </a:ext>
                </a:extLst>
              </p:cNvPr>
              <p:cNvSpPr txBox="1">
                <a:spLocks/>
              </p:cNvSpPr>
              <p:nvPr/>
            </p:nvSpPr>
            <p:spPr>
              <a:xfrm>
                <a:off x="9485923" y="3418314"/>
                <a:ext cx="918533" cy="277206"/>
              </a:xfrm>
              <a:prstGeom prst="rect">
                <a:avLst/>
              </a:prstGeom>
              <a:noFill/>
            </p:spPr>
            <p:txBody>
              <a:bodyPr wrap="none" rtlCol="0">
                <a:spAutoFit/>
              </a:bodyPr>
              <a:lstStyle/>
              <a:p>
                <a:r>
                  <a:rPr lang="en-US" altLang="zh-CN" sz="1400" dirty="0"/>
                  <a:t>SLO(</a:t>
                </a:r>
                <a14:m>
                  <m:oMath xmlns:m="http://schemas.openxmlformats.org/officeDocument/2006/math">
                    <m:r>
                      <a:rPr lang="en-US" altLang="zh-CN" sz="1400" b="0" i="1" dirty="0" smtClean="0">
                        <a:latin typeface="Cambria Math" panose="02040503050406030204" pitchFamily="18" charset="0"/>
                        <a:ea typeface="Cambria Math" panose="02040503050406030204" pitchFamily="18" charset="0"/>
                      </a:rPr>
                      <m:t>×</m:t>
                    </m:r>
                  </m:oMath>
                </a14:m>
                <a:r>
                  <a:rPr lang="en-US" altLang="zh-CN" sz="1400" dirty="0"/>
                  <a:t>P99)</a:t>
                </a:r>
                <a:endParaRPr lang="zh-CN" altLang="en-US" sz="1400" dirty="0"/>
              </a:p>
            </p:txBody>
          </p:sp>
        </mc:Choice>
        <mc:Fallback xmlns="">
          <p:sp>
            <p:nvSpPr>
              <p:cNvPr id="46" name="TextBox 45">
                <a:extLst>
                  <a:ext uri="{FF2B5EF4-FFF2-40B4-BE49-F238E27FC236}">
                    <a16:creationId xmlns:a16="http://schemas.microsoft.com/office/drawing/2014/main" id="{E46B4111-E6B3-DC42-2C96-32006349BDCB}"/>
                  </a:ext>
                </a:extLst>
              </p:cNvPr>
              <p:cNvSpPr txBox="1">
                <a:spLocks noRot="1" noChangeAspect="1" noMove="1" noResize="1" noEditPoints="1" noAdjustHandles="1" noChangeArrowheads="1" noChangeShapeType="1" noTextEdit="1"/>
              </p:cNvSpPr>
              <p:nvPr/>
            </p:nvSpPr>
            <p:spPr>
              <a:xfrm>
                <a:off x="9485923" y="3418314"/>
                <a:ext cx="918533" cy="277206"/>
              </a:xfrm>
              <a:prstGeom prst="rect">
                <a:avLst/>
              </a:prstGeom>
              <a:blipFill>
                <a:blip r:embed="rId3"/>
                <a:stretch>
                  <a:fillRect l="-1987" t="-4444" r="-13245" b="-3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9CE5296-0A5B-6039-E2BE-E710A2DFDEA4}"/>
                  </a:ext>
                </a:extLst>
              </p:cNvPr>
              <p:cNvSpPr txBox="1">
                <a:spLocks/>
              </p:cNvSpPr>
              <p:nvPr/>
            </p:nvSpPr>
            <p:spPr>
              <a:xfrm>
                <a:off x="8990776" y="3243169"/>
                <a:ext cx="517623" cy="2494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dirty="0" smtClean="0">
                          <a:latin typeface="Cambria Math" panose="02040503050406030204" pitchFamily="18" charset="0"/>
                        </a:rPr>
                        <m:t>1.5</m:t>
                      </m:r>
                      <m:r>
                        <a:rPr lang="en-US" altLang="zh-CN" sz="1200" b="0" i="1" dirty="0" smtClean="0">
                          <a:latin typeface="Cambria Math" panose="02040503050406030204" pitchFamily="18" charset="0"/>
                          <a:ea typeface="Cambria Math" panose="02040503050406030204" pitchFamily="18" charset="0"/>
                        </a:rPr>
                        <m:t>×</m:t>
                      </m:r>
                    </m:oMath>
                  </m:oMathPara>
                </a14:m>
                <a:endParaRPr lang="zh-CN" altLang="en-US" sz="1200" dirty="0"/>
              </a:p>
            </p:txBody>
          </p:sp>
        </mc:Choice>
        <mc:Fallback xmlns="">
          <p:sp>
            <p:nvSpPr>
              <p:cNvPr id="47" name="TextBox 46">
                <a:extLst>
                  <a:ext uri="{FF2B5EF4-FFF2-40B4-BE49-F238E27FC236}">
                    <a16:creationId xmlns:a16="http://schemas.microsoft.com/office/drawing/2014/main" id="{89CE5296-0A5B-6039-E2BE-E710A2DFDEA4}"/>
                  </a:ext>
                </a:extLst>
              </p:cNvPr>
              <p:cNvSpPr txBox="1">
                <a:spLocks noRot="1" noChangeAspect="1" noMove="1" noResize="1" noEditPoints="1" noAdjustHandles="1" noChangeArrowheads="1" noChangeShapeType="1" noTextEdit="1"/>
              </p:cNvSpPr>
              <p:nvPr/>
            </p:nvSpPr>
            <p:spPr>
              <a:xfrm>
                <a:off x="8990776" y="3243169"/>
                <a:ext cx="517623" cy="249486"/>
              </a:xfrm>
              <a:prstGeom prst="rect">
                <a:avLst/>
              </a:prstGeom>
              <a:blipFill>
                <a:blip r:embed="rId4"/>
                <a:stretch>
                  <a:fillRect/>
                </a:stretch>
              </a:blipFill>
            </p:spPr>
            <p:txBody>
              <a:bodyPr/>
              <a:lstStyle/>
              <a:p>
                <a:r>
                  <a:rPr lang="zh-CN" altLang="en-US">
                    <a:noFill/>
                  </a:rPr>
                  <a:t> </a:t>
                </a:r>
              </a:p>
            </p:txBody>
          </p:sp>
        </mc:Fallback>
      </mc:AlternateContent>
      <p:sp>
        <p:nvSpPr>
          <p:cNvPr id="48" name="TextBox 47">
            <a:extLst>
              <a:ext uri="{FF2B5EF4-FFF2-40B4-BE49-F238E27FC236}">
                <a16:creationId xmlns:a16="http://schemas.microsoft.com/office/drawing/2014/main" id="{9CC57B73-AD1E-B364-61F4-E5FA672185AC}"/>
              </a:ext>
            </a:extLst>
          </p:cNvPr>
          <p:cNvSpPr txBox="1">
            <a:spLocks/>
          </p:cNvSpPr>
          <p:nvPr/>
        </p:nvSpPr>
        <p:spPr>
          <a:xfrm>
            <a:off x="8506172" y="2400048"/>
            <a:ext cx="360368" cy="764626"/>
          </a:xfrm>
          <a:prstGeom prst="rect">
            <a:avLst/>
          </a:prstGeom>
          <a:noFill/>
        </p:spPr>
        <p:txBody>
          <a:bodyPr vert="vert270" wrap="none" rtlCol="0">
            <a:spAutoFit/>
          </a:bodyPr>
          <a:lstStyle/>
          <a:p>
            <a:r>
              <a:rPr lang="en-US" altLang="zh-CN" sz="1400" dirty="0"/>
              <a:t>Finish Rate</a:t>
            </a:r>
            <a:endParaRPr lang="zh-CN" altLang="en-US" sz="1400" dirty="0"/>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AEF89E74-DD2A-5590-33E0-558C5E32B78A}"/>
                  </a:ext>
                </a:extLst>
              </p:cNvPr>
              <p:cNvSpPr txBox="1">
                <a:spLocks/>
              </p:cNvSpPr>
              <p:nvPr/>
            </p:nvSpPr>
            <p:spPr>
              <a:xfrm>
                <a:off x="8710766" y="2393530"/>
                <a:ext cx="281825" cy="2494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dirty="0" smtClean="0">
                          <a:latin typeface="Cambria Math" panose="02040503050406030204" pitchFamily="18" charset="0"/>
                        </a:rPr>
                        <m:t>1</m:t>
                      </m:r>
                    </m:oMath>
                  </m:oMathPara>
                </a14:m>
                <a:endParaRPr lang="zh-CN" altLang="en-US" sz="1200" dirty="0"/>
              </a:p>
            </p:txBody>
          </p:sp>
        </mc:Choice>
        <mc:Fallback xmlns="">
          <p:sp>
            <p:nvSpPr>
              <p:cNvPr id="49" name="TextBox 48">
                <a:extLst>
                  <a:ext uri="{FF2B5EF4-FFF2-40B4-BE49-F238E27FC236}">
                    <a16:creationId xmlns:a16="http://schemas.microsoft.com/office/drawing/2014/main" id="{AEF89E74-DD2A-5590-33E0-558C5E32B78A}"/>
                  </a:ext>
                </a:extLst>
              </p:cNvPr>
              <p:cNvSpPr txBox="1">
                <a:spLocks noRot="1" noChangeAspect="1" noMove="1" noResize="1" noEditPoints="1" noAdjustHandles="1" noChangeArrowheads="1" noChangeShapeType="1" noTextEdit="1"/>
              </p:cNvSpPr>
              <p:nvPr/>
            </p:nvSpPr>
            <p:spPr>
              <a:xfrm>
                <a:off x="8710766" y="2393530"/>
                <a:ext cx="281825" cy="24948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5DCF248-5DD6-908A-9330-FAC1E625472F}"/>
                  </a:ext>
                </a:extLst>
              </p:cNvPr>
              <p:cNvSpPr txBox="1">
                <a:spLocks/>
              </p:cNvSpPr>
              <p:nvPr/>
            </p:nvSpPr>
            <p:spPr>
              <a:xfrm>
                <a:off x="8712107" y="3066642"/>
                <a:ext cx="281825" cy="2494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dirty="0" smtClean="0">
                          <a:latin typeface="Cambria Math" panose="02040503050406030204" pitchFamily="18" charset="0"/>
                        </a:rPr>
                        <m:t>0</m:t>
                      </m:r>
                    </m:oMath>
                  </m:oMathPara>
                </a14:m>
                <a:endParaRPr lang="zh-CN" altLang="en-US" sz="1200" dirty="0"/>
              </a:p>
            </p:txBody>
          </p:sp>
        </mc:Choice>
        <mc:Fallback xmlns="">
          <p:sp>
            <p:nvSpPr>
              <p:cNvPr id="50" name="TextBox 49">
                <a:extLst>
                  <a:ext uri="{FF2B5EF4-FFF2-40B4-BE49-F238E27FC236}">
                    <a16:creationId xmlns:a16="http://schemas.microsoft.com/office/drawing/2014/main" id="{F5DCF248-5DD6-908A-9330-FAC1E625472F}"/>
                  </a:ext>
                </a:extLst>
              </p:cNvPr>
              <p:cNvSpPr txBox="1">
                <a:spLocks noRot="1" noChangeAspect="1" noMove="1" noResize="1" noEditPoints="1" noAdjustHandles="1" noChangeArrowheads="1" noChangeShapeType="1" noTextEdit="1"/>
              </p:cNvSpPr>
              <p:nvPr/>
            </p:nvSpPr>
            <p:spPr>
              <a:xfrm>
                <a:off x="8712107" y="3066642"/>
                <a:ext cx="281825" cy="249486"/>
              </a:xfrm>
              <a:prstGeom prst="rect">
                <a:avLst/>
              </a:prstGeom>
              <a:blipFill>
                <a:blip r:embed="rId6"/>
                <a:stretch>
                  <a:fillRect/>
                </a:stretch>
              </a:blipFill>
            </p:spPr>
            <p:txBody>
              <a:bodyPr/>
              <a:lstStyle/>
              <a:p>
                <a:r>
                  <a:rPr lang="zh-CN" altLang="en-US">
                    <a:noFill/>
                  </a:rPr>
                  <a:t> </a:t>
                </a:r>
              </a:p>
            </p:txBody>
          </p:sp>
        </mc:Fallback>
      </mc:AlternateContent>
      <p:grpSp>
        <p:nvGrpSpPr>
          <p:cNvPr id="51" name="Group 50">
            <a:extLst>
              <a:ext uri="{FF2B5EF4-FFF2-40B4-BE49-F238E27FC236}">
                <a16:creationId xmlns:a16="http://schemas.microsoft.com/office/drawing/2014/main" id="{7A4258A2-2F74-7CBD-711B-AEB74EC374AB}"/>
              </a:ext>
            </a:extLst>
          </p:cNvPr>
          <p:cNvGrpSpPr/>
          <p:nvPr/>
        </p:nvGrpSpPr>
        <p:grpSpPr>
          <a:xfrm>
            <a:off x="9375561" y="2789846"/>
            <a:ext cx="412227" cy="702808"/>
            <a:chOff x="3425516" y="3366032"/>
            <a:chExt cx="623702" cy="996578"/>
          </a:xfrm>
        </p:grpSpPr>
        <p:sp>
          <p:nvSpPr>
            <p:cNvPr id="52" name="Freeform: Shape 51">
              <a:extLst>
                <a:ext uri="{FF2B5EF4-FFF2-40B4-BE49-F238E27FC236}">
                  <a16:creationId xmlns:a16="http://schemas.microsoft.com/office/drawing/2014/main" id="{1A7F7F3E-E41A-9840-9EA8-A7DE6FE1032A}"/>
                </a:ext>
              </a:extLst>
            </p:cNvPr>
            <p:cNvSpPr/>
            <p:nvPr/>
          </p:nvSpPr>
          <p:spPr>
            <a:xfrm>
              <a:off x="3499069" y="3836533"/>
              <a:ext cx="137195" cy="91155"/>
            </a:xfrm>
            <a:custGeom>
              <a:avLst/>
              <a:gdLst>
                <a:gd name="connsiteX0" fmla="*/ 0 w 137195"/>
                <a:gd name="connsiteY0" fmla="*/ 91156 h 91155"/>
                <a:gd name="connsiteX1" fmla="*/ 137196 w 137195"/>
                <a:gd name="connsiteY1" fmla="*/ 91156 h 91155"/>
                <a:gd name="connsiteX2" fmla="*/ 137196 w 137195"/>
                <a:gd name="connsiteY2" fmla="*/ 0 h 91155"/>
                <a:gd name="connsiteX3" fmla="*/ 0 w 137195"/>
                <a:gd name="connsiteY3" fmla="*/ 0 h 91155"/>
              </a:gdLst>
              <a:ahLst/>
              <a:cxnLst>
                <a:cxn ang="0">
                  <a:pos x="connsiteX0" y="connsiteY0"/>
                </a:cxn>
                <a:cxn ang="0">
                  <a:pos x="connsiteX1" y="connsiteY1"/>
                </a:cxn>
                <a:cxn ang="0">
                  <a:pos x="connsiteX2" y="connsiteY2"/>
                </a:cxn>
                <a:cxn ang="0">
                  <a:pos x="connsiteX3" y="connsiteY3"/>
                </a:cxn>
              </a:cxnLst>
              <a:rect l="l" t="t" r="r" b="b"/>
              <a:pathLst>
                <a:path w="137195" h="91155">
                  <a:moveTo>
                    <a:pt x="0" y="91156"/>
                  </a:moveTo>
                  <a:lnTo>
                    <a:pt x="137196" y="91156"/>
                  </a:lnTo>
                  <a:lnTo>
                    <a:pt x="137196" y="0"/>
                  </a:lnTo>
                  <a:lnTo>
                    <a:pt x="0" y="0"/>
                  </a:lnTo>
                  <a:close/>
                </a:path>
              </a:pathLst>
            </a:custGeom>
            <a:pattFill prst="pct5">
              <a:fgClr>
                <a:schemeClr val="tx1"/>
              </a:fgClr>
              <a:bgClr>
                <a:schemeClr val="accent2"/>
              </a:bgClr>
            </a:pattFill>
            <a:ln w="10160" cap="flat">
              <a:solidFill>
                <a:srgbClr val="000000"/>
              </a:solidFill>
              <a:prstDash val="solid"/>
              <a:miter/>
            </a:ln>
          </p:spPr>
          <p:txBody>
            <a:bodyPr rtlCol="0" anchor="ctr"/>
            <a:lstStyle/>
            <a:p>
              <a:endParaRPr lang="zh-CN" altLang="en-US" sz="1400"/>
            </a:p>
          </p:txBody>
        </p:sp>
        <p:sp>
          <p:nvSpPr>
            <p:cNvPr id="53" name="Freeform: Shape 52">
              <a:extLst>
                <a:ext uri="{FF2B5EF4-FFF2-40B4-BE49-F238E27FC236}">
                  <a16:creationId xmlns:a16="http://schemas.microsoft.com/office/drawing/2014/main" id="{F1C9EBAE-E713-7534-E343-8E95F8726F51}"/>
                </a:ext>
              </a:extLst>
            </p:cNvPr>
            <p:cNvSpPr/>
            <p:nvPr/>
          </p:nvSpPr>
          <p:spPr>
            <a:xfrm>
              <a:off x="3636265" y="3802325"/>
              <a:ext cx="137172" cy="125364"/>
            </a:xfrm>
            <a:custGeom>
              <a:avLst/>
              <a:gdLst>
                <a:gd name="connsiteX0" fmla="*/ 0 w 137172"/>
                <a:gd name="connsiteY0" fmla="*/ 125364 h 125364"/>
                <a:gd name="connsiteX1" fmla="*/ 137172 w 137172"/>
                <a:gd name="connsiteY1" fmla="*/ 125364 h 125364"/>
                <a:gd name="connsiteX2" fmla="*/ 137172 w 137172"/>
                <a:gd name="connsiteY2" fmla="*/ 0 h 125364"/>
                <a:gd name="connsiteX3" fmla="*/ 0 w 137172"/>
                <a:gd name="connsiteY3" fmla="*/ 0 h 125364"/>
              </a:gdLst>
              <a:ahLst/>
              <a:cxnLst>
                <a:cxn ang="0">
                  <a:pos x="connsiteX0" y="connsiteY0"/>
                </a:cxn>
                <a:cxn ang="0">
                  <a:pos x="connsiteX1" y="connsiteY1"/>
                </a:cxn>
                <a:cxn ang="0">
                  <a:pos x="connsiteX2" y="connsiteY2"/>
                </a:cxn>
                <a:cxn ang="0">
                  <a:pos x="connsiteX3" y="connsiteY3"/>
                </a:cxn>
              </a:cxnLst>
              <a:rect l="l" t="t" r="r" b="b"/>
              <a:pathLst>
                <a:path w="137172" h="125364">
                  <a:moveTo>
                    <a:pt x="0" y="125364"/>
                  </a:moveTo>
                  <a:lnTo>
                    <a:pt x="137172" y="125364"/>
                  </a:lnTo>
                  <a:lnTo>
                    <a:pt x="137172" y="0"/>
                  </a:lnTo>
                  <a:lnTo>
                    <a:pt x="0" y="0"/>
                  </a:lnTo>
                  <a:close/>
                </a:path>
              </a:pathLst>
            </a:custGeom>
            <a:pattFill prst="dashHorz">
              <a:fgClr>
                <a:schemeClr val="tx1"/>
              </a:fgClr>
              <a:bgClr>
                <a:schemeClr val="accent3"/>
              </a:bgClr>
            </a:pattFill>
            <a:ln w="10160" cap="flat">
              <a:solidFill>
                <a:srgbClr val="000000"/>
              </a:solidFill>
              <a:prstDash val="solid"/>
              <a:miter/>
            </a:ln>
          </p:spPr>
          <p:txBody>
            <a:bodyPr rtlCol="0" anchor="ctr"/>
            <a:lstStyle/>
            <a:p>
              <a:endParaRPr lang="zh-CN" altLang="en-US" sz="1400"/>
            </a:p>
          </p:txBody>
        </p:sp>
        <p:sp>
          <p:nvSpPr>
            <p:cNvPr id="54" name="Freeform: Shape 53">
              <a:extLst>
                <a:ext uri="{FF2B5EF4-FFF2-40B4-BE49-F238E27FC236}">
                  <a16:creationId xmlns:a16="http://schemas.microsoft.com/office/drawing/2014/main" id="{9B532ADC-9E15-F261-554C-6A5ECF2D978E}"/>
                </a:ext>
              </a:extLst>
            </p:cNvPr>
            <p:cNvSpPr/>
            <p:nvPr/>
          </p:nvSpPr>
          <p:spPr>
            <a:xfrm>
              <a:off x="3773438" y="3401870"/>
              <a:ext cx="137172" cy="525818"/>
            </a:xfrm>
            <a:custGeom>
              <a:avLst/>
              <a:gdLst>
                <a:gd name="connsiteX0" fmla="*/ 0 w 137172"/>
                <a:gd name="connsiteY0" fmla="*/ 525818 h 525818"/>
                <a:gd name="connsiteX1" fmla="*/ 137173 w 137172"/>
                <a:gd name="connsiteY1" fmla="*/ 525818 h 525818"/>
                <a:gd name="connsiteX2" fmla="*/ 137173 w 137172"/>
                <a:gd name="connsiteY2" fmla="*/ 0 h 525818"/>
                <a:gd name="connsiteX3" fmla="*/ 0 w 137172"/>
                <a:gd name="connsiteY3" fmla="*/ 0 h 525818"/>
              </a:gdLst>
              <a:ahLst/>
              <a:cxnLst>
                <a:cxn ang="0">
                  <a:pos x="connsiteX0" y="connsiteY0"/>
                </a:cxn>
                <a:cxn ang="0">
                  <a:pos x="connsiteX1" y="connsiteY1"/>
                </a:cxn>
                <a:cxn ang="0">
                  <a:pos x="connsiteX2" y="connsiteY2"/>
                </a:cxn>
                <a:cxn ang="0">
                  <a:pos x="connsiteX3" y="connsiteY3"/>
                </a:cxn>
              </a:cxnLst>
              <a:rect l="l" t="t" r="r" b="b"/>
              <a:pathLst>
                <a:path w="137172" h="525818">
                  <a:moveTo>
                    <a:pt x="0" y="525818"/>
                  </a:moveTo>
                  <a:lnTo>
                    <a:pt x="137173" y="525818"/>
                  </a:lnTo>
                  <a:lnTo>
                    <a:pt x="137173" y="0"/>
                  </a:lnTo>
                  <a:lnTo>
                    <a:pt x="0" y="0"/>
                  </a:lnTo>
                  <a:close/>
                </a:path>
              </a:pathLst>
            </a:custGeom>
            <a:pattFill prst="openDmnd">
              <a:fgClr>
                <a:schemeClr val="tx1"/>
              </a:fgClr>
              <a:bgClr>
                <a:schemeClr val="accent1"/>
              </a:bgClr>
            </a:pattFill>
            <a:ln w="10160" cap="flat">
              <a:solidFill>
                <a:srgbClr val="000000"/>
              </a:solidFill>
              <a:prstDash val="solid"/>
              <a:miter/>
            </a:ln>
          </p:spPr>
          <p:txBody>
            <a:bodyPr rtlCol="0" anchor="ctr"/>
            <a:lstStyle/>
            <a:p>
              <a:endParaRPr lang="zh-CN" altLang="en-US" sz="1400"/>
            </a:p>
          </p:txBody>
        </p:sp>
        <p:sp>
          <p:nvSpPr>
            <p:cNvPr id="55" name="Freeform: Shape 54">
              <a:extLst>
                <a:ext uri="{FF2B5EF4-FFF2-40B4-BE49-F238E27FC236}">
                  <a16:creationId xmlns:a16="http://schemas.microsoft.com/office/drawing/2014/main" id="{5285BC96-6A34-D014-1A88-678047AD3E9E}"/>
                </a:ext>
              </a:extLst>
            </p:cNvPr>
            <p:cNvSpPr/>
            <p:nvPr/>
          </p:nvSpPr>
          <p:spPr>
            <a:xfrm>
              <a:off x="3704840" y="3927689"/>
              <a:ext cx="23524" cy="81266"/>
            </a:xfrm>
            <a:custGeom>
              <a:avLst/>
              <a:gdLst>
                <a:gd name="connsiteX0" fmla="*/ 148 w 23524"/>
                <a:gd name="connsiteY0" fmla="*/ 49 h 81266"/>
                <a:gd name="connsiteX1" fmla="*/ 148 w 23524"/>
                <a:gd name="connsiteY1" fmla="*/ 81316 h 81266"/>
              </a:gdLst>
              <a:ahLst/>
              <a:cxnLst>
                <a:cxn ang="0">
                  <a:pos x="connsiteX0" y="connsiteY0"/>
                </a:cxn>
                <a:cxn ang="0">
                  <a:pos x="connsiteX1" y="connsiteY1"/>
                </a:cxn>
              </a:cxnLst>
              <a:rect l="l" t="t" r="r" b="b"/>
              <a:pathLst>
                <a:path w="23524" h="81266">
                  <a:moveTo>
                    <a:pt x="148" y="49"/>
                  </a:moveTo>
                  <a:lnTo>
                    <a:pt x="148" y="81316"/>
                  </a:lnTo>
                </a:path>
              </a:pathLst>
            </a:custGeom>
            <a:solidFill>
              <a:srgbClr val="000000"/>
            </a:solidFill>
            <a:ln w="28575" cap="flat">
              <a:solidFill>
                <a:srgbClr val="000000"/>
              </a:solidFill>
              <a:prstDash val="solid"/>
              <a:round/>
            </a:ln>
          </p:spPr>
          <p:txBody>
            <a:bodyPr rtlCol="0" anchor="ctr"/>
            <a:lstStyle/>
            <a:p>
              <a:endParaRPr lang="zh-CN" altLang="en-US" sz="1400"/>
            </a:p>
          </p:txBody>
        </p:sp>
        <p:sp>
          <p:nvSpPr>
            <p:cNvPr id="56" name="Freeform: Shape 55">
              <a:extLst>
                <a:ext uri="{FF2B5EF4-FFF2-40B4-BE49-F238E27FC236}">
                  <a16:creationId xmlns:a16="http://schemas.microsoft.com/office/drawing/2014/main" id="{48AB900E-F977-3AE7-E3F7-F755676EA232}"/>
                </a:ext>
              </a:extLst>
            </p:cNvPr>
            <p:cNvSpPr/>
            <p:nvPr/>
          </p:nvSpPr>
          <p:spPr>
            <a:xfrm>
              <a:off x="3567667" y="3836533"/>
              <a:ext cx="23524" cy="23219"/>
            </a:xfrm>
            <a:custGeom>
              <a:avLst/>
              <a:gdLst>
                <a:gd name="connsiteX0" fmla="*/ 0 w 23524"/>
                <a:gd name="connsiteY0" fmla="*/ 0 h 23219"/>
                <a:gd name="connsiteX1" fmla="*/ 0 w 23524"/>
                <a:gd name="connsiteY1" fmla="*/ 0 h 23219"/>
              </a:gdLst>
              <a:ahLst/>
              <a:cxnLst>
                <a:cxn ang="0">
                  <a:pos x="connsiteX0" y="connsiteY0"/>
                </a:cxn>
                <a:cxn ang="0">
                  <a:pos x="connsiteX1" y="connsiteY1"/>
                </a:cxn>
              </a:cxnLst>
              <a:rect l="l" t="t" r="r" b="b"/>
              <a:pathLst>
                <a:path w="23524" h="23219">
                  <a:moveTo>
                    <a:pt x="0" y="0"/>
                  </a:moveTo>
                  <a:lnTo>
                    <a:pt x="0" y="0"/>
                  </a:lnTo>
                </a:path>
              </a:pathLst>
            </a:custGeom>
            <a:noFill/>
            <a:ln w="15240" cap="flat">
              <a:solidFill>
                <a:srgbClr val="000000"/>
              </a:solidFill>
              <a:prstDash val="solid"/>
              <a:round/>
            </a:ln>
          </p:spPr>
          <p:txBody>
            <a:bodyPr rtlCol="0" anchor="ctr"/>
            <a:lstStyle/>
            <a:p>
              <a:endParaRPr lang="zh-CN" altLang="en-US" sz="1400"/>
            </a:p>
          </p:txBody>
        </p:sp>
        <p:sp>
          <p:nvSpPr>
            <p:cNvPr id="57" name="Freeform: Shape 56">
              <a:extLst>
                <a:ext uri="{FF2B5EF4-FFF2-40B4-BE49-F238E27FC236}">
                  <a16:creationId xmlns:a16="http://schemas.microsoft.com/office/drawing/2014/main" id="{F1FBC55E-78ED-A13A-26EE-73BA8161D48F}"/>
                </a:ext>
              </a:extLst>
            </p:cNvPr>
            <p:cNvSpPr/>
            <p:nvPr/>
          </p:nvSpPr>
          <p:spPr>
            <a:xfrm>
              <a:off x="3532380" y="3836533"/>
              <a:ext cx="70574" cy="23219"/>
            </a:xfrm>
            <a:custGeom>
              <a:avLst/>
              <a:gdLst>
                <a:gd name="connsiteX0" fmla="*/ 70717 w 70574"/>
                <a:gd name="connsiteY0" fmla="*/ 45 h 23219"/>
                <a:gd name="connsiteX1" fmla="*/ 143 w 70574"/>
                <a:gd name="connsiteY1" fmla="*/ 45 h 23219"/>
              </a:gdLst>
              <a:ahLst/>
              <a:cxnLst>
                <a:cxn ang="0">
                  <a:pos x="connsiteX0" y="connsiteY0"/>
                </a:cxn>
                <a:cxn ang="0">
                  <a:pos x="connsiteX1" y="connsiteY1"/>
                </a:cxn>
              </a:cxnLst>
              <a:rect l="l" t="t" r="r" b="b"/>
              <a:pathLst>
                <a:path w="70574" h="23219">
                  <a:moveTo>
                    <a:pt x="70717" y="45"/>
                  </a:moveTo>
                  <a:lnTo>
                    <a:pt x="143" y="45"/>
                  </a:lnTo>
                </a:path>
              </a:pathLst>
            </a:custGeom>
            <a:solidFill>
              <a:srgbClr val="000000"/>
            </a:solidFill>
            <a:ln w="15240" cap="flat">
              <a:solidFill>
                <a:srgbClr val="000000"/>
              </a:solidFill>
              <a:prstDash val="solid"/>
              <a:round/>
            </a:ln>
          </p:spPr>
          <p:txBody>
            <a:bodyPr rtlCol="0" anchor="ctr"/>
            <a:lstStyle/>
            <a:p>
              <a:endParaRPr lang="zh-CN" altLang="en-US" sz="1400"/>
            </a:p>
          </p:txBody>
        </p:sp>
        <p:sp>
          <p:nvSpPr>
            <p:cNvPr id="58" name="Freeform: Shape 57">
              <a:extLst>
                <a:ext uri="{FF2B5EF4-FFF2-40B4-BE49-F238E27FC236}">
                  <a16:creationId xmlns:a16="http://schemas.microsoft.com/office/drawing/2014/main" id="{602BBC12-C22F-C94F-4A20-C392BD2A1F2F}"/>
                </a:ext>
              </a:extLst>
            </p:cNvPr>
            <p:cNvSpPr/>
            <p:nvPr/>
          </p:nvSpPr>
          <p:spPr>
            <a:xfrm>
              <a:off x="3532380" y="3836533"/>
              <a:ext cx="70574" cy="23219"/>
            </a:xfrm>
            <a:custGeom>
              <a:avLst/>
              <a:gdLst>
                <a:gd name="connsiteX0" fmla="*/ 70717 w 70574"/>
                <a:gd name="connsiteY0" fmla="*/ 45 h 23219"/>
                <a:gd name="connsiteX1" fmla="*/ 143 w 70574"/>
                <a:gd name="connsiteY1" fmla="*/ 45 h 23219"/>
              </a:gdLst>
              <a:ahLst/>
              <a:cxnLst>
                <a:cxn ang="0">
                  <a:pos x="connsiteX0" y="connsiteY0"/>
                </a:cxn>
                <a:cxn ang="0">
                  <a:pos x="connsiteX1" y="connsiteY1"/>
                </a:cxn>
              </a:cxnLst>
              <a:rect l="l" t="t" r="r" b="b"/>
              <a:pathLst>
                <a:path w="70574" h="23219">
                  <a:moveTo>
                    <a:pt x="70717" y="45"/>
                  </a:moveTo>
                  <a:lnTo>
                    <a:pt x="143" y="45"/>
                  </a:lnTo>
                </a:path>
              </a:pathLst>
            </a:custGeom>
            <a:solidFill>
              <a:srgbClr val="000000"/>
            </a:solidFill>
            <a:ln w="15240" cap="flat">
              <a:solidFill>
                <a:srgbClr val="000000"/>
              </a:solidFill>
              <a:prstDash val="solid"/>
              <a:round/>
            </a:ln>
          </p:spPr>
          <p:txBody>
            <a:bodyPr rtlCol="0" anchor="ctr"/>
            <a:lstStyle/>
            <a:p>
              <a:endParaRPr lang="zh-CN" altLang="en-US" sz="1400"/>
            </a:p>
          </p:txBody>
        </p:sp>
        <p:sp>
          <p:nvSpPr>
            <p:cNvPr id="59" name="Freeform: Shape 58">
              <a:extLst>
                <a:ext uri="{FF2B5EF4-FFF2-40B4-BE49-F238E27FC236}">
                  <a16:creationId xmlns:a16="http://schemas.microsoft.com/office/drawing/2014/main" id="{00622E24-2945-F728-606A-130F98E5FFE5}"/>
                </a:ext>
              </a:extLst>
            </p:cNvPr>
            <p:cNvSpPr/>
            <p:nvPr/>
          </p:nvSpPr>
          <p:spPr>
            <a:xfrm>
              <a:off x="3704840" y="3785971"/>
              <a:ext cx="23524" cy="32704"/>
            </a:xfrm>
            <a:custGeom>
              <a:avLst/>
              <a:gdLst>
                <a:gd name="connsiteX0" fmla="*/ 0 w 23524"/>
                <a:gd name="connsiteY0" fmla="*/ 32704 h 32704"/>
                <a:gd name="connsiteX1" fmla="*/ 0 w 23524"/>
                <a:gd name="connsiteY1" fmla="*/ 0 h 32704"/>
              </a:gdLst>
              <a:ahLst/>
              <a:cxnLst>
                <a:cxn ang="0">
                  <a:pos x="connsiteX0" y="connsiteY0"/>
                </a:cxn>
                <a:cxn ang="0">
                  <a:pos x="connsiteX1" y="connsiteY1"/>
                </a:cxn>
              </a:cxnLst>
              <a:rect l="l" t="t" r="r" b="b"/>
              <a:pathLst>
                <a:path w="23524" h="32704">
                  <a:moveTo>
                    <a:pt x="0" y="32704"/>
                  </a:moveTo>
                  <a:lnTo>
                    <a:pt x="0" y="0"/>
                  </a:lnTo>
                </a:path>
              </a:pathLst>
            </a:custGeom>
            <a:noFill/>
            <a:ln w="15240" cap="flat">
              <a:solidFill>
                <a:srgbClr val="000000"/>
              </a:solidFill>
              <a:prstDash val="solid"/>
              <a:round/>
            </a:ln>
          </p:spPr>
          <p:txBody>
            <a:bodyPr rtlCol="0" anchor="ctr"/>
            <a:lstStyle/>
            <a:p>
              <a:endParaRPr lang="zh-CN" altLang="en-US" sz="1400"/>
            </a:p>
          </p:txBody>
        </p:sp>
        <p:sp>
          <p:nvSpPr>
            <p:cNvPr id="60" name="Freeform: Shape 59">
              <a:extLst>
                <a:ext uri="{FF2B5EF4-FFF2-40B4-BE49-F238E27FC236}">
                  <a16:creationId xmlns:a16="http://schemas.microsoft.com/office/drawing/2014/main" id="{07EC2464-A085-153B-7646-399FF802F557}"/>
                </a:ext>
              </a:extLst>
            </p:cNvPr>
            <p:cNvSpPr/>
            <p:nvPr/>
          </p:nvSpPr>
          <p:spPr>
            <a:xfrm>
              <a:off x="3669553" y="3818675"/>
              <a:ext cx="70574" cy="23219"/>
            </a:xfrm>
            <a:custGeom>
              <a:avLst/>
              <a:gdLst>
                <a:gd name="connsiteX0" fmla="*/ 70722 w 70574"/>
                <a:gd name="connsiteY0" fmla="*/ 44 h 23219"/>
                <a:gd name="connsiteX1" fmla="*/ 148 w 70574"/>
                <a:gd name="connsiteY1" fmla="*/ 44 h 23219"/>
              </a:gdLst>
              <a:ahLst/>
              <a:cxnLst>
                <a:cxn ang="0">
                  <a:pos x="connsiteX0" y="connsiteY0"/>
                </a:cxn>
                <a:cxn ang="0">
                  <a:pos x="connsiteX1" y="connsiteY1"/>
                </a:cxn>
              </a:cxnLst>
              <a:rect l="l" t="t" r="r" b="b"/>
              <a:pathLst>
                <a:path w="70574" h="23219">
                  <a:moveTo>
                    <a:pt x="70722" y="44"/>
                  </a:moveTo>
                  <a:lnTo>
                    <a:pt x="148" y="44"/>
                  </a:lnTo>
                </a:path>
              </a:pathLst>
            </a:custGeom>
            <a:solidFill>
              <a:srgbClr val="000000"/>
            </a:solidFill>
            <a:ln w="15240" cap="flat">
              <a:solidFill>
                <a:srgbClr val="000000"/>
              </a:solidFill>
              <a:prstDash val="solid"/>
              <a:round/>
            </a:ln>
          </p:spPr>
          <p:txBody>
            <a:bodyPr rtlCol="0" anchor="ctr"/>
            <a:lstStyle/>
            <a:p>
              <a:endParaRPr lang="zh-CN" altLang="en-US" sz="1400"/>
            </a:p>
          </p:txBody>
        </p:sp>
        <p:sp>
          <p:nvSpPr>
            <p:cNvPr id="61" name="Freeform: Shape 60">
              <a:extLst>
                <a:ext uri="{FF2B5EF4-FFF2-40B4-BE49-F238E27FC236}">
                  <a16:creationId xmlns:a16="http://schemas.microsoft.com/office/drawing/2014/main" id="{ADEA7535-8F43-C847-E74B-FD60DD7339E1}"/>
                </a:ext>
              </a:extLst>
            </p:cNvPr>
            <p:cNvSpPr/>
            <p:nvPr/>
          </p:nvSpPr>
          <p:spPr>
            <a:xfrm>
              <a:off x="3669553" y="3785971"/>
              <a:ext cx="70574" cy="23219"/>
            </a:xfrm>
            <a:custGeom>
              <a:avLst/>
              <a:gdLst>
                <a:gd name="connsiteX0" fmla="*/ 70722 w 70574"/>
                <a:gd name="connsiteY0" fmla="*/ 43 h 23219"/>
                <a:gd name="connsiteX1" fmla="*/ 148 w 70574"/>
                <a:gd name="connsiteY1" fmla="*/ 43 h 23219"/>
              </a:gdLst>
              <a:ahLst/>
              <a:cxnLst>
                <a:cxn ang="0">
                  <a:pos x="connsiteX0" y="connsiteY0"/>
                </a:cxn>
                <a:cxn ang="0">
                  <a:pos x="connsiteX1" y="connsiteY1"/>
                </a:cxn>
              </a:cxnLst>
              <a:rect l="l" t="t" r="r" b="b"/>
              <a:pathLst>
                <a:path w="70574" h="23219">
                  <a:moveTo>
                    <a:pt x="70722" y="43"/>
                  </a:moveTo>
                  <a:lnTo>
                    <a:pt x="148" y="43"/>
                  </a:lnTo>
                </a:path>
              </a:pathLst>
            </a:custGeom>
            <a:solidFill>
              <a:srgbClr val="000000"/>
            </a:solidFill>
            <a:ln w="15240" cap="flat">
              <a:solidFill>
                <a:srgbClr val="000000"/>
              </a:solidFill>
              <a:prstDash val="solid"/>
              <a:round/>
            </a:ln>
          </p:spPr>
          <p:txBody>
            <a:bodyPr rtlCol="0" anchor="ctr"/>
            <a:lstStyle/>
            <a:p>
              <a:endParaRPr lang="zh-CN" altLang="en-US" sz="1400"/>
            </a:p>
          </p:txBody>
        </p:sp>
        <p:sp>
          <p:nvSpPr>
            <p:cNvPr id="62" name="Freeform: Shape 61">
              <a:extLst>
                <a:ext uri="{FF2B5EF4-FFF2-40B4-BE49-F238E27FC236}">
                  <a16:creationId xmlns:a16="http://schemas.microsoft.com/office/drawing/2014/main" id="{CC656424-BE6A-0C52-4931-FC206C69928A}"/>
                </a:ext>
              </a:extLst>
            </p:cNvPr>
            <p:cNvSpPr/>
            <p:nvPr/>
          </p:nvSpPr>
          <p:spPr>
            <a:xfrm>
              <a:off x="3842036" y="3366032"/>
              <a:ext cx="23524" cy="71677"/>
            </a:xfrm>
            <a:custGeom>
              <a:avLst/>
              <a:gdLst>
                <a:gd name="connsiteX0" fmla="*/ 0 w 23524"/>
                <a:gd name="connsiteY0" fmla="*/ 71677 h 71677"/>
                <a:gd name="connsiteX1" fmla="*/ 0 w 23524"/>
                <a:gd name="connsiteY1" fmla="*/ 0 h 71677"/>
              </a:gdLst>
              <a:ahLst/>
              <a:cxnLst>
                <a:cxn ang="0">
                  <a:pos x="connsiteX0" y="connsiteY0"/>
                </a:cxn>
                <a:cxn ang="0">
                  <a:pos x="connsiteX1" y="connsiteY1"/>
                </a:cxn>
              </a:cxnLst>
              <a:rect l="l" t="t" r="r" b="b"/>
              <a:pathLst>
                <a:path w="23524" h="71677">
                  <a:moveTo>
                    <a:pt x="0" y="71677"/>
                  </a:moveTo>
                  <a:lnTo>
                    <a:pt x="0" y="0"/>
                  </a:lnTo>
                </a:path>
              </a:pathLst>
            </a:custGeom>
            <a:noFill/>
            <a:ln w="15240" cap="flat">
              <a:solidFill>
                <a:srgbClr val="000000"/>
              </a:solidFill>
              <a:prstDash val="solid"/>
              <a:round/>
            </a:ln>
          </p:spPr>
          <p:txBody>
            <a:bodyPr rtlCol="0" anchor="ctr"/>
            <a:lstStyle/>
            <a:p>
              <a:endParaRPr lang="zh-CN" altLang="en-US" sz="1400"/>
            </a:p>
          </p:txBody>
        </p:sp>
        <p:sp>
          <p:nvSpPr>
            <p:cNvPr id="63" name="Freeform: Shape 62">
              <a:extLst>
                <a:ext uri="{FF2B5EF4-FFF2-40B4-BE49-F238E27FC236}">
                  <a16:creationId xmlns:a16="http://schemas.microsoft.com/office/drawing/2014/main" id="{7E500FB3-37F0-402C-A433-1CA92C995E7E}"/>
                </a:ext>
              </a:extLst>
            </p:cNvPr>
            <p:cNvSpPr/>
            <p:nvPr/>
          </p:nvSpPr>
          <p:spPr>
            <a:xfrm>
              <a:off x="3806749" y="3437709"/>
              <a:ext cx="70574" cy="23219"/>
            </a:xfrm>
            <a:custGeom>
              <a:avLst/>
              <a:gdLst>
                <a:gd name="connsiteX0" fmla="*/ 70728 w 70574"/>
                <a:gd name="connsiteY0" fmla="*/ 28 h 23219"/>
                <a:gd name="connsiteX1" fmla="*/ 154 w 70574"/>
                <a:gd name="connsiteY1" fmla="*/ 28 h 23219"/>
              </a:gdLst>
              <a:ahLst/>
              <a:cxnLst>
                <a:cxn ang="0">
                  <a:pos x="connsiteX0" y="connsiteY0"/>
                </a:cxn>
                <a:cxn ang="0">
                  <a:pos x="connsiteX1" y="connsiteY1"/>
                </a:cxn>
              </a:cxnLst>
              <a:rect l="l" t="t" r="r" b="b"/>
              <a:pathLst>
                <a:path w="70574" h="23219">
                  <a:moveTo>
                    <a:pt x="70728" y="28"/>
                  </a:moveTo>
                  <a:lnTo>
                    <a:pt x="154" y="28"/>
                  </a:lnTo>
                </a:path>
              </a:pathLst>
            </a:custGeom>
            <a:solidFill>
              <a:srgbClr val="000000"/>
            </a:solidFill>
            <a:ln w="15240" cap="flat">
              <a:solidFill>
                <a:srgbClr val="000000"/>
              </a:solidFill>
              <a:prstDash val="solid"/>
              <a:round/>
            </a:ln>
          </p:spPr>
          <p:txBody>
            <a:bodyPr rtlCol="0" anchor="ctr"/>
            <a:lstStyle/>
            <a:p>
              <a:endParaRPr lang="zh-CN" altLang="en-US" sz="1400"/>
            </a:p>
          </p:txBody>
        </p:sp>
        <p:sp>
          <p:nvSpPr>
            <p:cNvPr id="64" name="Freeform: Shape 63">
              <a:extLst>
                <a:ext uri="{FF2B5EF4-FFF2-40B4-BE49-F238E27FC236}">
                  <a16:creationId xmlns:a16="http://schemas.microsoft.com/office/drawing/2014/main" id="{77E00468-25D9-695E-19EF-772C3BF40C84}"/>
                </a:ext>
              </a:extLst>
            </p:cNvPr>
            <p:cNvSpPr/>
            <p:nvPr/>
          </p:nvSpPr>
          <p:spPr>
            <a:xfrm>
              <a:off x="3806749" y="3366032"/>
              <a:ext cx="70574" cy="23219"/>
            </a:xfrm>
            <a:custGeom>
              <a:avLst/>
              <a:gdLst>
                <a:gd name="connsiteX0" fmla="*/ 70728 w 70574"/>
                <a:gd name="connsiteY0" fmla="*/ 25 h 23219"/>
                <a:gd name="connsiteX1" fmla="*/ 154 w 70574"/>
                <a:gd name="connsiteY1" fmla="*/ 25 h 23219"/>
              </a:gdLst>
              <a:ahLst/>
              <a:cxnLst>
                <a:cxn ang="0">
                  <a:pos x="connsiteX0" y="connsiteY0"/>
                </a:cxn>
                <a:cxn ang="0">
                  <a:pos x="connsiteX1" y="connsiteY1"/>
                </a:cxn>
              </a:cxnLst>
              <a:rect l="l" t="t" r="r" b="b"/>
              <a:pathLst>
                <a:path w="70574" h="23219">
                  <a:moveTo>
                    <a:pt x="70728" y="25"/>
                  </a:moveTo>
                  <a:lnTo>
                    <a:pt x="154" y="25"/>
                  </a:lnTo>
                </a:path>
              </a:pathLst>
            </a:custGeom>
            <a:solidFill>
              <a:srgbClr val="000000"/>
            </a:solidFill>
            <a:ln w="15240" cap="flat">
              <a:solidFill>
                <a:srgbClr val="000000"/>
              </a:solidFill>
              <a:prstDash val="solid"/>
              <a:round/>
            </a:ln>
          </p:spPr>
          <p:txBody>
            <a:bodyPr rtlCol="0" anchor="ctr"/>
            <a:lstStyle/>
            <a:p>
              <a:endParaRPr lang="zh-CN" altLang="en-US" sz="1400"/>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0E913C09-DCEA-9880-3A06-E851E4D0C47C}"/>
                    </a:ext>
                  </a:extLst>
                </p:cNvPr>
                <p:cNvSpPr txBox="1">
                  <a:spLocks/>
                </p:cNvSpPr>
                <p:nvPr/>
              </p:nvSpPr>
              <p:spPr>
                <a:xfrm>
                  <a:off x="3425516" y="4008841"/>
                  <a:ext cx="623702" cy="3537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dirty="0" smtClean="0">
                            <a:latin typeface="Cambria Math" panose="02040503050406030204" pitchFamily="18" charset="0"/>
                          </a:rPr>
                          <m:t>2</m:t>
                        </m:r>
                        <m:r>
                          <a:rPr lang="en-US" altLang="zh-CN" sz="1200" b="0" i="1" dirty="0" smtClean="0">
                            <a:latin typeface="Cambria Math" panose="02040503050406030204" pitchFamily="18" charset="0"/>
                            <a:ea typeface="Cambria Math" panose="02040503050406030204" pitchFamily="18" charset="0"/>
                          </a:rPr>
                          <m:t>×</m:t>
                        </m:r>
                      </m:oMath>
                    </m:oMathPara>
                  </a14:m>
                  <a:endParaRPr lang="zh-CN" altLang="en-US" sz="1200" dirty="0"/>
                </a:p>
              </p:txBody>
            </p:sp>
          </mc:Choice>
          <mc:Fallback xmlns="">
            <p:sp>
              <p:nvSpPr>
                <p:cNvPr id="65" name="TextBox 64">
                  <a:extLst>
                    <a:ext uri="{FF2B5EF4-FFF2-40B4-BE49-F238E27FC236}">
                      <a16:creationId xmlns:a16="http://schemas.microsoft.com/office/drawing/2014/main" id="{0E913C09-DCEA-9880-3A06-E851E4D0C47C}"/>
                    </a:ext>
                  </a:extLst>
                </p:cNvPr>
                <p:cNvSpPr txBox="1">
                  <a:spLocks noRot="1" noChangeAspect="1" noMove="1" noResize="1" noEditPoints="1" noAdjustHandles="1" noChangeArrowheads="1" noChangeShapeType="1" noTextEdit="1"/>
                </p:cNvSpPr>
                <p:nvPr/>
              </p:nvSpPr>
              <p:spPr>
                <a:xfrm>
                  <a:off x="3425516" y="4008841"/>
                  <a:ext cx="623702" cy="353769"/>
                </a:xfrm>
                <a:prstGeom prst="rect">
                  <a:avLst/>
                </a:prstGeom>
                <a:blipFill>
                  <a:blip r:embed="rId7"/>
                  <a:stretch>
                    <a:fillRect/>
                  </a:stretch>
                </a:blipFill>
              </p:spPr>
              <p:txBody>
                <a:bodyPr/>
                <a:lstStyle/>
                <a:p>
                  <a:r>
                    <a:rPr lang="zh-CN" altLang="en-US">
                      <a:noFill/>
                    </a:rPr>
                    <a:t> </a:t>
                  </a:r>
                </a:p>
              </p:txBody>
            </p:sp>
          </mc:Fallback>
        </mc:AlternateContent>
      </p:grpSp>
      <p:grpSp>
        <p:nvGrpSpPr>
          <p:cNvPr id="66" name="Group 65">
            <a:extLst>
              <a:ext uri="{FF2B5EF4-FFF2-40B4-BE49-F238E27FC236}">
                <a16:creationId xmlns:a16="http://schemas.microsoft.com/office/drawing/2014/main" id="{676F9C26-A219-52AB-1EE6-1F551EB5AA6A}"/>
              </a:ext>
            </a:extLst>
          </p:cNvPr>
          <p:cNvGrpSpPr/>
          <p:nvPr/>
        </p:nvGrpSpPr>
        <p:grpSpPr>
          <a:xfrm>
            <a:off x="9717107" y="2730692"/>
            <a:ext cx="412227" cy="761809"/>
            <a:chOff x="3942276" y="3282151"/>
            <a:chExt cx="623702" cy="1080241"/>
          </a:xfrm>
        </p:grpSpPr>
        <p:sp>
          <p:nvSpPr>
            <p:cNvPr id="67" name="Freeform: Shape 66">
              <a:extLst>
                <a:ext uri="{FF2B5EF4-FFF2-40B4-BE49-F238E27FC236}">
                  <a16:creationId xmlns:a16="http://schemas.microsoft.com/office/drawing/2014/main" id="{986D41A3-0AD0-D02C-5AA3-99A0020539A9}"/>
                </a:ext>
              </a:extLst>
            </p:cNvPr>
            <p:cNvSpPr/>
            <p:nvPr/>
          </p:nvSpPr>
          <p:spPr>
            <a:xfrm>
              <a:off x="4013507" y="3493985"/>
              <a:ext cx="137172" cy="433703"/>
            </a:xfrm>
            <a:custGeom>
              <a:avLst/>
              <a:gdLst>
                <a:gd name="connsiteX0" fmla="*/ 0 w 137172"/>
                <a:gd name="connsiteY0" fmla="*/ 433704 h 433703"/>
                <a:gd name="connsiteX1" fmla="*/ 137173 w 137172"/>
                <a:gd name="connsiteY1" fmla="*/ 433704 h 433703"/>
                <a:gd name="connsiteX2" fmla="*/ 137173 w 137172"/>
                <a:gd name="connsiteY2" fmla="*/ 0 h 433703"/>
                <a:gd name="connsiteX3" fmla="*/ 0 w 137172"/>
                <a:gd name="connsiteY3" fmla="*/ 0 h 433703"/>
              </a:gdLst>
              <a:ahLst/>
              <a:cxnLst>
                <a:cxn ang="0">
                  <a:pos x="connsiteX0" y="connsiteY0"/>
                </a:cxn>
                <a:cxn ang="0">
                  <a:pos x="connsiteX1" y="connsiteY1"/>
                </a:cxn>
                <a:cxn ang="0">
                  <a:pos x="connsiteX2" y="connsiteY2"/>
                </a:cxn>
                <a:cxn ang="0">
                  <a:pos x="connsiteX3" y="connsiteY3"/>
                </a:cxn>
              </a:cxnLst>
              <a:rect l="l" t="t" r="r" b="b"/>
              <a:pathLst>
                <a:path w="137172" h="433703">
                  <a:moveTo>
                    <a:pt x="0" y="433704"/>
                  </a:moveTo>
                  <a:lnTo>
                    <a:pt x="137173" y="433704"/>
                  </a:lnTo>
                  <a:lnTo>
                    <a:pt x="137173" y="0"/>
                  </a:lnTo>
                  <a:lnTo>
                    <a:pt x="0" y="0"/>
                  </a:lnTo>
                  <a:close/>
                </a:path>
              </a:pathLst>
            </a:custGeom>
            <a:pattFill prst="pct5">
              <a:fgClr>
                <a:schemeClr val="tx1"/>
              </a:fgClr>
              <a:bgClr>
                <a:schemeClr val="accent2"/>
              </a:bgClr>
            </a:pattFill>
            <a:ln w="10160" cap="flat">
              <a:solidFill>
                <a:srgbClr val="000000"/>
              </a:solidFill>
              <a:prstDash val="solid"/>
              <a:miter/>
            </a:ln>
          </p:spPr>
          <p:txBody>
            <a:bodyPr rtlCol="0" anchor="ctr"/>
            <a:lstStyle/>
            <a:p>
              <a:endParaRPr lang="zh-CN" altLang="en-US" sz="1400"/>
            </a:p>
          </p:txBody>
        </p:sp>
        <p:sp>
          <p:nvSpPr>
            <p:cNvPr id="68" name="Freeform: Shape 67">
              <a:extLst>
                <a:ext uri="{FF2B5EF4-FFF2-40B4-BE49-F238E27FC236}">
                  <a16:creationId xmlns:a16="http://schemas.microsoft.com/office/drawing/2014/main" id="{4A100CE6-D086-36B4-2EAD-3DE87393A31A}"/>
                </a:ext>
              </a:extLst>
            </p:cNvPr>
            <p:cNvSpPr/>
            <p:nvPr/>
          </p:nvSpPr>
          <p:spPr>
            <a:xfrm>
              <a:off x="4150680" y="3406941"/>
              <a:ext cx="137172" cy="520747"/>
            </a:xfrm>
            <a:custGeom>
              <a:avLst/>
              <a:gdLst>
                <a:gd name="connsiteX0" fmla="*/ 0 w 137172"/>
                <a:gd name="connsiteY0" fmla="*/ 520747 h 520747"/>
                <a:gd name="connsiteX1" fmla="*/ 137172 w 137172"/>
                <a:gd name="connsiteY1" fmla="*/ 520747 h 520747"/>
                <a:gd name="connsiteX2" fmla="*/ 137172 w 137172"/>
                <a:gd name="connsiteY2" fmla="*/ 0 h 520747"/>
                <a:gd name="connsiteX3" fmla="*/ 0 w 137172"/>
                <a:gd name="connsiteY3" fmla="*/ 0 h 520747"/>
              </a:gdLst>
              <a:ahLst/>
              <a:cxnLst>
                <a:cxn ang="0">
                  <a:pos x="connsiteX0" y="connsiteY0"/>
                </a:cxn>
                <a:cxn ang="0">
                  <a:pos x="connsiteX1" y="connsiteY1"/>
                </a:cxn>
                <a:cxn ang="0">
                  <a:pos x="connsiteX2" y="connsiteY2"/>
                </a:cxn>
                <a:cxn ang="0">
                  <a:pos x="connsiteX3" y="connsiteY3"/>
                </a:cxn>
              </a:cxnLst>
              <a:rect l="l" t="t" r="r" b="b"/>
              <a:pathLst>
                <a:path w="137172" h="520747">
                  <a:moveTo>
                    <a:pt x="0" y="520747"/>
                  </a:moveTo>
                  <a:lnTo>
                    <a:pt x="137172" y="520747"/>
                  </a:lnTo>
                  <a:lnTo>
                    <a:pt x="137172" y="0"/>
                  </a:lnTo>
                  <a:lnTo>
                    <a:pt x="0" y="0"/>
                  </a:lnTo>
                  <a:close/>
                </a:path>
              </a:pathLst>
            </a:custGeom>
            <a:pattFill prst="dashHorz">
              <a:fgClr>
                <a:schemeClr val="tx1"/>
              </a:fgClr>
              <a:bgClr>
                <a:schemeClr val="accent3"/>
              </a:bgClr>
            </a:pattFill>
            <a:ln w="10160" cap="flat">
              <a:solidFill>
                <a:srgbClr val="000000"/>
              </a:solidFill>
              <a:prstDash val="solid"/>
              <a:miter/>
            </a:ln>
          </p:spPr>
          <p:txBody>
            <a:bodyPr rtlCol="0" anchor="ctr"/>
            <a:lstStyle/>
            <a:p>
              <a:endParaRPr lang="zh-CN" altLang="en-US" sz="1400"/>
            </a:p>
          </p:txBody>
        </p:sp>
        <p:sp>
          <p:nvSpPr>
            <p:cNvPr id="69" name="Freeform: Shape 68">
              <a:extLst>
                <a:ext uri="{FF2B5EF4-FFF2-40B4-BE49-F238E27FC236}">
                  <a16:creationId xmlns:a16="http://schemas.microsoft.com/office/drawing/2014/main" id="{DE628480-03B3-BDFE-1F63-9EE299D1DFD8}"/>
                </a:ext>
              </a:extLst>
            </p:cNvPr>
            <p:cNvSpPr/>
            <p:nvPr/>
          </p:nvSpPr>
          <p:spPr>
            <a:xfrm>
              <a:off x="4287852" y="3344299"/>
              <a:ext cx="137195" cy="583389"/>
            </a:xfrm>
            <a:custGeom>
              <a:avLst/>
              <a:gdLst>
                <a:gd name="connsiteX0" fmla="*/ 0 w 137195"/>
                <a:gd name="connsiteY0" fmla="*/ 583390 h 583389"/>
                <a:gd name="connsiteX1" fmla="*/ 137196 w 137195"/>
                <a:gd name="connsiteY1" fmla="*/ 583390 h 583389"/>
                <a:gd name="connsiteX2" fmla="*/ 137196 w 137195"/>
                <a:gd name="connsiteY2" fmla="*/ 0 h 583389"/>
                <a:gd name="connsiteX3" fmla="*/ 0 w 137195"/>
                <a:gd name="connsiteY3" fmla="*/ 0 h 583389"/>
              </a:gdLst>
              <a:ahLst/>
              <a:cxnLst>
                <a:cxn ang="0">
                  <a:pos x="connsiteX0" y="connsiteY0"/>
                </a:cxn>
                <a:cxn ang="0">
                  <a:pos x="connsiteX1" y="connsiteY1"/>
                </a:cxn>
                <a:cxn ang="0">
                  <a:pos x="connsiteX2" y="connsiteY2"/>
                </a:cxn>
                <a:cxn ang="0">
                  <a:pos x="connsiteX3" y="connsiteY3"/>
                </a:cxn>
              </a:cxnLst>
              <a:rect l="l" t="t" r="r" b="b"/>
              <a:pathLst>
                <a:path w="137195" h="583389">
                  <a:moveTo>
                    <a:pt x="0" y="583390"/>
                  </a:moveTo>
                  <a:lnTo>
                    <a:pt x="137196" y="583390"/>
                  </a:lnTo>
                  <a:lnTo>
                    <a:pt x="137196" y="0"/>
                  </a:lnTo>
                  <a:lnTo>
                    <a:pt x="0" y="0"/>
                  </a:lnTo>
                  <a:close/>
                </a:path>
              </a:pathLst>
            </a:custGeom>
            <a:pattFill prst="openDmnd">
              <a:fgClr>
                <a:schemeClr val="tx1"/>
              </a:fgClr>
              <a:bgClr>
                <a:schemeClr val="accent1"/>
              </a:bgClr>
            </a:pattFill>
            <a:ln w="10160" cap="flat">
              <a:solidFill>
                <a:srgbClr val="000000"/>
              </a:solidFill>
              <a:prstDash val="solid"/>
              <a:miter/>
            </a:ln>
          </p:spPr>
          <p:txBody>
            <a:bodyPr rtlCol="0" anchor="ctr"/>
            <a:lstStyle/>
            <a:p>
              <a:endParaRPr lang="zh-CN" altLang="en-US" sz="1400"/>
            </a:p>
          </p:txBody>
        </p:sp>
        <p:sp>
          <p:nvSpPr>
            <p:cNvPr id="70" name="Freeform: Shape 69">
              <a:extLst>
                <a:ext uri="{FF2B5EF4-FFF2-40B4-BE49-F238E27FC236}">
                  <a16:creationId xmlns:a16="http://schemas.microsoft.com/office/drawing/2014/main" id="{F78B39B2-3F1F-285F-79BC-82D33F2C3C58}"/>
                </a:ext>
              </a:extLst>
            </p:cNvPr>
            <p:cNvSpPr/>
            <p:nvPr/>
          </p:nvSpPr>
          <p:spPr>
            <a:xfrm>
              <a:off x="4219278" y="3927689"/>
              <a:ext cx="23524" cy="81266"/>
            </a:xfrm>
            <a:custGeom>
              <a:avLst/>
              <a:gdLst>
                <a:gd name="connsiteX0" fmla="*/ 170 w 23524"/>
                <a:gd name="connsiteY0" fmla="*/ 49 h 81266"/>
                <a:gd name="connsiteX1" fmla="*/ 170 w 23524"/>
                <a:gd name="connsiteY1" fmla="*/ 81316 h 81266"/>
              </a:gdLst>
              <a:ahLst/>
              <a:cxnLst>
                <a:cxn ang="0">
                  <a:pos x="connsiteX0" y="connsiteY0"/>
                </a:cxn>
                <a:cxn ang="0">
                  <a:pos x="connsiteX1" y="connsiteY1"/>
                </a:cxn>
              </a:cxnLst>
              <a:rect l="l" t="t" r="r" b="b"/>
              <a:pathLst>
                <a:path w="23524" h="81266">
                  <a:moveTo>
                    <a:pt x="170" y="49"/>
                  </a:moveTo>
                  <a:lnTo>
                    <a:pt x="170" y="81316"/>
                  </a:lnTo>
                </a:path>
              </a:pathLst>
            </a:custGeom>
            <a:solidFill>
              <a:srgbClr val="000000"/>
            </a:solidFill>
            <a:ln w="28575" cap="flat">
              <a:solidFill>
                <a:srgbClr val="000000"/>
              </a:solidFill>
              <a:prstDash val="solid"/>
              <a:round/>
            </a:ln>
          </p:spPr>
          <p:txBody>
            <a:bodyPr rtlCol="0" anchor="ctr"/>
            <a:lstStyle/>
            <a:p>
              <a:endParaRPr lang="zh-CN" altLang="en-US" sz="1400"/>
            </a:p>
          </p:txBody>
        </p:sp>
        <p:sp>
          <p:nvSpPr>
            <p:cNvPr id="71" name="Freeform: Shape 70">
              <a:extLst>
                <a:ext uri="{FF2B5EF4-FFF2-40B4-BE49-F238E27FC236}">
                  <a16:creationId xmlns:a16="http://schemas.microsoft.com/office/drawing/2014/main" id="{7134764E-358C-E9B3-68B9-603C55AF630B}"/>
                </a:ext>
              </a:extLst>
            </p:cNvPr>
            <p:cNvSpPr/>
            <p:nvPr/>
          </p:nvSpPr>
          <p:spPr>
            <a:xfrm>
              <a:off x="4082082" y="3489694"/>
              <a:ext cx="23524" cy="8581"/>
            </a:xfrm>
            <a:custGeom>
              <a:avLst/>
              <a:gdLst>
                <a:gd name="connsiteX0" fmla="*/ 0 w 23524"/>
                <a:gd name="connsiteY0" fmla="*/ 8582 h 8581"/>
                <a:gd name="connsiteX1" fmla="*/ 0 w 23524"/>
                <a:gd name="connsiteY1" fmla="*/ 0 h 8581"/>
              </a:gdLst>
              <a:ahLst/>
              <a:cxnLst>
                <a:cxn ang="0">
                  <a:pos x="connsiteX0" y="connsiteY0"/>
                </a:cxn>
                <a:cxn ang="0">
                  <a:pos x="connsiteX1" y="connsiteY1"/>
                </a:cxn>
              </a:cxnLst>
              <a:rect l="l" t="t" r="r" b="b"/>
              <a:pathLst>
                <a:path w="23524" h="8581">
                  <a:moveTo>
                    <a:pt x="0" y="8582"/>
                  </a:moveTo>
                  <a:lnTo>
                    <a:pt x="0" y="0"/>
                  </a:lnTo>
                </a:path>
              </a:pathLst>
            </a:custGeom>
            <a:noFill/>
            <a:ln w="15240" cap="flat">
              <a:solidFill>
                <a:srgbClr val="000000"/>
              </a:solidFill>
              <a:prstDash val="solid"/>
              <a:round/>
            </a:ln>
          </p:spPr>
          <p:txBody>
            <a:bodyPr rtlCol="0" anchor="ctr"/>
            <a:lstStyle/>
            <a:p>
              <a:endParaRPr lang="zh-CN" altLang="en-US" sz="1400"/>
            </a:p>
          </p:txBody>
        </p:sp>
        <p:sp>
          <p:nvSpPr>
            <p:cNvPr id="72" name="Freeform: Shape 71">
              <a:extLst>
                <a:ext uri="{FF2B5EF4-FFF2-40B4-BE49-F238E27FC236}">
                  <a16:creationId xmlns:a16="http://schemas.microsoft.com/office/drawing/2014/main" id="{78843764-730A-475F-185C-306B306209F7}"/>
                </a:ext>
              </a:extLst>
            </p:cNvPr>
            <p:cNvSpPr/>
            <p:nvPr/>
          </p:nvSpPr>
          <p:spPr>
            <a:xfrm>
              <a:off x="4046795" y="3498276"/>
              <a:ext cx="70574" cy="23219"/>
            </a:xfrm>
            <a:custGeom>
              <a:avLst/>
              <a:gdLst>
                <a:gd name="connsiteX0" fmla="*/ 70738 w 70574"/>
                <a:gd name="connsiteY0" fmla="*/ 31 h 23219"/>
                <a:gd name="connsiteX1" fmla="*/ 164 w 70574"/>
                <a:gd name="connsiteY1" fmla="*/ 31 h 23219"/>
              </a:gdLst>
              <a:ahLst/>
              <a:cxnLst>
                <a:cxn ang="0">
                  <a:pos x="connsiteX0" y="connsiteY0"/>
                </a:cxn>
                <a:cxn ang="0">
                  <a:pos x="connsiteX1" y="connsiteY1"/>
                </a:cxn>
              </a:cxnLst>
              <a:rect l="l" t="t" r="r" b="b"/>
              <a:pathLst>
                <a:path w="70574" h="23219">
                  <a:moveTo>
                    <a:pt x="70738" y="31"/>
                  </a:moveTo>
                  <a:lnTo>
                    <a:pt x="164" y="31"/>
                  </a:lnTo>
                </a:path>
              </a:pathLst>
            </a:custGeom>
            <a:solidFill>
              <a:srgbClr val="000000"/>
            </a:solidFill>
            <a:ln w="15240" cap="flat">
              <a:solidFill>
                <a:srgbClr val="000000"/>
              </a:solidFill>
              <a:prstDash val="solid"/>
              <a:round/>
            </a:ln>
          </p:spPr>
          <p:txBody>
            <a:bodyPr rtlCol="0" anchor="ctr"/>
            <a:lstStyle/>
            <a:p>
              <a:endParaRPr lang="zh-CN" altLang="en-US" sz="1400"/>
            </a:p>
          </p:txBody>
        </p:sp>
        <p:sp>
          <p:nvSpPr>
            <p:cNvPr id="73" name="Freeform: Shape 72">
              <a:extLst>
                <a:ext uri="{FF2B5EF4-FFF2-40B4-BE49-F238E27FC236}">
                  <a16:creationId xmlns:a16="http://schemas.microsoft.com/office/drawing/2014/main" id="{5FF50254-C77C-12E2-7442-05BCB35CCA03}"/>
                </a:ext>
              </a:extLst>
            </p:cNvPr>
            <p:cNvSpPr/>
            <p:nvPr/>
          </p:nvSpPr>
          <p:spPr>
            <a:xfrm>
              <a:off x="4046795" y="3489694"/>
              <a:ext cx="70574" cy="23219"/>
            </a:xfrm>
            <a:custGeom>
              <a:avLst/>
              <a:gdLst>
                <a:gd name="connsiteX0" fmla="*/ 70738 w 70574"/>
                <a:gd name="connsiteY0" fmla="*/ 30 h 23219"/>
                <a:gd name="connsiteX1" fmla="*/ 164 w 70574"/>
                <a:gd name="connsiteY1" fmla="*/ 30 h 23219"/>
              </a:gdLst>
              <a:ahLst/>
              <a:cxnLst>
                <a:cxn ang="0">
                  <a:pos x="connsiteX0" y="connsiteY0"/>
                </a:cxn>
                <a:cxn ang="0">
                  <a:pos x="connsiteX1" y="connsiteY1"/>
                </a:cxn>
              </a:cxnLst>
              <a:rect l="l" t="t" r="r" b="b"/>
              <a:pathLst>
                <a:path w="70574" h="23219">
                  <a:moveTo>
                    <a:pt x="70738" y="30"/>
                  </a:moveTo>
                  <a:lnTo>
                    <a:pt x="164" y="30"/>
                  </a:lnTo>
                </a:path>
              </a:pathLst>
            </a:custGeom>
            <a:solidFill>
              <a:srgbClr val="000000"/>
            </a:solidFill>
            <a:ln w="15240" cap="flat">
              <a:solidFill>
                <a:srgbClr val="000000"/>
              </a:solidFill>
              <a:prstDash val="solid"/>
              <a:round/>
            </a:ln>
          </p:spPr>
          <p:txBody>
            <a:bodyPr rtlCol="0" anchor="ctr"/>
            <a:lstStyle/>
            <a:p>
              <a:endParaRPr lang="zh-CN" altLang="en-US" sz="1400"/>
            </a:p>
          </p:txBody>
        </p:sp>
        <p:sp>
          <p:nvSpPr>
            <p:cNvPr id="74" name="Freeform: Shape 73">
              <a:extLst>
                <a:ext uri="{FF2B5EF4-FFF2-40B4-BE49-F238E27FC236}">
                  <a16:creationId xmlns:a16="http://schemas.microsoft.com/office/drawing/2014/main" id="{884BDC1F-5CB3-CAA9-6734-FE64FF20B259}"/>
                </a:ext>
              </a:extLst>
            </p:cNvPr>
            <p:cNvSpPr/>
            <p:nvPr/>
          </p:nvSpPr>
          <p:spPr>
            <a:xfrm>
              <a:off x="4219278" y="3387960"/>
              <a:ext cx="23524" cy="37965"/>
            </a:xfrm>
            <a:custGeom>
              <a:avLst/>
              <a:gdLst>
                <a:gd name="connsiteX0" fmla="*/ 0 w 23524"/>
                <a:gd name="connsiteY0" fmla="*/ 37965 h 37965"/>
                <a:gd name="connsiteX1" fmla="*/ 0 w 23524"/>
                <a:gd name="connsiteY1" fmla="*/ 0 h 37965"/>
              </a:gdLst>
              <a:ahLst/>
              <a:cxnLst>
                <a:cxn ang="0">
                  <a:pos x="connsiteX0" y="connsiteY0"/>
                </a:cxn>
                <a:cxn ang="0">
                  <a:pos x="connsiteX1" y="connsiteY1"/>
                </a:cxn>
              </a:cxnLst>
              <a:rect l="l" t="t" r="r" b="b"/>
              <a:pathLst>
                <a:path w="23524" h="37965">
                  <a:moveTo>
                    <a:pt x="0" y="37965"/>
                  </a:moveTo>
                  <a:lnTo>
                    <a:pt x="0" y="0"/>
                  </a:lnTo>
                </a:path>
              </a:pathLst>
            </a:custGeom>
            <a:noFill/>
            <a:ln w="15240" cap="flat">
              <a:solidFill>
                <a:srgbClr val="000000"/>
              </a:solidFill>
              <a:prstDash val="solid"/>
              <a:round/>
            </a:ln>
          </p:spPr>
          <p:txBody>
            <a:bodyPr rtlCol="0" anchor="ctr"/>
            <a:lstStyle/>
            <a:p>
              <a:endParaRPr lang="zh-CN" altLang="en-US" sz="1400"/>
            </a:p>
          </p:txBody>
        </p:sp>
        <p:sp>
          <p:nvSpPr>
            <p:cNvPr id="75" name="Freeform: Shape 74">
              <a:extLst>
                <a:ext uri="{FF2B5EF4-FFF2-40B4-BE49-F238E27FC236}">
                  <a16:creationId xmlns:a16="http://schemas.microsoft.com/office/drawing/2014/main" id="{D87A7F10-4E1A-19E9-3CEB-DA30855FE596}"/>
                </a:ext>
              </a:extLst>
            </p:cNvPr>
            <p:cNvSpPr/>
            <p:nvPr/>
          </p:nvSpPr>
          <p:spPr>
            <a:xfrm>
              <a:off x="4183991" y="3425925"/>
              <a:ext cx="70574" cy="23219"/>
            </a:xfrm>
            <a:custGeom>
              <a:avLst/>
              <a:gdLst>
                <a:gd name="connsiteX0" fmla="*/ 70744 w 70574"/>
                <a:gd name="connsiteY0" fmla="*/ 27 h 23219"/>
                <a:gd name="connsiteX1" fmla="*/ 170 w 70574"/>
                <a:gd name="connsiteY1" fmla="*/ 27 h 23219"/>
              </a:gdLst>
              <a:ahLst/>
              <a:cxnLst>
                <a:cxn ang="0">
                  <a:pos x="connsiteX0" y="connsiteY0"/>
                </a:cxn>
                <a:cxn ang="0">
                  <a:pos x="connsiteX1" y="connsiteY1"/>
                </a:cxn>
              </a:cxnLst>
              <a:rect l="l" t="t" r="r" b="b"/>
              <a:pathLst>
                <a:path w="70574" h="23219">
                  <a:moveTo>
                    <a:pt x="70744" y="27"/>
                  </a:moveTo>
                  <a:lnTo>
                    <a:pt x="170" y="27"/>
                  </a:lnTo>
                </a:path>
              </a:pathLst>
            </a:custGeom>
            <a:solidFill>
              <a:srgbClr val="000000"/>
            </a:solidFill>
            <a:ln w="15240" cap="flat">
              <a:solidFill>
                <a:srgbClr val="000000"/>
              </a:solidFill>
              <a:prstDash val="solid"/>
              <a:round/>
            </a:ln>
          </p:spPr>
          <p:txBody>
            <a:bodyPr rtlCol="0" anchor="ctr"/>
            <a:lstStyle/>
            <a:p>
              <a:endParaRPr lang="zh-CN" altLang="en-US" sz="1400"/>
            </a:p>
          </p:txBody>
        </p:sp>
        <p:sp>
          <p:nvSpPr>
            <p:cNvPr id="76" name="Freeform: Shape 75">
              <a:extLst>
                <a:ext uri="{FF2B5EF4-FFF2-40B4-BE49-F238E27FC236}">
                  <a16:creationId xmlns:a16="http://schemas.microsoft.com/office/drawing/2014/main" id="{F84BA573-0350-DA51-6C63-D618A6CA8AA3}"/>
                </a:ext>
              </a:extLst>
            </p:cNvPr>
            <p:cNvSpPr/>
            <p:nvPr/>
          </p:nvSpPr>
          <p:spPr>
            <a:xfrm>
              <a:off x="4183991" y="3387960"/>
              <a:ext cx="70574" cy="23219"/>
            </a:xfrm>
            <a:custGeom>
              <a:avLst/>
              <a:gdLst>
                <a:gd name="connsiteX0" fmla="*/ 70744 w 70574"/>
                <a:gd name="connsiteY0" fmla="*/ 26 h 23219"/>
                <a:gd name="connsiteX1" fmla="*/ 170 w 70574"/>
                <a:gd name="connsiteY1" fmla="*/ 26 h 23219"/>
              </a:gdLst>
              <a:ahLst/>
              <a:cxnLst>
                <a:cxn ang="0">
                  <a:pos x="connsiteX0" y="connsiteY0"/>
                </a:cxn>
                <a:cxn ang="0">
                  <a:pos x="connsiteX1" y="connsiteY1"/>
                </a:cxn>
              </a:cxnLst>
              <a:rect l="l" t="t" r="r" b="b"/>
              <a:pathLst>
                <a:path w="70574" h="23219">
                  <a:moveTo>
                    <a:pt x="70744" y="26"/>
                  </a:moveTo>
                  <a:lnTo>
                    <a:pt x="170" y="26"/>
                  </a:lnTo>
                </a:path>
              </a:pathLst>
            </a:custGeom>
            <a:solidFill>
              <a:srgbClr val="000000"/>
            </a:solidFill>
            <a:ln w="15240" cap="flat">
              <a:solidFill>
                <a:srgbClr val="000000"/>
              </a:solidFill>
              <a:prstDash val="solid"/>
              <a:round/>
            </a:ln>
          </p:spPr>
          <p:txBody>
            <a:bodyPr rtlCol="0" anchor="ctr"/>
            <a:lstStyle/>
            <a:p>
              <a:endParaRPr lang="zh-CN" altLang="en-US" sz="1400"/>
            </a:p>
          </p:txBody>
        </p:sp>
        <p:sp>
          <p:nvSpPr>
            <p:cNvPr id="77" name="Freeform: Shape 76">
              <a:extLst>
                <a:ext uri="{FF2B5EF4-FFF2-40B4-BE49-F238E27FC236}">
                  <a16:creationId xmlns:a16="http://schemas.microsoft.com/office/drawing/2014/main" id="{FA94A014-B004-B55B-F75C-08FFE41E8A04}"/>
                </a:ext>
              </a:extLst>
            </p:cNvPr>
            <p:cNvSpPr/>
            <p:nvPr/>
          </p:nvSpPr>
          <p:spPr>
            <a:xfrm>
              <a:off x="4356450" y="3282151"/>
              <a:ext cx="23524" cy="124296"/>
            </a:xfrm>
            <a:custGeom>
              <a:avLst/>
              <a:gdLst>
                <a:gd name="connsiteX0" fmla="*/ 0 w 23524"/>
                <a:gd name="connsiteY0" fmla="*/ 124296 h 124296"/>
                <a:gd name="connsiteX1" fmla="*/ 0 w 23524"/>
                <a:gd name="connsiteY1" fmla="*/ 0 h 124296"/>
              </a:gdLst>
              <a:ahLst/>
              <a:cxnLst>
                <a:cxn ang="0">
                  <a:pos x="connsiteX0" y="connsiteY0"/>
                </a:cxn>
                <a:cxn ang="0">
                  <a:pos x="connsiteX1" y="connsiteY1"/>
                </a:cxn>
              </a:cxnLst>
              <a:rect l="l" t="t" r="r" b="b"/>
              <a:pathLst>
                <a:path w="23524" h="124296">
                  <a:moveTo>
                    <a:pt x="0" y="124296"/>
                  </a:moveTo>
                  <a:lnTo>
                    <a:pt x="0" y="0"/>
                  </a:lnTo>
                </a:path>
              </a:pathLst>
            </a:custGeom>
            <a:noFill/>
            <a:ln w="15240" cap="flat">
              <a:solidFill>
                <a:srgbClr val="000000"/>
              </a:solidFill>
              <a:prstDash val="solid"/>
              <a:round/>
            </a:ln>
          </p:spPr>
          <p:txBody>
            <a:bodyPr rtlCol="0" anchor="ctr"/>
            <a:lstStyle/>
            <a:p>
              <a:endParaRPr lang="zh-CN" altLang="en-US" sz="1400"/>
            </a:p>
          </p:txBody>
        </p:sp>
        <p:sp>
          <p:nvSpPr>
            <p:cNvPr id="78" name="Freeform: Shape 77">
              <a:extLst>
                <a:ext uri="{FF2B5EF4-FFF2-40B4-BE49-F238E27FC236}">
                  <a16:creationId xmlns:a16="http://schemas.microsoft.com/office/drawing/2014/main" id="{B6C87846-CCFB-DF3C-C678-8919A97967A4}"/>
                </a:ext>
              </a:extLst>
            </p:cNvPr>
            <p:cNvSpPr/>
            <p:nvPr/>
          </p:nvSpPr>
          <p:spPr>
            <a:xfrm>
              <a:off x="4321163" y="3406447"/>
              <a:ext cx="70574" cy="23219"/>
            </a:xfrm>
            <a:custGeom>
              <a:avLst/>
              <a:gdLst>
                <a:gd name="connsiteX0" fmla="*/ 70750 w 70574"/>
                <a:gd name="connsiteY0" fmla="*/ 27 h 23219"/>
                <a:gd name="connsiteX1" fmla="*/ 176 w 70574"/>
                <a:gd name="connsiteY1" fmla="*/ 27 h 23219"/>
              </a:gdLst>
              <a:ahLst/>
              <a:cxnLst>
                <a:cxn ang="0">
                  <a:pos x="connsiteX0" y="connsiteY0"/>
                </a:cxn>
                <a:cxn ang="0">
                  <a:pos x="connsiteX1" y="connsiteY1"/>
                </a:cxn>
              </a:cxnLst>
              <a:rect l="l" t="t" r="r" b="b"/>
              <a:pathLst>
                <a:path w="70574" h="23219">
                  <a:moveTo>
                    <a:pt x="70750" y="27"/>
                  </a:moveTo>
                  <a:lnTo>
                    <a:pt x="176" y="27"/>
                  </a:lnTo>
                </a:path>
              </a:pathLst>
            </a:custGeom>
            <a:solidFill>
              <a:srgbClr val="000000"/>
            </a:solidFill>
            <a:ln w="15240" cap="flat">
              <a:solidFill>
                <a:srgbClr val="000000"/>
              </a:solidFill>
              <a:prstDash val="solid"/>
              <a:round/>
            </a:ln>
          </p:spPr>
          <p:txBody>
            <a:bodyPr rtlCol="0" anchor="ctr"/>
            <a:lstStyle/>
            <a:p>
              <a:endParaRPr lang="zh-CN" altLang="en-US" sz="1400"/>
            </a:p>
          </p:txBody>
        </p:sp>
        <p:sp>
          <p:nvSpPr>
            <p:cNvPr id="79" name="Freeform: Shape 78">
              <a:extLst>
                <a:ext uri="{FF2B5EF4-FFF2-40B4-BE49-F238E27FC236}">
                  <a16:creationId xmlns:a16="http://schemas.microsoft.com/office/drawing/2014/main" id="{B95CB390-3D75-4182-B65B-7BD6DFD27B7A}"/>
                </a:ext>
              </a:extLst>
            </p:cNvPr>
            <p:cNvSpPr/>
            <p:nvPr/>
          </p:nvSpPr>
          <p:spPr>
            <a:xfrm>
              <a:off x="4321163" y="3282151"/>
              <a:ext cx="70574" cy="23219"/>
            </a:xfrm>
            <a:custGeom>
              <a:avLst/>
              <a:gdLst>
                <a:gd name="connsiteX0" fmla="*/ 70750 w 70574"/>
                <a:gd name="connsiteY0" fmla="*/ 21 h 23219"/>
                <a:gd name="connsiteX1" fmla="*/ 176 w 70574"/>
                <a:gd name="connsiteY1" fmla="*/ 21 h 23219"/>
              </a:gdLst>
              <a:ahLst/>
              <a:cxnLst>
                <a:cxn ang="0">
                  <a:pos x="connsiteX0" y="connsiteY0"/>
                </a:cxn>
                <a:cxn ang="0">
                  <a:pos x="connsiteX1" y="connsiteY1"/>
                </a:cxn>
              </a:cxnLst>
              <a:rect l="l" t="t" r="r" b="b"/>
              <a:pathLst>
                <a:path w="70574" h="23219">
                  <a:moveTo>
                    <a:pt x="70750" y="21"/>
                  </a:moveTo>
                  <a:lnTo>
                    <a:pt x="176" y="21"/>
                  </a:lnTo>
                </a:path>
              </a:pathLst>
            </a:custGeom>
            <a:solidFill>
              <a:srgbClr val="000000"/>
            </a:solidFill>
            <a:ln w="15240" cap="flat">
              <a:solidFill>
                <a:srgbClr val="000000"/>
              </a:solidFill>
              <a:prstDash val="solid"/>
              <a:round/>
            </a:ln>
          </p:spPr>
          <p:txBody>
            <a:bodyPr rtlCol="0" anchor="ctr"/>
            <a:lstStyle/>
            <a:p>
              <a:endParaRPr lang="zh-CN" altLang="en-US" sz="1400"/>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DD72DC93-6F8B-42E6-D4AD-29D23554922F}"/>
                    </a:ext>
                  </a:extLst>
                </p:cNvPr>
                <p:cNvSpPr txBox="1">
                  <a:spLocks/>
                </p:cNvSpPr>
                <p:nvPr/>
              </p:nvSpPr>
              <p:spPr>
                <a:xfrm>
                  <a:off x="3942276" y="4008623"/>
                  <a:ext cx="623702" cy="3537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dirty="0" smtClean="0">
                            <a:latin typeface="Cambria Math" panose="02040503050406030204" pitchFamily="18" charset="0"/>
                          </a:rPr>
                          <m:t>3</m:t>
                        </m:r>
                        <m:r>
                          <a:rPr lang="en-US" altLang="zh-CN" sz="1200" b="0" i="1" dirty="0" smtClean="0">
                            <a:latin typeface="Cambria Math" panose="02040503050406030204" pitchFamily="18" charset="0"/>
                            <a:ea typeface="Cambria Math" panose="02040503050406030204" pitchFamily="18" charset="0"/>
                          </a:rPr>
                          <m:t>×</m:t>
                        </m:r>
                      </m:oMath>
                    </m:oMathPara>
                  </a14:m>
                  <a:endParaRPr lang="zh-CN" altLang="en-US" sz="1200" dirty="0"/>
                </a:p>
              </p:txBody>
            </p:sp>
          </mc:Choice>
          <mc:Fallback xmlns="">
            <p:sp>
              <p:nvSpPr>
                <p:cNvPr id="80" name="TextBox 79">
                  <a:extLst>
                    <a:ext uri="{FF2B5EF4-FFF2-40B4-BE49-F238E27FC236}">
                      <a16:creationId xmlns:a16="http://schemas.microsoft.com/office/drawing/2014/main" id="{DD72DC93-6F8B-42E6-D4AD-29D23554922F}"/>
                    </a:ext>
                  </a:extLst>
                </p:cNvPr>
                <p:cNvSpPr txBox="1">
                  <a:spLocks noRot="1" noChangeAspect="1" noMove="1" noResize="1" noEditPoints="1" noAdjustHandles="1" noChangeArrowheads="1" noChangeShapeType="1" noTextEdit="1"/>
                </p:cNvSpPr>
                <p:nvPr/>
              </p:nvSpPr>
              <p:spPr>
                <a:xfrm>
                  <a:off x="3942276" y="4008623"/>
                  <a:ext cx="623702" cy="353769"/>
                </a:xfrm>
                <a:prstGeom prst="rect">
                  <a:avLst/>
                </a:prstGeom>
                <a:blipFill>
                  <a:blip r:embed="rId8"/>
                  <a:stretch>
                    <a:fillRect/>
                  </a:stretch>
                </a:blipFill>
              </p:spPr>
              <p:txBody>
                <a:bodyPr/>
                <a:lstStyle/>
                <a:p>
                  <a:r>
                    <a:rPr lang="zh-CN" altLang="en-US">
                      <a:noFill/>
                    </a:rPr>
                    <a:t> </a:t>
                  </a:r>
                </a:p>
              </p:txBody>
            </p:sp>
          </mc:Fallback>
        </mc:AlternateContent>
      </p:grpSp>
      <p:grpSp>
        <p:nvGrpSpPr>
          <p:cNvPr id="81" name="Group 80">
            <a:extLst>
              <a:ext uri="{FF2B5EF4-FFF2-40B4-BE49-F238E27FC236}">
                <a16:creationId xmlns:a16="http://schemas.microsoft.com/office/drawing/2014/main" id="{944B4E95-0EF1-8F90-8E44-47D9F5DDE758}"/>
              </a:ext>
            </a:extLst>
          </p:cNvPr>
          <p:cNvGrpSpPr/>
          <p:nvPr/>
        </p:nvGrpSpPr>
        <p:grpSpPr>
          <a:xfrm>
            <a:off x="10060311" y="2640164"/>
            <a:ext cx="412227" cy="852337"/>
            <a:chOff x="4461546" y="3153784"/>
            <a:chExt cx="623702" cy="1208608"/>
          </a:xfrm>
        </p:grpSpPr>
        <p:sp>
          <p:nvSpPr>
            <p:cNvPr id="82" name="Freeform: Shape 81">
              <a:extLst>
                <a:ext uri="{FF2B5EF4-FFF2-40B4-BE49-F238E27FC236}">
                  <a16:creationId xmlns:a16="http://schemas.microsoft.com/office/drawing/2014/main" id="{354E0B0A-92CD-5D86-4DF6-A5B814D75EEC}"/>
                </a:ext>
              </a:extLst>
            </p:cNvPr>
            <p:cNvSpPr/>
            <p:nvPr/>
          </p:nvSpPr>
          <p:spPr>
            <a:xfrm>
              <a:off x="4527922" y="3229156"/>
              <a:ext cx="137172" cy="698533"/>
            </a:xfrm>
            <a:custGeom>
              <a:avLst/>
              <a:gdLst>
                <a:gd name="connsiteX0" fmla="*/ 0 w 137172"/>
                <a:gd name="connsiteY0" fmla="*/ 698533 h 698533"/>
                <a:gd name="connsiteX1" fmla="*/ 137172 w 137172"/>
                <a:gd name="connsiteY1" fmla="*/ 698533 h 698533"/>
                <a:gd name="connsiteX2" fmla="*/ 137172 w 137172"/>
                <a:gd name="connsiteY2" fmla="*/ 0 h 698533"/>
                <a:gd name="connsiteX3" fmla="*/ 0 w 137172"/>
                <a:gd name="connsiteY3" fmla="*/ 0 h 698533"/>
              </a:gdLst>
              <a:ahLst/>
              <a:cxnLst>
                <a:cxn ang="0">
                  <a:pos x="connsiteX0" y="connsiteY0"/>
                </a:cxn>
                <a:cxn ang="0">
                  <a:pos x="connsiteX1" y="connsiteY1"/>
                </a:cxn>
                <a:cxn ang="0">
                  <a:pos x="connsiteX2" y="connsiteY2"/>
                </a:cxn>
                <a:cxn ang="0">
                  <a:pos x="connsiteX3" y="connsiteY3"/>
                </a:cxn>
              </a:cxnLst>
              <a:rect l="l" t="t" r="r" b="b"/>
              <a:pathLst>
                <a:path w="137172" h="698533">
                  <a:moveTo>
                    <a:pt x="0" y="698533"/>
                  </a:moveTo>
                  <a:lnTo>
                    <a:pt x="137172" y="698533"/>
                  </a:lnTo>
                  <a:lnTo>
                    <a:pt x="137172" y="0"/>
                  </a:lnTo>
                  <a:lnTo>
                    <a:pt x="0" y="0"/>
                  </a:lnTo>
                  <a:close/>
                </a:path>
              </a:pathLst>
            </a:custGeom>
            <a:pattFill prst="pct5">
              <a:fgClr>
                <a:schemeClr val="tx1"/>
              </a:fgClr>
              <a:bgClr>
                <a:schemeClr val="accent2"/>
              </a:bgClr>
            </a:pattFill>
            <a:ln w="10160" cap="flat">
              <a:solidFill>
                <a:srgbClr val="000000"/>
              </a:solidFill>
              <a:prstDash val="solid"/>
              <a:miter/>
            </a:ln>
          </p:spPr>
          <p:txBody>
            <a:bodyPr rtlCol="0" anchor="ctr"/>
            <a:lstStyle/>
            <a:p>
              <a:endParaRPr lang="zh-CN" altLang="en-US" sz="1400"/>
            </a:p>
          </p:txBody>
        </p:sp>
        <p:sp>
          <p:nvSpPr>
            <p:cNvPr id="83" name="Freeform: Shape 82">
              <a:extLst>
                <a:ext uri="{FF2B5EF4-FFF2-40B4-BE49-F238E27FC236}">
                  <a16:creationId xmlns:a16="http://schemas.microsoft.com/office/drawing/2014/main" id="{30D5FDF0-F7C1-C805-9051-479D608BB872}"/>
                </a:ext>
              </a:extLst>
            </p:cNvPr>
            <p:cNvSpPr/>
            <p:nvPr/>
          </p:nvSpPr>
          <p:spPr>
            <a:xfrm>
              <a:off x="4665094" y="3160070"/>
              <a:ext cx="137195" cy="767619"/>
            </a:xfrm>
            <a:custGeom>
              <a:avLst/>
              <a:gdLst>
                <a:gd name="connsiteX0" fmla="*/ 0 w 137195"/>
                <a:gd name="connsiteY0" fmla="*/ 767619 h 767619"/>
                <a:gd name="connsiteX1" fmla="*/ 137196 w 137195"/>
                <a:gd name="connsiteY1" fmla="*/ 767619 h 767619"/>
                <a:gd name="connsiteX2" fmla="*/ 137196 w 137195"/>
                <a:gd name="connsiteY2" fmla="*/ 0 h 767619"/>
                <a:gd name="connsiteX3" fmla="*/ 0 w 137195"/>
                <a:gd name="connsiteY3" fmla="*/ 0 h 767619"/>
              </a:gdLst>
              <a:ahLst/>
              <a:cxnLst>
                <a:cxn ang="0">
                  <a:pos x="connsiteX0" y="connsiteY0"/>
                </a:cxn>
                <a:cxn ang="0">
                  <a:pos x="connsiteX1" y="connsiteY1"/>
                </a:cxn>
                <a:cxn ang="0">
                  <a:pos x="connsiteX2" y="connsiteY2"/>
                </a:cxn>
                <a:cxn ang="0">
                  <a:pos x="connsiteX3" y="connsiteY3"/>
                </a:cxn>
              </a:cxnLst>
              <a:rect l="l" t="t" r="r" b="b"/>
              <a:pathLst>
                <a:path w="137195" h="767619">
                  <a:moveTo>
                    <a:pt x="0" y="767619"/>
                  </a:moveTo>
                  <a:lnTo>
                    <a:pt x="137196" y="767619"/>
                  </a:lnTo>
                  <a:lnTo>
                    <a:pt x="137196" y="0"/>
                  </a:lnTo>
                  <a:lnTo>
                    <a:pt x="0" y="0"/>
                  </a:lnTo>
                  <a:close/>
                </a:path>
              </a:pathLst>
            </a:custGeom>
            <a:pattFill prst="dashHorz">
              <a:fgClr>
                <a:schemeClr val="tx1"/>
              </a:fgClr>
              <a:bgClr>
                <a:schemeClr val="accent3"/>
              </a:bgClr>
            </a:pattFill>
            <a:ln w="10160" cap="flat">
              <a:solidFill>
                <a:srgbClr val="000000"/>
              </a:solidFill>
              <a:prstDash val="solid"/>
              <a:miter/>
            </a:ln>
          </p:spPr>
          <p:txBody>
            <a:bodyPr rtlCol="0" anchor="ctr"/>
            <a:lstStyle/>
            <a:p>
              <a:endParaRPr lang="zh-CN" altLang="en-US" sz="1400"/>
            </a:p>
          </p:txBody>
        </p:sp>
        <p:sp>
          <p:nvSpPr>
            <p:cNvPr id="84" name="Freeform: Shape 83">
              <a:extLst>
                <a:ext uri="{FF2B5EF4-FFF2-40B4-BE49-F238E27FC236}">
                  <a16:creationId xmlns:a16="http://schemas.microsoft.com/office/drawing/2014/main" id="{2E1603E4-2630-AB74-0AB2-7227319FB927}"/>
                </a:ext>
              </a:extLst>
            </p:cNvPr>
            <p:cNvSpPr/>
            <p:nvPr/>
          </p:nvSpPr>
          <p:spPr>
            <a:xfrm>
              <a:off x="4802290" y="3371166"/>
              <a:ext cx="137172" cy="556523"/>
            </a:xfrm>
            <a:custGeom>
              <a:avLst/>
              <a:gdLst>
                <a:gd name="connsiteX0" fmla="*/ 0 w 137172"/>
                <a:gd name="connsiteY0" fmla="*/ 556523 h 556523"/>
                <a:gd name="connsiteX1" fmla="*/ 137173 w 137172"/>
                <a:gd name="connsiteY1" fmla="*/ 556523 h 556523"/>
                <a:gd name="connsiteX2" fmla="*/ 137173 w 137172"/>
                <a:gd name="connsiteY2" fmla="*/ 0 h 556523"/>
                <a:gd name="connsiteX3" fmla="*/ 0 w 137172"/>
                <a:gd name="connsiteY3" fmla="*/ 0 h 556523"/>
              </a:gdLst>
              <a:ahLst/>
              <a:cxnLst>
                <a:cxn ang="0">
                  <a:pos x="connsiteX0" y="connsiteY0"/>
                </a:cxn>
                <a:cxn ang="0">
                  <a:pos x="connsiteX1" y="connsiteY1"/>
                </a:cxn>
                <a:cxn ang="0">
                  <a:pos x="connsiteX2" y="connsiteY2"/>
                </a:cxn>
                <a:cxn ang="0">
                  <a:pos x="connsiteX3" y="connsiteY3"/>
                </a:cxn>
              </a:cxnLst>
              <a:rect l="l" t="t" r="r" b="b"/>
              <a:pathLst>
                <a:path w="137172" h="556523">
                  <a:moveTo>
                    <a:pt x="0" y="556523"/>
                  </a:moveTo>
                  <a:lnTo>
                    <a:pt x="137173" y="556523"/>
                  </a:lnTo>
                  <a:lnTo>
                    <a:pt x="137173" y="0"/>
                  </a:lnTo>
                  <a:lnTo>
                    <a:pt x="0" y="0"/>
                  </a:lnTo>
                  <a:close/>
                </a:path>
              </a:pathLst>
            </a:custGeom>
            <a:pattFill prst="openDmnd">
              <a:fgClr>
                <a:schemeClr val="tx1"/>
              </a:fgClr>
              <a:bgClr>
                <a:schemeClr val="accent1"/>
              </a:bgClr>
            </a:pattFill>
            <a:ln w="10160" cap="flat">
              <a:solidFill>
                <a:srgbClr val="000000"/>
              </a:solidFill>
              <a:prstDash val="solid"/>
              <a:miter/>
            </a:ln>
          </p:spPr>
          <p:txBody>
            <a:bodyPr rtlCol="0" anchor="ctr"/>
            <a:lstStyle/>
            <a:p>
              <a:endParaRPr lang="zh-CN" altLang="en-US" sz="1400"/>
            </a:p>
          </p:txBody>
        </p:sp>
        <p:sp>
          <p:nvSpPr>
            <p:cNvPr id="85" name="Freeform: Shape 84">
              <a:extLst>
                <a:ext uri="{FF2B5EF4-FFF2-40B4-BE49-F238E27FC236}">
                  <a16:creationId xmlns:a16="http://schemas.microsoft.com/office/drawing/2014/main" id="{CCA219C9-BA23-1781-F807-860850A520E8}"/>
                </a:ext>
              </a:extLst>
            </p:cNvPr>
            <p:cNvSpPr/>
            <p:nvPr/>
          </p:nvSpPr>
          <p:spPr>
            <a:xfrm>
              <a:off x="4733692" y="3927689"/>
              <a:ext cx="23524" cy="81266"/>
            </a:xfrm>
            <a:custGeom>
              <a:avLst/>
              <a:gdLst>
                <a:gd name="connsiteX0" fmla="*/ 192 w 23524"/>
                <a:gd name="connsiteY0" fmla="*/ 49 h 81266"/>
                <a:gd name="connsiteX1" fmla="*/ 192 w 23524"/>
                <a:gd name="connsiteY1" fmla="*/ 81316 h 81266"/>
              </a:gdLst>
              <a:ahLst/>
              <a:cxnLst>
                <a:cxn ang="0">
                  <a:pos x="connsiteX0" y="connsiteY0"/>
                </a:cxn>
                <a:cxn ang="0">
                  <a:pos x="connsiteX1" y="connsiteY1"/>
                </a:cxn>
              </a:cxnLst>
              <a:rect l="l" t="t" r="r" b="b"/>
              <a:pathLst>
                <a:path w="23524" h="81266">
                  <a:moveTo>
                    <a:pt x="192" y="49"/>
                  </a:moveTo>
                  <a:lnTo>
                    <a:pt x="192" y="81316"/>
                  </a:lnTo>
                </a:path>
              </a:pathLst>
            </a:custGeom>
            <a:solidFill>
              <a:srgbClr val="000000"/>
            </a:solidFill>
            <a:ln w="28575" cap="flat">
              <a:solidFill>
                <a:srgbClr val="000000"/>
              </a:solidFill>
              <a:prstDash val="solid"/>
              <a:round/>
            </a:ln>
          </p:spPr>
          <p:txBody>
            <a:bodyPr rtlCol="0" anchor="ctr"/>
            <a:lstStyle/>
            <a:p>
              <a:endParaRPr lang="zh-CN" altLang="en-US" sz="1400"/>
            </a:p>
          </p:txBody>
        </p:sp>
        <p:sp>
          <p:nvSpPr>
            <p:cNvPr id="86" name="Freeform: Shape 85">
              <a:extLst>
                <a:ext uri="{FF2B5EF4-FFF2-40B4-BE49-F238E27FC236}">
                  <a16:creationId xmlns:a16="http://schemas.microsoft.com/office/drawing/2014/main" id="{0D3EDD32-BD53-8F55-5C05-ACAEF12A4729}"/>
                </a:ext>
              </a:extLst>
            </p:cNvPr>
            <p:cNvSpPr/>
            <p:nvPr/>
          </p:nvSpPr>
          <p:spPr>
            <a:xfrm>
              <a:off x="4596520" y="3224865"/>
              <a:ext cx="23524" cy="8581"/>
            </a:xfrm>
            <a:custGeom>
              <a:avLst/>
              <a:gdLst>
                <a:gd name="connsiteX0" fmla="*/ 0 w 23524"/>
                <a:gd name="connsiteY0" fmla="*/ 8582 h 8581"/>
                <a:gd name="connsiteX1" fmla="*/ 0 w 23524"/>
                <a:gd name="connsiteY1" fmla="*/ 0 h 8581"/>
              </a:gdLst>
              <a:ahLst/>
              <a:cxnLst>
                <a:cxn ang="0">
                  <a:pos x="connsiteX0" y="connsiteY0"/>
                </a:cxn>
                <a:cxn ang="0">
                  <a:pos x="connsiteX1" y="connsiteY1"/>
                </a:cxn>
              </a:cxnLst>
              <a:rect l="l" t="t" r="r" b="b"/>
              <a:pathLst>
                <a:path w="23524" h="8581">
                  <a:moveTo>
                    <a:pt x="0" y="8582"/>
                  </a:moveTo>
                  <a:lnTo>
                    <a:pt x="0" y="0"/>
                  </a:lnTo>
                </a:path>
              </a:pathLst>
            </a:custGeom>
            <a:noFill/>
            <a:ln w="15240" cap="flat">
              <a:solidFill>
                <a:srgbClr val="000000"/>
              </a:solidFill>
              <a:prstDash val="solid"/>
              <a:round/>
            </a:ln>
          </p:spPr>
          <p:txBody>
            <a:bodyPr rtlCol="0" anchor="ctr"/>
            <a:lstStyle/>
            <a:p>
              <a:endParaRPr lang="zh-CN" altLang="en-US" sz="1400"/>
            </a:p>
          </p:txBody>
        </p:sp>
        <p:sp>
          <p:nvSpPr>
            <p:cNvPr id="87" name="Freeform: Shape 86">
              <a:extLst>
                <a:ext uri="{FF2B5EF4-FFF2-40B4-BE49-F238E27FC236}">
                  <a16:creationId xmlns:a16="http://schemas.microsoft.com/office/drawing/2014/main" id="{27581FCB-3DE2-3B56-33E4-0CEC027BB3FC}"/>
                </a:ext>
              </a:extLst>
            </p:cNvPr>
            <p:cNvSpPr/>
            <p:nvPr/>
          </p:nvSpPr>
          <p:spPr>
            <a:xfrm>
              <a:off x="4561232" y="3233447"/>
              <a:ext cx="70574" cy="23219"/>
            </a:xfrm>
            <a:custGeom>
              <a:avLst/>
              <a:gdLst>
                <a:gd name="connsiteX0" fmla="*/ 70760 w 70574"/>
                <a:gd name="connsiteY0" fmla="*/ 19 h 23219"/>
                <a:gd name="connsiteX1" fmla="*/ 186 w 70574"/>
                <a:gd name="connsiteY1" fmla="*/ 19 h 23219"/>
              </a:gdLst>
              <a:ahLst/>
              <a:cxnLst>
                <a:cxn ang="0">
                  <a:pos x="connsiteX0" y="connsiteY0"/>
                </a:cxn>
                <a:cxn ang="0">
                  <a:pos x="connsiteX1" y="connsiteY1"/>
                </a:cxn>
              </a:cxnLst>
              <a:rect l="l" t="t" r="r" b="b"/>
              <a:pathLst>
                <a:path w="70574" h="23219">
                  <a:moveTo>
                    <a:pt x="70760" y="19"/>
                  </a:moveTo>
                  <a:lnTo>
                    <a:pt x="186" y="19"/>
                  </a:lnTo>
                </a:path>
              </a:pathLst>
            </a:custGeom>
            <a:solidFill>
              <a:srgbClr val="000000"/>
            </a:solidFill>
            <a:ln w="15240" cap="flat">
              <a:solidFill>
                <a:srgbClr val="000000"/>
              </a:solidFill>
              <a:prstDash val="solid"/>
              <a:round/>
            </a:ln>
          </p:spPr>
          <p:txBody>
            <a:bodyPr rtlCol="0" anchor="ctr"/>
            <a:lstStyle/>
            <a:p>
              <a:endParaRPr lang="zh-CN" altLang="en-US" sz="1400"/>
            </a:p>
          </p:txBody>
        </p:sp>
        <p:sp>
          <p:nvSpPr>
            <p:cNvPr id="88" name="Freeform: Shape 87">
              <a:extLst>
                <a:ext uri="{FF2B5EF4-FFF2-40B4-BE49-F238E27FC236}">
                  <a16:creationId xmlns:a16="http://schemas.microsoft.com/office/drawing/2014/main" id="{EE2C09D9-C1AB-ECA2-5897-955479142ED3}"/>
                </a:ext>
              </a:extLst>
            </p:cNvPr>
            <p:cNvSpPr/>
            <p:nvPr/>
          </p:nvSpPr>
          <p:spPr>
            <a:xfrm>
              <a:off x="4561232" y="3224865"/>
              <a:ext cx="70574" cy="23219"/>
            </a:xfrm>
            <a:custGeom>
              <a:avLst/>
              <a:gdLst>
                <a:gd name="connsiteX0" fmla="*/ 70760 w 70574"/>
                <a:gd name="connsiteY0" fmla="*/ 19 h 23219"/>
                <a:gd name="connsiteX1" fmla="*/ 186 w 70574"/>
                <a:gd name="connsiteY1" fmla="*/ 19 h 23219"/>
              </a:gdLst>
              <a:ahLst/>
              <a:cxnLst>
                <a:cxn ang="0">
                  <a:pos x="connsiteX0" y="connsiteY0"/>
                </a:cxn>
                <a:cxn ang="0">
                  <a:pos x="connsiteX1" y="connsiteY1"/>
                </a:cxn>
              </a:cxnLst>
              <a:rect l="l" t="t" r="r" b="b"/>
              <a:pathLst>
                <a:path w="70574" h="23219">
                  <a:moveTo>
                    <a:pt x="70760" y="19"/>
                  </a:moveTo>
                  <a:lnTo>
                    <a:pt x="186" y="19"/>
                  </a:lnTo>
                </a:path>
              </a:pathLst>
            </a:custGeom>
            <a:solidFill>
              <a:srgbClr val="000000"/>
            </a:solidFill>
            <a:ln w="15240" cap="flat">
              <a:solidFill>
                <a:srgbClr val="000000"/>
              </a:solidFill>
              <a:prstDash val="solid"/>
              <a:round/>
            </a:ln>
          </p:spPr>
          <p:txBody>
            <a:bodyPr rtlCol="0" anchor="ctr"/>
            <a:lstStyle/>
            <a:p>
              <a:endParaRPr lang="zh-CN" altLang="en-US" sz="1400"/>
            </a:p>
          </p:txBody>
        </p:sp>
        <p:sp>
          <p:nvSpPr>
            <p:cNvPr id="89" name="Freeform: Shape 88">
              <a:extLst>
                <a:ext uri="{FF2B5EF4-FFF2-40B4-BE49-F238E27FC236}">
                  <a16:creationId xmlns:a16="http://schemas.microsoft.com/office/drawing/2014/main" id="{A9272B1F-13BC-508C-B3E6-FC1BA552BBF7}"/>
                </a:ext>
              </a:extLst>
            </p:cNvPr>
            <p:cNvSpPr/>
            <p:nvPr/>
          </p:nvSpPr>
          <p:spPr>
            <a:xfrm>
              <a:off x="4733692" y="3153784"/>
              <a:ext cx="23524" cy="12573"/>
            </a:xfrm>
            <a:custGeom>
              <a:avLst/>
              <a:gdLst>
                <a:gd name="connsiteX0" fmla="*/ 0 w 23524"/>
                <a:gd name="connsiteY0" fmla="*/ 12573 h 12573"/>
                <a:gd name="connsiteX1" fmla="*/ 0 w 23524"/>
                <a:gd name="connsiteY1" fmla="*/ 0 h 12573"/>
              </a:gdLst>
              <a:ahLst/>
              <a:cxnLst>
                <a:cxn ang="0">
                  <a:pos x="connsiteX0" y="connsiteY0"/>
                </a:cxn>
                <a:cxn ang="0">
                  <a:pos x="connsiteX1" y="connsiteY1"/>
                </a:cxn>
              </a:cxnLst>
              <a:rect l="l" t="t" r="r" b="b"/>
              <a:pathLst>
                <a:path w="23524" h="12573">
                  <a:moveTo>
                    <a:pt x="0" y="12573"/>
                  </a:moveTo>
                  <a:lnTo>
                    <a:pt x="0" y="0"/>
                  </a:lnTo>
                </a:path>
              </a:pathLst>
            </a:custGeom>
            <a:noFill/>
            <a:ln w="15240" cap="flat">
              <a:solidFill>
                <a:srgbClr val="000000"/>
              </a:solidFill>
              <a:prstDash val="solid"/>
              <a:round/>
            </a:ln>
          </p:spPr>
          <p:txBody>
            <a:bodyPr rtlCol="0" anchor="ctr"/>
            <a:lstStyle/>
            <a:p>
              <a:endParaRPr lang="zh-CN" altLang="en-US" sz="1400"/>
            </a:p>
          </p:txBody>
        </p:sp>
        <p:sp>
          <p:nvSpPr>
            <p:cNvPr id="90" name="Freeform: Shape 89">
              <a:extLst>
                <a:ext uri="{FF2B5EF4-FFF2-40B4-BE49-F238E27FC236}">
                  <a16:creationId xmlns:a16="http://schemas.microsoft.com/office/drawing/2014/main" id="{BDAA3C01-DCDC-450A-367A-C50EF69019C4}"/>
                </a:ext>
              </a:extLst>
            </p:cNvPr>
            <p:cNvSpPr/>
            <p:nvPr/>
          </p:nvSpPr>
          <p:spPr>
            <a:xfrm>
              <a:off x="4698405" y="3166357"/>
              <a:ext cx="70574" cy="23219"/>
            </a:xfrm>
            <a:custGeom>
              <a:avLst/>
              <a:gdLst>
                <a:gd name="connsiteX0" fmla="*/ 70766 w 70574"/>
                <a:gd name="connsiteY0" fmla="*/ 16 h 23219"/>
                <a:gd name="connsiteX1" fmla="*/ 192 w 70574"/>
                <a:gd name="connsiteY1" fmla="*/ 16 h 23219"/>
              </a:gdLst>
              <a:ahLst/>
              <a:cxnLst>
                <a:cxn ang="0">
                  <a:pos x="connsiteX0" y="connsiteY0"/>
                </a:cxn>
                <a:cxn ang="0">
                  <a:pos x="connsiteX1" y="connsiteY1"/>
                </a:cxn>
              </a:cxnLst>
              <a:rect l="l" t="t" r="r" b="b"/>
              <a:pathLst>
                <a:path w="70574" h="23219">
                  <a:moveTo>
                    <a:pt x="70766" y="16"/>
                  </a:moveTo>
                  <a:lnTo>
                    <a:pt x="192" y="16"/>
                  </a:lnTo>
                </a:path>
              </a:pathLst>
            </a:custGeom>
            <a:solidFill>
              <a:srgbClr val="000000"/>
            </a:solidFill>
            <a:ln w="15240" cap="flat">
              <a:solidFill>
                <a:srgbClr val="000000"/>
              </a:solidFill>
              <a:prstDash val="solid"/>
              <a:round/>
            </a:ln>
          </p:spPr>
          <p:txBody>
            <a:bodyPr rtlCol="0" anchor="ctr"/>
            <a:lstStyle/>
            <a:p>
              <a:endParaRPr lang="zh-CN" altLang="en-US" sz="1400"/>
            </a:p>
          </p:txBody>
        </p:sp>
        <p:sp>
          <p:nvSpPr>
            <p:cNvPr id="91" name="Freeform: Shape 90">
              <a:extLst>
                <a:ext uri="{FF2B5EF4-FFF2-40B4-BE49-F238E27FC236}">
                  <a16:creationId xmlns:a16="http://schemas.microsoft.com/office/drawing/2014/main" id="{9A44DD69-49AF-54EF-78B6-444AEAD16521}"/>
                </a:ext>
              </a:extLst>
            </p:cNvPr>
            <p:cNvSpPr/>
            <p:nvPr/>
          </p:nvSpPr>
          <p:spPr>
            <a:xfrm>
              <a:off x="4698405" y="3153784"/>
              <a:ext cx="70574" cy="23219"/>
            </a:xfrm>
            <a:custGeom>
              <a:avLst/>
              <a:gdLst>
                <a:gd name="connsiteX0" fmla="*/ 70766 w 70574"/>
                <a:gd name="connsiteY0" fmla="*/ 16 h 23219"/>
                <a:gd name="connsiteX1" fmla="*/ 192 w 70574"/>
                <a:gd name="connsiteY1" fmla="*/ 16 h 23219"/>
              </a:gdLst>
              <a:ahLst/>
              <a:cxnLst>
                <a:cxn ang="0">
                  <a:pos x="connsiteX0" y="connsiteY0"/>
                </a:cxn>
                <a:cxn ang="0">
                  <a:pos x="connsiteX1" y="connsiteY1"/>
                </a:cxn>
              </a:cxnLst>
              <a:rect l="l" t="t" r="r" b="b"/>
              <a:pathLst>
                <a:path w="70574" h="23219">
                  <a:moveTo>
                    <a:pt x="70766" y="16"/>
                  </a:moveTo>
                  <a:lnTo>
                    <a:pt x="192" y="16"/>
                  </a:lnTo>
                </a:path>
              </a:pathLst>
            </a:custGeom>
            <a:solidFill>
              <a:srgbClr val="000000"/>
            </a:solidFill>
            <a:ln w="15240" cap="flat">
              <a:solidFill>
                <a:srgbClr val="000000"/>
              </a:solidFill>
              <a:prstDash val="solid"/>
              <a:round/>
            </a:ln>
          </p:spPr>
          <p:txBody>
            <a:bodyPr rtlCol="0" anchor="ctr"/>
            <a:lstStyle/>
            <a:p>
              <a:endParaRPr lang="zh-CN" altLang="en-US" sz="1400"/>
            </a:p>
          </p:txBody>
        </p:sp>
        <p:sp>
          <p:nvSpPr>
            <p:cNvPr id="92" name="Freeform: Shape 91">
              <a:extLst>
                <a:ext uri="{FF2B5EF4-FFF2-40B4-BE49-F238E27FC236}">
                  <a16:creationId xmlns:a16="http://schemas.microsoft.com/office/drawing/2014/main" id="{919FE0ED-2983-4485-4E51-AC8854B6245F}"/>
                </a:ext>
              </a:extLst>
            </p:cNvPr>
            <p:cNvSpPr/>
            <p:nvPr/>
          </p:nvSpPr>
          <p:spPr>
            <a:xfrm>
              <a:off x="4870864" y="3302224"/>
              <a:ext cx="23524" cy="137883"/>
            </a:xfrm>
            <a:custGeom>
              <a:avLst/>
              <a:gdLst>
                <a:gd name="connsiteX0" fmla="*/ 0 w 23524"/>
                <a:gd name="connsiteY0" fmla="*/ 137884 h 137883"/>
                <a:gd name="connsiteX1" fmla="*/ 0 w 23524"/>
                <a:gd name="connsiteY1" fmla="*/ 0 h 137883"/>
              </a:gdLst>
              <a:ahLst/>
              <a:cxnLst>
                <a:cxn ang="0">
                  <a:pos x="connsiteX0" y="connsiteY0"/>
                </a:cxn>
                <a:cxn ang="0">
                  <a:pos x="connsiteX1" y="connsiteY1"/>
                </a:cxn>
              </a:cxnLst>
              <a:rect l="l" t="t" r="r" b="b"/>
              <a:pathLst>
                <a:path w="23524" h="137883">
                  <a:moveTo>
                    <a:pt x="0" y="137884"/>
                  </a:moveTo>
                  <a:lnTo>
                    <a:pt x="0" y="0"/>
                  </a:lnTo>
                </a:path>
              </a:pathLst>
            </a:custGeom>
            <a:noFill/>
            <a:ln w="15240" cap="flat">
              <a:solidFill>
                <a:srgbClr val="000000"/>
              </a:solidFill>
              <a:prstDash val="solid"/>
              <a:round/>
            </a:ln>
          </p:spPr>
          <p:txBody>
            <a:bodyPr rtlCol="0" anchor="ctr"/>
            <a:lstStyle/>
            <a:p>
              <a:endParaRPr lang="zh-CN" altLang="en-US" sz="1400"/>
            </a:p>
          </p:txBody>
        </p:sp>
        <p:sp>
          <p:nvSpPr>
            <p:cNvPr id="93" name="Freeform: Shape 92">
              <a:extLst>
                <a:ext uri="{FF2B5EF4-FFF2-40B4-BE49-F238E27FC236}">
                  <a16:creationId xmlns:a16="http://schemas.microsoft.com/office/drawing/2014/main" id="{9DC3B1CC-148E-91A2-A96F-4CA54450A750}"/>
                </a:ext>
              </a:extLst>
            </p:cNvPr>
            <p:cNvSpPr/>
            <p:nvPr/>
          </p:nvSpPr>
          <p:spPr>
            <a:xfrm>
              <a:off x="4835577" y="3440108"/>
              <a:ext cx="70574" cy="23219"/>
            </a:xfrm>
            <a:custGeom>
              <a:avLst/>
              <a:gdLst>
                <a:gd name="connsiteX0" fmla="*/ 70772 w 70574"/>
                <a:gd name="connsiteY0" fmla="*/ 28 h 23219"/>
                <a:gd name="connsiteX1" fmla="*/ 198 w 70574"/>
                <a:gd name="connsiteY1" fmla="*/ 28 h 23219"/>
              </a:gdLst>
              <a:ahLst/>
              <a:cxnLst>
                <a:cxn ang="0">
                  <a:pos x="connsiteX0" y="connsiteY0"/>
                </a:cxn>
                <a:cxn ang="0">
                  <a:pos x="connsiteX1" y="connsiteY1"/>
                </a:cxn>
              </a:cxnLst>
              <a:rect l="l" t="t" r="r" b="b"/>
              <a:pathLst>
                <a:path w="70574" h="23219">
                  <a:moveTo>
                    <a:pt x="70772" y="28"/>
                  </a:moveTo>
                  <a:lnTo>
                    <a:pt x="198" y="28"/>
                  </a:lnTo>
                </a:path>
              </a:pathLst>
            </a:custGeom>
            <a:solidFill>
              <a:srgbClr val="000000"/>
            </a:solidFill>
            <a:ln w="15240" cap="flat">
              <a:solidFill>
                <a:srgbClr val="000000"/>
              </a:solidFill>
              <a:prstDash val="solid"/>
              <a:round/>
            </a:ln>
          </p:spPr>
          <p:txBody>
            <a:bodyPr rtlCol="0" anchor="ctr"/>
            <a:lstStyle/>
            <a:p>
              <a:endParaRPr lang="zh-CN" altLang="en-US" sz="1400"/>
            </a:p>
          </p:txBody>
        </p:sp>
        <p:sp>
          <p:nvSpPr>
            <p:cNvPr id="94" name="Freeform: Shape 93">
              <a:extLst>
                <a:ext uri="{FF2B5EF4-FFF2-40B4-BE49-F238E27FC236}">
                  <a16:creationId xmlns:a16="http://schemas.microsoft.com/office/drawing/2014/main" id="{1E2954F4-D46F-FD8F-F991-5772813C19FB}"/>
                </a:ext>
              </a:extLst>
            </p:cNvPr>
            <p:cNvSpPr/>
            <p:nvPr/>
          </p:nvSpPr>
          <p:spPr>
            <a:xfrm>
              <a:off x="4835577" y="3302224"/>
              <a:ext cx="70574" cy="23219"/>
            </a:xfrm>
            <a:custGeom>
              <a:avLst/>
              <a:gdLst>
                <a:gd name="connsiteX0" fmla="*/ 70772 w 70574"/>
                <a:gd name="connsiteY0" fmla="*/ 22 h 23219"/>
                <a:gd name="connsiteX1" fmla="*/ 198 w 70574"/>
                <a:gd name="connsiteY1" fmla="*/ 22 h 23219"/>
              </a:gdLst>
              <a:ahLst/>
              <a:cxnLst>
                <a:cxn ang="0">
                  <a:pos x="connsiteX0" y="connsiteY0"/>
                </a:cxn>
                <a:cxn ang="0">
                  <a:pos x="connsiteX1" y="connsiteY1"/>
                </a:cxn>
              </a:cxnLst>
              <a:rect l="l" t="t" r="r" b="b"/>
              <a:pathLst>
                <a:path w="70574" h="23219">
                  <a:moveTo>
                    <a:pt x="70772" y="22"/>
                  </a:moveTo>
                  <a:lnTo>
                    <a:pt x="198" y="22"/>
                  </a:lnTo>
                </a:path>
              </a:pathLst>
            </a:custGeom>
            <a:solidFill>
              <a:srgbClr val="000000"/>
            </a:solidFill>
            <a:ln w="15240" cap="flat">
              <a:solidFill>
                <a:srgbClr val="000000"/>
              </a:solidFill>
              <a:prstDash val="solid"/>
              <a:round/>
            </a:ln>
          </p:spPr>
          <p:txBody>
            <a:bodyPr rtlCol="0" anchor="ctr"/>
            <a:lstStyle/>
            <a:p>
              <a:endParaRPr lang="zh-CN" altLang="en-US" sz="1400"/>
            </a:p>
          </p:txBody>
        </p: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1316A612-4D38-3ADB-21CE-DA8088477432}"/>
                    </a:ext>
                  </a:extLst>
                </p:cNvPr>
                <p:cNvSpPr txBox="1">
                  <a:spLocks/>
                </p:cNvSpPr>
                <p:nvPr/>
              </p:nvSpPr>
              <p:spPr>
                <a:xfrm>
                  <a:off x="4461546" y="4008623"/>
                  <a:ext cx="623702" cy="3537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dirty="0" smtClean="0">
                            <a:latin typeface="Cambria Math" panose="02040503050406030204" pitchFamily="18" charset="0"/>
                          </a:rPr>
                          <m:t>4</m:t>
                        </m:r>
                        <m:r>
                          <a:rPr lang="en-US" altLang="zh-CN" sz="1200" b="0" i="1" dirty="0" smtClean="0">
                            <a:latin typeface="Cambria Math" panose="02040503050406030204" pitchFamily="18" charset="0"/>
                            <a:ea typeface="Cambria Math" panose="02040503050406030204" pitchFamily="18" charset="0"/>
                          </a:rPr>
                          <m:t>×</m:t>
                        </m:r>
                      </m:oMath>
                    </m:oMathPara>
                  </a14:m>
                  <a:endParaRPr lang="zh-CN" altLang="en-US" sz="1200" dirty="0"/>
                </a:p>
              </p:txBody>
            </p:sp>
          </mc:Choice>
          <mc:Fallback xmlns="">
            <p:sp>
              <p:nvSpPr>
                <p:cNvPr id="95" name="TextBox 94">
                  <a:extLst>
                    <a:ext uri="{FF2B5EF4-FFF2-40B4-BE49-F238E27FC236}">
                      <a16:creationId xmlns:a16="http://schemas.microsoft.com/office/drawing/2014/main" id="{1316A612-4D38-3ADB-21CE-DA8088477432}"/>
                    </a:ext>
                  </a:extLst>
                </p:cNvPr>
                <p:cNvSpPr txBox="1">
                  <a:spLocks noRot="1" noChangeAspect="1" noMove="1" noResize="1" noEditPoints="1" noAdjustHandles="1" noChangeArrowheads="1" noChangeShapeType="1" noTextEdit="1"/>
                </p:cNvSpPr>
                <p:nvPr/>
              </p:nvSpPr>
              <p:spPr>
                <a:xfrm>
                  <a:off x="4461546" y="4008623"/>
                  <a:ext cx="623702" cy="353769"/>
                </a:xfrm>
                <a:prstGeom prst="rect">
                  <a:avLst/>
                </a:prstGeom>
                <a:blipFill>
                  <a:blip r:embed="rId9"/>
                  <a:stretch>
                    <a:fillRect/>
                  </a:stretch>
                </a:blipFill>
              </p:spPr>
              <p:txBody>
                <a:bodyPr/>
                <a:lstStyle/>
                <a:p>
                  <a:r>
                    <a:rPr lang="zh-CN" altLang="en-US">
                      <a:noFill/>
                    </a:rPr>
                    <a:t> </a:t>
                  </a:r>
                </a:p>
              </p:txBody>
            </p:sp>
          </mc:Fallback>
        </mc:AlternateContent>
      </p:grpSp>
      <p:grpSp>
        <p:nvGrpSpPr>
          <p:cNvPr id="96" name="Group 95">
            <a:extLst>
              <a:ext uri="{FF2B5EF4-FFF2-40B4-BE49-F238E27FC236}">
                <a16:creationId xmlns:a16="http://schemas.microsoft.com/office/drawing/2014/main" id="{6C44426D-2554-22C7-0A23-F654C4D507CE}"/>
              </a:ext>
            </a:extLst>
          </p:cNvPr>
          <p:cNvGrpSpPr/>
          <p:nvPr/>
        </p:nvGrpSpPr>
        <p:grpSpPr>
          <a:xfrm>
            <a:off x="10398875" y="2555747"/>
            <a:ext cx="412227" cy="936754"/>
            <a:chOff x="4973794" y="3034081"/>
            <a:chExt cx="623702" cy="1328311"/>
          </a:xfrm>
        </p:grpSpPr>
        <p:sp>
          <p:nvSpPr>
            <p:cNvPr id="97" name="Freeform: Shape 96">
              <a:extLst>
                <a:ext uri="{FF2B5EF4-FFF2-40B4-BE49-F238E27FC236}">
                  <a16:creationId xmlns:a16="http://schemas.microsoft.com/office/drawing/2014/main" id="{450DC407-CC6C-945B-EC36-3951916FCB11}"/>
                </a:ext>
              </a:extLst>
            </p:cNvPr>
            <p:cNvSpPr/>
            <p:nvPr/>
          </p:nvSpPr>
          <p:spPr>
            <a:xfrm>
              <a:off x="5042336" y="3138002"/>
              <a:ext cx="137195" cy="789686"/>
            </a:xfrm>
            <a:custGeom>
              <a:avLst/>
              <a:gdLst>
                <a:gd name="connsiteX0" fmla="*/ 0 w 137195"/>
                <a:gd name="connsiteY0" fmla="*/ 789686 h 789686"/>
                <a:gd name="connsiteX1" fmla="*/ 137196 w 137195"/>
                <a:gd name="connsiteY1" fmla="*/ 789686 h 789686"/>
                <a:gd name="connsiteX2" fmla="*/ 137196 w 137195"/>
                <a:gd name="connsiteY2" fmla="*/ 0 h 789686"/>
                <a:gd name="connsiteX3" fmla="*/ 0 w 137195"/>
                <a:gd name="connsiteY3" fmla="*/ 0 h 789686"/>
              </a:gdLst>
              <a:ahLst/>
              <a:cxnLst>
                <a:cxn ang="0">
                  <a:pos x="connsiteX0" y="connsiteY0"/>
                </a:cxn>
                <a:cxn ang="0">
                  <a:pos x="connsiteX1" y="connsiteY1"/>
                </a:cxn>
                <a:cxn ang="0">
                  <a:pos x="connsiteX2" y="connsiteY2"/>
                </a:cxn>
                <a:cxn ang="0">
                  <a:pos x="connsiteX3" y="connsiteY3"/>
                </a:cxn>
              </a:cxnLst>
              <a:rect l="l" t="t" r="r" b="b"/>
              <a:pathLst>
                <a:path w="137195" h="789686">
                  <a:moveTo>
                    <a:pt x="0" y="789686"/>
                  </a:moveTo>
                  <a:lnTo>
                    <a:pt x="137196" y="789686"/>
                  </a:lnTo>
                  <a:lnTo>
                    <a:pt x="137196" y="0"/>
                  </a:lnTo>
                  <a:lnTo>
                    <a:pt x="0" y="0"/>
                  </a:lnTo>
                  <a:close/>
                </a:path>
              </a:pathLst>
            </a:custGeom>
            <a:pattFill prst="pct5">
              <a:fgClr>
                <a:schemeClr val="tx1"/>
              </a:fgClr>
              <a:bgClr>
                <a:schemeClr val="accent2"/>
              </a:bgClr>
            </a:pattFill>
            <a:ln w="10160" cap="flat">
              <a:solidFill>
                <a:srgbClr val="000000"/>
              </a:solidFill>
              <a:prstDash val="solid"/>
              <a:miter/>
            </a:ln>
          </p:spPr>
          <p:txBody>
            <a:bodyPr rtlCol="0" anchor="ctr"/>
            <a:lstStyle/>
            <a:p>
              <a:endParaRPr lang="zh-CN" altLang="en-US" sz="1400"/>
            </a:p>
          </p:txBody>
        </p:sp>
        <p:sp>
          <p:nvSpPr>
            <p:cNvPr id="98" name="Freeform: Shape 97">
              <a:extLst>
                <a:ext uri="{FF2B5EF4-FFF2-40B4-BE49-F238E27FC236}">
                  <a16:creationId xmlns:a16="http://schemas.microsoft.com/office/drawing/2014/main" id="{947C9D90-F993-DFA4-55A4-09E294E3BA39}"/>
                </a:ext>
              </a:extLst>
            </p:cNvPr>
            <p:cNvSpPr/>
            <p:nvPr/>
          </p:nvSpPr>
          <p:spPr>
            <a:xfrm>
              <a:off x="5179532" y="3057850"/>
              <a:ext cx="137172" cy="869838"/>
            </a:xfrm>
            <a:custGeom>
              <a:avLst/>
              <a:gdLst>
                <a:gd name="connsiteX0" fmla="*/ 0 w 137172"/>
                <a:gd name="connsiteY0" fmla="*/ 869839 h 869838"/>
                <a:gd name="connsiteX1" fmla="*/ 137172 w 137172"/>
                <a:gd name="connsiteY1" fmla="*/ 869839 h 869838"/>
                <a:gd name="connsiteX2" fmla="*/ 137172 w 137172"/>
                <a:gd name="connsiteY2" fmla="*/ 0 h 869838"/>
                <a:gd name="connsiteX3" fmla="*/ 0 w 137172"/>
                <a:gd name="connsiteY3" fmla="*/ 0 h 869838"/>
              </a:gdLst>
              <a:ahLst/>
              <a:cxnLst>
                <a:cxn ang="0">
                  <a:pos x="connsiteX0" y="connsiteY0"/>
                </a:cxn>
                <a:cxn ang="0">
                  <a:pos x="connsiteX1" y="connsiteY1"/>
                </a:cxn>
                <a:cxn ang="0">
                  <a:pos x="connsiteX2" y="connsiteY2"/>
                </a:cxn>
                <a:cxn ang="0">
                  <a:pos x="connsiteX3" y="connsiteY3"/>
                </a:cxn>
              </a:cxnLst>
              <a:rect l="l" t="t" r="r" b="b"/>
              <a:pathLst>
                <a:path w="137172" h="869838">
                  <a:moveTo>
                    <a:pt x="0" y="869839"/>
                  </a:moveTo>
                  <a:lnTo>
                    <a:pt x="137172" y="869839"/>
                  </a:lnTo>
                  <a:lnTo>
                    <a:pt x="137172" y="0"/>
                  </a:lnTo>
                  <a:lnTo>
                    <a:pt x="0" y="0"/>
                  </a:lnTo>
                  <a:close/>
                </a:path>
              </a:pathLst>
            </a:custGeom>
            <a:pattFill prst="dashHorz">
              <a:fgClr>
                <a:schemeClr val="tx1"/>
              </a:fgClr>
              <a:bgClr>
                <a:schemeClr val="accent3"/>
              </a:bgClr>
            </a:pattFill>
            <a:ln w="10160" cap="flat">
              <a:solidFill>
                <a:srgbClr val="000000"/>
              </a:solidFill>
              <a:prstDash val="solid"/>
              <a:miter/>
            </a:ln>
          </p:spPr>
          <p:txBody>
            <a:bodyPr rtlCol="0" anchor="ctr"/>
            <a:lstStyle/>
            <a:p>
              <a:endParaRPr lang="zh-CN" altLang="en-US" sz="1400"/>
            </a:p>
          </p:txBody>
        </p:sp>
        <p:sp>
          <p:nvSpPr>
            <p:cNvPr id="99" name="Freeform: Shape 98">
              <a:extLst>
                <a:ext uri="{FF2B5EF4-FFF2-40B4-BE49-F238E27FC236}">
                  <a16:creationId xmlns:a16="http://schemas.microsoft.com/office/drawing/2014/main" id="{2C9226FB-7FC4-A01C-377B-7D0E2E93FA8C}"/>
                </a:ext>
              </a:extLst>
            </p:cNvPr>
            <p:cNvSpPr/>
            <p:nvPr/>
          </p:nvSpPr>
          <p:spPr>
            <a:xfrm>
              <a:off x="5316704" y="3347178"/>
              <a:ext cx="137172" cy="580510"/>
            </a:xfrm>
            <a:custGeom>
              <a:avLst/>
              <a:gdLst>
                <a:gd name="connsiteX0" fmla="*/ 0 w 137172"/>
                <a:gd name="connsiteY0" fmla="*/ 580511 h 580510"/>
                <a:gd name="connsiteX1" fmla="*/ 137173 w 137172"/>
                <a:gd name="connsiteY1" fmla="*/ 580511 h 580510"/>
                <a:gd name="connsiteX2" fmla="*/ 137173 w 137172"/>
                <a:gd name="connsiteY2" fmla="*/ 0 h 580510"/>
                <a:gd name="connsiteX3" fmla="*/ 0 w 137172"/>
                <a:gd name="connsiteY3" fmla="*/ 0 h 580510"/>
              </a:gdLst>
              <a:ahLst/>
              <a:cxnLst>
                <a:cxn ang="0">
                  <a:pos x="connsiteX0" y="connsiteY0"/>
                </a:cxn>
                <a:cxn ang="0">
                  <a:pos x="connsiteX1" y="connsiteY1"/>
                </a:cxn>
                <a:cxn ang="0">
                  <a:pos x="connsiteX2" y="connsiteY2"/>
                </a:cxn>
                <a:cxn ang="0">
                  <a:pos x="connsiteX3" y="connsiteY3"/>
                </a:cxn>
              </a:cxnLst>
              <a:rect l="l" t="t" r="r" b="b"/>
              <a:pathLst>
                <a:path w="137172" h="580510">
                  <a:moveTo>
                    <a:pt x="0" y="580511"/>
                  </a:moveTo>
                  <a:lnTo>
                    <a:pt x="137173" y="580511"/>
                  </a:lnTo>
                  <a:lnTo>
                    <a:pt x="137173" y="0"/>
                  </a:lnTo>
                  <a:lnTo>
                    <a:pt x="0" y="0"/>
                  </a:lnTo>
                  <a:close/>
                </a:path>
              </a:pathLst>
            </a:custGeom>
            <a:pattFill prst="openDmnd">
              <a:fgClr>
                <a:schemeClr val="tx1"/>
              </a:fgClr>
              <a:bgClr>
                <a:schemeClr val="accent1"/>
              </a:bgClr>
            </a:pattFill>
            <a:ln w="10160" cap="flat">
              <a:solidFill>
                <a:srgbClr val="000000"/>
              </a:solidFill>
              <a:prstDash val="solid"/>
              <a:miter/>
            </a:ln>
          </p:spPr>
          <p:txBody>
            <a:bodyPr rtlCol="0" anchor="ctr"/>
            <a:lstStyle/>
            <a:p>
              <a:endParaRPr lang="zh-CN" altLang="en-US" sz="1400"/>
            </a:p>
          </p:txBody>
        </p:sp>
        <p:sp>
          <p:nvSpPr>
            <p:cNvPr id="100" name="Freeform: Shape 99">
              <a:extLst>
                <a:ext uri="{FF2B5EF4-FFF2-40B4-BE49-F238E27FC236}">
                  <a16:creationId xmlns:a16="http://schemas.microsoft.com/office/drawing/2014/main" id="{2B1683F0-48B9-8731-197A-DD7E4EFDCCBF}"/>
                </a:ext>
              </a:extLst>
            </p:cNvPr>
            <p:cNvSpPr/>
            <p:nvPr/>
          </p:nvSpPr>
          <p:spPr>
            <a:xfrm>
              <a:off x="5248106" y="3927689"/>
              <a:ext cx="23524" cy="81266"/>
            </a:xfrm>
            <a:custGeom>
              <a:avLst/>
              <a:gdLst>
                <a:gd name="connsiteX0" fmla="*/ 214 w 23524"/>
                <a:gd name="connsiteY0" fmla="*/ 49 h 81266"/>
                <a:gd name="connsiteX1" fmla="*/ 214 w 23524"/>
                <a:gd name="connsiteY1" fmla="*/ 81316 h 81266"/>
              </a:gdLst>
              <a:ahLst/>
              <a:cxnLst>
                <a:cxn ang="0">
                  <a:pos x="connsiteX0" y="connsiteY0"/>
                </a:cxn>
                <a:cxn ang="0">
                  <a:pos x="connsiteX1" y="connsiteY1"/>
                </a:cxn>
              </a:cxnLst>
              <a:rect l="l" t="t" r="r" b="b"/>
              <a:pathLst>
                <a:path w="23524" h="81266">
                  <a:moveTo>
                    <a:pt x="214" y="49"/>
                  </a:moveTo>
                  <a:lnTo>
                    <a:pt x="214" y="81316"/>
                  </a:lnTo>
                </a:path>
              </a:pathLst>
            </a:custGeom>
            <a:solidFill>
              <a:srgbClr val="000000"/>
            </a:solidFill>
            <a:ln w="28575" cap="flat">
              <a:solidFill>
                <a:srgbClr val="000000"/>
              </a:solidFill>
              <a:prstDash val="solid"/>
              <a:round/>
            </a:ln>
          </p:spPr>
          <p:txBody>
            <a:bodyPr rtlCol="0" anchor="ctr"/>
            <a:lstStyle/>
            <a:p>
              <a:endParaRPr lang="zh-CN" altLang="en-US" sz="1400"/>
            </a:p>
          </p:txBody>
        </p:sp>
        <p:sp>
          <p:nvSpPr>
            <p:cNvPr id="101" name="Freeform: Shape 100">
              <a:extLst>
                <a:ext uri="{FF2B5EF4-FFF2-40B4-BE49-F238E27FC236}">
                  <a16:creationId xmlns:a16="http://schemas.microsoft.com/office/drawing/2014/main" id="{68DFBC5E-20D1-5BBD-B95A-05D145073A84}"/>
                </a:ext>
              </a:extLst>
            </p:cNvPr>
            <p:cNvSpPr/>
            <p:nvPr/>
          </p:nvSpPr>
          <p:spPr>
            <a:xfrm>
              <a:off x="5110934" y="3133711"/>
              <a:ext cx="23524" cy="8581"/>
            </a:xfrm>
            <a:custGeom>
              <a:avLst/>
              <a:gdLst>
                <a:gd name="connsiteX0" fmla="*/ 0 w 23524"/>
                <a:gd name="connsiteY0" fmla="*/ 8582 h 8581"/>
                <a:gd name="connsiteX1" fmla="*/ 0 w 23524"/>
                <a:gd name="connsiteY1" fmla="*/ 0 h 8581"/>
              </a:gdLst>
              <a:ahLst/>
              <a:cxnLst>
                <a:cxn ang="0">
                  <a:pos x="connsiteX0" y="connsiteY0"/>
                </a:cxn>
                <a:cxn ang="0">
                  <a:pos x="connsiteX1" y="connsiteY1"/>
                </a:cxn>
              </a:cxnLst>
              <a:rect l="l" t="t" r="r" b="b"/>
              <a:pathLst>
                <a:path w="23524" h="8581">
                  <a:moveTo>
                    <a:pt x="0" y="8582"/>
                  </a:moveTo>
                  <a:lnTo>
                    <a:pt x="0" y="0"/>
                  </a:lnTo>
                </a:path>
              </a:pathLst>
            </a:custGeom>
            <a:noFill/>
            <a:ln w="15240" cap="flat">
              <a:solidFill>
                <a:srgbClr val="000000"/>
              </a:solidFill>
              <a:prstDash val="solid"/>
              <a:round/>
            </a:ln>
          </p:spPr>
          <p:txBody>
            <a:bodyPr rtlCol="0" anchor="ctr"/>
            <a:lstStyle/>
            <a:p>
              <a:endParaRPr lang="zh-CN" altLang="en-US" sz="1400"/>
            </a:p>
          </p:txBody>
        </p:sp>
        <p:sp>
          <p:nvSpPr>
            <p:cNvPr id="102" name="Freeform: Shape 101">
              <a:extLst>
                <a:ext uri="{FF2B5EF4-FFF2-40B4-BE49-F238E27FC236}">
                  <a16:creationId xmlns:a16="http://schemas.microsoft.com/office/drawing/2014/main" id="{4EA0CA72-A0CE-964B-F197-6C72F9B3F51A}"/>
                </a:ext>
              </a:extLst>
            </p:cNvPr>
            <p:cNvSpPr/>
            <p:nvPr/>
          </p:nvSpPr>
          <p:spPr>
            <a:xfrm>
              <a:off x="5075647" y="3142293"/>
              <a:ext cx="70574" cy="23219"/>
            </a:xfrm>
            <a:custGeom>
              <a:avLst/>
              <a:gdLst>
                <a:gd name="connsiteX0" fmla="*/ 70782 w 70574"/>
                <a:gd name="connsiteY0" fmla="*/ 15 h 23219"/>
                <a:gd name="connsiteX1" fmla="*/ 208 w 70574"/>
                <a:gd name="connsiteY1" fmla="*/ 15 h 23219"/>
              </a:gdLst>
              <a:ahLst/>
              <a:cxnLst>
                <a:cxn ang="0">
                  <a:pos x="connsiteX0" y="connsiteY0"/>
                </a:cxn>
                <a:cxn ang="0">
                  <a:pos x="connsiteX1" y="connsiteY1"/>
                </a:cxn>
              </a:cxnLst>
              <a:rect l="l" t="t" r="r" b="b"/>
              <a:pathLst>
                <a:path w="70574" h="23219">
                  <a:moveTo>
                    <a:pt x="70782" y="15"/>
                  </a:moveTo>
                  <a:lnTo>
                    <a:pt x="208" y="15"/>
                  </a:lnTo>
                </a:path>
              </a:pathLst>
            </a:custGeom>
            <a:solidFill>
              <a:srgbClr val="000000"/>
            </a:solidFill>
            <a:ln w="15240" cap="flat">
              <a:solidFill>
                <a:srgbClr val="000000"/>
              </a:solidFill>
              <a:prstDash val="solid"/>
              <a:round/>
            </a:ln>
          </p:spPr>
          <p:txBody>
            <a:bodyPr rtlCol="0" anchor="ctr"/>
            <a:lstStyle/>
            <a:p>
              <a:endParaRPr lang="zh-CN" altLang="en-US" sz="1400"/>
            </a:p>
          </p:txBody>
        </p:sp>
        <p:sp>
          <p:nvSpPr>
            <p:cNvPr id="103" name="Freeform: Shape 102">
              <a:extLst>
                <a:ext uri="{FF2B5EF4-FFF2-40B4-BE49-F238E27FC236}">
                  <a16:creationId xmlns:a16="http://schemas.microsoft.com/office/drawing/2014/main" id="{7F0A137D-7265-F257-41A2-BB737AE4B85C}"/>
                </a:ext>
              </a:extLst>
            </p:cNvPr>
            <p:cNvSpPr/>
            <p:nvPr/>
          </p:nvSpPr>
          <p:spPr>
            <a:xfrm>
              <a:off x="5075647" y="3133711"/>
              <a:ext cx="70574" cy="23219"/>
            </a:xfrm>
            <a:custGeom>
              <a:avLst/>
              <a:gdLst>
                <a:gd name="connsiteX0" fmla="*/ 70782 w 70574"/>
                <a:gd name="connsiteY0" fmla="*/ 15 h 23219"/>
                <a:gd name="connsiteX1" fmla="*/ 208 w 70574"/>
                <a:gd name="connsiteY1" fmla="*/ 15 h 23219"/>
              </a:gdLst>
              <a:ahLst/>
              <a:cxnLst>
                <a:cxn ang="0">
                  <a:pos x="connsiteX0" y="connsiteY0"/>
                </a:cxn>
                <a:cxn ang="0">
                  <a:pos x="connsiteX1" y="connsiteY1"/>
                </a:cxn>
              </a:cxnLst>
              <a:rect l="l" t="t" r="r" b="b"/>
              <a:pathLst>
                <a:path w="70574" h="23219">
                  <a:moveTo>
                    <a:pt x="70782" y="15"/>
                  </a:moveTo>
                  <a:lnTo>
                    <a:pt x="208" y="15"/>
                  </a:lnTo>
                </a:path>
              </a:pathLst>
            </a:custGeom>
            <a:solidFill>
              <a:srgbClr val="000000"/>
            </a:solidFill>
            <a:ln w="15240" cap="flat">
              <a:solidFill>
                <a:srgbClr val="000000"/>
              </a:solidFill>
              <a:prstDash val="solid"/>
              <a:round/>
            </a:ln>
          </p:spPr>
          <p:txBody>
            <a:bodyPr rtlCol="0" anchor="ctr"/>
            <a:lstStyle/>
            <a:p>
              <a:endParaRPr lang="zh-CN" altLang="en-US" sz="1400"/>
            </a:p>
          </p:txBody>
        </p:sp>
        <p:sp>
          <p:nvSpPr>
            <p:cNvPr id="104" name="Freeform: Shape 103">
              <a:extLst>
                <a:ext uri="{FF2B5EF4-FFF2-40B4-BE49-F238E27FC236}">
                  <a16:creationId xmlns:a16="http://schemas.microsoft.com/office/drawing/2014/main" id="{18C01903-93E6-6CC1-0E64-BFFA1ECE7C6E}"/>
                </a:ext>
              </a:extLst>
            </p:cNvPr>
            <p:cNvSpPr/>
            <p:nvPr/>
          </p:nvSpPr>
          <p:spPr>
            <a:xfrm>
              <a:off x="5248106" y="3034081"/>
              <a:ext cx="23524" cy="47538"/>
            </a:xfrm>
            <a:custGeom>
              <a:avLst/>
              <a:gdLst>
                <a:gd name="connsiteX0" fmla="*/ 0 w 23524"/>
                <a:gd name="connsiteY0" fmla="*/ 47539 h 47538"/>
                <a:gd name="connsiteX1" fmla="*/ 0 w 23524"/>
                <a:gd name="connsiteY1" fmla="*/ 0 h 47538"/>
              </a:gdLst>
              <a:ahLst/>
              <a:cxnLst>
                <a:cxn ang="0">
                  <a:pos x="connsiteX0" y="connsiteY0"/>
                </a:cxn>
                <a:cxn ang="0">
                  <a:pos x="connsiteX1" y="connsiteY1"/>
                </a:cxn>
              </a:cxnLst>
              <a:rect l="l" t="t" r="r" b="b"/>
              <a:pathLst>
                <a:path w="23524" h="47538">
                  <a:moveTo>
                    <a:pt x="0" y="47539"/>
                  </a:moveTo>
                  <a:lnTo>
                    <a:pt x="0" y="0"/>
                  </a:lnTo>
                </a:path>
              </a:pathLst>
            </a:custGeom>
            <a:noFill/>
            <a:ln w="15240" cap="flat">
              <a:solidFill>
                <a:srgbClr val="000000"/>
              </a:solidFill>
              <a:prstDash val="solid"/>
              <a:round/>
            </a:ln>
          </p:spPr>
          <p:txBody>
            <a:bodyPr rtlCol="0" anchor="ctr"/>
            <a:lstStyle/>
            <a:p>
              <a:endParaRPr lang="zh-CN" altLang="en-US" sz="1400"/>
            </a:p>
          </p:txBody>
        </p:sp>
        <p:sp>
          <p:nvSpPr>
            <p:cNvPr id="105" name="Freeform: Shape 104">
              <a:extLst>
                <a:ext uri="{FF2B5EF4-FFF2-40B4-BE49-F238E27FC236}">
                  <a16:creationId xmlns:a16="http://schemas.microsoft.com/office/drawing/2014/main" id="{145A2853-C996-27EF-45BC-2888F429B981}"/>
                </a:ext>
              </a:extLst>
            </p:cNvPr>
            <p:cNvSpPr/>
            <p:nvPr/>
          </p:nvSpPr>
          <p:spPr>
            <a:xfrm>
              <a:off x="5212819" y="3081620"/>
              <a:ext cx="70574" cy="23219"/>
            </a:xfrm>
            <a:custGeom>
              <a:avLst/>
              <a:gdLst>
                <a:gd name="connsiteX0" fmla="*/ 70788 w 70574"/>
                <a:gd name="connsiteY0" fmla="*/ 13 h 23219"/>
                <a:gd name="connsiteX1" fmla="*/ 214 w 70574"/>
                <a:gd name="connsiteY1" fmla="*/ 13 h 23219"/>
              </a:gdLst>
              <a:ahLst/>
              <a:cxnLst>
                <a:cxn ang="0">
                  <a:pos x="connsiteX0" y="connsiteY0"/>
                </a:cxn>
                <a:cxn ang="0">
                  <a:pos x="connsiteX1" y="connsiteY1"/>
                </a:cxn>
              </a:cxnLst>
              <a:rect l="l" t="t" r="r" b="b"/>
              <a:pathLst>
                <a:path w="70574" h="23219">
                  <a:moveTo>
                    <a:pt x="70788" y="13"/>
                  </a:moveTo>
                  <a:lnTo>
                    <a:pt x="214" y="13"/>
                  </a:lnTo>
                </a:path>
              </a:pathLst>
            </a:custGeom>
            <a:solidFill>
              <a:srgbClr val="000000"/>
            </a:solidFill>
            <a:ln w="15240" cap="flat">
              <a:solidFill>
                <a:srgbClr val="000000"/>
              </a:solidFill>
              <a:prstDash val="solid"/>
              <a:round/>
            </a:ln>
          </p:spPr>
          <p:txBody>
            <a:bodyPr rtlCol="0" anchor="ctr"/>
            <a:lstStyle/>
            <a:p>
              <a:endParaRPr lang="zh-CN" altLang="en-US" sz="1400"/>
            </a:p>
          </p:txBody>
        </p:sp>
        <p:sp>
          <p:nvSpPr>
            <p:cNvPr id="106" name="Freeform: Shape 105">
              <a:extLst>
                <a:ext uri="{FF2B5EF4-FFF2-40B4-BE49-F238E27FC236}">
                  <a16:creationId xmlns:a16="http://schemas.microsoft.com/office/drawing/2014/main" id="{FCF6DC2E-EC5B-EB98-A32B-76390081D3B7}"/>
                </a:ext>
              </a:extLst>
            </p:cNvPr>
            <p:cNvSpPr/>
            <p:nvPr/>
          </p:nvSpPr>
          <p:spPr>
            <a:xfrm>
              <a:off x="5212819" y="3034081"/>
              <a:ext cx="70574" cy="23219"/>
            </a:xfrm>
            <a:custGeom>
              <a:avLst/>
              <a:gdLst>
                <a:gd name="connsiteX0" fmla="*/ 70788 w 70574"/>
                <a:gd name="connsiteY0" fmla="*/ 11 h 23219"/>
                <a:gd name="connsiteX1" fmla="*/ 214 w 70574"/>
                <a:gd name="connsiteY1" fmla="*/ 11 h 23219"/>
              </a:gdLst>
              <a:ahLst/>
              <a:cxnLst>
                <a:cxn ang="0">
                  <a:pos x="connsiteX0" y="connsiteY0"/>
                </a:cxn>
                <a:cxn ang="0">
                  <a:pos x="connsiteX1" y="connsiteY1"/>
                </a:cxn>
              </a:cxnLst>
              <a:rect l="l" t="t" r="r" b="b"/>
              <a:pathLst>
                <a:path w="70574" h="23219">
                  <a:moveTo>
                    <a:pt x="70788" y="11"/>
                  </a:moveTo>
                  <a:lnTo>
                    <a:pt x="214" y="11"/>
                  </a:lnTo>
                </a:path>
              </a:pathLst>
            </a:custGeom>
            <a:solidFill>
              <a:srgbClr val="000000"/>
            </a:solidFill>
            <a:ln w="15240" cap="flat">
              <a:solidFill>
                <a:srgbClr val="000000"/>
              </a:solidFill>
              <a:prstDash val="solid"/>
              <a:round/>
            </a:ln>
          </p:spPr>
          <p:txBody>
            <a:bodyPr rtlCol="0" anchor="ctr"/>
            <a:lstStyle/>
            <a:p>
              <a:endParaRPr lang="zh-CN" altLang="en-US" sz="1400"/>
            </a:p>
          </p:txBody>
        </p:sp>
        <p:sp>
          <p:nvSpPr>
            <p:cNvPr id="107" name="Freeform: Shape 106">
              <a:extLst>
                <a:ext uri="{FF2B5EF4-FFF2-40B4-BE49-F238E27FC236}">
                  <a16:creationId xmlns:a16="http://schemas.microsoft.com/office/drawing/2014/main" id="{BA340E47-7F64-63A4-75D3-B8714EF24413}"/>
                </a:ext>
              </a:extLst>
            </p:cNvPr>
            <p:cNvSpPr/>
            <p:nvPr/>
          </p:nvSpPr>
          <p:spPr>
            <a:xfrm>
              <a:off x="5385302" y="3310798"/>
              <a:ext cx="23524" cy="72759"/>
            </a:xfrm>
            <a:custGeom>
              <a:avLst/>
              <a:gdLst>
                <a:gd name="connsiteX0" fmla="*/ 0 w 23524"/>
                <a:gd name="connsiteY0" fmla="*/ 72759 h 72759"/>
                <a:gd name="connsiteX1" fmla="*/ 0 w 23524"/>
                <a:gd name="connsiteY1" fmla="*/ 0 h 72759"/>
              </a:gdLst>
              <a:ahLst/>
              <a:cxnLst>
                <a:cxn ang="0">
                  <a:pos x="connsiteX0" y="connsiteY0"/>
                </a:cxn>
                <a:cxn ang="0">
                  <a:pos x="connsiteX1" y="connsiteY1"/>
                </a:cxn>
              </a:cxnLst>
              <a:rect l="l" t="t" r="r" b="b"/>
              <a:pathLst>
                <a:path w="23524" h="72759">
                  <a:moveTo>
                    <a:pt x="0" y="72759"/>
                  </a:moveTo>
                  <a:lnTo>
                    <a:pt x="0" y="0"/>
                  </a:lnTo>
                </a:path>
              </a:pathLst>
            </a:custGeom>
            <a:noFill/>
            <a:ln w="15240" cap="flat">
              <a:solidFill>
                <a:srgbClr val="000000"/>
              </a:solidFill>
              <a:prstDash val="solid"/>
              <a:round/>
            </a:ln>
          </p:spPr>
          <p:txBody>
            <a:bodyPr rtlCol="0" anchor="ctr"/>
            <a:lstStyle/>
            <a:p>
              <a:endParaRPr lang="zh-CN" altLang="en-US" sz="1400"/>
            </a:p>
          </p:txBody>
        </p:sp>
        <p:sp>
          <p:nvSpPr>
            <p:cNvPr id="108" name="Freeform: Shape 107">
              <a:extLst>
                <a:ext uri="{FF2B5EF4-FFF2-40B4-BE49-F238E27FC236}">
                  <a16:creationId xmlns:a16="http://schemas.microsoft.com/office/drawing/2014/main" id="{33932021-2877-929A-2521-2AB8D1162101}"/>
                </a:ext>
              </a:extLst>
            </p:cNvPr>
            <p:cNvSpPr/>
            <p:nvPr/>
          </p:nvSpPr>
          <p:spPr>
            <a:xfrm>
              <a:off x="5350015" y="3383558"/>
              <a:ext cx="70574" cy="23219"/>
            </a:xfrm>
            <a:custGeom>
              <a:avLst/>
              <a:gdLst>
                <a:gd name="connsiteX0" fmla="*/ 70794 w 70574"/>
                <a:gd name="connsiteY0" fmla="*/ 26 h 23219"/>
                <a:gd name="connsiteX1" fmla="*/ 220 w 70574"/>
                <a:gd name="connsiteY1" fmla="*/ 26 h 23219"/>
              </a:gdLst>
              <a:ahLst/>
              <a:cxnLst>
                <a:cxn ang="0">
                  <a:pos x="connsiteX0" y="connsiteY0"/>
                </a:cxn>
                <a:cxn ang="0">
                  <a:pos x="connsiteX1" y="connsiteY1"/>
                </a:cxn>
              </a:cxnLst>
              <a:rect l="l" t="t" r="r" b="b"/>
              <a:pathLst>
                <a:path w="70574" h="23219">
                  <a:moveTo>
                    <a:pt x="70794" y="26"/>
                  </a:moveTo>
                  <a:lnTo>
                    <a:pt x="220" y="26"/>
                  </a:lnTo>
                </a:path>
              </a:pathLst>
            </a:custGeom>
            <a:solidFill>
              <a:srgbClr val="000000"/>
            </a:solidFill>
            <a:ln w="15240" cap="flat">
              <a:solidFill>
                <a:srgbClr val="000000"/>
              </a:solidFill>
              <a:prstDash val="solid"/>
              <a:round/>
            </a:ln>
          </p:spPr>
          <p:txBody>
            <a:bodyPr rtlCol="0" anchor="ctr"/>
            <a:lstStyle/>
            <a:p>
              <a:endParaRPr lang="zh-CN" altLang="en-US" sz="1400"/>
            </a:p>
          </p:txBody>
        </p:sp>
        <p:sp>
          <p:nvSpPr>
            <p:cNvPr id="109" name="Freeform: Shape 108">
              <a:extLst>
                <a:ext uri="{FF2B5EF4-FFF2-40B4-BE49-F238E27FC236}">
                  <a16:creationId xmlns:a16="http://schemas.microsoft.com/office/drawing/2014/main" id="{0A4907DB-59D4-DCCF-B9B5-D8CEEE110132}"/>
                </a:ext>
              </a:extLst>
            </p:cNvPr>
            <p:cNvSpPr/>
            <p:nvPr/>
          </p:nvSpPr>
          <p:spPr>
            <a:xfrm>
              <a:off x="5350015" y="3310798"/>
              <a:ext cx="70574" cy="23219"/>
            </a:xfrm>
            <a:custGeom>
              <a:avLst/>
              <a:gdLst>
                <a:gd name="connsiteX0" fmla="*/ 70794 w 70574"/>
                <a:gd name="connsiteY0" fmla="*/ 22 h 23219"/>
                <a:gd name="connsiteX1" fmla="*/ 220 w 70574"/>
                <a:gd name="connsiteY1" fmla="*/ 22 h 23219"/>
              </a:gdLst>
              <a:ahLst/>
              <a:cxnLst>
                <a:cxn ang="0">
                  <a:pos x="connsiteX0" y="connsiteY0"/>
                </a:cxn>
                <a:cxn ang="0">
                  <a:pos x="connsiteX1" y="connsiteY1"/>
                </a:cxn>
              </a:cxnLst>
              <a:rect l="l" t="t" r="r" b="b"/>
              <a:pathLst>
                <a:path w="70574" h="23219">
                  <a:moveTo>
                    <a:pt x="70794" y="22"/>
                  </a:moveTo>
                  <a:lnTo>
                    <a:pt x="220" y="22"/>
                  </a:lnTo>
                </a:path>
              </a:pathLst>
            </a:custGeom>
            <a:solidFill>
              <a:srgbClr val="000000"/>
            </a:solidFill>
            <a:ln w="15240" cap="flat">
              <a:solidFill>
                <a:srgbClr val="000000"/>
              </a:solidFill>
              <a:prstDash val="solid"/>
              <a:round/>
            </a:ln>
          </p:spPr>
          <p:txBody>
            <a:bodyPr rtlCol="0" anchor="ctr"/>
            <a:lstStyle/>
            <a:p>
              <a:endParaRPr lang="zh-CN" altLang="en-US" sz="1400"/>
            </a:p>
          </p:txBody>
        </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47C14B0D-7ED9-0744-943C-267098A21DE6}"/>
                    </a:ext>
                  </a:extLst>
                </p:cNvPr>
                <p:cNvSpPr txBox="1">
                  <a:spLocks/>
                </p:cNvSpPr>
                <p:nvPr/>
              </p:nvSpPr>
              <p:spPr>
                <a:xfrm>
                  <a:off x="4973794" y="4008623"/>
                  <a:ext cx="623702" cy="3537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dirty="0" smtClean="0">
                            <a:latin typeface="Cambria Math" panose="02040503050406030204" pitchFamily="18" charset="0"/>
                          </a:rPr>
                          <m:t>5</m:t>
                        </m:r>
                        <m:r>
                          <a:rPr lang="en-US" altLang="zh-CN" sz="1200" b="0" i="1" dirty="0" smtClean="0">
                            <a:latin typeface="Cambria Math" panose="02040503050406030204" pitchFamily="18" charset="0"/>
                            <a:ea typeface="Cambria Math" panose="02040503050406030204" pitchFamily="18" charset="0"/>
                          </a:rPr>
                          <m:t>×</m:t>
                        </m:r>
                      </m:oMath>
                    </m:oMathPara>
                  </a14:m>
                  <a:endParaRPr lang="zh-CN" altLang="en-US" sz="1200" dirty="0"/>
                </a:p>
              </p:txBody>
            </p:sp>
          </mc:Choice>
          <mc:Fallback xmlns="">
            <p:sp>
              <p:nvSpPr>
                <p:cNvPr id="110" name="TextBox 109">
                  <a:extLst>
                    <a:ext uri="{FF2B5EF4-FFF2-40B4-BE49-F238E27FC236}">
                      <a16:creationId xmlns:a16="http://schemas.microsoft.com/office/drawing/2014/main" id="{47C14B0D-7ED9-0744-943C-267098A21DE6}"/>
                    </a:ext>
                  </a:extLst>
                </p:cNvPr>
                <p:cNvSpPr txBox="1">
                  <a:spLocks noRot="1" noChangeAspect="1" noMove="1" noResize="1" noEditPoints="1" noAdjustHandles="1" noChangeArrowheads="1" noChangeShapeType="1" noTextEdit="1"/>
                </p:cNvSpPr>
                <p:nvPr/>
              </p:nvSpPr>
              <p:spPr>
                <a:xfrm>
                  <a:off x="4973794" y="4008623"/>
                  <a:ext cx="623702" cy="353769"/>
                </a:xfrm>
                <a:prstGeom prst="rect">
                  <a:avLst/>
                </a:prstGeom>
                <a:blipFill>
                  <a:blip r:embed="rId10"/>
                  <a:stretch>
                    <a:fillRect/>
                  </a:stretch>
                </a:blipFill>
              </p:spPr>
              <p:txBody>
                <a:bodyPr/>
                <a:lstStyle/>
                <a:p>
                  <a:r>
                    <a:rPr lang="zh-CN" altLang="en-US">
                      <a:noFill/>
                    </a:rPr>
                    <a:t> </a:t>
                  </a:r>
                </a:p>
              </p:txBody>
            </p:sp>
          </mc:Fallback>
        </mc:AlternateContent>
      </p:grpSp>
      <p:grpSp>
        <p:nvGrpSpPr>
          <p:cNvPr id="111" name="Group 110">
            <a:extLst>
              <a:ext uri="{FF2B5EF4-FFF2-40B4-BE49-F238E27FC236}">
                <a16:creationId xmlns:a16="http://schemas.microsoft.com/office/drawing/2014/main" id="{699BE64B-6E91-7E08-1C9A-0B7C4BD4E5FA}"/>
              </a:ext>
            </a:extLst>
          </p:cNvPr>
          <p:cNvGrpSpPr/>
          <p:nvPr/>
        </p:nvGrpSpPr>
        <p:grpSpPr>
          <a:xfrm>
            <a:off x="7211102" y="2415257"/>
            <a:ext cx="1789212" cy="1281333"/>
            <a:chOff x="3305360" y="2834867"/>
            <a:chExt cx="2707085" cy="1816922"/>
          </a:xfrm>
        </p:grpSpPr>
        <p:sp>
          <p:nvSpPr>
            <p:cNvPr id="112" name="Freeform: Shape 111">
              <a:extLst>
                <a:ext uri="{FF2B5EF4-FFF2-40B4-BE49-F238E27FC236}">
                  <a16:creationId xmlns:a16="http://schemas.microsoft.com/office/drawing/2014/main" id="{62BBDA2B-A4F7-DDD6-3CEC-E2CCC82B0EC5}"/>
                </a:ext>
              </a:extLst>
            </p:cNvPr>
            <p:cNvSpPr/>
            <p:nvPr/>
          </p:nvSpPr>
          <p:spPr>
            <a:xfrm>
              <a:off x="4279036" y="2872214"/>
              <a:ext cx="905382" cy="1055474"/>
            </a:xfrm>
            <a:custGeom>
              <a:avLst/>
              <a:gdLst>
                <a:gd name="connsiteX0" fmla="*/ 0 w 905382"/>
                <a:gd name="connsiteY0" fmla="*/ 1055475 h 1055474"/>
                <a:gd name="connsiteX1" fmla="*/ 905383 w 905382"/>
                <a:gd name="connsiteY1" fmla="*/ 1055475 h 1055474"/>
                <a:gd name="connsiteX2" fmla="*/ 905383 w 905382"/>
                <a:gd name="connsiteY2" fmla="*/ 0 h 1055474"/>
                <a:gd name="connsiteX3" fmla="*/ 0 w 905382"/>
                <a:gd name="connsiteY3" fmla="*/ 0 h 1055474"/>
                <a:gd name="connsiteX4" fmla="*/ 0 w 905382"/>
                <a:gd name="connsiteY4" fmla="*/ 1055475 h 1055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5382" h="1055474">
                  <a:moveTo>
                    <a:pt x="0" y="1055475"/>
                  </a:moveTo>
                  <a:lnTo>
                    <a:pt x="905383" y="1055475"/>
                  </a:lnTo>
                  <a:lnTo>
                    <a:pt x="905383" y="0"/>
                  </a:lnTo>
                  <a:lnTo>
                    <a:pt x="0" y="0"/>
                  </a:lnTo>
                  <a:lnTo>
                    <a:pt x="0" y="1055475"/>
                  </a:lnTo>
                  <a:close/>
                </a:path>
              </a:pathLst>
            </a:custGeom>
            <a:noFill/>
            <a:ln w="23484" cap="flat">
              <a:noFill/>
              <a:prstDash val="solid"/>
              <a:round/>
            </a:ln>
          </p:spPr>
          <p:txBody>
            <a:bodyPr rtlCol="0" anchor="ctr"/>
            <a:lstStyle/>
            <a:p>
              <a:endParaRPr lang="zh-CN" altLang="en-US" sz="1400"/>
            </a:p>
          </p:txBody>
        </p:sp>
        <p:sp>
          <p:nvSpPr>
            <p:cNvPr id="113" name="Freeform: Shape 112">
              <a:extLst>
                <a:ext uri="{FF2B5EF4-FFF2-40B4-BE49-F238E27FC236}">
                  <a16:creationId xmlns:a16="http://schemas.microsoft.com/office/drawing/2014/main" id="{36417C76-8325-9F72-3168-078E17D6F377}"/>
                </a:ext>
              </a:extLst>
            </p:cNvPr>
            <p:cNvSpPr/>
            <p:nvPr/>
          </p:nvSpPr>
          <p:spPr>
            <a:xfrm>
              <a:off x="4686001" y="3927689"/>
              <a:ext cx="23524" cy="81266"/>
            </a:xfrm>
            <a:custGeom>
              <a:avLst/>
              <a:gdLst>
                <a:gd name="connsiteX0" fmla="*/ 56 w 23524"/>
                <a:gd name="connsiteY0" fmla="*/ 49 h 81266"/>
                <a:gd name="connsiteX1" fmla="*/ 56 w 23524"/>
                <a:gd name="connsiteY1" fmla="*/ 81316 h 81266"/>
              </a:gdLst>
              <a:ahLst/>
              <a:cxnLst>
                <a:cxn ang="0">
                  <a:pos x="connsiteX0" y="connsiteY0"/>
                </a:cxn>
                <a:cxn ang="0">
                  <a:pos x="connsiteX1" y="connsiteY1"/>
                </a:cxn>
              </a:cxnLst>
              <a:rect l="l" t="t" r="r" b="b"/>
              <a:pathLst>
                <a:path w="23524" h="81266">
                  <a:moveTo>
                    <a:pt x="56" y="49"/>
                  </a:moveTo>
                  <a:lnTo>
                    <a:pt x="56" y="81316"/>
                  </a:lnTo>
                </a:path>
              </a:pathLst>
            </a:custGeom>
            <a:solidFill>
              <a:srgbClr val="000000"/>
            </a:solidFill>
            <a:ln w="18787" cap="flat">
              <a:solidFill>
                <a:srgbClr val="000000"/>
              </a:solidFill>
              <a:prstDash val="solid"/>
              <a:round/>
            </a:ln>
          </p:spPr>
          <p:txBody>
            <a:bodyPr rtlCol="0" anchor="ctr"/>
            <a:lstStyle/>
            <a:p>
              <a:endParaRPr lang="zh-CN" altLang="en-US" sz="1400"/>
            </a:p>
          </p:txBody>
        </p:sp>
        <p:sp>
          <p:nvSpPr>
            <p:cNvPr id="114" name="Freeform: Shape 113">
              <a:extLst>
                <a:ext uri="{FF2B5EF4-FFF2-40B4-BE49-F238E27FC236}">
                  <a16:creationId xmlns:a16="http://schemas.microsoft.com/office/drawing/2014/main" id="{7FAE6B1B-513A-2C50-D235-4B7EEB0107CB}"/>
                </a:ext>
              </a:extLst>
            </p:cNvPr>
            <p:cNvSpPr/>
            <p:nvPr/>
          </p:nvSpPr>
          <p:spPr>
            <a:xfrm>
              <a:off x="5143265" y="3927689"/>
              <a:ext cx="23524" cy="81266"/>
            </a:xfrm>
            <a:custGeom>
              <a:avLst/>
              <a:gdLst>
                <a:gd name="connsiteX0" fmla="*/ 75 w 23524"/>
                <a:gd name="connsiteY0" fmla="*/ 49 h 81266"/>
                <a:gd name="connsiteX1" fmla="*/ 75 w 23524"/>
                <a:gd name="connsiteY1" fmla="*/ 81316 h 81266"/>
              </a:gdLst>
              <a:ahLst/>
              <a:cxnLst>
                <a:cxn ang="0">
                  <a:pos x="connsiteX0" y="connsiteY0"/>
                </a:cxn>
                <a:cxn ang="0">
                  <a:pos x="connsiteX1" y="connsiteY1"/>
                </a:cxn>
              </a:cxnLst>
              <a:rect l="l" t="t" r="r" b="b"/>
              <a:pathLst>
                <a:path w="23524" h="81266">
                  <a:moveTo>
                    <a:pt x="75" y="49"/>
                  </a:moveTo>
                  <a:lnTo>
                    <a:pt x="75" y="81316"/>
                  </a:lnTo>
                </a:path>
              </a:pathLst>
            </a:custGeom>
            <a:solidFill>
              <a:srgbClr val="000000"/>
            </a:solidFill>
            <a:ln w="18787" cap="flat">
              <a:solidFill>
                <a:srgbClr val="000000"/>
              </a:solidFill>
              <a:prstDash val="solid"/>
              <a:round/>
            </a:ln>
          </p:spPr>
          <p:txBody>
            <a:bodyPr rtlCol="0" anchor="ctr"/>
            <a:lstStyle/>
            <a:p>
              <a:endParaRPr lang="zh-CN" altLang="en-US" sz="1400"/>
            </a:p>
          </p:txBody>
        </p:sp>
        <p:sp>
          <p:nvSpPr>
            <p:cNvPr id="115" name="Freeform: Shape 114">
              <a:extLst>
                <a:ext uri="{FF2B5EF4-FFF2-40B4-BE49-F238E27FC236}">
                  <a16:creationId xmlns:a16="http://schemas.microsoft.com/office/drawing/2014/main" id="{40B2A1AF-5ADB-34A3-7560-EA9798E41B33}"/>
                </a:ext>
              </a:extLst>
            </p:cNvPr>
            <p:cNvSpPr/>
            <p:nvPr/>
          </p:nvSpPr>
          <p:spPr>
            <a:xfrm>
              <a:off x="4196700" y="3927689"/>
              <a:ext cx="82336" cy="23219"/>
            </a:xfrm>
            <a:custGeom>
              <a:avLst/>
              <a:gdLst>
                <a:gd name="connsiteX0" fmla="*/ 82375 w 82336"/>
                <a:gd name="connsiteY0" fmla="*/ 49 h 23219"/>
                <a:gd name="connsiteX1" fmla="*/ 39 w 82336"/>
                <a:gd name="connsiteY1" fmla="*/ 49 h 23219"/>
              </a:gdLst>
              <a:ahLst/>
              <a:cxnLst>
                <a:cxn ang="0">
                  <a:pos x="connsiteX0" y="connsiteY0"/>
                </a:cxn>
                <a:cxn ang="0">
                  <a:pos x="connsiteX1" y="connsiteY1"/>
                </a:cxn>
              </a:cxnLst>
              <a:rect l="l" t="t" r="r" b="b"/>
              <a:pathLst>
                <a:path w="82336" h="23219">
                  <a:moveTo>
                    <a:pt x="82375" y="49"/>
                  </a:moveTo>
                  <a:lnTo>
                    <a:pt x="39" y="49"/>
                  </a:lnTo>
                </a:path>
              </a:pathLst>
            </a:custGeom>
            <a:solidFill>
              <a:srgbClr val="000000"/>
            </a:solidFill>
            <a:ln w="18787" cap="flat">
              <a:solidFill>
                <a:srgbClr val="000000"/>
              </a:solidFill>
              <a:prstDash val="solid"/>
              <a:round/>
            </a:ln>
          </p:spPr>
          <p:txBody>
            <a:bodyPr rtlCol="0" anchor="ctr"/>
            <a:lstStyle/>
            <a:p>
              <a:endParaRPr lang="zh-CN" altLang="en-US" sz="1400"/>
            </a:p>
          </p:txBody>
        </p:sp>
        <p:sp>
          <p:nvSpPr>
            <p:cNvPr id="116" name="Freeform: Shape 115">
              <a:extLst>
                <a:ext uri="{FF2B5EF4-FFF2-40B4-BE49-F238E27FC236}">
                  <a16:creationId xmlns:a16="http://schemas.microsoft.com/office/drawing/2014/main" id="{03E5E5F6-DE0F-E898-B88F-068DF57DAB51}"/>
                </a:ext>
              </a:extLst>
            </p:cNvPr>
            <p:cNvSpPr/>
            <p:nvPr/>
          </p:nvSpPr>
          <p:spPr>
            <a:xfrm>
              <a:off x="4196700" y="3349646"/>
              <a:ext cx="82336" cy="23219"/>
            </a:xfrm>
            <a:custGeom>
              <a:avLst/>
              <a:gdLst>
                <a:gd name="connsiteX0" fmla="*/ 82375 w 82336"/>
                <a:gd name="connsiteY0" fmla="*/ 24 h 23219"/>
                <a:gd name="connsiteX1" fmla="*/ 39 w 82336"/>
                <a:gd name="connsiteY1" fmla="*/ 24 h 23219"/>
              </a:gdLst>
              <a:ahLst/>
              <a:cxnLst>
                <a:cxn ang="0">
                  <a:pos x="connsiteX0" y="connsiteY0"/>
                </a:cxn>
                <a:cxn ang="0">
                  <a:pos x="connsiteX1" y="connsiteY1"/>
                </a:cxn>
              </a:cxnLst>
              <a:rect l="l" t="t" r="r" b="b"/>
              <a:pathLst>
                <a:path w="82336" h="23219">
                  <a:moveTo>
                    <a:pt x="82375" y="24"/>
                  </a:moveTo>
                  <a:lnTo>
                    <a:pt x="39" y="24"/>
                  </a:lnTo>
                </a:path>
              </a:pathLst>
            </a:custGeom>
            <a:solidFill>
              <a:srgbClr val="000000"/>
            </a:solidFill>
            <a:ln w="18787" cap="flat">
              <a:solidFill>
                <a:srgbClr val="000000"/>
              </a:solidFill>
              <a:prstDash val="solid"/>
              <a:round/>
            </a:ln>
          </p:spPr>
          <p:txBody>
            <a:bodyPr rtlCol="0" anchor="ctr"/>
            <a:lstStyle/>
            <a:p>
              <a:endParaRPr lang="zh-CN" altLang="en-US" sz="1400"/>
            </a:p>
          </p:txBody>
        </p:sp>
        <p:sp>
          <p:nvSpPr>
            <p:cNvPr id="117" name="Freeform: Shape 116">
              <a:extLst>
                <a:ext uri="{FF2B5EF4-FFF2-40B4-BE49-F238E27FC236}">
                  <a16:creationId xmlns:a16="http://schemas.microsoft.com/office/drawing/2014/main" id="{0DB28E0A-F840-8639-F757-58F08E86304B}"/>
                </a:ext>
              </a:extLst>
            </p:cNvPr>
            <p:cNvSpPr/>
            <p:nvPr/>
          </p:nvSpPr>
          <p:spPr>
            <a:xfrm>
              <a:off x="4320190" y="2930089"/>
              <a:ext cx="823074" cy="994488"/>
            </a:xfrm>
            <a:custGeom>
              <a:avLst/>
              <a:gdLst>
                <a:gd name="connsiteX0" fmla="*/ 0 w 823074"/>
                <a:gd name="connsiteY0" fmla="*/ 983056 h 994488"/>
                <a:gd name="connsiteX1" fmla="*/ 23068 w 823074"/>
                <a:gd name="connsiteY1" fmla="*/ 985686 h 994488"/>
                <a:gd name="connsiteX2" fmla="*/ 73326 w 823074"/>
                <a:gd name="connsiteY2" fmla="*/ 993588 h 994488"/>
                <a:gd name="connsiteX3" fmla="*/ 93099 w 823074"/>
                <a:gd name="connsiteY3" fmla="*/ 990479 h 994488"/>
                <a:gd name="connsiteX4" fmla="*/ 111225 w 823074"/>
                <a:gd name="connsiteY4" fmla="*/ 982331 h 994488"/>
                <a:gd name="connsiteX5" fmla="*/ 129350 w 823074"/>
                <a:gd name="connsiteY5" fmla="*/ 968084 h 994488"/>
                <a:gd name="connsiteX6" fmla="*/ 148302 w 823074"/>
                <a:gd name="connsiteY6" fmla="*/ 946158 h 994488"/>
                <a:gd name="connsiteX7" fmla="*/ 168074 w 823074"/>
                <a:gd name="connsiteY7" fmla="*/ 915124 h 994488"/>
                <a:gd name="connsiteX8" fmla="*/ 187849 w 823074"/>
                <a:gd name="connsiteY8" fmla="*/ 874163 h 994488"/>
                <a:gd name="connsiteX9" fmla="*/ 207622 w 823074"/>
                <a:gd name="connsiteY9" fmla="*/ 820474 h 994488"/>
                <a:gd name="connsiteX10" fmla="*/ 228220 w 823074"/>
                <a:gd name="connsiteY10" fmla="*/ 748146 h 994488"/>
                <a:gd name="connsiteX11" fmla="*/ 251288 w 823074"/>
                <a:gd name="connsiteY11" fmla="*/ 646210 h 994488"/>
                <a:gd name="connsiteX12" fmla="*/ 280948 w 823074"/>
                <a:gd name="connsiteY12" fmla="*/ 488541 h 994488"/>
                <a:gd name="connsiteX13" fmla="*/ 346862 w 823074"/>
                <a:gd name="connsiteY13" fmla="*/ 128920 h 994488"/>
                <a:gd name="connsiteX14" fmla="*/ 365811 w 823074"/>
                <a:gd name="connsiteY14" fmla="*/ 56719 h 994488"/>
                <a:gd name="connsiteX15" fmla="*/ 379818 w 823074"/>
                <a:gd name="connsiteY15" fmla="*/ 20820 h 994488"/>
                <a:gd name="connsiteX16" fmla="*/ 391352 w 823074"/>
                <a:gd name="connsiteY16" fmla="*/ 4223 h 994488"/>
                <a:gd name="connsiteX17" fmla="*/ 399590 w 823074"/>
                <a:gd name="connsiteY17" fmla="*/ 0 h 994488"/>
                <a:gd name="connsiteX18" fmla="*/ 407005 w 823074"/>
                <a:gd name="connsiteY18" fmla="*/ 1706 h 994488"/>
                <a:gd name="connsiteX19" fmla="*/ 415244 w 823074"/>
                <a:gd name="connsiteY19" fmla="*/ 9594 h 994488"/>
                <a:gd name="connsiteX20" fmla="*/ 425131 w 823074"/>
                <a:gd name="connsiteY20" fmla="*/ 26932 h 994488"/>
                <a:gd name="connsiteX21" fmla="*/ 438314 w 823074"/>
                <a:gd name="connsiteY21" fmla="*/ 61963 h 994488"/>
                <a:gd name="connsiteX22" fmla="*/ 455617 w 823074"/>
                <a:gd name="connsiteY22" fmla="*/ 124741 h 994488"/>
                <a:gd name="connsiteX23" fmla="*/ 478685 w 823074"/>
                <a:gd name="connsiteY23" fmla="*/ 229967 h 994488"/>
                <a:gd name="connsiteX24" fmla="*/ 513290 w 823074"/>
                <a:gd name="connsiteY24" fmla="*/ 415754 h 994488"/>
                <a:gd name="connsiteX25" fmla="*/ 564371 w 823074"/>
                <a:gd name="connsiteY25" fmla="*/ 687902 h 994488"/>
                <a:gd name="connsiteX26" fmla="*/ 589089 w 823074"/>
                <a:gd name="connsiteY26" fmla="*/ 791178 h 994488"/>
                <a:gd name="connsiteX27" fmla="*/ 610510 w 823074"/>
                <a:gd name="connsiteY27" fmla="*/ 859563 h 994488"/>
                <a:gd name="connsiteX28" fmla="*/ 630283 w 823074"/>
                <a:gd name="connsiteY28" fmla="*/ 906175 h 994488"/>
                <a:gd name="connsiteX29" fmla="*/ 650055 w 823074"/>
                <a:gd name="connsiteY29" fmla="*/ 939645 h 994488"/>
                <a:gd name="connsiteX30" fmla="*/ 669830 w 823074"/>
                <a:gd name="connsiteY30" fmla="*/ 963213 h 994488"/>
                <a:gd name="connsiteX31" fmla="*/ 690428 w 823074"/>
                <a:gd name="connsiteY31" fmla="*/ 979854 h 994488"/>
                <a:gd name="connsiteX32" fmla="*/ 711024 w 823074"/>
                <a:gd name="connsiteY32" fmla="*/ 989854 h 994488"/>
                <a:gd name="connsiteX33" fmla="*/ 732446 w 823074"/>
                <a:gd name="connsiteY33" fmla="*/ 994489 h 994488"/>
                <a:gd name="connsiteX34" fmla="*/ 757163 w 823074"/>
                <a:gd name="connsiteY34" fmla="*/ 994347 h 994488"/>
                <a:gd name="connsiteX35" fmla="*/ 787649 w 823074"/>
                <a:gd name="connsiteY35" fmla="*/ 988545 h 994488"/>
                <a:gd name="connsiteX36" fmla="*/ 821428 w 823074"/>
                <a:gd name="connsiteY36" fmla="*/ 983074 h 994488"/>
                <a:gd name="connsiteX37" fmla="*/ 823075 w 823074"/>
                <a:gd name="connsiteY37" fmla="*/ 983058 h 994488"/>
                <a:gd name="connsiteX38" fmla="*/ 823075 w 823074"/>
                <a:gd name="connsiteY38" fmla="*/ 983058 h 99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823074" h="994488">
                  <a:moveTo>
                    <a:pt x="0" y="983056"/>
                  </a:moveTo>
                  <a:lnTo>
                    <a:pt x="23068" y="985686"/>
                  </a:lnTo>
                  <a:lnTo>
                    <a:pt x="73326" y="993588"/>
                  </a:lnTo>
                  <a:lnTo>
                    <a:pt x="93099" y="990479"/>
                  </a:lnTo>
                  <a:lnTo>
                    <a:pt x="111225" y="982331"/>
                  </a:lnTo>
                  <a:lnTo>
                    <a:pt x="129350" y="968084"/>
                  </a:lnTo>
                  <a:lnTo>
                    <a:pt x="148302" y="946158"/>
                  </a:lnTo>
                  <a:lnTo>
                    <a:pt x="168074" y="915124"/>
                  </a:lnTo>
                  <a:lnTo>
                    <a:pt x="187849" y="874163"/>
                  </a:lnTo>
                  <a:lnTo>
                    <a:pt x="207622" y="820474"/>
                  </a:lnTo>
                  <a:lnTo>
                    <a:pt x="228220" y="748146"/>
                  </a:lnTo>
                  <a:lnTo>
                    <a:pt x="251288" y="646210"/>
                  </a:lnTo>
                  <a:lnTo>
                    <a:pt x="280948" y="488541"/>
                  </a:lnTo>
                  <a:lnTo>
                    <a:pt x="346862" y="128920"/>
                  </a:lnTo>
                  <a:lnTo>
                    <a:pt x="365811" y="56719"/>
                  </a:lnTo>
                  <a:lnTo>
                    <a:pt x="379818" y="20820"/>
                  </a:lnTo>
                  <a:lnTo>
                    <a:pt x="391352" y="4223"/>
                  </a:lnTo>
                  <a:lnTo>
                    <a:pt x="399590" y="0"/>
                  </a:lnTo>
                  <a:lnTo>
                    <a:pt x="407005" y="1706"/>
                  </a:lnTo>
                  <a:lnTo>
                    <a:pt x="415244" y="9594"/>
                  </a:lnTo>
                  <a:lnTo>
                    <a:pt x="425131" y="26932"/>
                  </a:lnTo>
                  <a:lnTo>
                    <a:pt x="438314" y="61963"/>
                  </a:lnTo>
                  <a:lnTo>
                    <a:pt x="455617" y="124741"/>
                  </a:lnTo>
                  <a:lnTo>
                    <a:pt x="478685" y="229967"/>
                  </a:lnTo>
                  <a:lnTo>
                    <a:pt x="513290" y="415754"/>
                  </a:lnTo>
                  <a:lnTo>
                    <a:pt x="564371" y="687902"/>
                  </a:lnTo>
                  <a:lnTo>
                    <a:pt x="589089" y="791178"/>
                  </a:lnTo>
                  <a:lnTo>
                    <a:pt x="610510" y="859563"/>
                  </a:lnTo>
                  <a:lnTo>
                    <a:pt x="630283" y="906175"/>
                  </a:lnTo>
                  <a:lnTo>
                    <a:pt x="650055" y="939645"/>
                  </a:lnTo>
                  <a:lnTo>
                    <a:pt x="669830" y="963213"/>
                  </a:lnTo>
                  <a:lnTo>
                    <a:pt x="690428" y="979854"/>
                  </a:lnTo>
                  <a:lnTo>
                    <a:pt x="711024" y="989854"/>
                  </a:lnTo>
                  <a:lnTo>
                    <a:pt x="732446" y="994489"/>
                  </a:lnTo>
                  <a:lnTo>
                    <a:pt x="757163" y="994347"/>
                  </a:lnTo>
                  <a:lnTo>
                    <a:pt x="787649" y="988545"/>
                  </a:lnTo>
                  <a:lnTo>
                    <a:pt x="821428" y="983074"/>
                  </a:lnTo>
                  <a:lnTo>
                    <a:pt x="823075" y="983058"/>
                  </a:lnTo>
                  <a:lnTo>
                    <a:pt x="823075" y="983058"/>
                  </a:lnTo>
                </a:path>
              </a:pathLst>
            </a:custGeom>
            <a:noFill/>
            <a:ln w="23484" cap="sq">
              <a:solidFill>
                <a:schemeClr val="bg2">
                  <a:lumMod val="50000"/>
                </a:schemeClr>
              </a:solidFill>
              <a:prstDash val="solid"/>
              <a:round/>
            </a:ln>
          </p:spPr>
          <p:txBody>
            <a:bodyPr rtlCol="0" anchor="ctr"/>
            <a:lstStyle/>
            <a:p>
              <a:endParaRPr lang="zh-CN" altLang="en-US" sz="1400"/>
            </a:p>
          </p:txBody>
        </p:sp>
        <p:sp>
          <p:nvSpPr>
            <p:cNvPr id="118" name="Freeform: Shape 117">
              <a:extLst>
                <a:ext uri="{FF2B5EF4-FFF2-40B4-BE49-F238E27FC236}">
                  <a16:creationId xmlns:a16="http://schemas.microsoft.com/office/drawing/2014/main" id="{DFA97CDE-54EF-9C31-B2B5-2D0A60CA25C5}"/>
                </a:ext>
              </a:extLst>
            </p:cNvPr>
            <p:cNvSpPr/>
            <p:nvPr/>
          </p:nvSpPr>
          <p:spPr>
            <a:xfrm>
              <a:off x="4279036" y="2872214"/>
              <a:ext cx="23524" cy="1055474"/>
            </a:xfrm>
            <a:custGeom>
              <a:avLst/>
              <a:gdLst>
                <a:gd name="connsiteX0" fmla="*/ 0 w 23524"/>
                <a:gd name="connsiteY0" fmla="*/ 1055475 h 1055474"/>
                <a:gd name="connsiteX1" fmla="*/ 0 w 23524"/>
                <a:gd name="connsiteY1" fmla="*/ 0 h 1055474"/>
              </a:gdLst>
              <a:ahLst/>
              <a:cxnLst>
                <a:cxn ang="0">
                  <a:pos x="connsiteX0" y="connsiteY0"/>
                </a:cxn>
                <a:cxn ang="0">
                  <a:pos x="connsiteX1" y="connsiteY1"/>
                </a:cxn>
              </a:cxnLst>
              <a:rect l="l" t="t" r="r" b="b"/>
              <a:pathLst>
                <a:path w="23524" h="1055474">
                  <a:moveTo>
                    <a:pt x="0" y="1055475"/>
                  </a:moveTo>
                  <a:lnTo>
                    <a:pt x="0" y="0"/>
                  </a:lnTo>
                </a:path>
              </a:pathLst>
            </a:custGeom>
            <a:noFill/>
            <a:ln w="18787" cap="sq">
              <a:solidFill>
                <a:srgbClr val="000000"/>
              </a:solidFill>
              <a:prstDash val="solid"/>
              <a:miter/>
            </a:ln>
          </p:spPr>
          <p:txBody>
            <a:bodyPr rtlCol="0" anchor="ctr"/>
            <a:lstStyle/>
            <a:p>
              <a:endParaRPr lang="zh-CN" altLang="en-US" sz="1400"/>
            </a:p>
          </p:txBody>
        </p:sp>
        <p:sp>
          <p:nvSpPr>
            <p:cNvPr id="119" name="Freeform: Shape 118">
              <a:extLst>
                <a:ext uri="{FF2B5EF4-FFF2-40B4-BE49-F238E27FC236}">
                  <a16:creationId xmlns:a16="http://schemas.microsoft.com/office/drawing/2014/main" id="{A34C1C65-8E98-A726-7EFF-94DC4F243F02}"/>
                </a:ext>
              </a:extLst>
            </p:cNvPr>
            <p:cNvSpPr/>
            <p:nvPr/>
          </p:nvSpPr>
          <p:spPr>
            <a:xfrm>
              <a:off x="4279036" y="3927689"/>
              <a:ext cx="905382" cy="23219"/>
            </a:xfrm>
            <a:custGeom>
              <a:avLst/>
              <a:gdLst>
                <a:gd name="connsiteX0" fmla="*/ 0 w 905382"/>
                <a:gd name="connsiteY0" fmla="*/ 0 h 23219"/>
                <a:gd name="connsiteX1" fmla="*/ 905383 w 905382"/>
                <a:gd name="connsiteY1" fmla="*/ 0 h 23219"/>
              </a:gdLst>
              <a:ahLst/>
              <a:cxnLst>
                <a:cxn ang="0">
                  <a:pos x="connsiteX0" y="connsiteY0"/>
                </a:cxn>
                <a:cxn ang="0">
                  <a:pos x="connsiteX1" y="connsiteY1"/>
                </a:cxn>
              </a:cxnLst>
              <a:rect l="l" t="t" r="r" b="b"/>
              <a:pathLst>
                <a:path w="905382" h="23219">
                  <a:moveTo>
                    <a:pt x="0" y="0"/>
                  </a:moveTo>
                  <a:lnTo>
                    <a:pt x="905383" y="0"/>
                  </a:lnTo>
                </a:path>
              </a:pathLst>
            </a:custGeom>
            <a:noFill/>
            <a:ln w="18787" cap="sq">
              <a:solidFill>
                <a:srgbClr val="000000"/>
              </a:solidFill>
              <a:prstDash val="solid"/>
              <a:miter/>
            </a:ln>
          </p:spPr>
          <p:txBody>
            <a:bodyPr rtlCol="0" anchor="ctr"/>
            <a:lstStyle/>
            <a:p>
              <a:endParaRPr lang="zh-CN" altLang="en-US" sz="1400"/>
            </a:p>
          </p:txBody>
        </p:sp>
        <p:sp>
          <p:nvSpPr>
            <p:cNvPr id="120" name="TextBox 119">
              <a:extLst>
                <a:ext uri="{FF2B5EF4-FFF2-40B4-BE49-F238E27FC236}">
                  <a16:creationId xmlns:a16="http://schemas.microsoft.com/office/drawing/2014/main" id="{2BF0590A-BAB6-F9F3-83EC-213064B296EB}"/>
                </a:ext>
              </a:extLst>
            </p:cNvPr>
            <p:cNvSpPr txBox="1">
              <a:spLocks/>
            </p:cNvSpPr>
            <p:nvPr/>
          </p:nvSpPr>
          <p:spPr>
            <a:xfrm>
              <a:off x="3637516" y="4258712"/>
              <a:ext cx="2374929" cy="393077"/>
            </a:xfrm>
            <a:prstGeom prst="rect">
              <a:avLst/>
            </a:prstGeom>
            <a:noFill/>
          </p:spPr>
          <p:txBody>
            <a:bodyPr wrap="none" rtlCol="0">
              <a:spAutoFit/>
            </a:bodyPr>
            <a:lstStyle/>
            <a:p>
              <a:r>
                <a:rPr lang="en-US" altLang="zh-CN" sz="1400" dirty="0"/>
                <a:t>Input Exec. Time (ms)</a:t>
              </a:r>
              <a:endParaRPr lang="zh-CN" altLang="en-US" sz="1400" dirty="0"/>
            </a:p>
          </p:txBody>
        </p:sp>
        <p:sp>
          <p:nvSpPr>
            <p:cNvPr id="121" name="TextBox 120">
              <a:extLst>
                <a:ext uri="{FF2B5EF4-FFF2-40B4-BE49-F238E27FC236}">
                  <a16:creationId xmlns:a16="http://schemas.microsoft.com/office/drawing/2014/main" id="{ED3EB697-7C60-82AD-6DB8-06EB05555931}"/>
                </a:ext>
              </a:extLst>
            </p:cNvPr>
            <p:cNvSpPr txBox="1">
              <a:spLocks/>
            </p:cNvSpPr>
            <p:nvPr/>
          </p:nvSpPr>
          <p:spPr>
            <a:xfrm>
              <a:off x="3305360" y="2834867"/>
              <a:ext cx="545238" cy="1061716"/>
            </a:xfrm>
            <a:prstGeom prst="rect">
              <a:avLst/>
            </a:prstGeom>
            <a:noFill/>
          </p:spPr>
          <p:txBody>
            <a:bodyPr vert="vert270" wrap="none" rtlCol="0">
              <a:spAutoFit/>
            </a:bodyPr>
            <a:lstStyle/>
            <a:p>
              <a:r>
                <a:rPr lang="en-US" altLang="zh-CN" sz="1400" dirty="0"/>
                <a:t>Probability</a:t>
              </a:r>
              <a:endParaRPr lang="zh-CN" altLang="en-US" sz="1400" dirty="0"/>
            </a:p>
          </p:txBody>
        </p:sp>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53308141-D39D-D85E-48D5-F6A4425C47DD}"/>
                    </a:ext>
                  </a:extLst>
                </p:cNvPr>
                <p:cNvSpPr txBox="1">
                  <a:spLocks/>
                </p:cNvSpPr>
                <p:nvPr/>
              </p:nvSpPr>
              <p:spPr>
                <a:xfrm>
                  <a:off x="3571090" y="3182346"/>
                  <a:ext cx="701644" cy="3537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dirty="0" smtClean="0">
                            <a:latin typeface="Cambria Math" panose="02040503050406030204" pitchFamily="18" charset="0"/>
                          </a:rPr>
                          <m:t>0.02</m:t>
                        </m:r>
                      </m:oMath>
                    </m:oMathPara>
                  </a14:m>
                  <a:endParaRPr lang="zh-CN" altLang="en-US" sz="1200" dirty="0"/>
                </a:p>
              </p:txBody>
            </p:sp>
          </mc:Choice>
          <mc:Fallback xmlns="">
            <p:sp>
              <p:nvSpPr>
                <p:cNvPr id="122" name="TextBox 121">
                  <a:extLst>
                    <a:ext uri="{FF2B5EF4-FFF2-40B4-BE49-F238E27FC236}">
                      <a16:creationId xmlns:a16="http://schemas.microsoft.com/office/drawing/2014/main" id="{53308141-D39D-D85E-48D5-F6A4425C47DD}"/>
                    </a:ext>
                  </a:extLst>
                </p:cNvPr>
                <p:cNvSpPr txBox="1">
                  <a:spLocks noRot="1" noChangeAspect="1" noMove="1" noResize="1" noEditPoints="1" noAdjustHandles="1" noChangeArrowheads="1" noChangeShapeType="1" noTextEdit="1"/>
                </p:cNvSpPr>
                <p:nvPr/>
              </p:nvSpPr>
              <p:spPr>
                <a:xfrm>
                  <a:off x="3571090" y="3182346"/>
                  <a:ext cx="701644" cy="35376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B1F293D0-E85E-CA85-1742-F345DA04729E}"/>
                    </a:ext>
                  </a:extLst>
                </p:cNvPr>
                <p:cNvSpPr txBox="1">
                  <a:spLocks/>
                </p:cNvSpPr>
                <p:nvPr/>
              </p:nvSpPr>
              <p:spPr>
                <a:xfrm>
                  <a:off x="3570491" y="3758525"/>
                  <a:ext cx="701644" cy="3537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dirty="0" smtClean="0">
                            <a:latin typeface="Cambria Math" panose="02040503050406030204" pitchFamily="18" charset="0"/>
                          </a:rPr>
                          <m:t>0.00</m:t>
                        </m:r>
                      </m:oMath>
                    </m:oMathPara>
                  </a14:m>
                  <a:endParaRPr lang="zh-CN" altLang="en-US" sz="1200" dirty="0"/>
                </a:p>
              </p:txBody>
            </p:sp>
          </mc:Choice>
          <mc:Fallback xmlns="">
            <p:sp>
              <p:nvSpPr>
                <p:cNvPr id="123" name="TextBox 122">
                  <a:extLst>
                    <a:ext uri="{FF2B5EF4-FFF2-40B4-BE49-F238E27FC236}">
                      <a16:creationId xmlns:a16="http://schemas.microsoft.com/office/drawing/2014/main" id="{B1F293D0-E85E-CA85-1742-F345DA04729E}"/>
                    </a:ext>
                  </a:extLst>
                </p:cNvPr>
                <p:cNvSpPr txBox="1">
                  <a:spLocks noRot="1" noChangeAspect="1" noMove="1" noResize="1" noEditPoints="1" noAdjustHandles="1" noChangeArrowheads="1" noChangeShapeType="1" noTextEdit="1"/>
                </p:cNvSpPr>
                <p:nvPr/>
              </p:nvSpPr>
              <p:spPr>
                <a:xfrm>
                  <a:off x="3570491" y="3758525"/>
                  <a:ext cx="701644" cy="353769"/>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BF02C62A-E2EE-1FE1-318A-38F4EC17FBB2}"/>
                    </a:ext>
                  </a:extLst>
                </p:cNvPr>
                <p:cNvSpPr txBox="1">
                  <a:spLocks/>
                </p:cNvSpPr>
                <p:nvPr/>
              </p:nvSpPr>
              <p:spPr>
                <a:xfrm>
                  <a:off x="4448770" y="4006950"/>
                  <a:ext cx="542179" cy="3537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dirty="0" smtClean="0">
                            <a:latin typeface="Cambria Math" panose="02040503050406030204" pitchFamily="18" charset="0"/>
                          </a:rPr>
                          <m:t>50</m:t>
                        </m:r>
                      </m:oMath>
                    </m:oMathPara>
                  </a14:m>
                  <a:endParaRPr lang="zh-CN" altLang="en-US" sz="1200" dirty="0"/>
                </a:p>
              </p:txBody>
            </p:sp>
          </mc:Choice>
          <mc:Fallback xmlns="">
            <p:sp>
              <p:nvSpPr>
                <p:cNvPr id="124" name="TextBox 123">
                  <a:extLst>
                    <a:ext uri="{FF2B5EF4-FFF2-40B4-BE49-F238E27FC236}">
                      <a16:creationId xmlns:a16="http://schemas.microsoft.com/office/drawing/2014/main" id="{BF02C62A-E2EE-1FE1-318A-38F4EC17FBB2}"/>
                    </a:ext>
                  </a:extLst>
                </p:cNvPr>
                <p:cNvSpPr txBox="1">
                  <a:spLocks noRot="1" noChangeAspect="1" noMove="1" noResize="1" noEditPoints="1" noAdjustHandles="1" noChangeArrowheads="1" noChangeShapeType="1" noTextEdit="1"/>
                </p:cNvSpPr>
                <p:nvPr/>
              </p:nvSpPr>
              <p:spPr>
                <a:xfrm>
                  <a:off x="4448770" y="4006950"/>
                  <a:ext cx="542179" cy="353769"/>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3B96A5E6-8A6E-BB53-FA59-8436EF40266A}"/>
                    </a:ext>
                  </a:extLst>
                </p:cNvPr>
                <p:cNvSpPr txBox="1">
                  <a:spLocks/>
                </p:cNvSpPr>
                <p:nvPr/>
              </p:nvSpPr>
              <p:spPr>
                <a:xfrm>
                  <a:off x="4852912" y="4008637"/>
                  <a:ext cx="657954" cy="3537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dirty="0" smtClean="0">
                            <a:latin typeface="Cambria Math" panose="02040503050406030204" pitchFamily="18" charset="0"/>
                          </a:rPr>
                          <m:t>100</m:t>
                        </m:r>
                      </m:oMath>
                    </m:oMathPara>
                  </a14:m>
                  <a:endParaRPr lang="zh-CN" altLang="en-US" sz="1200" dirty="0"/>
                </a:p>
              </p:txBody>
            </p:sp>
          </mc:Choice>
          <mc:Fallback xmlns="">
            <p:sp>
              <p:nvSpPr>
                <p:cNvPr id="125" name="TextBox 124">
                  <a:extLst>
                    <a:ext uri="{FF2B5EF4-FFF2-40B4-BE49-F238E27FC236}">
                      <a16:creationId xmlns:a16="http://schemas.microsoft.com/office/drawing/2014/main" id="{3B96A5E6-8A6E-BB53-FA59-8436EF40266A}"/>
                    </a:ext>
                  </a:extLst>
                </p:cNvPr>
                <p:cNvSpPr txBox="1">
                  <a:spLocks noRot="1" noChangeAspect="1" noMove="1" noResize="1" noEditPoints="1" noAdjustHandles="1" noChangeArrowheads="1" noChangeShapeType="1" noTextEdit="1"/>
                </p:cNvSpPr>
                <p:nvPr/>
              </p:nvSpPr>
              <p:spPr>
                <a:xfrm>
                  <a:off x="4852912" y="4008637"/>
                  <a:ext cx="657954" cy="353769"/>
                </a:xfrm>
                <a:prstGeom prst="rect">
                  <a:avLst/>
                </a:prstGeom>
                <a:blipFill>
                  <a:blip r:embed="rId14"/>
                  <a:stretch>
                    <a:fillRect/>
                  </a:stretch>
                </a:blipFill>
              </p:spPr>
              <p:txBody>
                <a:bodyPr/>
                <a:lstStyle/>
                <a:p>
                  <a:r>
                    <a:rPr lang="zh-CN" altLang="en-US">
                      <a:noFill/>
                    </a:rPr>
                    <a:t> </a:t>
                  </a:r>
                </a:p>
              </p:txBody>
            </p:sp>
          </mc:Fallback>
        </mc:AlternateContent>
      </p:grpSp>
      <p:grpSp>
        <p:nvGrpSpPr>
          <p:cNvPr id="126" name="Group 125">
            <a:extLst>
              <a:ext uri="{FF2B5EF4-FFF2-40B4-BE49-F238E27FC236}">
                <a16:creationId xmlns:a16="http://schemas.microsoft.com/office/drawing/2014/main" id="{2CE90FDA-54EF-8147-8F9D-638628B8BAE7}"/>
              </a:ext>
            </a:extLst>
          </p:cNvPr>
          <p:cNvGrpSpPr/>
          <p:nvPr/>
        </p:nvGrpSpPr>
        <p:grpSpPr>
          <a:xfrm>
            <a:off x="7195417" y="4238723"/>
            <a:ext cx="3622496" cy="1316720"/>
            <a:chOff x="6484062" y="2766311"/>
            <a:chExt cx="5434088" cy="1930380"/>
          </a:xfrm>
        </p:grpSpPr>
        <p:sp>
          <p:nvSpPr>
            <p:cNvPr id="127" name="Freeform: Shape 126">
              <a:extLst>
                <a:ext uri="{FF2B5EF4-FFF2-40B4-BE49-F238E27FC236}">
                  <a16:creationId xmlns:a16="http://schemas.microsoft.com/office/drawing/2014/main" id="{AAD1E85C-F5C3-CBD7-5FB4-97CFD40EDC49}"/>
                </a:ext>
              </a:extLst>
            </p:cNvPr>
            <p:cNvSpPr/>
            <p:nvPr/>
          </p:nvSpPr>
          <p:spPr>
            <a:xfrm>
              <a:off x="7500273" y="2949593"/>
              <a:ext cx="822792" cy="965533"/>
            </a:xfrm>
            <a:custGeom>
              <a:avLst/>
              <a:gdLst>
                <a:gd name="connsiteX0" fmla="*/ 0 w 822792"/>
                <a:gd name="connsiteY0" fmla="*/ 963275 h 965533"/>
                <a:gd name="connsiteX1" fmla="*/ 56828 w 822792"/>
                <a:gd name="connsiteY1" fmla="*/ 965533 h 965533"/>
                <a:gd name="connsiteX2" fmla="*/ 93892 w 822792"/>
                <a:gd name="connsiteY2" fmla="*/ 964494 h 965533"/>
                <a:gd name="connsiteX3" fmla="*/ 119424 w 822792"/>
                <a:gd name="connsiteY3" fmla="*/ 958741 h 965533"/>
                <a:gd name="connsiteX4" fmla="*/ 141662 w 822792"/>
                <a:gd name="connsiteY4" fmla="*/ 948627 h 965533"/>
                <a:gd name="connsiteX5" fmla="*/ 163076 w 822792"/>
                <a:gd name="connsiteY5" fmla="*/ 933297 h 965533"/>
                <a:gd name="connsiteX6" fmla="*/ 184490 w 822792"/>
                <a:gd name="connsiteY6" fmla="*/ 911611 h 965533"/>
                <a:gd name="connsiteX7" fmla="*/ 206728 w 822792"/>
                <a:gd name="connsiteY7" fmla="*/ 881618 h 965533"/>
                <a:gd name="connsiteX8" fmla="*/ 230611 w 822792"/>
                <a:gd name="connsiteY8" fmla="*/ 840410 h 965533"/>
                <a:gd name="connsiteX9" fmla="*/ 257791 w 822792"/>
                <a:gd name="connsiteY9" fmla="*/ 782474 h 965533"/>
                <a:gd name="connsiteX10" fmla="*/ 293207 w 822792"/>
                <a:gd name="connsiteY10" fmla="*/ 693415 h 965533"/>
                <a:gd name="connsiteX11" fmla="*/ 353330 w 822792"/>
                <a:gd name="connsiteY11" fmla="*/ 541273 h 965533"/>
                <a:gd name="connsiteX12" fmla="*/ 377216 w 822792"/>
                <a:gd name="connsiteY12" fmla="*/ 495591 h 965533"/>
                <a:gd name="connsiteX13" fmla="*/ 395335 w 822792"/>
                <a:gd name="connsiteY13" fmla="*/ 471057 h 965533"/>
                <a:gd name="connsiteX14" fmla="*/ 410983 w 822792"/>
                <a:gd name="connsiteY14" fmla="*/ 458143 h 965533"/>
                <a:gd name="connsiteX15" fmla="*/ 424162 w 822792"/>
                <a:gd name="connsiteY15" fmla="*/ 453680 h 965533"/>
                <a:gd name="connsiteX16" fmla="*/ 436515 w 822792"/>
                <a:gd name="connsiteY16" fmla="*/ 454961 h 965533"/>
                <a:gd name="connsiteX17" fmla="*/ 448871 w 822792"/>
                <a:gd name="connsiteY17" fmla="*/ 461498 h 965533"/>
                <a:gd name="connsiteX18" fmla="*/ 462873 w 822792"/>
                <a:gd name="connsiteY18" fmla="*/ 474999 h 965533"/>
                <a:gd name="connsiteX19" fmla="*/ 479344 w 822792"/>
                <a:gd name="connsiteY19" fmla="*/ 498445 h 965533"/>
                <a:gd name="connsiteX20" fmla="*/ 500758 w 822792"/>
                <a:gd name="connsiteY20" fmla="*/ 538839 h 965533"/>
                <a:gd name="connsiteX21" fmla="*/ 566647 w 822792"/>
                <a:gd name="connsiteY21" fmla="*/ 671036 h 965533"/>
                <a:gd name="connsiteX22" fmla="*/ 578180 w 822792"/>
                <a:gd name="connsiteY22" fmla="*/ 680540 h 965533"/>
                <a:gd name="connsiteX23" fmla="*/ 586415 w 822792"/>
                <a:gd name="connsiteY23" fmla="*/ 681649 h 965533"/>
                <a:gd name="connsiteX24" fmla="*/ 593827 w 822792"/>
                <a:gd name="connsiteY24" fmla="*/ 677800 h 965533"/>
                <a:gd name="connsiteX25" fmla="*/ 602063 w 822792"/>
                <a:gd name="connsiteY25" fmla="*/ 667420 h 965533"/>
                <a:gd name="connsiteX26" fmla="*/ 611947 w 822792"/>
                <a:gd name="connsiteY26" fmla="*/ 645575 h 965533"/>
                <a:gd name="connsiteX27" fmla="*/ 623477 w 822792"/>
                <a:gd name="connsiteY27" fmla="*/ 606180 h 965533"/>
                <a:gd name="connsiteX28" fmla="*/ 637479 w 822792"/>
                <a:gd name="connsiteY28" fmla="*/ 537969 h 965533"/>
                <a:gd name="connsiteX29" fmla="*/ 655599 w 822792"/>
                <a:gd name="connsiteY29" fmla="*/ 420691 h 965533"/>
                <a:gd name="connsiteX30" fmla="*/ 709134 w 822792"/>
                <a:gd name="connsiteY30" fmla="*/ 52378 h 965533"/>
                <a:gd name="connsiteX31" fmla="*/ 720664 w 822792"/>
                <a:gd name="connsiteY31" fmla="*/ 12893 h 965533"/>
                <a:gd name="connsiteX32" fmla="*/ 728900 w 822792"/>
                <a:gd name="connsiteY32" fmla="*/ 582 h 965533"/>
                <a:gd name="connsiteX33" fmla="*/ 733843 w 822792"/>
                <a:gd name="connsiteY33" fmla="*/ 0 h 965533"/>
                <a:gd name="connsiteX34" fmla="*/ 738784 w 822792"/>
                <a:gd name="connsiteY34" fmla="*/ 4605 h 965533"/>
                <a:gd name="connsiteX35" fmla="*/ 745373 w 822792"/>
                <a:gd name="connsiteY35" fmla="*/ 18740 h 965533"/>
                <a:gd name="connsiteX36" fmla="*/ 754432 w 822792"/>
                <a:gd name="connsiteY36" fmla="*/ 52450 h 965533"/>
                <a:gd name="connsiteX37" fmla="*/ 766788 w 822792"/>
                <a:gd name="connsiteY37" fmla="*/ 122068 h 965533"/>
                <a:gd name="connsiteX38" fmla="*/ 784084 w 822792"/>
                <a:gd name="connsiteY38" fmla="*/ 253511 h 965533"/>
                <a:gd name="connsiteX39" fmla="*/ 822792 w 822792"/>
                <a:gd name="connsiteY39" fmla="*/ 585937 h 965533"/>
                <a:gd name="connsiteX40" fmla="*/ 822792 w 822792"/>
                <a:gd name="connsiteY40" fmla="*/ 585937 h 965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22792" h="965533">
                  <a:moveTo>
                    <a:pt x="0" y="963275"/>
                  </a:moveTo>
                  <a:lnTo>
                    <a:pt x="56828" y="965533"/>
                  </a:lnTo>
                  <a:lnTo>
                    <a:pt x="93892" y="964494"/>
                  </a:lnTo>
                  <a:lnTo>
                    <a:pt x="119424" y="958741"/>
                  </a:lnTo>
                  <a:lnTo>
                    <a:pt x="141662" y="948627"/>
                  </a:lnTo>
                  <a:lnTo>
                    <a:pt x="163076" y="933297"/>
                  </a:lnTo>
                  <a:lnTo>
                    <a:pt x="184490" y="911611"/>
                  </a:lnTo>
                  <a:lnTo>
                    <a:pt x="206728" y="881618"/>
                  </a:lnTo>
                  <a:lnTo>
                    <a:pt x="230611" y="840410"/>
                  </a:lnTo>
                  <a:lnTo>
                    <a:pt x="257791" y="782474"/>
                  </a:lnTo>
                  <a:lnTo>
                    <a:pt x="293207" y="693415"/>
                  </a:lnTo>
                  <a:lnTo>
                    <a:pt x="353330" y="541273"/>
                  </a:lnTo>
                  <a:lnTo>
                    <a:pt x="377216" y="495591"/>
                  </a:lnTo>
                  <a:lnTo>
                    <a:pt x="395335" y="471057"/>
                  </a:lnTo>
                  <a:lnTo>
                    <a:pt x="410983" y="458143"/>
                  </a:lnTo>
                  <a:lnTo>
                    <a:pt x="424162" y="453680"/>
                  </a:lnTo>
                  <a:lnTo>
                    <a:pt x="436515" y="454961"/>
                  </a:lnTo>
                  <a:lnTo>
                    <a:pt x="448871" y="461498"/>
                  </a:lnTo>
                  <a:lnTo>
                    <a:pt x="462873" y="474999"/>
                  </a:lnTo>
                  <a:lnTo>
                    <a:pt x="479344" y="498445"/>
                  </a:lnTo>
                  <a:lnTo>
                    <a:pt x="500758" y="538839"/>
                  </a:lnTo>
                  <a:lnTo>
                    <a:pt x="566647" y="671036"/>
                  </a:lnTo>
                  <a:lnTo>
                    <a:pt x="578180" y="680540"/>
                  </a:lnTo>
                  <a:lnTo>
                    <a:pt x="586415" y="681649"/>
                  </a:lnTo>
                  <a:lnTo>
                    <a:pt x="593827" y="677800"/>
                  </a:lnTo>
                  <a:lnTo>
                    <a:pt x="602063" y="667420"/>
                  </a:lnTo>
                  <a:lnTo>
                    <a:pt x="611947" y="645575"/>
                  </a:lnTo>
                  <a:lnTo>
                    <a:pt x="623477" y="606180"/>
                  </a:lnTo>
                  <a:lnTo>
                    <a:pt x="637479" y="537969"/>
                  </a:lnTo>
                  <a:lnTo>
                    <a:pt x="655599" y="420691"/>
                  </a:lnTo>
                  <a:lnTo>
                    <a:pt x="709134" y="52378"/>
                  </a:lnTo>
                  <a:lnTo>
                    <a:pt x="720664" y="12893"/>
                  </a:lnTo>
                  <a:lnTo>
                    <a:pt x="728900" y="582"/>
                  </a:lnTo>
                  <a:lnTo>
                    <a:pt x="733843" y="0"/>
                  </a:lnTo>
                  <a:lnTo>
                    <a:pt x="738784" y="4605"/>
                  </a:lnTo>
                  <a:lnTo>
                    <a:pt x="745373" y="18740"/>
                  </a:lnTo>
                  <a:lnTo>
                    <a:pt x="754432" y="52450"/>
                  </a:lnTo>
                  <a:lnTo>
                    <a:pt x="766788" y="122068"/>
                  </a:lnTo>
                  <a:lnTo>
                    <a:pt x="784084" y="253511"/>
                  </a:lnTo>
                  <a:lnTo>
                    <a:pt x="822792" y="585937"/>
                  </a:lnTo>
                  <a:lnTo>
                    <a:pt x="822792" y="585937"/>
                  </a:lnTo>
                </a:path>
              </a:pathLst>
            </a:custGeom>
            <a:noFill/>
            <a:ln w="23484" cap="sq">
              <a:solidFill>
                <a:schemeClr val="bg2">
                  <a:lumMod val="50000"/>
                </a:schemeClr>
              </a:solidFill>
              <a:prstDash val="solid"/>
              <a:round/>
            </a:ln>
          </p:spPr>
          <p:txBody>
            <a:bodyPr rtlCol="0" anchor="ctr"/>
            <a:lstStyle/>
            <a:p>
              <a:endParaRPr lang="zh-CN" altLang="en-US" sz="1400"/>
            </a:p>
          </p:txBody>
        </p:sp>
        <p:grpSp>
          <p:nvGrpSpPr>
            <p:cNvPr id="128" name="Group 127">
              <a:extLst>
                <a:ext uri="{FF2B5EF4-FFF2-40B4-BE49-F238E27FC236}">
                  <a16:creationId xmlns:a16="http://schemas.microsoft.com/office/drawing/2014/main" id="{D699F675-31E8-2EA7-C09E-D13CEAE64393}"/>
                </a:ext>
              </a:extLst>
            </p:cNvPr>
            <p:cNvGrpSpPr/>
            <p:nvPr/>
          </p:nvGrpSpPr>
          <p:grpSpPr>
            <a:xfrm>
              <a:off x="9318794" y="3781130"/>
              <a:ext cx="2194123" cy="142234"/>
              <a:chOff x="9318794" y="3781130"/>
              <a:chExt cx="2194123" cy="142234"/>
            </a:xfrm>
            <a:pattFill prst="pct5">
              <a:fgClr>
                <a:schemeClr val="tx1"/>
              </a:fgClr>
              <a:bgClr>
                <a:schemeClr val="accent2"/>
              </a:bgClr>
            </a:pattFill>
          </p:grpSpPr>
          <p:sp>
            <p:nvSpPr>
              <p:cNvPr id="221" name="Freeform: Shape 220">
                <a:extLst>
                  <a:ext uri="{FF2B5EF4-FFF2-40B4-BE49-F238E27FC236}">
                    <a16:creationId xmlns:a16="http://schemas.microsoft.com/office/drawing/2014/main" id="{EA78501A-9ED6-206B-41BF-F310B13C0714}"/>
                  </a:ext>
                </a:extLst>
              </p:cNvPr>
              <p:cNvSpPr/>
              <p:nvPr/>
            </p:nvSpPr>
            <p:spPr>
              <a:xfrm>
                <a:off x="9318794" y="3918621"/>
                <a:ext cx="137125" cy="4742"/>
              </a:xfrm>
              <a:custGeom>
                <a:avLst/>
                <a:gdLst>
                  <a:gd name="connsiteX0" fmla="*/ 0 w 137125"/>
                  <a:gd name="connsiteY0" fmla="*/ 4743 h 4742"/>
                  <a:gd name="connsiteX1" fmla="*/ 137125 w 137125"/>
                  <a:gd name="connsiteY1" fmla="*/ 4743 h 4742"/>
                  <a:gd name="connsiteX2" fmla="*/ 137125 w 137125"/>
                  <a:gd name="connsiteY2" fmla="*/ 0 h 4742"/>
                  <a:gd name="connsiteX3" fmla="*/ 0 w 137125"/>
                  <a:gd name="connsiteY3" fmla="*/ 0 h 4742"/>
                </a:gdLst>
                <a:ahLst/>
                <a:cxnLst>
                  <a:cxn ang="0">
                    <a:pos x="connsiteX0" y="connsiteY0"/>
                  </a:cxn>
                  <a:cxn ang="0">
                    <a:pos x="connsiteX1" y="connsiteY1"/>
                  </a:cxn>
                  <a:cxn ang="0">
                    <a:pos x="connsiteX2" y="connsiteY2"/>
                  </a:cxn>
                  <a:cxn ang="0">
                    <a:pos x="connsiteX3" y="connsiteY3"/>
                  </a:cxn>
                </a:cxnLst>
                <a:rect l="l" t="t" r="r" b="b"/>
                <a:pathLst>
                  <a:path w="137125" h="4742">
                    <a:moveTo>
                      <a:pt x="0" y="4743"/>
                    </a:moveTo>
                    <a:lnTo>
                      <a:pt x="137125" y="4743"/>
                    </a:lnTo>
                    <a:lnTo>
                      <a:pt x="137125" y="0"/>
                    </a:lnTo>
                    <a:lnTo>
                      <a:pt x="0" y="0"/>
                    </a:lnTo>
                    <a:close/>
                  </a:path>
                </a:pathLst>
              </a:custGeom>
              <a:grpFill/>
              <a:ln w="10160" cap="flat">
                <a:solidFill>
                  <a:srgbClr val="000000"/>
                </a:solidFill>
                <a:prstDash val="solid"/>
                <a:miter/>
              </a:ln>
            </p:spPr>
            <p:txBody>
              <a:bodyPr rtlCol="0" anchor="ctr"/>
              <a:lstStyle/>
              <a:p>
                <a:endParaRPr lang="zh-CN" altLang="en-US" sz="1400"/>
              </a:p>
            </p:txBody>
          </p:sp>
          <p:sp>
            <p:nvSpPr>
              <p:cNvPr id="222" name="Freeform: Shape 221">
                <a:extLst>
                  <a:ext uri="{FF2B5EF4-FFF2-40B4-BE49-F238E27FC236}">
                    <a16:creationId xmlns:a16="http://schemas.microsoft.com/office/drawing/2014/main" id="{7F3587FC-CE23-9CD0-E39C-E6BEB2F38D8B}"/>
                  </a:ext>
                </a:extLst>
              </p:cNvPr>
              <p:cNvSpPr/>
              <p:nvPr/>
            </p:nvSpPr>
            <p:spPr>
              <a:xfrm>
                <a:off x="9833032" y="3909140"/>
                <a:ext cx="137148" cy="14224"/>
              </a:xfrm>
              <a:custGeom>
                <a:avLst/>
                <a:gdLst>
                  <a:gd name="connsiteX0" fmla="*/ 0 w 137148"/>
                  <a:gd name="connsiteY0" fmla="*/ 14224 h 14224"/>
                  <a:gd name="connsiteX1" fmla="*/ 137149 w 137148"/>
                  <a:gd name="connsiteY1" fmla="*/ 14224 h 14224"/>
                  <a:gd name="connsiteX2" fmla="*/ 137149 w 137148"/>
                  <a:gd name="connsiteY2" fmla="*/ 0 h 14224"/>
                  <a:gd name="connsiteX3" fmla="*/ 0 w 137148"/>
                  <a:gd name="connsiteY3" fmla="*/ 0 h 14224"/>
                </a:gdLst>
                <a:ahLst/>
                <a:cxnLst>
                  <a:cxn ang="0">
                    <a:pos x="connsiteX0" y="connsiteY0"/>
                  </a:cxn>
                  <a:cxn ang="0">
                    <a:pos x="connsiteX1" y="connsiteY1"/>
                  </a:cxn>
                  <a:cxn ang="0">
                    <a:pos x="connsiteX2" y="connsiteY2"/>
                  </a:cxn>
                  <a:cxn ang="0">
                    <a:pos x="connsiteX3" y="connsiteY3"/>
                  </a:cxn>
                </a:cxnLst>
                <a:rect l="l" t="t" r="r" b="b"/>
                <a:pathLst>
                  <a:path w="137148" h="14224">
                    <a:moveTo>
                      <a:pt x="0" y="14224"/>
                    </a:moveTo>
                    <a:lnTo>
                      <a:pt x="137149" y="14224"/>
                    </a:lnTo>
                    <a:lnTo>
                      <a:pt x="137149" y="0"/>
                    </a:lnTo>
                    <a:lnTo>
                      <a:pt x="0" y="0"/>
                    </a:lnTo>
                    <a:close/>
                  </a:path>
                </a:pathLst>
              </a:custGeom>
              <a:grpFill/>
              <a:ln w="10160" cap="flat">
                <a:solidFill>
                  <a:srgbClr val="000000"/>
                </a:solidFill>
                <a:prstDash val="solid"/>
                <a:miter/>
              </a:ln>
            </p:spPr>
            <p:txBody>
              <a:bodyPr rtlCol="0" anchor="ctr"/>
              <a:lstStyle/>
              <a:p>
                <a:endParaRPr lang="zh-CN" altLang="en-US" sz="1400"/>
              </a:p>
            </p:txBody>
          </p:sp>
          <p:sp>
            <p:nvSpPr>
              <p:cNvPr id="223" name="Freeform: Shape 222">
                <a:extLst>
                  <a:ext uri="{FF2B5EF4-FFF2-40B4-BE49-F238E27FC236}">
                    <a16:creationId xmlns:a16="http://schemas.microsoft.com/office/drawing/2014/main" id="{2B0CED41-BA8A-0AB3-54A1-D2A31944DCC6}"/>
                  </a:ext>
                </a:extLst>
              </p:cNvPr>
              <p:cNvSpPr/>
              <p:nvPr/>
            </p:nvSpPr>
            <p:spPr>
              <a:xfrm>
                <a:off x="10347293" y="3890175"/>
                <a:ext cx="137125" cy="33188"/>
              </a:xfrm>
              <a:custGeom>
                <a:avLst/>
                <a:gdLst>
                  <a:gd name="connsiteX0" fmla="*/ 0 w 137125"/>
                  <a:gd name="connsiteY0" fmla="*/ 33189 h 33188"/>
                  <a:gd name="connsiteX1" fmla="*/ 137126 w 137125"/>
                  <a:gd name="connsiteY1" fmla="*/ 33189 h 33188"/>
                  <a:gd name="connsiteX2" fmla="*/ 137126 w 137125"/>
                  <a:gd name="connsiteY2" fmla="*/ 0 h 33188"/>
                  <a:gd name="connsiteX3" fmla="*/ 0 w 137125"/>
                  <a:gd name="connsiteY3" fmla="*/ 0 h 33188"/>
                </a:gdLst>
                <a:ahLst/>
                <a:cxnLst>
                  <a:cxn ang="0">
                    <a:pos x="connsiteX0" y="connsiteY0"/>
                  </a:cxn>
                  <a:cxn ang="0">
                    <a:pos x="connsiteX1" y="connsiteY1"/>
                  </a:cxn>
                  <a:cxn ang="0">
                    <a:pos x="connsiteX2" y="connsiteY2"/>
                  </a:cxn>
                  <a:cxn ang="0">
                    <a:pos x="connsiteX3" y="connsiteY3"/>
                  </a:cxn>
                </a:cxnLst>
                <a:rect l="l" t="t" r="r" b="b"/>
                <a:pathLst>
                  <a:path w="137125" h="33188">
                    <a:moveTo>
                      <a:pt x="0" y="33189"/>
                    </a:moveTo>
                    <a:lnTo>
                      <a:pt x="137126" y="33189"/>
                    </a:lnTo>
                    <a:lnTo>
                      <a:pt x="137126" y="0"/>
                    </a:lnTo>
                    <a:lnTo>
                      <a:pt x="0" y="0"/>
                    </a:lnTo>
                    <a:close/>
                  </a:path>
                </a:pathLst>
              </a:custGeom>
              <a:grpFill/>
              <a:ln w="10160" cap="flat">
                <a:solidFill>
                  <a:srgbClr val="000000"/>
                </a:solidFill>
                <a:prstDash val="solid"/>
                <a:miter/>
              </a:ln>
            </p:spPr>
            <p:txBody>
              <a:bodyPr rtlCol="0" anchor="ctr"/>
              <a:lstStyle/>
              <a:p>
                <a:endParaRPr lang="zh-CN" altLang="en-US" sz="1400"/>
              </a:p>
            </p:txBody>
          </p:sp>
          <p:sp>
            <p:nvSpPr>
              <p:cNvPr id="224" name="Freeform: Shape 223">
                <a:extLst>
                  <a:ext uri="{FF2B5EF4-FFF2-40B4-BE49-F238E27FC236}">
                    <a16:creationId xmlns:a16="http://schemas.microsoft.com/office/drawing/2014/main" id="{B1046423-C59A-0366-AD5B-3A6FBC4B63F5}"/>
                  </a:ext>
                </a:extLst>
              </p:cNvPr>
              <p:cNvSpPr/>
              <p:nvPr/>
            </p:nvSpPr>
            <p:spPr>
              <a:xfrm>
                <a:off x="10861531" y="3843712"/>
                <a:ext cx="137125" cy="79651"/>
              </a:xfrm>
              <a:custGeom>
                <a:avLst/>
                <a:gdLst>
                  <a:gd name="connsiteX0" fmla="*/ 0 w 137125"/>
                  <a:gd name="connsiteY0" fmla="*/ 79652 h 79651"/>
                  <a:gd name="connsiteX1" fmla="*/ 137125 w 137125"/>
                  <a:gd name="connsiteY1" fmla="*/ 79652 h 79651"/>
                  <a:gd name="connsiteX2" fmla="*/ 137125 w 137125"/>
                  <a:gd name="connsiteY2" fmla="*/ 0 h 79651"/>
                  <a:gd name="connsiteX3" fmla="*/ 0 w 137125"/>
                  <a:gd name="connsiteY3" fmla="*/ 0 h 79651"/>
                </a:gdLst>
                <a:ahLst/>
                <a:cxnLst>
                  <a:cxn ang="0">
                    <a:pos x="connsiteX0" y="connsiteY0"/>
                  </a:cxn>
                  <a:cxn ang="0">
                    <a:pos x="connsiteX1" y="connsiteY1"/>
                  </a:cxn>
                  <a:cxn ang="0">
                    <a:pos x="connsiteX2" y="connsiteY2"/>
                  </a:cxn>
                  <a:cxn ang="0">
                    <a:pos x="connsiteX3" y="connsiteY3"/>
                  </a:cxn>
                </a:cxnLst>
                <a:rect l="l" t="t" r="r" b="b"/>
                <a:pathLst>
                  <a:path w="137125" h="79651">
                    <a:moveTo>
                      <a:pt x="0" y="79652"/>
                    </a:moveTo>
                    <a:lnTo>
                      <a:pt x="137125" y="79652"/>
                    </a:lnTo>
                    <a:lnTo>
                      <a:pt x="137125" y="0"/>
                    </a:lnTo>
                    <a:lnTo>
                      <a:pt x="0" y="0"/>
                    </a:lnTo>
                    <a:close/>
                  </a:path>
                </a:pathLst>
              </a:custGeom>
              <a:grpFill/>
              <a:ln w="10160" cap="flat">
                <a:solidFill>
                  <a:srgbClr val="000000"/>
                </a:solidFill>
                <a:prstDash val="solid"/>
                <a:miter/>
              </a:ln>
            </p:spPr>
            <p:txBody>
              <a:bodyPr rtlCol="0" anchor="ctr"/>
              <a:lstStyle/>
              <a:p>
                <a:endParaRPr lang="zh-CN" altLang="en-US" sz="1400"/>
              </a:p>
            </p:txBody>
          </p:sp>
          <p:sp>
            <p:nvSpPr>
              <p:cNvPr id="225" name="Freeform: Shape 224">
                <a:extLst>
                  <a:ext uri="{FF2B5EF4-FFF2-40B4-BE49-F238E27FC236}">
                    <a16:creationId xmlns:a16="http://schemas.microsoft.com/office/drawing/2014/main" id="{1DF8D316-1AD5-2439-17D3-63A1ECD11DD9}"/>
                  </a:ext>
                </a:extLst>
              </p:cNvPr>
              <p:cNvSpPr/>
              <p:nvPr/>
            </p:nvSpPr>
            <p:spPr>
              <a:xfrm>
                <a:off x="11375769" y="3781130"/>
                <a:ext cx="137148" cy="142233"/>
              </a:xfrm>
              <a:custGeom>
                <a:avLst/>
                <a:gdLst>
                  <a:gd name="connsiteX0" fmla="*/ 0 w 137148"/>
                  <a:gd name="connsiteY0" fmla="*/ 142234 h 142233"/>
                  <a:gd name="connsiteX1" fmla="*/ 137149 w 137148"/>
                  <a:gd name="connsiteY1" fmla="*/ 142234 h 142233"/>
                  <a:gd name="connsiteX2" fmla="*/ 137149 w 137148"/>
                  <a:gd name="connsiteY2" fmla="*/ 0 h 142233"/>
                  <a:gd name="connsiteX3" fmla="*/ 0 w 137148"/>
                  <a:gd name="connsiteY3" fmla="*/ 0 h 142233"/>
                </a:gdLst>
                <a:ahLst/>
                <a:cxnLst>
                  <a:cxn ang="0">
                    <a:pos x="connsiteX0" y="connsiteY0"/>
                  </a:cxn>
                  <a:cxn ang="0">
                    <a:pos x="connsiteX1" y="connsiteY1"/>
                  </a:cxn>
                  <a:cxn ang="0">
                    <a:pos x="connsiteX2" y="connsiteY2"/>
                  </a:cxn>
                  <a:cxn ang="0">
                    <a:pos x="connsiteX3" y="connsiteY3"/>
                  </a:cxn>
                </a:cxnLst>
                <a:rect l="l" t="t" r="r" b="b"/>
                <a:pathLst>
                  <a:path w="137148" h="142233">
                    <a:moveTo>
                      <a:pt x="0" y="142234"/>
                    </a:moveTo>
                    <a:lnTo>
                      <a:pt x="137149" y="142234"/>
                    </a:lnTo>
                    <a:lnTo>
                      <a:pt x="137149" y="0"/>
                    </a:lnTo>
                    <a:lnTo>
                      <a:pt x="0" y="0"/>
                    </a:lnTo>
                    <a:close/>
                  </a:path>
                </a:pathLst>
              </a:custGeom>
              <a:grpFill/>
              <a:ln w="10160" cap="flat">
                <a:solidFill>
                  <a:srgbClr val="000000"/>
                </a:solidFill>
                <a:prstDash val="solid"/>
                <a:miter/>
              </a:ln>
            </p:spPr>
            <p:txBody>
              <a:bodyPr rtlCol="0" anchor="ctr"/>
              <a:lstStyle/>
              <a:p>
                <a:endParaRPr lang="zh-CN" altLang="en-US" sz="1400"/>
              </a:p>
            </p:txBody>
          </p:sp>
        </p:grpSp>
        <p:grpSp>
          <p:nvGrpSpPr>
            <p:cNvPr id="129" name="Group 128">
              <a:extLst>
                <a:ext uri="{FF2B5EF4-FFF2-40B4-BE49-F238E27FC236}">
                  <a16:creationId xmlns:a16="http://schemas.microsoft.com/office/drawing/2014/main" id="{1EE2EC13-D7E3-89EC-F7FC-012DDEDF03B9}"/>
                </a:ext>
              </a:extLst>
            </p:cNvPr>
            <p:cNvGrpSpPr/>
            <p:nvPr/>
          </p:nvGrpSpPr>
          <p:grpSpPr>
            <a:xfrm>
              <a:off x="9455919" y="3761355"/>
              <a:ext cx="2194124" cy="162008"/>
              <a:chOff x="9455919" y="3761355"/>
              <a:chExt cx="2194124" cy="162008"/>
            </a:xfrm>
            <a:pattFill prst="dashHorz">
              <a:fgClr>
                <a:schemeClr val="tx1"/>
              </a:fgClr>
              <a:bgClr>
                <a:schemeClr val="accent3"/>
              </a:bgClr>
            </a:pattFill>
          </p:grpSpPr>
          <p:sp>
            <p:nvSpPr>
              <p:cNvPr id="216" name="Freeform: Shape 215">
                <a:extLst>
                  <a:ext uri="{FF2B5EF4-FFF2-40B4-BE49-F238E27FC236}">
                    <a16:creationId xmlns:a16="http://schemas.microsoft.com/office/drawing/2014/main" id="{F8FC72FC-88E0-40F8-F68D-115468D61F7D}"/>
                  </a:ext>
                </a:extLst>
              </p:cNvPr>
              <p:cNvSpPr/>
              <p:nvPr/>
            </p:nvSpPr>
            <p:spPr>
              <a:xfrm>
                <a:off x="9455919" y="3918598"/>
                <a:ext cx="137148" cy="4765"/>
              </a:xfrm>
              <a:custGeom>
                <a:avLst/>
                <a:gdLst>
                  <a:gd name="connsiteX0" fmla="*/ 0 w 137148"/>
                  <a:gd name="connsiteY0" fmla="*/ 4766 h 4765"/>
                  <a:gd name="connsiteX1" fmla="*/ 137149 w 137148"/>
                  <a:gd name="connsiteY1" fmla="*/ 4766 h 4765"/>
                  <a:gd name="connsiteX2" fmla="*/ 137149 w 137148"/>
                  <a:gd name="connsiteY2" fmla="*/ 0 h 4765"/>
                  <a:gd name="connsiteX3" fmla="*/ 0 w 137148"/>
                  <a:gd name="connsiteY3" fmla="*/ 0 h 4765"/>
                </a:gdLst>
                <a:ahLst/>
                <a:cxnLst>
                  <a:cxn ang="0">
                    <a:pos x="connsiteX0" y="connsiteY0"/>
                  </a:cxn>
                  <a:cxn ang="0">
                    <a:pos x="connsiteX1" y="connsiteY1"/>
                  </a:cxn>
                  <a:cxn ang="0">
                    <a:pos x="connsiteX2" y="connsiteY2"/>
                  </a:cxn>
                  <a:cxn ang="0">
                    <a:pos x="connsiteX3" y="connsiteY3"/>
                  </a:cxn>
                </a:cxnLst>
                <a:rect l="l" t="t" r="r" b="b"/>
                <a:pathLst>
                  <a:path w="137148" h="4765">
                    <a:moveTo>
                      <a:pt x="0" y="4766"/>
                    </a:moveTo>
                    <a:lnTo>
                      <a:pt x="137149" y="4766"/>
                    </a:lnTo>
                    <a:lnTo>
                      <a:pt x="137149" y="0"/>
                    </a:lnTo>
                    <a:lnTo>
                      <a:pt x="0" y="0"/>
                    </a:lnTo>
                    <a:close/>
                  </a:path>
                </a:pathLst>
              </a:custGeom>
              <a:grpFill/>
              <a:ln w="10160" cap="flat">
                <a:solidFill>
                  <a:srgbClr val="000000"/>
                </a:solidFill>
                <a:prstDash val="solid"/>
                <a:miter/>
              </a:ln>
            </p:spPr>
            <p:txBody>
              <a:bodyPr rtlCol="0" anchor="ctr"/>
              <a:lstStyle/>
              <a:p>
                <a:endParaRPr lang="zh-CN" altLang="en-US" sz="1400"/>
              </a:p>
            </p:txBody>
          </p:sp>
          <p:sp>
            <p:nvSpPr>
              <p:cNvPr id="217" name="Freeform: Shape 216">
                <a:extLst>
                  <a:ext uri="{FF2B5EF4-FFF2-40B4-BE49-F238E27FC236}">
                    <a16:creationId xmlns:a16="http://schemas.microsoft.com/office/drawing/2014/main" id="{64A89F03-A5BD-83BB-563A-4CF40F90981C}"/>
                  </a:ext>
                </a:extLst>
              </p:cNvPr>
              <p:cNvSpPr/>
              <p:nvPr/>
            </p:nvSpPr>
            <p:spPr>
              <a:xfrm>
                <a:off x="9970180" y="3909068"/>
                <a:ext cx="137125" cy="14295"/>
              </a:xfrm>
              <a:custGeom>
                <a:avLst/>
                <a:gdLst>
                  <a:gd name="connsiteX0" fmla="*/ 0 w 137125"/>
                  <a:gd name="connsiteY0" fmla="*/ 14295 h 14295"/>
                  <a:gd name="connsiteX1" fmla="*/ 137125 w 137125"/>
                  <a:gd name="connsiteY1" fmla="*/ 14295 h 14295"/>
                  <a:gd name="connsiteX2" fmla="*/ 137125 w 137125"/>
                  <a:gd name="connsiteY2" fmla="*/ 0 h 14295"/>
                  <a:gd name="connsiteX3" fmla="*/ 0 w 137125"/>
                  <a:gd name="connsiteY3" fmla="*/ 0 h 14295"/>
                </a:gdLst>
                <a:ahLst/>
                <a:cxnLst>
                  <a:cxn ang="0">
                    <a:pos x="connsiteX0" y="connsiteY0"/>
                  </a:cxn>
                  <a:cxn ang="0">
                    <a:pos x="connsiteX1" y="connsiteY1"/>
                  </a:cxn>
                  <a:cxn ang="0">
                    <a:pos x="connsiteX2" y="connsiteY2"/>
                  </a:cxn>
                  <a:cxn ang="0">
                    <a:pos x="connsiteX3" y="connsiteY3"/>
                  </a:cxn>
                </a:cxnLst>
                <a:rect l="l" t="t" r="r" b="b"/>
                <a:pathLst>
                  <a:path w="137125" h="14295">
                    <a:moveTo>
                      <a:pt x="0" y="14295"/>
                    </a:moveTo>
                    <a:lnTo>
                      <a:pt x="137125" y="14295"/>
                    </a:lnTo>
                    <a:lnTo>
                      <a:pt x="137125" y="0"/>
                    </a:lnTo>
                    <a:lnTo>
                      <a:pt x="0" y="0"/>
                    </a:lnTo>
                    <a:close/>
                  </a:path>
                </a:pathLst>
              </a:custGeom>
              <a:grpFill/>
              <a:ln w="10160" cap="flat">
                <a:solidFill>
                  <a:srgbClr val="000000"/>
                </a:solidFill>
                <a:prstDash val="solid"/>
                <a:miter/>
              </a:ln>
            </p:spPr>
            <p:txBody>
              <a:bodyPr rtlCol="0" anchor="ctr"/>
              <a:lstStyle/>
              <a:p>
                <a:endParaRPr lang="zh-CN" altLang="en-US" sz="1400"/>
              </a:p>
            </p:txBody>
          </p:sp>
          <p:sp>
            <p:nvSpPr>
              <p:cNvPr id="218" name="Freeform: Shape 217">
                <a:extLst>
                  <a:ext uri="{FF2B5EF4-FFF2-40B4-BE49-F238E27FC236}">
                    <a16:creationId xmlns:a16="http://schemas.microsoft.com/office/drawing/2014/main" id="{D2FA0317-23F9-4E64-A8F7-85B694DB2F38}"/>
                  </a:ext>
                </a:extLst>
              </p:cNvPr>
              <p:cNvSpPr/>
              <p:nvPr/>
            </p:nvSpPr>
            <p:spPr>
              <a:xfrm>
                <a:off x="10484418" y="3890007"/>
                <a:ext cx="137125" cy="33356"/>
              </a:xfrm>
              <a:custGeom>
                <a:avLst/>
                <a:gdLst>
                  <a:gd name="connsiteX0" fmla="*/ 0 w 137125"/>
                  <a:gd name="connsiteY0" fmla="*/ 33356 h 33356"/>
                  <a:gd name="connsiteX1" fmla="*/ 137125 w 137125"/>
                  <a:gd name="connsiteY1" fmla="*/ 33356 h 33356"/>
                  <a:gd name="connsiteX2" fmla="*/ 137125 w 137125"/>
                  <a:gd name="connsiteY2" fmla="*/ 0 h 33356"/>
                  <a:gd name="connsiteX3" fmla="*/ 0 w 137125"/>
                  <a:gd name="connsiteY3" fmla="*/ 0 h 33356"/>
                </a:gdLst>
                <a:ahLst/>
                <a:cxnLst>
                  <a:cxn ang="0">
                    <a:pos x="connsiteX0" y="connsiteY0"/>
                  </a:cxn>
                  <a:cxn ang="0">
                    <a:pos x="connsiteX1" y="connsiteY1"/>
                  </a:cxn>
                  <a:cxn ang="0">
                    <a:pos x="connsiteX2" y="connsiteY2"/>
                  </a:cxn>
                  <a:cxn ang="0">
                    <a:pos x="connsiteX3" y="connsiteY3"/>
                  </a:cxn>
                </a:cxnLst>
                <a:rect l="l" t="t" r="r" b="b"/>
                <a:pathLst>
                  <a:path w="137125" h="33356">
                    <a:moveTo>
                      <a:pt x="0" y="33356"/>
                    </a:moveTo>
                    <a:lnTo>
                      <a:pt x="137125" y="33356"/>
                    </a:lnTo>
                    <a:lnTo>
                      <a:pt x="137125" y="0"/>
                    </a:lnTo>
                    <a:lnTo>
                      <a:pt x="0" y="0"/>
                    </a:lnTo>
                    <a:close/>
                  </a:path>
                </a:pathLst>
              </a:custGeom>
              <a:grpFill/>
              <a:ln w="10160" cap="flat">
                <a:solidFill>
                  <a:srgbClr val="000000"/>
                </a:solidFill>
                <a:prstDash val="solid"/>
                <a:miter/>
              </a:ln>
            </p:spPr>
            <p:txBody>
              <a:bodyPr rtlCol="0" anchor="ctr"/>
              <a:lstStyle/>
              <a:p>
                <a:endParaRPr lang="zh-CN" altLang="en-US" sz="1400"/>
              </a:p>
            </p:txBody>
          </p:sp>
          <p:sp>
            <p:nvSpPr>
              <p:cNvPr id="219" name="Freeform: Shape 218">
                <a:extLst>
                  <a:ext uri="{FF2B5EF4-FFF2-40B4-BE49-F238E27FC236}">
                    <a16:creationId xmlns:a16="http://schemas.microsoft.com/office/drawing/2014/main" id="{840C3368-5DAA-956A-1CD3-978CD6E83D62}"/>
                  </a:ext>
                </a:extLst>
              </p:cNvPr>
              <p:cNvSpPr/>
              <p:nvPr/>
            </p:nvSpPr>
            <p:spPr>
              <a:xfrm>
                <a:off x="10998656" y="3842358"/>
                <a:ext cx="137148" cy="81005"/>
              </a:xfrm>
              <a:custGeom>
                <a:avLst/>
                <a:gdLst>
                  <a:gd name="connsiteX0" fmla="*/ 0 w 137148"/>
                  <a:gd name="connsiteY0" fmla="*/ 81005 h 81005"/>
                  <a:gd name="connsiteX1" fmla="*/ 137149 w 137148"/>
                  <a:gd name="connsiteY1" fmla="*/ 81005 h 81005"/>
                  <a:gd name="connsiteX2" fmla="*/ 137149 w 137148"/>
                  <a:gd name="connsiteY2" fmla="*/ 0 h 81005"/>
                  <a:gd name="connsiteX3" fmla="*/ 0 w 137148"/>
                  <a:gd name="connsiteY3" fmla="*/ 0 h 81005"/>
                </a:gdLst>
                <a:ahLst/>
                <a:cxnLst>
                  <a:cxn ang="0">
                    <a:pos x="connsiteX0" y="connsiteY0"/>
                  </a:cxn>
                  <a:cxn ang="0">
                    <a:pos x="connsiteX1" y="connsiteY1"/>
                  </a:cxn>
                  <a:cxn ang="0">
                    <a:pos x="connsiteX2" y="connsiteY2"/>
                  </a:cxn>
                  <a:cxn ang="0">
                    <a:pos x="connsiteX3" y="connsiteY3"/>
                  </a:cxn>
                </a:cxnLst>
                <a:rect l="l" t="t" r="r" b="b"/>
                <a:pathLst>
                  <a:path w="137148" h="81005">
                    <a:moveTo>
                      <a:pt x="0" y="81005"/>
                    </a:moveTo>
                    <a:lnTo>
                      <a:pt x="137149" y="81005"/>
                    </a:lnTo>
                    <a:lnTo>
                      <a:pt x="137149" y="0"/>
                    </a:lnTo>
                    <a:lnTo>
                      <a:pt x="0" y="0"/>
                    </a:lnTo>
                    <a:close/>
                  </a:path>
                </a:pathLst>
              </a:custGeom>
              <a:grpFill/>
              <a:ln w="10160" cap="flat">
                <a:solidFill>
                  <a:srgbClr val="000000"/>
                </a:solidFill>
                <a:prstDash val="solid"/>
                <a:miter/>
              </a:ln>
            </p:spPr>
            <p:txBody>
              <a:bodyPr rtlCol="0" anchor="ctr"/>
              <a:lstStyle/>
              <a:p>
                <a:endParaRPr lang="zh-CN" altLang="en-US" sz="1400"/>
              </a:p>
            </p:txBody>
          </p:sp>
          <p:sp>
            <p:nvSpPr>
              <p:cNvPr id="220" name="Freeform: Shape 219">
                <a:extLst>
                  <a:ext uri="{FF2B5EF4-FFF2-40B4-BE49-F238E27FC236}">
                    <a16:creationId xmlns:a16="http://schemas.microsoft.com/office/drawing/2014/main" id="{6560E90F-3A23-5B06-6B8D-D94D9300C027}"/>
                  </a:ext>
                </a:extLst>
              </p:cNvPr>
              <p:cNvSpPr/>
              <p:nvPr/>
            </p:nvSpPr>
            <p:spPr>
              <a:xfrm>
                <a:off x="11512918" y="3761355"/>
                <a:ext cx="137125" cy="162008"/>
              </a:xfrm>
              <a:custGeom>
                <a:avLst/>
                <a:gdLst>
                  <a:gd name="connsiteX0" fmla="*/ 0 w 137125"/>
                  <a:gd name="connsiteY0" fmla="*/ 162008 h 162008"/>
                  <a:gd name="connsiteX1" fmla="*/ 137125 w 137125"/>
                  <a:gd name="connsiteY1" fmla="*/ 162008 h 162008"/>
                  <a:gd name="connsiteX2" fmla="*/ 137125 w 137125"/>
                  <a:gd name="connsiteY2" fmla="*/ 0 h 162008"/>
                  <a:gd name="connsiteX3" fmla="*/ 0 w 137125"/>
                  <a:gd name="connsiteY3" fmla="*/ 0 h 162008"/>
                </a:gdLst>
                <a:ahLst/>
                <a:cxnLst>
                  <a:cxn ang="0">
                    <a:pos x="connsiteX0" y="connsiteY0"/>
                  </a:cxn>
                  <a:cxn ang="0">
                    <a:pos x="connsiteX1" y="connsiteY1"/>
                  </a:cxn>
                  <a:cxn ang="0">
                    <a:pos x="connsiteX2" y="connsiteY2"/>
                  </a:cxn>
                  <a:cxn ang="0">
                    <a:pos x="connsiteX3" y="connsiteY3"/>
                  </a:cxn>
                </a:cxnLst>
                <a:rect l="l" t="t" r="r" b="b"/>
                <a:pathLst>
                  <a:path w="137125" h="162008">
                    <a:moveTo>
                      <a:pt x="0" y="162008"/>
                    </a:moveTo>
                    <a:lnTo>
                      <a:pt x="137125" y="162008"/>
                    </a:lnTo>
                    <a:lnTo>
                      <a:pt x="137125" y="0"/>
                    </a:lnTo>
                    <a:lnTo>
                      <a:pt x="0" y="0"/>
                    </a:lnTo>
                    <a:close/>
                  </a:path>
                </a:pathLst>
              </a:custGeom>
              <a:grpFill/>
              <a:ln w="10160" cap="flat">
                <a:solidFill>
                  <a:srgbClr val="000000"/>
                </a:solidFill>
                <a:prstDash val="solid"/>
                <a:miter/>
              </a:ln>
            </p:spPr>
            <p:txBody>
              <a:bodyPr rtlCol="0" anchor="ctr"/>
              <a:lstStyle/>
              <a:p>
                <a:endParaRPr lang="zh-CN" altLang="en-US" sz="1400"/>
              </a:p>
            </p:txBody>
          </p:sp>
        </p:grpSp>
        <p:grpSp>
          <p:nvGrpSpPr>
            <p:cNvPr id="130" name="Group 129">
              <a:extLst>
                <a:ext uri="{FF2B5EF4-FFF2-40B4-BE49-F238E27FC236}">
                  <a16:creationId xmlns:a16="http://schemas.microsoft.com/office/drawing/2014/main" id="{7905E4E8-9716-63B7-E666-525CA4A10F8F}"/>
                </a:ext>
              </a:extLst>
            </p:cNvPr>
            <p:cNvGrpSpPr/>
            <p:nvPr/>
          </p:nvGrpSpPr>
          <p:grpSpPr>
            <a:xfrm>
              <a:off x="9593068" y="3298480"/>
              <a:ext cx="2194100" cy="624883"/>
              <a:chOff x="9593068" y="3298480"/>
              <a:chExt cx="2194100" cy="624883"/>
            </a:xfrm>
            <a:pattFill prst="openDmnd">
              <a:fgClr>
                <a:schemeClr val="tx1"/>
              </a:fgClr>
              <a:bgClr>
                <a:schemeClr val="accent1"/>
              </a:bgClr>
            </a:pattFill>
          </p:grpSpPr>
          <p:sp>
            <p:nvSpPr>
              <p:cNvPr id="211" name="Freeform: Shape 210">
                <a:extLst>
                  <a:ext uri="{FF2B5EF4-FFF2-40B4-BE49-F238E27FC236}">
                    <a16:creationId xmlns:a16="http://schemas.microsoft.com/office/drawing/2014/main" id="{AA608391-6817-B8EA-E011-70AECA2DB718}"/>
                  </a:ext>
                </a:extLst>
              </p:cNvPr>
              <p:cNvSpPr/>
              <p:nvPr/>
            </p:nvSpPr>
            <p:spPr>
              <a:xfrm>
                <a:off x="9593068" y="3561140"/>
                <a:ext cx="137125" cy="362223"/>
              </a:xfrm>
              <a:custGeom>
                <a:avLst/>
                <a:gdLst>
                  <a:gd name="connsiteX0" fmla="*/ 0 w 137125"/>
                  <a:gd name="connsiteY0" fmla="*/ 362224 h 362223"/>
                  <a:gd name="connsiteX1" fmla="*/ 137125 w 137125"/>
                  <a:gd name="connsiteY1" fmla="*/ 362224 h 362223"/>
                  <a:gd name="connsiteX2" fmla="*/ 137125 w 137125"/>
                  <a:gd name="connsiteY2" fmla="*/ 0 h 362223"/>
                  <a:gd name="connsiteX3" fmla="*/ 0 w 137125"/>
                  <a:gd name="connsiteY3" fmla="*/ 0 h 362223"/>
                </a:gdLst>
                <a:ahLst/>
                <a:cxnLst>
                  <a:cxn ang="0">
                    <a:pos x="connsiteX0" y="connsiteY0"/>
                  </a:cxn>
                  <a:cxn ang="0">
                    <a:pos x="connsiteX1" y="connsiteY1"/>
                  </a:cxn>
                  <a:cxn ang="0">
                    <a:pos x="connsiteX2" y="connsiteY2"/>
                  </a:cxn>
                  <a:cxn ang="0">
                    <a:pos x="connsiteX3" y="connsiteY3"/>
                  </a:cxn>
                </a:cxnLst>
                <a:rect l="l" t="t" r="r" b="b"/>
                <a:pathLst>
                  <a:path w="137125" h="362223">
                    <a:moveTo>
                      <a:pt x="0" y="362224"/>
                    </a:moveTo>
                    <a:lnTo>
                      <a:pt x="137125" y="362224"/>
                    </a:lnTo>
                    <a:lnTo>
                      <a:pt x="137125" y="0"/>
                    </a:lnTo>
                    <a:lnTo>
                      <a:pt x="0" y="0"/>
                    </a:lnTo>
                    <a:close/>
                  </a:path>
                </a:pathLst>
              </a:custGeom>
              <a:grpFill/>
              <a:ln w="10160" cap="flat">
                <a:solidFill>
                  <a:srgbClr val="000000"/>
                </a:solidFill>
                <a:prstDash val="solid"/>
                <a:miter/>
              </a:ln>
            </p:spPr>
            <p:txBody>
              <a:bodyPr rtlCol="0" anchor="ctr"/>
              <a:lstStyle/>
              <a:p>
                <a:endParaRPr lang="zh-CN" altLang="en-US" sz="1400"/>
              </a:p>
            </p:txBody>
          </p:sp>
          <p:sp>
            <p:nvSpPr>
              <p:cNvPr id="212" name="Freeform: Shape 211">
                <a:extLst>
                  <a:ext uri="{FF2B5EF4-FFF2-40B4-BE49-F238E27FC236}">
                    <a16:creationId xmlns:a16="http://schemas.microsoft.com/office/drawing/2014/main" id="{C7981796-A199-C5BC-95F4-BC304EA8155C}"/>
                  </a:ext>
                </a:extLst>
              </p:cNvPr>
              <p:cNvSpPr/>
              <p:nvPr/>
            </p:nvSpPr>
            <p:spPr>
              <a:xfrm>
                <a:off x="10107306" y="3450197"/>
                <a:ext cx="137125" cy="473166"/>
              </a:xfrm>
              <a:custGeom>
                <a:avLst/>
                <a:gdLst>
                  <a:gd name="connsiteX0" fmla="*/ 0 w 137125"/>
                  <a:gd name="connsiteY0" fmla="*/ 473166 h 473166"/>
                  <a:gd name="connsiteX1" fmla="*/ 137126 w 137125"/>
                  <a:gd name="connsiteY1" fmla="*/ 473166 h 473166"/>
                  <a:gd name="connsiteX2" fmla="*/ 137126 w 137125"/>
                  <a:gd name="connsiteY2" fmla="*/ 0 h 473166"/>
                  <a:gd name="connsiteX3" fmla="*/ 0 w 137125"/>
                  <a:gd name="connsiteY3" fmla="*/ 0 h 473166"/>
                </a:gdLst>
                <a:ahLst/>
                <a:cxnLst>
                  <a:cxn ang="0">
                    <a:pos x="connsiteX0" y="connsiteY0"/>
                  </a:cxn>
                  <a:cxn ang="0">
                    <a:pos x="connsiteX1" y="connsiteY1"/>
                  </a:cxn>
                  <a:cxn ang="0">
                    <a:pos x="connsiteX2" y="connsiteY2"/>
                  </a:cxn>
                  <a:cxn ang="0">
                    <a:pos x="connsiteX3" y="connsiteY3"/>
                  </a:cxn>
                </a:cxnLst>
                <a:rect l="l" t="t" r="r" b="b"/>
                <a:pathLst>
                  <a:path w="137125" h="473166">
                    <a:moveTo>
                      <a:pt x="0" y="473166"/>
                    </a:moveTo>
                    <a:lnTo>
                      <a:pt x="137126" y="473166"/>
                    </a:lnTo>
                    <a:lnTo>
                      <a:pt x="137126" y="0"/>
                    </a:lnTo>
                    <a:lnTo>
                      <a:pt x="0" y="0"/>
                    </a:lnTo>
                    <a:close/>
                  </a:path>
                </a:pathLst>
              </a:custGeom>
              <a:grpFill/>
              <a:ln w="10160" cap="flat">
                <a:solidFill>
                  <a:srgbClr val="000000"/>
                </a:solidFill>
                <a:prstDash val="solid"/>
                <a:miter/>
              </a:ln>
            </p:spPr>
            <p:txBody>
              <a:bodyPr rtlCol="0" anchor="ctr"/>
              <a:lstStyle/>
              <a:p>
                <a:endParaRPr lang="zh-CN" altLang="en-US" sz="1400"/>
              </a:p>
            </p:txBody>
          </p:sp>
          <p:sp>
            <p:nvSpPr>
              <p:cNvPr id="213" name="Freeform: Shape 212">
                <a:extLst>
                  <a:ext uri="{FF2B5EF4-FFF2-40B4-BE49-F238E27FC236}">
                    <a16:creationId xmlns:a16="http://schemas.microsoft.com/office/drawing/2014/main" id="{FE5F5DCB-8A80-B3D1-D3EB-E6391097DA04}"/>
                  </a:ext>
                </a:extLst>
              </p:cNvPr>
              <p:cNvSpPr/>
              <p:nvPr/>
            </p:nvSpPr>
            <p:spPr>
              <a:xfrm>
                <a:off x="10621544" y="3380029"/>
                <a:ext cx="137148" cy="543334"/>
              </a:xfrm>
              <a:custGeom>
                <a:avLst/>
                <a:gdLst>
                  <a:gd name="connsiteX0" fmla="*/ 0 w 137148"/>
                  <a:gd name="connsiteY0" fmla="*/ 543335 h 543334"/>
                  <a:gd name="connsiteX1" fmla="*/ 137149 w 137148"/>
                  <a:gd name="connsiteY1" fmla="*/ 543335 h 543334"/>
                  <a:gd name="connsiteX2" fmla="*/ 137149 w 137148"/>
                  <a:gd name="connsiteY2" fmla="*/ 0 h 543334"/>
                  <a:gd name="connsiteX3" fmla="*/ 0 w 137148"/>
                  <a:gd name="connsiteY3" fmla="*/ 0 h 543334"/>
                </a:gdLst>
                <a:ahLst/>
                <a:cxnLst>
                  <a:cxn ang="0">
                    <a:pos x="connsiteX0" y="connsiteY0"/>
                  </a:cxn>
                  <a:cxn ang="0">
                    <a:pos x="connsiteX1" y="connsiteY1"/>
                  </a:cxn>
                  <a:cxn ang="0">
                    <a:pos x="connsiteX2" y="connsiteY2"/>
                  </a:cxn>
                  <a:cxn ang="0">
                    <a:pos x="connsiteX3" y="connsiteY3"/>
                  </a:cxn>
                </a:cxnLst>
                <a:rect l="l" t="t" r="r" b="b"/>
                <a:pathLst>
                  <a:path w="137148" h="543334">
                    <a:moveTo>
                      <a:pt x="0" y="543335"/>
                    </a:moveTo>
                    <a:lnTo>
                      <a:pt x="137149" y="543335"/>
                    </a:lnTo>
                    <a:lnTo>
                      <a:pt x="137149" y="0"/>
                    </a:lnTo>
                    <a:lnTo>
                      <a:pt x="0" y="0"/>
                    </a:lnTo>
                    <a:close/>
                  </a:path>
                </a:pathLst>
              </a:custGeom>
              <a:grpFill/>
              <a:ln w="10160" cap="flat">
                <a:solidFill>
                  <a:srgbClr val="000000"/>
                </a:solidFill>
                <a:prstDash val="solid"/>
                <a:miter/>
              </a:ln>
            </p:spPr>
            <p:txBody>
              <a:bodyPr rtlCol="0" anchor="ctr"/>
              <a:lstStyle/>
              <a:p>
                <a:endParaRPr lang="zh-CN" altLang="en-US" sz="1400"/>
              </a:p>
            </p:txBody>
          </p:sp>
          <p:sp>
            <p:nvSpPr>
              <p:cNvPr id="214" name="Freeform: Shape 213">
                <a:extLst>
                  <a:ext uri="{FF2B5EF4-FFF2-40B4-BE49-F238E27FC236}">
                    <a16:creationId xmlns:a16="http://schemas.microsoft.com/office/drawing/2014/main" id="{7E8C62E7-9174-5C4E-90AF-9A6E2DCABB58}"/>
                  </a:ext>
                </a:extLst>
              </p:cNvPr>
              <p:cNvSpPr/>
              <p:nvPr/>
            </p:nvSpPr>
            <p:spPr>
              <a:xfrm>
                <a:off x="11135805" y="3298480"/>
                <a:ext cx="137125" cy="624883"/>
              </a:xfrm>
              <a:custGeom>
                <a:avLst/>
                <a:gdLst>
                  <a:gd name="connsiteX0" fmla="*/ 0 w 137125"/>
                  <a:gd name="connsiteY0" fmla="*/ 624884 h 624883"/>
                  <a:gd name="connsiteX1" fmla="*/ 137126 w 137125"/>
                  <a:gd name="connsiteY1" fmla="*/ 624884 h 624883"/>
                  <a:gd name="connsiteX2" fmla="*/ 137126 w 137125"/>
                  <a:gd name="connsiteY2" fmla="*/ 0 h 624883"/>
                  <a:gd name="connsiteX3" fmla="*/ 0 w 137125"/>
                  <a:gd name="connsiteY3" fmla="*/ 0 h 624883"/>
                </a:gdLst>
                <a:ahLst/>
                <a:cxnLst>
                  <a:cxn ang="0">
                    <a:pos x="connsiteX0" y="connsiteY0"/>
                  </a:cxn>
                  <a:cxn ang="0">
                    <a:pos x="connsiteX1" y="connsiteY1"/>
                  </a:cxn>
                  <a:cxn ang="0">
                    <a:pos x="connsiteX2" y="connsiteY2"/>
                  </a:cxn>
                  <a:cxn ang="0">
                    <a:pos x="connsiteX3" y="connsiteY3"/>
                  </a:cxn>
                </a:cxnLst>
                <a:rect l="l" t="t" r="r" b="b"/>
                <a:pathLst>
                  <a:path w="137125" h="624883">
                    <a:moveTo>
                      <a:pt x="0" y="624884"/>
                    </a:moveTo>
                    <a:lnTo>
                      <a:pt x="137126" y="624884"/>
                    </a:lnTo>
                    <a:lnTo>
                      <a:pt x="137126" y="0"/>
                    </a:lnTo>
                    <a:lnTo>
                      <a:pt x="0" y="0"/>
                    </a:lnTo>
                    <a:close/>
                  </a:path>
                </a:pathLst>
              </a:custGeom>
              <a:grpFill/>
              <a:ln w="10160" cap="flat">
                <a:solidFill>
                  <a:srgbClr val="000000"/>
                </a:solidFill>
                <a:prstDash val="solid"/>
                <a:miter/>
              </a:ln>
            </p:spPr>
            <p:txBody>
              <a:bodyPr rtlCol="0" anchor="ctr"/>
              <a:lstStyle/>
              <a:p>
                <a:endParaRPr lang="zh-CN" altLang="en-US" sz="1400"/>
              </a:p>
            </p:txBody>
          </p:sp>
          <p:sp>
            <p:nvSpPr>
              <p:cNvPr id="215" name="Freeform: Shape 214">
                <a:extLst>
                  <a:ext uri="{FF2B5EF4-FFF2-40B4-BE49-F238E27FC236}">
                    <a16:creationId xmlns:a16="http://schemas.microsoft.com/office/drawing/2014/main" id="{79F1A2D2-98EB-B0B2-4BBD-0D8DCF94BE7D}"/>
                  </a:ext>
                </a:extLst>
              </p:cNvPr>
              <p:cNvSpPr/>
              <p:nvPr/>
            </p:nvSpPr>
            <p:spPr>
              <a:xfrm>
                <a:off x="11650043" y="3434078"/>
                <a:ext cx="137125" cy="489285"/>
              </a:xfrm>
              <a:custGeom>
                <a:avLst/>
                <a:gdLst>
                  <a:gd name="connsiteX0" fmla="*/ 0 w 137125"/>
                  <a:gd name="connsiteY0" fmla="*/ 489286 h 489285"/>
                  <a:gd name="connsiteX1" fmla="*/ 137126 w 137125"/>
                  <a:gd name="connsiteY1" fmla="*/ 489286 h 489285"/>
                  <a:gd name="connsiteX2" fmla="*/ 137126 w 137125"/>
                  <a:gd name="connsiteY2" fmla="*/ 0 h 489285"/>
                  <a:gd name="connsiteX3" fmla="*/ 0 w 137125"/>
                  <a:gd name="connsiteY3" fmla="*/ 0 h 489285"/>
                </a:gdLst>
                <a:ahLst/>
                <a:cxnLst>
                  <a:cxn ang="0">
                    <a:pos x="connsiteX0" y="connsiteY0"/>
                  </a:cxn>
                  <a:cxn ang="0">
                    <a:pos x="connsiteX1" y="connsiteY1"/>
                  </a:cxn>
                  <a:cxn ang="0">
                    <a:pos x="connsiteX2" y="connsiteY2"/>
                  </a:cxn>
                  <a:cxn ang="0">
                    <a:pos x="connsiteX3" y="connsiteY3"/>
                  </a:cxn>
                </a:cxnLst>
                <a:rect l="l" t="t" r="r" b="b"/>
                <a:pathLst>
                  <a:path w="137125" h="489285">
                    <a:moveTo>
                      <a:pt x="0" y="489286"/>
                    </a:moveTo>
                    <a:lnTo>
                      <a:pt x="137126" y="489286"/>
                    </a:lnTo>
                    <a:lnTo>
                      <a:pt x="137126" y="0"/>
                    </a:lnTo>
                    <a:lnTo>
                      <a:pt x="0" y="0"/>
                    </a:lnTo>
                    <a:close/>
                  </a:path>
                </a:pathLst>
              </a:custGeom>
              <a:grpFill/>
              <a:ln w="10160" cap="flat">
                <a:solidFill>
                  <a:srgbClr val="000000"/>
                </a:solidFill>
                <a:prstDash val="solid"/>
                <a:miter/>
              </a:ln>
            </p:spPr>
            <p:txBody>
              <a:bodyPr rtlCol="0" anchor="ctr"/>
              <a:lstStyle/>
              <a:p>
                <a:endParaRPr lang="zh-CN" altLang="en-US" sz="1400"/>
              </a:p>
            </p:txBody>
          </p:sp>
        </p:grpSp>
        <p:grpSp>
          <p:nvGrpSpPr>
            <p:cNvPr id="131" name="Group 130">
              <a:extLst>
                <a:ext uri="{FF2B5EF4-FFF2-40B4-BE49-F238E27FC236}">
                  <a16:creationId xmlns:a16="http://schemas.microsoft.com/office/drawing/2014/main" id="{9ACB762F-4CE2-4754-57E7-964D077BD8EC}"/>
                </a:ext>
              </a:extLst>
            </p:cNvPr>
            <p:cNvGrpSpPr/>
            <p:nvPr/>
          </p:nvGrpSpPr>
          <p:grpSpPr>
            <a:xfrm>
              <a:off x="9352093" y="3239321"/>
              <a:ext cx="2401798" cy="702245"/>
              <a:chOff x="9352093" y="3239321"/>
              <a:chExt cx="2401798" cy="702245"/>
            </a:xfrm>
          </p:grpSpPr>
          <p:sp>
            <p:nvSpPr>
              <p:cNvPr id="166" name="Freeform: Shape 165">
                <a:extLst>
                  <a:ext uri="{FF2B5EF4-FFF2-40B4-BE49-F238E27FC236}">
                    <a16:creationId xmlns:a16="http://schemas.microsoft.com/office/drawing/2014/main" id="{04F7EAFB-DF13-D9E6-3642-6F2CE4C4932B}"/>
                  </a:ext>
                </a:extLst>
              </p:cNvPr>
              <p:cNvSpPr/>
              <p:nvPr/>
            </p:nvSpPr>
            <p:spPr>
              <a:xfrm>
                <a:off x="9387368" y="3918621"/>
                <a:ext cx="23516" cy="22945"/>
              </a:xfrm>
              <a:custGeom>
                <a:avLst/>
                <a:gdLst>
                  <a:gd name="connsiteX0" fmla="*/ 0 w 23516"/>
                  <a:gd name="connsiteY0" fmla="*/ 0 h 22945"/>
                  <a:gd name="connsiteX1" fmla="*/ 0 w 23516"/>
                  <a:gd name="connsiteY1" fmla="*/ 0 h 22945"/>
                </a:gdLst>
                <a:ahLst/>
                <a:cxnLst>
                  <a:cxn ang="0">
                    <a:pos x="connsiteX0" y="connsiteY0"/>
                  </a:cxn>
                  <a:cxn ang="0">
                    <a:pos x="connsiteX1" y="connsiteY1"/>
                  </a:cxn>
                </a:cxnLst>
                <a:rect l="l" t="t" r="r" b="b"/>
                <a:pathLst>
                  <a:path w="23516" h="22945">
                    <a:moveTo>
                      <a:pt x="0" y="0"/>
                    </a:moveTo>
                    <a:lnTo>
                      <a:pt x="0" y="0"/>
                    </a:lnTo>
                  </a:path>
                </a:pathLst>
              </a:custGeom>
              <a:noFill/>
              <a:ln w="15240" cap="flat">
                <a:solidFill>
                  <a:srgbClr val="000000"/>
                </a:solidFill>
                <a:prstDash val="solid"/>
                <a:round/>
              </a:ln>
            </p:spPr>
            <p:txBody>
              <a:bodyPr rtlCol="0" anchor="ctr"/>
              <a:lstStyle/>
              <a:p>
                <a:endParaRPr lang="zh-CN" altLang="en-US" sz="1400"/>
              </a:p>
            </p:txBody>
          </p:sp>
          <p:sp>
            <p:nvSpPr>
              <p:cNvPr id="167" name="Freeform: Shape 166">
                <a:extLst>
                  <a:ext uri="{FF2B5EF4-FFF2-40B4-BE49-F238E27FC236}">
                    <a16:creationId xmlns:a16="http://schemas.microsoft.com/office/drawing/2014/main" id="{544373E0-6EB4-A8E6-886A-52793BB27E15}"/>
                  </a:ext>
                </a:extLst>
              </p:cNvPr>
              <p:cNvSpPr/>
              <p:nvPr/>
            </p:nvSpPr>
            <p:spPr>
              <a:xfrm>
                <a:off x="9901606" y="3909140"/>
                <a:ext cx="23516" cy="22945"/>
              </a:xfrm>
              <a:custGeom>
                <a:avLst/>
                <a:gdLst>
                  <a:gd name="connsiteX0" fmla="*/ 0 w 23516"/>
                  <a:gd name="connsiteY0" fmla="*/ 0 h 22945"/>
                  <a:gd name="connsiteX1" fmla="*/ 0 w 23516"/>
                  <a:gd name="connsiteY1" fmla="*/ 0 h 22945"/>
                </a:gdLst>
                <a:ahLst/>
                <a:cxnLst>
                  <a:cxn ang="0">
                    <a:pos x="connsiteX0" y="connsiteY0"/>
                  </a:cxn>
                  <a:cxn ang="0">
                    <a:pos x="connsiteX1" y="connsiteY1"/>
                  </a:cxn>
                </a:cxnLst>
                <a:rect l="l" t="t" r="r" b="b"/>
                <a:pathLst>
                  <a:path w="23516" h="22945">
                    <a:moveTo>
                      <a:pt x="0" y="0"/>
                    </a:moveTo>
                    <a:lnTo>
                      <a:pt x="0" y="0"/>
                    </a:lnTo>
                  </a:path>
                </a:pathLst>
              </a:custGeom>
              <a:noFill/>
              <a:ln w="15240" cap="flat">
                <a:solidFill>
                  <a:srgbClr val="000000"/>
                </a:solidFill>
                <a:prstDash val="solid"/>
                <a:round/>
              </a:ln>
            </p:spPr>
            <p:txBody>
              <a:bodyPr rtlCol="0" anchor="ctr"/>
              <a:lstStyle/>
              <a:p>
                <a:endParaRPr lang="zh-CN" altLang="en-US" sz="1400"/>
              </a:p>
            </p:txBody>
          </p:sp>
          <p:sp>
            <p:nvSpPr>
              <p:cNvPr id="168" name="Freeform: Shape 167">
                <a:extLst>
                  <a:ext uri="{FF2B5EF4-FFF2-40B4-BE49-F238E27FC236}">
                    <a16:creationId xmlns:a16="http://schemas.microsoft.com/office/drawing/2014/main" id="{407BDD2E-4451-7D36-59F8-402ED8FACC4C}"/>
                  </a:ext>
                </a:extLst>
              </p:cNvPr>
              <p:cNvSpPr/>
              <p:nvPr/>
            </p:nvSpPr>
            <p:spPr>
              <a:xfrm>
                <a:off x="10415844" y="3890175"/>
                <a:ext cx="23516" cy="22945"/>
              </a:xfrm>
              <a:custGeom>
                <a:avLst/>
                <a:gdLst>
                  <a:gd name="connsiteX0" fmla="*/ 0 w 23516"/>
                  <a:gd name="connsiteY0" fmla="*/ 0 h 22945"/>
                  <a:gd name="connsiteX1" fmla="*/ 0 w 23516"/>
                  <a:gd name="connsiteY1" fmla="*/ 0 h 22945"/>
                </a:gdLst>
                <a:ahLst/>
                <a:cxnLst>
                  <a:cxn ang="0">
                    <a:pos x="connsiteX0" y="connsiteY0"/>
                  </a:cxn>
                  <a:cxn ang="0">
                    <a:pos x="connsiteX1" y="connsiteY1"/>
                  </a:cxn>
                </a:cxnLst>
                <a:rect l="l" t="t" r="r" b="b"/>
                <a:pathLst>
                  <a:path w="23516" h="22945">
                    <a:moveTo>
                      <a:pt x="0" y="0"/>
                    </a:moveTo>
                    <a:lnTo>
                      <a:pt x="0" y="0"/>
                    </a:lnTo>
                  </a:path>
                </a:pathLst>
              </a:custGeom>
              <a:noFill/>
              <a:ln w="15240" cap="flat">
                <a:solidFill>
                  <a:srgbClr val="000000"/>
                </a:solidFill>
                <a:prstDash val="solid"/>
                <a:round/>
              </a:ln>
            </p:spPr>
            <p:txBody>
              <a:bodyPr rtlCol="0" anchor="ctr"/>
              <a:lstStyle/>
              <a:p>
                <a:endParaRPr lang="zh-CN" altLang="en-US" sz="1400"/>
              </a:p>
            </p:txBody>
          </p:sp>
          <p:sp>
            <p:nvSpPr>
              <p:cNvPr id="169" name="Freeform: Shape 168">
                <a:extLst>
                  <a:ext uri="{FF2B5EF4-FFF2-40B4-BE49-F238E27FC236}">
                    <a16:creationId xmlns:a16="http://schemas.microsoft.com/office/drawing/2014/main" id="{49D2F37B-C393-BCB9-9A64-9D2529C722AD}"/>
                  </a:ext>
                </a:extLst>
              </p:cNvPr>
              <p:cNvSpPr/>
              <p:nvPr/>
            </p:nvSpPr>
            <p:spPr>
              <a:xfrm>
                <a:off x="10930105" y="3838517"/>
                <a:ext cx="23516" cy="10387"/>
              </a:xfrm>
              <a:custGeom>
                <a:avLst/>
                <a:gdLst>
                  <a:gd name="connsiteX0" fmla="*/ 0 w 23516"/>
                  <a:gd name="connsiteY0" fmla="*/ 10388 h 10387"/>
                  <a:gd name="connsiteX1" fmla="*/ 0 w 23516"/>
                  <a:gd name="connsiteY1" fmla="*/ 0 h 10387"/>
                </a:gdLst>
                <a:ahLst/>
                <a:cxnLst>
                  <a:cxn ang="0">
                    <a:pos x="connsiteX0" y="connsiteY0"/>
                  </a:cxn>
                  <a:cxn ang="0">
                    <a:pos x="connsiteX1" y="connsiteY1"/>
                  </a:cxn>
                </a:cxnLst>
                <a:rect l="l" t="t" r="r" b="b"/>
                <a:pathLst>
                  <a:path w="23516" h="10387">
                    <a:moveTo>
                      <a:pt x="0" y="10388"/>
                    </a:moveTo>
                    <a:lnTo>
                      <a:pt x="0" y="0"/>
                    </a:lnTo>
                  </a:path>
                </a:pathLst>
              </a:custGeom>
              <a:noFill/>
              <a:ln w="15240" cap="flat">
                <a:solidFill>
                  <a:srgbClr val="000000"/>
                </a:solidFill>
                <a:prstDash val="solid"/>
                <a:round/>
              </a:ln>
            </p:spPr>
            <p:txBody>
              <a:bodyPr rtlCol="0" anchor="ctr"/>
              <a:lstStyle/>
              <a:p>
                <a:endParaRPr lang="zh-CN" altLang="en-US" sz="1400"/>
              </a:p>
            </p:txBody>
          </p:sp>
          <p:sp>
            <p:nvSpPr>
              <p:cNvPr id="170" name="Freeform: Shape 169">
                <a:extLst>
                  <a:ext uri="{FF2B5EF4-FFF2-40B4-BE49-F238E27FC236}">
                    <a16:creationId xmlns:a16="http://schemas.microsoft.com/office/drawing/2014/main" id="{8F372454-4D81-6C32-722F-7FC9871D2D55}"/>
                  </a:ext>
                </a:extLst>
              </p:cNvPr>
              <p:cNvSpPr/>
              <p:nvPr/>
            </p:nvSpPr>
            <p:spPr>
              <a:xfrm>
                <a:off x="11444343" y="3781130"/>
                <a:ext cx="23516" cy="22945"/>
              </a:xfrm>
              <a:custGeom>
                <a:avLst/>
                <a:gdLst>
                  <a:gd name="connsiteX0" fmla="*/ 0 w 23516"/>
                  <a:gd name="connsiteY0" fmla="*/ 0 h 22945"/>
                  <a:gd name="connsiteX1" fmla="*/ 0 w 23516"/>
                  <a:gd name="connsiteY1" fmla="*/ 0 h 22945"/>
                </a:gdLst>
                <a:ahLst/>
                <a:cxnLst>
                  <a:cxn ang="0">
                    <a:pos x="connsiteX0" y="connsiteY0"/>
                  </a:cxn>
                  <a:cxn ang="0">
                    <a:pos x="connsiteX1" y="connsiteY1"/>
                  </a:cxn>
                </a:cxnLst>
                <a:rect l="l" t="t" r="r" b="b"/>
                <a:pathLst>
                  <a:path w="23516" h="22945">
                    <a:moveTo>
                      <a:pt x="0" y="0"/>
                    </a:moveTo>
                    <a:lnTo>
                      <a:pt x="0" y="0"/>
                    </a:lnTo>
                  </a:path>
                </a:pathLst>
              </a:custGeom>
              <a:noFill/>
              <a:ln w="15240" cap="flat">
                <a:solidFill>
                  <a:srgbClr val="000000"/>
                </a:solidFill>
                <a:prstDash val="solid"/>
                <a:round/>
              </a:ln>
            </p:spPr>
            <p:txBody>
              <a:bodyPr rtlCol="0" anchor="ctr"/>
              <a:lstStyle/>
              <a:p>
                <a:endParaRPr lang="zh-CN" altLang="en-US" sz="1400"/>
              </a:p>
            </p:txBody>
          </p:sp>
          <p:sp>
            <p:nvSpPr>
              <p:cNvPr id="171" name="Freeform: Shape 170">
                <a:extLst>
                  <a:ext uri="{FF2B5EF4-FFF2-40B4-BE49-F238E27FC236}">
                    <a16:creationId xmlns:a16="http://schemas.microsoft.com/office/drawing/2014/main" id="{750EEF61-85A1-C88E-4456-E33A520AAFBA}"/>
                  </a:ext>
                </a:extLst>
              </p:cNvPr>
              <p:cNvSpPr/>
              <p:nvPr/>
            </p:nvSpPr>
            <p:spPr>
              <a:xfrm>
                <a:off x="9352093" y="3918621"/>
                <a:ext cx="70549" cy="22945"/>
              </a:xfrm>
              <a:custGeom>
                <a:avLst/>
                <a:gdLst>
                  <a:gd name="connsiteX0" fmla="*/ 70671 w 70549"/>
                  <a:gd name="connsiteY0" fmla="*/ 49 h 22945"/>
                  <a:gd name="connsiteX1" fmla="*/ 121 w 70549"/>
                  <a:gd name="connsiteY1" fmla="*/ 49 h 22945"/>
                </a:gdLst>
                <a:ahLst/>
                <a:cxnLst>
                  <a:cxn ang="0">
                    <a:pos x="connsiteX0" y="connsiteY0"/>
                  </a:cxn>
                  <a:cxn ang="0">
                    <a:pos x="connsiteX1" y="connsiteY1"/>
                  </a:cxn>
                </a:cxnLst>
                <a:rect l="l" t="t" r="r" b="b"/>
                <a:pathLst>
                  <a:path w="70549" h="22945">
                    <a:moveTo>
                      <a:pt x="70671" y="49"/>
                    </a:moveTo>
                    <a:lnTo>
                      <a:pt x="121" y="49"/>
                    </a:lnTo>
                  </a:path>
                </a:pathLst>
              </a:custGeom>
              <a:solidFill>
                <a:srgbClr val="000000"/>
              </a:solidFill>
              <a:ln w="15240" cap="flat">
                <a:solidFill>
                  <a:srgbClr val="000000"/>
                </a:solidFill>
                <a:prstDash val="solid"/>
                <a:round/>
              </a:ln>
            </p:spPr>
            <p:txBody>
              <a:bodyPr rtlCol="0" anchor="ctr"/>
              <a:lstStyle/>
              <a:p>
                <a:endParaRPr lang="zh-CN" altLang="en-US" sz="1400"/>
              </a:p>
            </p:txBody>
          </p:sp>
          <p:sp>
            <p:nvSpPr>
              <p:cNvPr id="172" name="Freeform: Shape 171">
                <a:extLst>
                  <a:ext uri="{FF2B5EF4-FFF2-40B4-BE49-F238E27FC236}">
                    <a16:creationId xmlns:a16="http://schemas.microsoft.com/office/drawing/2014/main" id="{B95B2DEA-1B80-5646-26E9-A2D7C2DEBBDB}"/>
                  </a:ext>
                </a:extLst>
              </p:cNvPr>
              <p:cNvSpPr/>
              <p:nvPr/>
            </p:nvSpPr>
            <p:spPr>
              <a:xfrm>
                <a:off x="9866331" y="3909140"/>
                <a:ext cx="70549" cy="22945"/>
              </a:xfrm>
              <a:custGeom>
                <a:avLst/>
                <a:gdLst>
                  <a:gd name="connsiteX0" fmla="*/ 70692 w 70549"/>
                  <a:gd name="connsiteY0" fmla="*/ 48 h 22945"/>
                  <a:gd name="connsiteX1" fmla="*/ 143 w 70549"/>
                  <a:gd name="connsiteY1" fmla="*/ 48 h 22945"/>
                </a:gdLst>
                <a:ahLst/>
                <a:cxnLst>
                  <a:cxn ang="0">
                    <a:pos x="connsiteX0" y="connsiteY0"/>
                  </a:cxn>
                  <a:cxn ang="0">
                    <a:pos x="connsiteX1" y="connsiteY1"/>
                  </a:cxn>
                </a:cxnLst>
                <a:rect l="l" t="t" r="r" b="b"/>
                <a:pathLst>
                  <a:path w="70549" h="22945">
                    <a:moveTo>
                      <a:pt x="70692" y="48"/>
                    </a:moveTo>
                    <a:lnTo>
                      <a:pt x="143" y="48"/>
                    </a:lnTo>
                  </a:path>
                </a:pathLst>
              </a:custGeom>
              <a:solidFill>
                <a:srgbClr val="000000"/>
              </a:solidFill>
              <a:ln w="15240" cap="flat">
                <a:solidFill>
                  <a:srgbClr val="000000"/>
                </a:solidFill>
                <a:prstDash val="solid"/>
                <a:round/>
              </a:ln>
            </p:spPr>
            <p:txBody>
              <a:bodyPr rtlCol="0" anchor="ctr"/>
              <a:lstStyle/>
              <a:p>
                <a:endParaRPr lang="zh-CN" altLang="en-US" sz="1400"/>
              </a:p>
            </p:txBody>
          </p:sp>
          <p:sp>
            <p:nvSpPr>
              <p:cNvPr id="173" name="Freeform: Shape 172">
                <a:extLst>
                  <a:ext uri="{FF2B5EF4-FFF2-40B4-BE49-F238E27FC236}">
                    <a16:creationId xmlns:a16="http://schemas.microsoft.com/office/drawing/2014/main" id="{5C312BF6-34E5-B9FF-A277-8829F384C3B6}"/>
                  </a:ext>
                </a:extLst>
              </p:cNvPr>
              <p:cNvSpPr/>
              <p:nvPr/>
            </p:nvSpPr>
            <p:spPr>
              <a:xfrm>
                <a:off x="10380569" y="3890175"/>
                <a:ext cx="70549" cy="22945"/>
              </a:xfrm>
              <a:custGeom>
                <a:avLst/>
                <a:gdLst>
                  <a:gd name="connsiteX0" fmla="*/ 70714 w 70549"/>
                  <a:gd name="connsiteY0" fmla="*/ 48 h 22945"/>
                  <a:gd name="connsiteX1" fmla="*/ 164 w 70549"/>
                  <a:gd name="connsiteY1" fmla="*/ 48 h 22945"/>
                </a:gdLst>
                <a:ahLst/>
                <a:cxnLst>
                  <a:cxn ang="0">
                    <a:pos x="connsiteX0" y="connsiteY0"/>
                  </a:cxn>
                  <a:cxn ang="0">
                    <a:pos x="connsiteX1" y="connsiteY1"/>
                  </a:cxn>
                </a:cxnLst>
                <a:rect l="l" t="t" r="r" b="b"/>
                <a:pathLst>
                  <a:path w="70549" h="22945">
                    <a:moveTo>
                      <a:pt x="70714" y="48"/>
                    </a:moveTo>
                    <a:lnTo>
                      <a:pt x="164" y="48"/>
                    </a:lnTo>
                  </a:path>
                </a:pathLst>
              </a:custGeom>
              <a:solidFill>
                <a:srgbClr val="000000"/>
              </a:solidFill>
              <a:ln w="15240" cap="flat">
                <a:solidFill>
                  <a:srgbClr val="000000"/>
                </a:solidFill>
                <a:prstDash val="solid"/>
                <a:round/>
              </a:ln>
            </p:spPr>
            <p:txBody>
              <a:bodyPr rtlCol="0" anchor="ctr"/>
              <a:lstStyle/>
              <a:p>
                <a:endParaRPr lang="zh-CN" altLang="en-US" sz="1400"/>
              </a:p>
            </p:txBody>
          </p:sp>
          <p:sp>
            <p:nvSpPr>
              <p:cNvPr id="174" name="Freeform: Shape 173">
                <a:extLst>
                  <a:ext uri="{FF2B5EF4-FFF2-40B4-BE49-F238E27FC236}">
                    <a16:creationId xmlns:a16="http://schemas.microsoft.com/office/drawing/2014/main" id="{324ECE52-3C06-6C81-F321-142961D44AE8}"/>
                  </a:ext>
                </a:extLst>
              </p:cNvPr>
              <p:cNvSpPr/>
              <p:nvPr/>
            </p:nvSpPr>
            <p:spPr>
              <a:xfrm>
                <a:off x="10894830" y="3848905"/>
                <a:ext cx="70549" cy="22945"/>
              </a:xfrm>
              <a:custGeom>
                <a:avLst/>
                <a:gdLst>
                  <a:gd name="connsiteX0" fmla="*/ 70736 w 70549"/>
                  <a:gd name="connsiteY0" fmla="*/ 46 h 22945"/>
                  <a:gd name="connsiteX1" fmla="*/ 186 w 70549"/>
                  <a:gd name="connsiteY1" fmla="*/ 46 h 22945"/>
                </a:gdLst>
                <a:ahLst/>
                <a:cxnLst>
                  <a:cxn ang="0">
                    <a:pos x="connsiteX0" y="connsiteY0"/>
                  </a:cxn>
                  <a:cxn ang="0">
                    <a:pos x="connsiteX1" y="connsiteY1"/>
                  </a:cxn>
                </a:cxnLst>
                <a:rect l="l" t="t" r="r" b="b"/>
                <a:pathLst>
                  <a:path w="70549" h="22945">
                    <a:moveTo>
                      <a:pt x="70736" y="46"/>
                    </a:moveTo>
                    <a:lnTo>
                      <a:pt x="186" y="46"/>
                    </a:lnTo>
                  </a:path>
                </a:pathLst>
              </a:custGeom>
              <a:solidFill>
                <a:srgbClr val="000000"/>
              </a:solidFill>
              <a:ln w="15240" cap="flat">
                <a:solidFill>
                  <a:srgbClr val="000000"/>
                </a:solidFill>
                <a:prstDash val="solid"/>
                <a:round/>
              </a:ln>
            </p:spPr>
            <p:txBody>
              <a:bodyPr rtlCol="0" anchor="ctr"/>
              <a:lstStyle/>
              <a:p>
                <a:endParaRPr lang="zh-CN" altLang="en-US" sz="1400"/>
              </a:p>
            </p:txBody>
          </p:sp>
          <p:sp>
            <p:nvSpPr>
              <p:cNvPr id="175" name="Freeform: Shape 174">
                <a:extLst>
                  <a:ext uri="{FF2B5EF4-FFF2-40B4-BE49-F238E27FC236}">
                    <a16:creationId xmlns:a16="http://schemas.microsoft.com/office/drawing/2014/main" id="{14387254-5C13-6D94-0DC3-BC95F2CC9A4A}"/>
                  </a:ext>
                </a:extLst>
              </p:cNvPr>
              <p:cNvSpPr/>
              <p:nvPr/>
            </p:nvSpPr>
            <p:spPr>
              <a:xfrm>
                <a:off x="11409068" y="3781130"/>
                <a:ext cx="70549" cy="22945"/>
              </a:xfrm>
              <a:custGeom>
                <a:avLst/>
                <a:gdLst>
                  <a:gd name="connsiteX0" fmla="*/ 70758 w 70549"/>
                  <a:gd name="connsiteY0" fmla="*/ 43 h 22945"/>
                  <a:gd name="connsiteX1" fmla="*/ 208 w 70549"/>
                  <a:gd name="connsiteY1" fmla="*/ 43 h 22945"/>
                </a:gdLst>
                <a:ahLst/>
                <a:cxnLst>
                  <a:cxn ang="0">
                    <a:pos x="connsiteX0" y="connsiteY0"/>
                  </a:cxn>
                  <a:cxn ang="0">
                    <a:pos x="connsiteX1" y="connsiteY1"/>
                  </a:cxn>
                </a:cxnLst>
                <a:rect l="l" t="t" r="r" b="b"/>
                <a:pathLst>
                  <a:path w="70549" h="22945">
                    <a:moveTo>
                      <a:pt x="70758" y="43"/>
                    </a:moveTo>
                    <a:lnTo>
                      <a:pt x="208" y="43"/>
                    </a:lnTo>
                  </a:path>
                </a:pathLst>
              </a:custGeom>
              <a:solidFill>
                <a:srgbClr val="000000"/>
              </a:solidFill>
              <a:ln w="15240" cap="flat">
                <a:solidFill>
                  <a:srgbClr val="000000"/>
                </a:solidFill>
                <a:prstDash val="solid"/>
                <a:round/>
              </a:ln>
            </p:spPr>
            <p:txBody>
              <a:bodyPr rtlCol="0" anchor="ctr"/>
              <a:lstStyle/>
              <a:p>
                <a:endParaRPr lang="zh-CN" altLang="en-US" sz="1400"/>
              </a:p>
            </p:txBody>
          </p:sp>
          <p:sp>
            <p:nvSpPr>
              <p:cNvPr id="176" name="Freeform: Shape 175">
                <a:extLst>
                  <a:ext uri="{FF2B5EF4-FFF2-40B4-BE49-F238E27FC236}">
                    <a16:creationId xmlns:a16="http://schemas.microsoft.com/office/drawing/2014/main" id="{7F7A25B7-35E9-900F-638D-464D0AB0FFCF}"/>
                  </a:ext>
                </a:extLst>
              </p:cNvPr>
              <p:cNvSpPr/>
              <p:nvPr/>
            </p:nvSpPr>
            <p:spPr>
              <a:xfrm>
                <a:off x="9352093" y="3918621"/>
                <a:ext cx="70549" cy="22945"/>
              </a:xfrm>
              <a:custGeom>
                <a:avLst/>
                <a:gdLst>
                  <a:gd name="connsiteX0" fmla="*/ 70671 w 70549"/>
                  <a:gd name="connsiteY0" fmla="*/ 49 h 22945"/>
                  <a:gd name="connsiteX1" fmla="*/ 121 w 70549"/>
                  <a:gd name="connsiteY1" fmla="*/ 49 h 22945"/>
                </a:gdLst>
                <a:ahLst/>
                <a:cxnLst>
                  <a:cxn ang="0">
                    <a:pos x="connsiteX0" y="connsiteY0"/>
                  </a:cxn>
                  <a:cxn ang="0">
                    <a:pos x="connsiteX1" y="connsiteY1"/>
                  </a:cxn>
                </a:cxnLst>
                <a:rect l="l" t="t" r="r" b="b"/>
                <a:pathLst>
                  <a:path w="70549" h="22945">
                    <a:moveTo>
                      <a:pt x="70671" y="49"/>
                    </a:moveTo>
                    <a:lnTo>
                      <a:pt x="121" y="49"/>
                    </a:lnTo>
                  </a:path>
                </a:pathLst>
              </a:custGeom>
              <a:solidFill>
                <a:srgbClr val="000000"/>
              </a:solidFill>
              <a:ln w="15240" cap="flat">
                <a:solidFill>
                  <a:srgbClr val="000000"/>
                </a:solidFill>
                <a:prstDash val="solid"/>
                <a:round/>
              </a:ln>
            </p:spPr>
            <p:txBody>
              <a:bodyPr rtlCol="0" anchor="ctr"/>
              <a:lstStyle/>
              <a:p>
                <a:endParaRPr lang="zh-CN" altLang="en-US" sz="1400"/>
              </a:p>
            </p:txBody>
          </p:sp>
          <p:sp>
            <p:nvSpPr>
              <p:cNvPr id="177" name="Freeform: Shape 176">
                <a:extLst>
                  <a:ext uri="{FF2B5EF4-FFF2-40B4-BE49-F238E27FC236}">
                    <a16:creationId xmlns:a16="http://schemas.microsoft.com/office/drawing/2014/main" id="{1E07D262-5F51-CBD3-50BB-38EB5EB364A3}"/>
                  </a:ext>
                </a:extLst>
              </p:cNvPr>
              <p:cNvSpPr/>
              <p:nvPr/>
            </p:nvSpPr>
            <p:spPr>
              <a:xfrm>
                <a:off x="9866331" y="3909140"/>
                <a:ext cx="70549" cy="22945"/>
              </a:xfrm>
              <a:custGeom>
                <a:avLst/>
                <a:gdLst>
                  <a:gd name="connsiteX0" fmla="*/ 70692 w 70549"/>
                  <a:gd name="connsiteY0" fmla="*/ 48 h 22945"/>
                  <a:gd name="connsiteX1" fmla="*/ 143 w 70549"/>
                  <a:gd name="connsiteY1" fmla="*/ 48 h 22945"/>
                </a:gdLst>
                <a:ahLst/>
                <a:cxnLst>
                  <a:cxn ang="0">
                    <a:pos x="connsiteX0" y="connsiteY0"/>
                  </a:cxn>
                  <a:cxn ang="0">
                    <a:pos x="connsiteX1" y="connsiteY1"/>
                  </a:cxn>
                </a:cxnLst>
                <a:rect l="l" t="t" r="r" b="b"/>
                <a:pathLst>
                  <a:path w="70549" h="22945">
                    <a:moveTo>
                      <a:pt x="70692" y="48"/>
                    </a:moveTo>
                    <a:lnTo>
                      <a:pt x="143" y="48"/>
                    </a:lnTo>
                  </a:path>
                </a:pathLst>
              </a:custGeom>
              <a:solidFill>
                <a:srgbClr val="000000"/>
              </a:solidFill>
              <a:ln w="15240" cap="flat">
                <a:solidFill>
                  <a:srgbClr val="000000"/>
                </a:solidFill>
                <a:prstDash val="solid"/>
                <a:round/>
              </a:ln>
            </p:spPr>
            <p:txBody>
              <a:bodyPr rtlCol="0" anchor="ctr"/>
              <a:lstStyle/>
              <a:p>
                <a:endParaRPr lang="zh-CN" altLang="en-US" sz="1400"/>
              </a:p>
            </p:txBody>
          </p:sp>
          <p:sp>
            <p:nvSpPr>
              <p:cNvPr id="178" name="Freeform: Shape 177">
                <a:extLst>
                  <a:ext uri="{FF2B5EF4-FFF2-40B4-BE49-F238E27FC236}">
                    <a16:creationId xmlns:a16="http://schemas.microsoft.com/office/drawing/2014/main" id="{E2A8D901-D73C-8C7D-92E9-C518D402F6EB}"/>
                  </a:ext>
                </a:extLst>
              </p:cNvPr>
              <p:cNvSpPr/>
              <p:nvPr/>
            </p:nvSpPr>
            <p:spPr>
              <a:xfrm>
                <a:off x="10380569" y="3890175"/>
                <a:ext cx="70549" cy="22945"/>
              </a:xfrm>
              <a:custGeom>
                <a:avLst/>
                <a:gdLst>
                  <a:gd name="connsiteX0" fmla="*/ 70714 w 70549"/>
                  <a:gd name="connsiteY0" fmla="*/ 48 h 22945"/>
                  <a:gd name="connsiteX1" fmla="*/ 164 w 70549"/>
                  <a:gd name="connsiteY1" fmla="*/ 48 h 22945"/>
                </a:gdLst>
                <a:ahLst/>
                <a:cxnLst>
                  <a:cxn ang="0">
                    <a:pos x="connsiteX0" y="connsiteY0"/>
                  </a:cxn>
                  <a:cxn ang="0">
                    <a:pos x="connsiteX1" y="connsiteY1"/>
                  </a:cxn>
                </a:cxnLst>
                <a:rect l="l" t="t" r="r" b="b"/>
                <a:pathLst>
                  <a:path w="70549" h="22945">
                    <a:moveTo>
                      <a:pt x="70714" y="48"/>
                    </a:moveTo>
                    <a:lnTo>
                      <a:pt x="164" y="48"/>
                    </a:lnTo>
                  </a:path>
                </a:pathLst>
              </a:custGeom>
              <a:solidFill>
                <a:srgbClr val="000000"/>
              </a:solidFill>
              <a:ln w="15240" cap="flat">
                <a:solidFill>
                  <a:srgbClr val="000000"/>
                </a:solidFill>
                <a:prstDash val="solid"/>
                <a:round/>
              </a:ln>
            </p:spPr>
            <p:txBody>
              <a:bodyPr rtlCol="0" anchor="ctr"/>
              <a:lstStyle/>
              <a:p>
                <a:endParaRPr lang="zh-CN" altLang="en-US" sz="1400"/>
              </a:p>
            </p:txBody>
          </p:sp>
          <p:sp>
            <p:nvSpPr>
              <p:cNvPr id="179" name="Freeform: Shape 178">
                <a:extLst>
                  <a:ext uri="{FF2B5EF4-FFF2-40B4-BE49-F238E27FC236}">
                    <a16:creationId xmlns:a16="http://schemas.microsoft.com/office/drawing/2014/main" id="{6741BBF6-D047-BFFD-3A5A-77AA9FB57DC6}"/>
                  </a:ext>
                </a:extLst>
              </p:cNvPr>
              <p:cNvSpPr/>
              <p:nvPr/>
            </p:nvSpPr>
            <p:spPr>
              <a:xfrm>
                <a:off x="10894830" y="3838517"/>
                <a:ext cx="70549" cy="22945"/>
              </a:xfrm>
              <a:custGeom>
                <a:avLst/>
                <a:gdLst>
                  <a:gd name="connsiteX0" fmla="*/ 70736 w 70549"/>
                  <a:gd name="connsiteY0" fmla="*/ 45 h 22945"/>
                  <a:gd name="connsiteX1" fmla="*/ 186 w 70549"/>
                  <a:gd name="connsiteY1" fmla="*/ 45 h 22945"/>
                </a:gdLst>
                <a:ahLst/>
                <a:cxnLst>
                  <a:cxn ang="0">
                    <a:pos x="connsiteX0" y="connsiteY0"/>
                  </a:cxn>
                  <a:cxn ang="0">
                    <a:pos x="connsiteX1" y="connsiteY1"/>
                  </a:cxn>
                </a:cxnLst>
                <a:rect l="l" t="t" r="r" b="b"/>
                <a:pathLst>
                  <a:path w="70549" h="22945">
                    <a:moveTo>
                      <a:pt x="70736" y="45"/>
                    </a:moveTo>
                    <a:lnTo>
                      <a:pt x="186" y="45"/>
                    </a:lnTo>
                  </a:path>
                </a:pathLst>
              </a:custGeom>
              <a:solidFill>
                <a:srgbClr val="000000"/>
              </a:solidFill>
              <a:ln w="15240" cap="flat">
                <a:solidFill>
                  <a:srgbClr val="000000"/>
                </a:solidFill>
                <a:prstDash val="solid"/>
                <a:round/>
              </a:ln>
            </p:spPr>
            <p:txBody>
              <a:bodyPr rtlCol="0" anchor="ctr"/>
              <a:lstStyle/>
              <a:p>
                <a:endParaRPr lang="zh-CN" altLang="en-US" sz="1400"/>
              </a:p>
            </p:txBody>
          </p:sp>
          <p:sp>
            <p:nvSpPr>
              <p:cNvPr id="180" name="Freeform: Shape 179">
                <a:extLst>
                  <a:ext uri="{FF2B5EF4-FFF2-40B4-BE49-F238E27FC236}">
                    <a16:creationId xmlns:a16="http://schemas.microsoft.com/office/drawing/2014/main" id="{4EBFD54D-424A-3FEE-C83A-6B8D2B8E3E7D}"/>
                  </a:ext>
                </a:extLst>
              </p:cNvPr>
              <p:cNvSpPr/>
              <p:nvPr/>
            </p:nvSpPr>
            <p:spPr>
              <a:xfrm>
                <a:off x="11409068" y="3781130"/>
                <a:ext cx="70549" cy="22945"/>
              </a:xfrm>
              <a:custGeom>
                <a:avLst/>
                <a:gdLst>
                  <a:gd name="connsiteX0" fmla="*/ 70758 w 70549"/>
                  <a:gd name="connsiteY0" fmla="*/ 43 h 22945"/>
                  <a:gd name="connsiteX1" fmla="*/ 208 w 70549"/>
                  <a:gd name="connsiteY1" fmla="*/ 43 h 22945"/>
                </a:gdLst>
                <a:ahLst/>
                <a:cxnLst>
                  <a:cxn ang="0">
                    <a:pos x="connsiteX0" y="connsiteY0"/>
                  </a:cxn>
                  <a:cxn ang="0">
                    <a:pos x="connsiteX1" y="connsiteY1"/>
                  </a:cxn>
                </a:cxnLst>
                <a:rect l="l" t="t" r="r" b="b"/>
                <a:pathLst>
                  <a:path w="70549" h="22945">
                    <a:moveTo>
                      <a:pt x="70758" y="43"/>
                    </a:moveTo>
                    <a:lnTo>
                      <a:pt x="208" y="43"/>
                    </a:lnTo>
                  </a:path>
                </a:pathLst>
              </a:custGeom>
              <a:solidFill>
                <a:srgbClr val="000000"/>
              </a:solidFill>
              <a:ln w="15240" cap="flat">
                <a:solidFill>
                  <a:srgbClr val="000000"/>
                </a:solidFill>
                <a:prstDash val="solid"/>
                <a:round/>
              </a:ln>
            </p:spPr>
            <p:txBody>
              <a:bodyPr rtlCol="0" anchor="ctr"/>
              <a:lstStyle/>
              <a:p>
                <a:endParaRPr lang="zh-CN" altLang="en-US" sz="1400"/>
              </a:p>
            </p:txBody>
          </p:sp>
          <p:sp>
            <p:nvSpPr>
              <p:cNvPr id="181" name="Freeform: Shape 180">
                <a:extLst>
                  <a:ext uri="{FF2B5EF4-FFF2-40B4-BE49-F238E27FC236}">
                    <a16:creationId xmlns:a16="http://schemas.microsoft.com/office/drawing/2014/main" id="{2C672BA1-D797-9CC7-8DED-94BE625620BA}"/>
                  </a:ext>
                </a:extLst>
              </p:cNvPr>
              <p:cNvSpPr/>
              <p:nvPr/>
            </p:nvSpPr>
            <p:spPr>
              <a:xfrm>
                <a:off x="9524494" y="3918598"/>
                <a:ext cx="23516" cy="22945"/>
              </a:xfrm>
              <a:custGeom>
                <a:avLst/>
                <a:gdLst>
                  <a:gd name="connsiteX0" fmla="*/ 0 w 23516"/>
                  <a:gd name="connsiteY0" fmla="*/ 0 h 22945"/>
                  <a:gd name="connsiteX1" fmla="*/ 0 w 23516"/>
                  <a:gd name="connsiteY1" fmla="*/ 0 h 22945"/>
                </a:gdLst>
                <a:ahLst/>
                <a:cxnLst>
                  <a:cxn ang="0">
                    <a:pos x="connsiteX0" y="connsiteY0"/>
                  </a:cxn>
                  <a:cxn ang="0">
                    <a:pos x="connsiteX1" y="connsiteY1"/>
                  </a:cxn>
                </a:cxnLst>
                <a:rect l="l" t="t" r="r" b="b"/>
                <a:pathLst>
                  <a:path w="23516" h="22945">
                    <a:moveTo>
                      <a:pt x="0" y="0"/>
                    </a:moveTo>
                    <a:lnTo>
                      <a:pt x="0" y="0"/>
                    </a:lnTo>
                  </a:path>
                </a:pathLst>
              </a:custGeom>
              <a:noFill/>
              <a:ln w="15240" cap="flat">
                <a:solidFill>
                  <a:srgbClr val="000000"/>
                </a:solidFill>
                <a:prstDash val="solid"/>
                <a:round/>
              </a:ln>
            </p:spPr>
            <p:txBody>
              <a:bodyPr rtlCol="0" anchor="ctr"/>
              <a:lstStyle/>
              <a:p>
                <a:endParaRPr lang="zh-CN" altLang="en-US" sz="1400"/>
              </a:p>
            </p:txBody>
          </p:sp>
          <p:sp>
            <p:nvSpPr>
              <p:cNvPr id="182" name="Freeform: Shape 181">
                <a:extLst>
                  <a:ext uri="{FF2B5EF4-FFF2-40B4-BE49-F238E27FC236}">
                    <a16:creationId xmlns:a16="http://schemas.microsoft.com/office/drawing/2014/main" id="{D64984C1-646A-66CC-8651-1EF2C852429E}"/>
                  </a:ext>
                </a:extLst>
              </p:cNvPr>
              <p:cNvSpPr/>
              <p:nvPr/>
            </p:nvSpPr>
            <p:spPr>
              <a:xfrm>
                <a:off x="10038731" y="3909068"/>
                <a:ext cx="23516" cy="22945"/>
              </a:xfrm>
              <a:custGeom>
                <a:avLst/>
                <a:gdLst>
                  <a:gd name="connsiteX0" fmla="*/ 0 w 23516"/>
                  <a:gd name="connsiteY0" fmla="*/ 0 h 22945"/>
                  <a:gd name="connsiteX1" fmla="*/ 0 w 23516"/>
                  <a:gd name="connsiteY1" fmla="*/ 0 h 22945"/>
                </a:gdLst>
                <a:ahLst/>
                <a:cxnLst>
                  <a:cxn ang="0">
                    <a:pos x="connsiteX0" y="connsiteY0"/>
                  </a:cxn>
                  <a:cxn ang="0">
                    <a:pos x="connsiteX1" y="connsiteY1"/>
                  </a:cxn>
                </a:cxnLst>
                <a:rect l="l" t="t" r="r" b="b"/>
                <a:pathLst>
                  <a:path w="23516" h="22945">
                    <a:moveTo>
                      <a:pt x="0" y="0"/>
                    </a:moveTo>
                    <a:lnTo>
                      <a:pt x="0" y="0"/>
                    </a:lnTo>
                  </a:path>
                </a:pathLst>
              </a:custGeom>
              <a:noFill/>
              <a:ln w="15240" cap="flat">
                <a:solidFill>
                  <a:srgbClr val="000000"/>
                </a:solidFill>
                <a:prstDash val="solid"/>
                <a:round/>
              </a:ln>
            </p:spPr>
            <p:txBody>
              <a:bodyPr rtlCol="0" anchor="ctr"/>
              <a:lstStyle/>
              <a:p>
                <a:endParaRPr lang="zh-CN" altLang="en-US" sz="1400"/>
              </a:p>
            </p:txBody>
          </p:sp>
          <p:sp>
            <p:nvSpPr>
              <p:cNvPr id="183" name="Freeform: Shape 182">
                <a:extLst>
                  <a:ext uri="{FF2B5EF4-FFF2-40B4-BE49-F238E27FC236}">
                    <a16:creationId xmlns:a16="http://schemas.microsoft.com/office/drawing/2014/main" id="{9C0ACB54-C836-2C52-31A6-0566A6D07312}"/>
                  </a:ext>
                </a:extLst>
              </p:cNvPr>
              <p:cNvSpPr/>
              <p:nvPr/>
            </p:nvSpPr>
            <p:spPr>
              <a:xfrm>
                <a:off x="10552993" y="3890007"/>
                <a:ext cx="23516" cy="22945"/>
              </a:xfrm>
              <a:custGeom>
                <a:avLst/>
                <a:gdLst>
                  <a:gd name="connsiteX0" fmla="*/ 0 w 23516"/>
                  <a:gd name="connsiteY0" fmla="*/ 0 h 22945"/>
                  <a:gd name="connsiteX1" fmla="*/ 0 w 23516"/>
                  <a:gd name="connsiteY1" fmla="*/ 0 h 22945"/>
                </a:gdLst>
                <a:ahLst/>
                <a:cxnLst>
                  <a:cxn ang="0">
                    <a:pos x="connsiteX0" y="connsiteY0"/>
                  </a:cxn>
                  <a:cxn ang="0">
                    <a:pos x="connsiteX1" y="connsiteY1"/>
                  </a:cxn>
                </a:cxnLst>
                <a:rect l="l" t="t" r="r" b="b"/>
                <a:pathLst>
                  <a:path w="23516" h="22945">
                    <a:moveTo>
                      <a:pt x="0" y="0"/>
                    </a:moveTo>
                    <a:lnTo>
                      <a:pt x="0" y="0"/>
                    </a:lnTo>
                  </a:path>
                </a:pathLst>
              </a:custGeom>
              <a:noFill/>
              <a:ln w="15240" cap="flat">
                <a:solidFill>
                  <a:srgbClr val="000000"/>
                </a:solidFill>
                <a:prstDash val="solid"/>
                <a:round/>
              </a:ln>
            </p:spPr>
            <p:txBody>
              <a:bodyPr rtlCol="0" anchor="ctr"/>
              <a:lstStyle/>
              <a:p>
                <a:endParaRPr lang="zh-CN" altLang="en-US" sz="1400"/>
              </a:p>
            </p:txBody>
          </p:sp>
          <p:sp>
            <p:nvSpPr>
              <p:cNvPr id="184" name="Freeform: Shape 183">
                <a:extLst>
                  <a:ext uri="{FF2B5EF4-FFF2-40B4-BE49-F238E27FC236}">
                    <a16:creationId xmlns:a16="http://schemas.microsoft.com/office/drawing/2014/main" id="{13B22685-E9D4-71E7-9FBD-8346ABA0EA3B}"/>
                  </a:ext>
                </a:extLst>
              </p:cNvPr>
              <p:cNvSpPr/>
              <p:nvPr/>
            </p:nvSpPr>
            <p:spPr>
              <a:xfrm>
                <a:off x="11067230" y="3842358"/>
                <a:ext cx="23516" cy="22945"/>
              </a:xfrm>
              <a:custGeom>
                <a:avLst/>
                <a:gdLst>
                  <a:gd name="connsiteX0" fmla="*/ 0 w 23516"/>
                  <a:gd name="connsiteY0" fmla="*/ 0 h 22945"/>
                  <a:gd name="connsiteX1" fmla="*/ 0 w 23516"/>
                  <a:gd name="connsiteY1" fmla="*/ 0 h 22945"/>
                </a:gdLst>
                <a:ahLst/>
                <a:cxnLst>
                  <a:cxn ang="0">
                    <a:pos x="connsiteX0" y="connsiteY0"/>
                  </a:cxn>
                  <a:cxn ang="0">
                    <a:pos x="connsiteX1" y="connsiteY1"/>
                  </a:cxn>
                </a:cxnLst>
                <a:rect l="l" t="t" r="r" b="b"/>
                <a:pathLst>
                  <a:path w="23516" h="22945">
                    <a:moveTo>
                      <a:pt x="0" y="0"/>
                    </a:moveTo>
                    <a:lnTo>
                      <a:pt x="0" y="0"/>
                    </a:lnTo>
                  </a:path>
                </a:pathLst>
              </a:custGeom>
              <a:noFill/>
              <a:ln w="15240" cap="flat">
                <a:solidFill>
                  <a:srgbClr val="000000"/>
                </a:solidFill>
                <a:prstDash val="solid"/>
                <a:round/>
              </a:ln>
            </p:spPr>
            <p:txBody>
              <a:bodyPr rtlCol="0" anchor="ctr"/>
              <a:lstStyle/>
              <a:p>
                <a:endParaRPr lang="zh-CN" altLang="en-US" sz="1400"/>
              </a:p>
            </p:txBody>
          </p:sp>
          <p:sp>
            <p:nvSpPr>
              <p:cNvPr id="185" name="Freeform: Shape 184">
                <a:extLst>
                  <a:ext uri="{FF2B5EF4-FFF2-40B4-BE49-F238E27FC236}">
                    <a16:creationId xmlns:a16="http://schemas.microsoft.com/office/drawing/2014/main" id="{5D4C6650-83B5-111C-A05C-E7C8207F4F91}"/>
                  </a:ext>
                </a:extLst>
              </p:cNvPr>
              <p:cNvSpPr/>
              <p:nvPr/>
            </p:nvSpPr>
            <p:spPr>
              <a:xfrm>
                <a:off x="11581468" y="3761355"/>
                <a:ext cx="23516" cy="22945"/>
              </a:xfrm>
              <a:custGeom>
                <a:avLst/>
                <a:gdLst>
                  <a:gd name="connsiteX0" fmla="*/ 0 w 23516"/>
                  <a:gd name="connsiteY0" fmla="*/ 0 h 22945"/>
                  <a:gd name="connsiteX1" fmla="*/ 0 w 23516"/>
                  <a:gd name="connsiteY1" fmla="*/ 0 h 22945"/>
                </a:gdLst>
                <a:ahLst/>
                <a:cxnLst>
                  <a:cxn ang="0">
                    <a:pos x="connsiteX0" y="connsiteY0"/>
                  </a:cxn>
                  <a:cxn ang="0">
                    <a:pos x="connsiteX1" y="connsiteY1"/>
                  </a:cxn>
                </a:cxnLst>
                <a:rect l="l" t="t" r="r" b="b"/>
                <a:pathLst>
                  <a:path w="23516" h="22945">
                    <a:moveTo>
                      <a:pt x="0" y="0"/>
                    </a:moveTo>
                    <a:lnTo>
                      <a:pt x="0" y="0"/>
                    </a:lnTo>
                  </a:path>
                </a:pathLst>
              </a:custGeom>
              <a:noFill/>
              <a:ln w="15240" cap="flat">
                <a:solidFill>
                  <a:srgbClr val="000000"/>
                </a:solidFill>
                <a:prstDash val="solid"/>
                <a:round/>
              </a:ln>
            </p:spPr>
            <p:txBody>
              <a:bodyPr rtlCol="0" anchor="ctr"/>
              <a:lstStyle/>
              <a:p>
                <a:endParaRPr lang="zh-CN" altLang="en-US" sz="1400"/>
              </a:p>
            </p:txBody>
          </p:sp>
          <p:sp>
            <p:nvSpPr>
              <p:cNvPr id="186" name="Freeform: Shape 185">
                <a:extLst>
                  <a:ext uri="{FF2B5EF4-FFF2-40B4-BE49-F238E27FC236}">
                    <a16:creationId xmlns:a16="http://schemas.microsoft.com/office/drawing/2014/main" id="{318779D1-C25A-C972-9CD2-08C5AF671E32}"/>
                  </a:ext>
                </a:extLst>
              </p:cNvPr>
              <p:cNvSpPr/>
              <p:nvPr/>
            </p:nvSpPr>
            <p:spPr>
              <a:xfrm>
                <a:off x="9489219" y="3918598"/>
                <a:ext cx="70549" cy="22945"/>
              </a:xfrm>
              <a:custGeom>
                <a:avLst/>
                <a:gdLst>
                  <a:gd name="connsiteX0" fmla="*/ 70676 w 70549"/>
                  <a:gd name="connsiteY0" fmla="*/ 49 h 22945"/>
                  <a:gd name="connsiteX1" fmla="*/ 127 w 70549"/>
                  <a:gd name="connsiteY1" fmla="*/ 49 h 22945"/>
                </a:gdLst>
                <a:ahLst/>
                <a:cxnLst>
                  <a:cxn ang="0">
                    <a:pos x="connsiteX0" y="connsiteY0"/>
                  </a:cxn>
                  <a:cxn ang="0">
                    <a:pos x="connsiteX1" y="connsiteY1"/>
                  </a:cxn>
                </a:cxnLst>
                <a:rect l="l" t="t" r="r" b="b"/>
                <a:pathLst>
                  <a:path w="70549" h="22945">
                    <a:moveTo>
                      <a:pt x="70676" y="49"/>
                    </a:moveTo>
                    <a:lnTo>
                      <a:pt x="127" y="49"/>
                    </a:lnTo>
                  </a:path>
                </a:pathLst>
              </a:custGeom>
              <a:solidFill>
                <a:srgbClr val="000000"/>
              </a:solidFill>
              <a:ln w="15240" cap="flat">
                <a:solidFill>
                  <a:srgbClr val="000000"/>
                </a:solidFill>
                <a:prstDash val="solid"/>
                <a:round/>
              </a:ln>
            </p:spPr>
            <p:txBody>
              <a:bodyPr rtlCol="0" anchor="ctr"/>
              <a:lstStyle/>
              <a:p>
                <a:endParaRPr lang="zh-CN" altLang="en-US" sz="1400"/>
              </a:p>
            </p:txBody>
          </p:sp>
          <p:sp>
            <p:nvSpPr>
              <p:cNvPr id="187" name="Freeform: Shape 186">
                <a:extLst>
                  <a:ext uri="{FF2B5EF4-FFF2-40B4-BE49-F238E27FC236}">
                    <a16:creationId xmlns:a16="http://schemas.microsoft.com/office/drawing/2014/main" id="{51EC17A4-8086-0EE8-9CDE-9DD265D7B17D}"/>
                  </a:ext>
                </a:extLst>
              </p:cNvPr>
              <p:cNvSpPr/>
              <p:nvPr/>
            </p:nvSpPr>
            <p:spPr>
              <a:xfrm>
                <a:off x="10003456" y="3909068"/>
                <a:ext cx="70549" cy="22945"/>
              </a:xfrm>
              <a:custGeom>
                <a:avLst/>
                <a:gdLst>
                  <a:gd name="connsiteX0" fmla="*/ 70698 w 70549"/>
                  <a:gd name="connsiteY0" fmla="*/ 48 h 22945"/>
                  <a:gd name="connsiteX1" fmla="*/ 148 w 70549"/>
                  <a:gd name="connsiteY1" fmla="*/ 48 h 22945"/>
                </a:gdLst>
                <a:ahLst/>
                <a:cxnLst>
                  <a:cxn ang="0">
                    <a:pos x="connsiteX0" y="connsiteY0"/>
                  </a:cxn>
                  <a:cxn ang="0">
                    <a:pos x="connsiteX1" y="connsiteY1"/>
                  </a:cxn>
                </a:cxnLst>
                <a:rect l="l" t="t" r="r" b="b"/>
                <a:pathLst>
                  <a:path w="70549" h="22945">
                    <a:moveTo>
                      <a:pt x="70698" y="48"/>
                    </a:moveTo>
                    <a:lnTo>
                      <a:pt x="148" y="48"/>
                    </a:lnTo>
                  </a:path>
                </a:pathLst>
              </a:custGeom>
              <a:solidFill>
                <a:srgbClr val="000000"/>
              </a:solidFill>
              <a:ln w="15240" cap="flat">
                <a:solidFill>
                  <a:srgbClr val="000000"/>
                </a:solidFill>
                <a:prstDash val="solid"/>
                <a:round/>
              </a:ln>
            </p:spPr>
            <p:txBody>
              <a:bodyPr rtlCol="0" anchor="ctr"/>
              <a:lstStyle/>
              <a:p>
                <a:endParaRPr lang="zh-CN" altLang="en-US" sz="1400"/>
              </a:p>
            </p:txBody>
          </p:sp>
          <p:sp>
            <p:nvSpPr>
              <p:cNvPr id="188" name="Freeform: Shape 187">
                <a:extLst>
                  <a:ext uri="{FF2B5EF4-FFF2-40B4-BE49-F238E27FC236}">
                    <a16:creationId xmlns:a16="http://schemas.microsoft.com/office/drawing/2014/main" id="{B1BEDA27-097D-3E26-A7F4-394AE56E452C}"/>
                  </a:ext>
                </a:extLst>
              </p:cNvPr>
              <p:cNvSpPr/>
              <p:nvPr/>
            </p:nvSpPr>
            <p:spPr>
              <a:xfrm>
                <a:off x="10517718" y="3890007"/>
                <a:ext cx="70549" cy="22945"/>
              </a:xfrm>
              <a:custGeom>
                <a:avLst/>
                <a:gdLst>
                  <a:gd name="connsiteX0" fmla="*/ 70720 w 70549"/>
                  <a:gd name="connsiteY0" fmla="*/ 48 h 22945"/>
                  <a:gd name="connsiteX1" fmla="*/ 170 w 70549"/>
                  <a:gd name="connsiteY1" fmla="*/ 48 h 22945"/>
                </a:gdLst>
                <a:ahLst/>
                <a:cxnLst>
                  <a:cxn ang="0">
                    <a:pos x="connsiteX0" y="connsiteY0"/>
                  </a:cxn>
                  <a:cxn ang="0">
                    <a:pos x="connsiteX1" y="connsiteY1"/>
                  </a:cxn>
                </a:cxnLst>
                <a:rect l="l" t="t" r="r" b="b"/>
                <a:pathLst>
                  <a:path w="70549" h="22945">
                    <a:moveTo>
                      <a:pt x="70720" y="48"/>
                    </a:moveTo>
                    <a:lnTo>
                      <a:pt x="170" y="48"/>
                    </a:lnTo>
                  </a:path>
                </a:pathLst>
              </a:custGeom>
              <a:solidFill>
                <a:srgbClr val="000000"/>
              </a:solidFill>
              <a:ln w="15240" cap="flat">
                <a:solidFill>
                  <a:srgbClr val="000000"/>
                </a:solidFill>
                <a:prstDash val="solid"/>
                <a:round/>
              </a:ln>
            </p:spPr>
            <p:txBody>
              <a:bodyPr rtlCol="0" anchor="ctr"/>
              <a:lstStyle/>
              <a:p>
                <a:endParaRPr lang="zh-CN" altLang="en-US" sz="1400"/>
              </a:p>
            </p:txBody>
          </p:sp>
          <p:sp>
            <p:nvSpPr>
              <p:cNvPr id="189" name="Freeform: Shape 188">
                <a:extLst>
                  <a:ext uri="{FF2B5EF4-FFF2-40B4-BE49-F238E27FC236}">
                    <a16:creationId xmlns:a16="http://schemas.microsoft.com/office/drawing/2014/main" id="{F4FF4634-7247-4A4B-31BB-68CC8D29008B}"/>
                  </a:ext>
                </a:extLst>
              </p:cNvPr>
              <p:cNvSpPr/>
              <p:nvPr/>
            </p:nvSpPr>
            <p:spPr>
              <a:xfrm>
                <a:off x="11031956" y="3842358"/>
                <a:ext cx="70549" cy="22945"/>
              </a:xfrm>
              <a:custGeom>
                <a:avLst/>
                <a:gdLst>
                  <a:gd name="connsiteX0" fmla="*/ 70742 w 70549"/>
                  <a:gd name="connsiteY0" fmla="*/ 46 h 22945"/>
                  <a:gd name="connsiteX1" fmla="*/ 192 w 70549"/>
                  <a:gd name="connsiteY1" fmla="*/ 46 h 22945"/>
                </a:gdLst>
                <a:ahLst/>
                <a:cxnLst>
                  <a:cxn ang="0">
                    <a:pos x="connsiteX0" y="connsiteY0"/>
                  </a:cxn>
                  <a:cxn ang="0">
                    <a:pos x="connsiteX1" y="connsiteY1"/>
                  </a:cxn>
                </a:cxnLst>
                <a:rect l="l" t="t" r="r" b="b"/>
                <a:pathLst>
                  <a:path w="70549" h="22945">
                    <a:moveTo>
                      <a:pt x="70742" y="46"/>
                    </a:moveTo>
                    <a:lnTo>
                      <a:pt x="192" y="46"/>
                    </a:lnTo>
                  </a:path>
                </a:pathLst>
              </a:custGeom>
              <a:solidFill>
                <a:srgbClr val="000000"/>
              </a:solidFill>
              <a:ln w="15240" cap="flat">
                <a:solidFill>
                  <a:srgbClr val="000000"/>
                </a:solidFill>
                <a:prstDash val="solid"/>
                <a:round/>
              </a:ln>
            </p:spPr>
            <p:txBody>
              <a:bodyPr rtlCol="0" anchor="ctr"/>
              <a:lstStyle/>
              <a:p>
                <a:endParaRPr lang="zh-CN" altLang="en-US" sz="1400"/>
              </a:p>
            </p:txBody>
          </p:sp>
          <p:sp>
            <p:nvSpPr>
              <p:cNvPr id="190" name="Freeform: Shape 189">
                <a:extLst>
                  <a:ext uri="{FF2B5EF4-FFF2-40B4-BE49-F238E27FC236}">
                    <a16:creationId xmlns:a16="http://schemas.microsoft.com/office/drawing/2014/main" id="{40E4B439-04B5-D4E9-63EB-E5C8BAF19D9A}"/>
                  </a:ext>
                </a:extLst>
              </p:cNvPr>
              <p:cNvSpPr/>
              <p:nvPr/>
            </p:nvSpPr>
            <p:spPr>
              <a:xfrm>
                <a:off x="11546194" y="3761355"/>
                <a:ext cx="70549" cy="22945"/>
              </a:xfrm>
              <a:custGeom>
                <a:avLst/>
                <a:gdLst>
                  <a:gd name="connsiteX0" fmla="*/ 70764 w 70549"/>
                  <a:gd name="connsiteY0" fmla="*/ 42 h 22945"/>
                  <a:gd name="connsiteX1" fmla="*/ 214 w 70549"/>
                  <a:gd name="connsiteY1" fmla="*/ 42 h 22945"/>
                </a:gdLst>
                <a:ahLst/>
                <a:cxnLst>
                  <a:cxn ang="0">
                    <a:pos x="connsiteX0" y="connsiteY0"/>
                  </a:cxn>
                  <a:cxn ang="0">
                    <a:pos x="connsiteX1" y="connsiteY1"/>
                  </a:cxn>
                </a:cxnLst>
                <a:rect l="l" t="t" r="r" b="b"/>
                <a:pathLst>
                  <a:path w="70549" h="22945">
                    <a:moveTo>
                      <a:pt x="70764" y="42"/>
                    </a:moveTo>
                    <a:lnTo>
                      <a:pt x="214" y="42"/>
                    </a:lnTo>
                  </a:path>
                </a:pathLst>
              </a:custGeom>
              <a:solidFill>
                <a:srgbClr val="000000"/>
              </a:solidFill>
              <a:ln w="15240" cap="flat">
                <a:solidFill>
                  <a:srgbClr val="000000"/>
                </a:solidFill>
                <a:prstDash val="solid"/>
                <a:round/>
              </a:ln>
            </p:spPr>
            <p:txBody>
              <a:bodyPr rtlCol="0" anchor="ctr"/>
              <a:lstStyle/>
              <a:p>
                <a:endParaRPr lang="zh-CN" altLang="en-US" sz="1400"/>
              </a:p>
            </p:txBody>
          </p:sp>
          <p:sp>
            <p:nvSpPr>
              <p:cNvPr id="191" name="Freeform: Shape 190">
                <a:extLst>
                  <a:ext uri="{FF2B5EF4-FFF2-40B4-BE49-F238E27FC236}">
                    <a16:creationId xmlns:a16="http://schemas.microsoft.com/office/drawing/2014/main" id="{A8D43BF0-8053-2512-9F74-4EF092138AAB}"/>
                  </a:ext>
                </a:extLst>
              </p:cNvPr>
              <p:cNvSpPr/>
              <p:nvPr/>
            </p:nvSpPr>
            <p:spPr>
              <a:xfrm>
                <a:off x="9489219" y="3918598"/>
                <a:ext cx="70549" cy="22945"/>
              </a:xfrm>
              <a:custGeom>
                <a:avLst/>
                <a:gdLst>
                  <a:gd name="connsiteX0" fmla="*/ 70676 w 70549"/>
                  <a:gd name="connsiteY0" fmla="*/ 49 h 22945"/>
                  <a:gd name="connsiteX1" fmla="*/ 127 w 70549"/>
                  <a:gd name="connsiteY1" fmla="*/ 49 h 22945"/>
                </a:gdLst>
                <a:ahLst/>
                <a:cxnLst>
                  <a:cxn ang="0">
                    <a:pos x="connsiteX0" y="connsiteY0"/>
                  </a:cxn>
                  <a:cxn ang="0">
                    <a:pos x="connsiteX1" y="connsiteY1"/>
                  </a:cxn>
                </a:cxnLst>
                <a:rect l="l" t="t" r="r" b="b"/>
                <a:pathLst>
                  <a:path w="70549" h="22945">
                    <a:moveTo>
                      <a:pt x="70676" y="49"/>
                    </a:moveTo>
                    <a:lnTo>
                      <a:pt x="127" y="49"/>
                    </a:lnTo>
                  </a:path>
                </a:pathLst>
              </a:custGeom>
              <a:solidFill>
                <a:srgbClr val="000000"/>
              </a:solidFill>
              <a:ln w="15240" cap="flat">
                <a:solidFill>
                  <a:srgbClr val="000000"/>
                </a:solidFill>
                <a:prstDash val="solid"/>
                <a:round/>
              </a:ln>
            </p:spPr>
            <p:txBody>
              <a:bodyPr rtlCol="0" anchor="ctr"/>
              <a:lstStyle/>
              <a:p>
                <a:endParaRPr lang="zh-CN" altLang="en-US" sz="1400"/>
              </a:p>
            </p:txBody>
          </p:sp>
          <p:sp>
            <p:nvSpPr>
              <p:cNvPr id="192" name="Freeform: Shape 191">
                <a:extLst>
                  <a:ext uri="{FF2B5EF4-FFF2-40B4-BE49-F238E27FC236}">
                    <a16:creationId xmlns:a16="http://schemas.microsoft.com/office/drawing/2014/main" id="{2B2E248E-40EE-1484-5275-50A24772BF0E}"/>
                  </a:ext>
                </a:extLst>
              </p:cNvPr>
              <p:cNvSpPr/>
              <p:nvPr/>
            </p:nvSpPr>
            <p:spPr>
              <a:xfrm>
                <a:off x="10003456" y="3909068"/>
                <a:ext cx="70549" cy="22945"/>
              </a:xfrm>
              <a:custGeom>
                <a:avLst/>
                <a:gdLst>
                  <a:gd name="connsiteX0" fmla="*/ 70698 w 70549"/>
                  <a:gd name="connsiteY0" fmla="*/ 48 h 22945"/>
                  <a:gd name="connsiteX1" fmla="*/ 148 w 70549"/>
                  <a:gd name="connsiteY1" fmla="*/ 48 h 22945"/>
                </a:gdLst>
                <a:ahLst/>
                <a:cxnLst>
                  <a:cxn ang="0">
                    <a:pos x="connsiteX0" y="connsiteY0"/>
                  </a:cxn>
                  <a:cxn ang="0">
                    <a:pos x="connsiteX1" y="connsiteY1"/>
                  </a:cxn>
                </a:cxnLst>
                <a:rect l="l" t="t" r="r" b="b"/>
                <a:pathLst>
                  <a:path w="70549" h="22945">
                    <a:moveTo>
                      <a:pt x="70698" y="48"/>
                    </a:moveTo>
                    <a:lnTo>
                      <a:pt x="148" y="48"/>
                    </a:lnTo>
                  </a:path>
                </a:pathLst>
              </a:custGeom>
              <a:solidFill>
                <a:srgbClr val="000000"/>
              </a:solidFill>
              <a:ln w="15240" cap="flat">
                <a:solidFill>
                  <a:srgbClr val="000000"/>
                </a:solidFill>
                <a:prstDash val="solid"/>
                <a:round/>
              </a:ln>
            </p:spPr>
            <p:txBody>
              <a:bodyPr rtlCol="0" anchor="ctr"/>
              <a:lstStyle/>
              <a:p>
                <a:endParaRPr lang="zh-CN" altLang="en-US" sz="1400"/>
              </a:p>
            </p:txBody>
          </p:sp>
          <p:sp>
            <p:nvSpPr>
              <p:cNvPr id="193" name="Freeform: Shape 192">
                <a:extLst>
                  <a:ext uri="{FF2B5EF4-FFF2-40B4-BE49-F238E27FC236}">
                    <a16:creationId xmlns:a16="http://schemas.microsoft.com/office/drawing/2014/main" id="{D06E9AC3-4A94-B78E-9449-A150E0AF4ED8}"/>
                  </a:ext>
                </a:extLst>
              </p:cNvPr>
              <p:cNvSpPr/>
              <p:nvPr/>
            </p:nvSpPr>
            <p:spPr>
              <a:xfrm>
                <a:off x="10517718" y="3890007"/>
                <a:ext cx="70549" cy="22945"/>
              </a:xfrm>
              <a:custGeom>
                <a:avLst/>
                <a:gdLst>
                  <a:gd name="connsiteX0" fmla="*/ 70720 w 70549"/>
                  <a:gd name="connsiteY0" fmla="*/ 48 h 22945"/>
                  <a:gd name="connsiteX1" fmla="*/ 170 w 70549"/>
                  <a:gd name="connsiteY1" fmla="*/ 48 h 22945"/>
                </a:gdLst>
                <a:ahLst/>
                <a:cxnLst>
                  <a:cxn ang="0">
                    <a:pos x="connsiteX0" y="connsiteY0"/>
                  </a:cxn>
                  <a:cxn ang="0">
                    <a:pos x="connsiteX1" y="connsiteY1"/>
                  </a:cxn>
                </a:cxnLst>
                <a:rect l="l" t="t" r="r" b="b"/>
                <a:pathLst>
                  <a:path w="70549" h="22945">
                    <a:moveTo>
                      <a:pt x="70720" y="48"/>
                    </a:moveTo>
                    <a:lnTo>
                      <a:pt x="170" y="48"/>
                    </a:lnTo>
                  </a:path>
                </a:pathLst>
              </a:custGeom>
              <a:solidFill>
                <a:srgbClr val="000000"/>
              </a:solidFill>
              <a:ln w="15240" cap="flat">
                <a:solidFill>
                  <a:srgbClr val="000000"/>
                </a:solidFill>
                <a:prstDash val="solid"/>
                <a:round/>
              </a:ln>
            </p:spPr>
            <p:txBody>
              <a:bodyPr rtlCol="0" anchor="ctr"/>
              <a:lstStyle/>
              <a:p>
                <a:endParaRPr lang="zh-CN" altLang="en-US" sz="1400"/>
              </a:p>
            </p:txBody>
          </p:sp>
          <p:sp>
            <p:nvSpPr>
              <p:cNvPr id="194" name="Freeform: Shape 193">
                <a:extLst>
                  <a:ext uri="{FF2B5EF4-FFF2-40B4-BE49-F238E27FC236}">
                    <a16:creationId xmlns:a16="http://schemas.microsoft.com/office/drawing/2014/main" id="{9189238F-33C7-3EF8-042C-FC8804860F84}"/>
                  </a:ext>
                </a:extLst>
              </p:cNvPr>
              <p:cNvSpPr/>
              <p:nvPr/>
            </p:nvSpPr>
            <p:spPr>
              <a:xfrm>
                <a:off x="11031956" y="3842358"/>
                <a:ext cx="70549" cy="22945"/>
              </a:xfrm>
              <a:custGeom>
                <a:avLst/>
                <a:gdLst>
                  <a:gd name="connsiteX0" fmla="*/ 70742 w 70549"/>
                  <a:gd name="connsiteY0" fmla="*/ 46 h 22945"/>
                  <a:gd name="connsiteX1" fmla="*/ 192 w 70549"/>
                  <a:gd name="connsiteY1" fmla="*/ 46 h 22945"/>
                </a:gdLst>
                <a:ahLst/>
                <a:cxnLst>
                  <a:cxn ang="0">
                    <a:pos x="connsiteX0" y="connsiteY0"/>
                  </a:cxn>
                  <a:cxn ang="0">
                    <a:pos x="connsiteX1" y="connsiteY1"/>
                  </a:cxn>
                </a:cxnLst>
                <a:rect l="l" t="t" r="r" b="b"/>
                <a:pathLst>
                  <a:path w="70549" h="22945">
                    <a:moveTo>
                      <a:pt x="70742" y="46"/>
                    </a:moveTo>
                    <a:lnTo>
                      <a:pt x="192" y="46"/>
                    </a:lnTo>
                  </a:path>
                </a:pathLst>
              </a:custGeom>
              <a:solidFill>
                <a:srgbClr val="000000"/>
              </a:solidFill>
              <a:ln w="15240" cap="flat">
                <a:solidFill>
                  <a:srgbClr val="000000"/>
                </a:solidFill>
                <a:prstDash val="solid"/>
                <a:round/>
              </a:ln>
            </p:spPr>
            <p:txBody>
              <a:bodyPr rtlCol="0" anchor="ctr"/>
              <a:lstStyle/>
              <a:p>
                <a:endParaRPr lang="zh-CN" altLang="en-US" sz="1400"/>
              </a:p>
            </p:txBody>
          </p:sp>
          <p:sp>
            <p:nvSpPr>
              <p:cNvPr id="195" name="Freeform: Shape 194">
                <a:extLst>
                  <a:ext uri="{FF2B5EF4-FFF2-40B4-BE49-F238E27FC236}">
                    <a16:creationId xmlns:a16="http://schemas.microsoft.com/office/drawing/2014/main" id="{1D892B6E-E577-57F4-6793-4C0FA1B905C8}"/>
                  </a:ext>
                </a:extLst>
              </p:cNvPr>
              <p:cNvSpPr/>
              <p:nvPr/>
            </p:nvSpPr>
            <p:spPr>
              <a:xfrm>
                <a:off x="11546194" y="3761355"/>
                <a:ext cx="70549" cy="22945"/>
              </a:xfrm>
              <a:custGeom>
                <a:avLst/>
                <a:gdLst>
                  <a:gd name="connsiteX0" fmla="*/ 70764 w 70549"/>
                  <a:gd name="connsiteY0" fmla="*/ 42 h 22945"/>
                  <a:gd name="connsiteX1" fmla="*/ 214 w 70549"/>
                  <a:gd name="connsiteY1" fmla="*/ 42 h 22945"/>
                </a:gdLst>
                <a:ahLst/>
                <a:cxnLst>
                  <a:cxn ang="0">
                    <a:pos x="connsiteX0" y="connsiteY0"/>
                  </a:cxn>
                  <a:cxn ang="0">
                    <a:pos x="connsiteX1" y="connsiteY1"/>
                  </a:cxn>
                </a:cxnLst>
                <a:rect l="l" t="t" r="r" b="b"/>
                <a:pathLst>
                  <a:path w="70549" h="22945">
                    <a:moveTo>
                      <a:pt x="70764" y="42"/>
                    </a:moveTo>
                    <a:lnTo>
                      <a:pt x="214" y="42"/>
                    </a:lnTo>
                  </a:path>
                </a:pathLst>
              </a:custGeom>
              <a:solidFill>
                <a:srgbClr val="000000"/>
              </a:solidFill>
              <a:ln w="15240" cap="flat">
                <a:solidFill>
                  <a:srgbClr val="000000"/>
                </a:solidFill>
                <a:prstDash val="solid"/>
                <a:round/>
              </a:ln>
            </p:spPr>
            <p:txBody>
              <a:bodyPr rtlCol="0" anchor="ctr"/>
              <a:lstStyle/>
              <a:p>
                <a:endParaRPr lang="zh-CN" altLang="en-US" sz="1400"/>
              </a:p>
            </p:txBody>
          </p:sp>
          <p:sp>
            <p:nvSpPr>
              <p:cNvPr id="196" name="Freeform: Shape 195">
                <a:extLst>
                  <a:ext uri="{FF2B5EF4-FFF2-40B4-BE49-F238E27FC236}">
                    <a16:creationId xmlns:a16="http://schemas.microsoft.com/office/drawing/2014/main" id="{AAF98ADB-269C-0596-03CF-014C722BBE8C}"/>
                  </a:ext>
                </a:extLst>
              </p:cNvPr>
              <p:cNvSpPr/>
              <p:nvPr/>
            </p:nvSpPr>
            <p:spPr>
              <a:xfrm>
                <a:off x="9661619" y="3519186"/>
                <a:ext cx="23516" cy="83908"/>
              </a:xfrm>
              <a:custGeom>
                <a:avLst/>
                <a:gdLst>
                  <a:gd name="connsiteX0" fmla="*/ 0 w 23516"/>
                  <a:gd name="connsiteY0" fmla="*/ 83908 h 83908"/>
                  <a:gd name="connsiteX1" fmla="*/ 0 w 23516"/>
                  <a:gd name="connsiteY1" fmla="*/ 0 h 83908"/>
                </a:gdLst>
                <a:ahLst/>
                <a:cxnLst>
                  <a:cxn ang="0">
                    <a:pos x="connsiteX0" y="connsiteY0"/>
                  </a:cxn>
                  <a:cxn ang="0">
                    <a:pos x="connsiteX1" y="connsiteY1"/>
                  </a:cxn>
                </a:cxnLst>
                <a:rect l="l" t="t" r="r" b="b"/>
                <a:pathLst>
                  <a:path w="23516" h="83908">
                    <a:moveTo>
                      <a:pt x="0" y="83908"/>
                    </a:moveTo>
                    <a:lnTo>
                      <a:pt x="0" y="0"/>
                    </a:lnTo>
                  </a:path>
                </a:pathLst>
              </a:custGeom>
              <a:noFill/>
              <a:ln w="15240" cap="flat">
                <a:solidFill>
                  <a:srgbClr val="000000"/>
                </a:solidFill>
                <a:prstDash val="solid"/>
                <a:round/>
              </a:ln>
            </p:spPr>
            <p:txBody>
              <a:bodyPr rtlCol="0" anchor="ctr"/>
              <a:lstStyle/>
              <a:p>
                <a:endParaRPr lang="zh-CN" altLang="en-US" sz="1400"/>
              </a:p>
            </p:txBody>
          </p:sp>
          <p:sp>
            <p:nvSpPr>
              <p:cNvPr id="197" name="Freeform: Shape 196">
                <a:extLst>
                  <a:ext uri="{FF2B5EF4-FFF2-40B4-BE49-F238E27FC236}">
                    <a16:creationId xmlns:a16="http://schemas.microsoft.com/office/drawing/2014/main" id="{FABE8317-0C76-1827-A910-CC76D6A246BB}"/>
                  </a:ext>
                </a:extLst>
              </p:cNvPr>
              <p:cNvSpPr/>
              <p:nvPr/>
            </p:nvSpPr>
            <p:spPr>
              <a:xfrm>
                <a:off x="10175880" y="3389260"/>
                <a:ext cx="23516" cy="121873"/>
              </a:xfrm>
              <a:custGeom>
                <a:avLst/>
                <a:gdLst>
                  <a:gd name="connsiteX0" fmla="*/ 0 w 23516"/>
                  <a:gd name="connsiteY0" fmla="*/ 121874 h 121873"/>
                  <a:gd name="connsiteX1" fmla="*/ 0 w 23516"/>
                  <a:gd name="connsiteY1" fmla="*/ 0 h 121873"/>
                </a:gdLst>
                <a:ahLst/>
                <a:cxnLst>
                  <a:cxn ang="0">
                    <a:pos x="connsiteX0" y="connsiteY0"/>
                  </a:cxn>
                  <a:cxn ang="0">
                    <a:pos x="connsiteX1" y="connsiteY1"/>
                  </a:cxn>
                </a:cxnLst>
                <a:rect l="l" t="t" r="r" b="b"/>
                <a:pathLst>
                  <a:path w="23516" h="121873">
                    <a:moveTo>
                      <a:pt x="0" y="121874"/>
                    </a:moveTo>
                    <a:lnTo>
                      <a:pt x="0" y="0"/>
                    </a:lnTo>
                  </a:path>
                </a:pathLst>
              </a:custGeom>
              <a:noFill/>
              <a:ln w="15240" cap="flat">
                <a:solidFill>
                  <a:srgbClr val="000000"/>
                </a:solidFill>
                <a:prstDash val="solid"/>
                <a:round/>
              </a:ln>
            </p:spPr>
            <p:txBody>
              <a:bodyPr rtlCol="0" anchor="ctr"/>
              <a:lstStyle/>
              <a:p>
                <a:endParaRPr lang="zh-CN" altLang="en-US" sz="1400"/>
              </a:p>
            </p:txBody>
          </p:sp>
          <p:sp>
            <p:nvSpPr>
              <p:cNvPr id="198" name="Freeform: Shape 197">
                <a:extLst>
                  <a:ext uri="{FF2B5EF4-FFF2-40B4-BE49-F238E27FC236}">
                    <a16:creationId xmlns:a16="http://schemas.microsoft.com/office/drawing/2014/main" id="{8853D5AA-F56A-DF8B-E04C-ABD8DD9FA007}"/>
                  </a:ext>
                </a:extLst>
              </p:cNvPr>
              <p:cNvSpPr/>
              <p:nvPr/>
            </p:nvSpPr>
            <p:spPr>
              <a:xfrm>
                <a:off x="10690118" y="3327596"/>
                <a:ext cx="23516" cy="104864"/>
              </a:xfrm>
              <a:custGeom>
                <a:avLst/>
                <a:gdLst>
                  <a:gd name="connsiteX0" fmla="*/ 0 w 23516"/>
                  <a:gd name="connsiteY0" fmla="*/ 104864 h 104864"/>
                  <a:gd name="connsiteX1" fmla="*/ 0 w 23516"/>
                  <a:gd name="connsiteY1" fmla="*/ 0 h 104864"/>
                </a:gdLst>
                <a:ahLst/>
                <a:cxnLst>
                  <a:cxn ang="0">
                    <a:pos x="connsiteX0" y="connsiteY0"/>
                  </a:cxn>
                  <a:cxn ang="0">
                    <a:pos x="connsiteX1" y="connsiteY1"/>
                  </a:cxn>
                </a:cxnLst>
                <a:rect l="l" t="t" r="r" b="b"/>
                <a:pathLst>
                  <a:path w="23516" h="104864">
                    <a:moveTo>
                      <a:pt x="0" y="104864"/>
                    </a:moveTo>
                    <a:lnTo>
                      <a:pt x="0" y="0"/>
                    </a:lnTo>
                  </a:path>
                </a:pathLst>
              </a:custGeom>
              <a:noFill/>
              <a:ln w="15240" cap="flat">
                <a:solidFill>
                  <a:srgbClr val="000000"/>
                </a:solidFill>
                <a:prstDash val="solid"/>
                <a:round/>
              </a:ln>
            </p:spPr>
            <p:txBody>
              <a:bodyPr rtlCol="0" anchor="ctr"/>
              <a:lstStyle/>
              <a:p>
                <a:endParaRPr lang="zh-CN" altLang="en-US" sz="1400"/>
              </a:p>
            </p:txBody>
          </p:sp>
          <p:sp>
            <p:nvSpPr>
              <p:cNvPr id="199" name="Freeform: Shape 198">
                <a:extLst>
                  <a:ext uri="{FF2B5EF4-FFF2-40B4-BE49-F238E27FC236}">
                    <a16:creationId xmlns:a16="http://schemas.microsoft.com/office/drawing/2014/main" id="{D17E9F0C-ADE7-9E13-2362-C2272F7325BD}"/>
                  </a:ext>
                </a:extLst>
              </p:cNvPr>
              <p:cNvSpPr/>
              <p:nvPr/>
            </p:nvSpPr>
            <p:spPr>
              <a:xfrm>
                <a:off x="11204356" y="3239321"/>
                <a:ext cx="23516" cy="118319"/>
              </a:xfrm>
              <a:custGeom>
                <a:avLst/>
                <a:gdLst>
                  <a:gd name="connsiteX0" fmla="*/ 0 w 23516"/>
                  <a:gd name="connsiteY0" fmla="*/ 118320 h 118319"/>
                  <a:gd name="connsiteX1" fmla="*/ 0 w 23516"/>
                  <a:gd name="connsiteY1" fmla="*/ 0 h 118319"/>
                </a:gdLst>
                <a:ahLst/>
                <a:cxnLst>
                  <a:cxn ang="0">
                    <a:pos x="connsiteX0" y="connsiteY0"/>
                  </a:cxn>
                  <a:cxn ang="0">
                    <a:pos x="connsiteX1" y="connsiteY1"/>
                  </a:cxn>
                </a:cxnLst>
                <a:rect l="l" t="t" r="r" b="b"/>
                <a:pathLst>
                  <a:path w="23516" h="118319">
                    <a:moveTo>
                      <a:pt x="0" y="118320"/>
                    </a:moveTo>
                    <a:lnTo>
                      <a:pt x="0" y="0"/>
                    </a:lnTo>
                  </a:path>
                </a:pathLst>
              </a:custGeom>
              <a:noFill/>
              <a:ln w="15240" cap="flat">
                <a:solidFill>
                  <a:srgbClr val="000000"/>
                </a:solidFill>
                <a:prstDash val="solid"/>
                <a:round/>
              </a:ln>
            </p:spPr>
            <p:txBody>
              <a:bodyPr rtlCol="0" anchor="ctr"/>
              <a:lstStyle/>
              <a:p>
                <a:endParaRPr lang="zh-CN" altLang="en-US" sz="1400"/>
              </a:p>
            </p:txBody>
          </p:sp>
          <p:sp>
            <p:nvSpPr>
              <p:cNvPr id="200" name="Freeform: Shape 199">
                <a:extLst>
                  <a:ext uri="{FF2B5EF4-FFF2-40B4-BE49-F238E27FC236}">
                    <a16:creationId xmlns:a16="http://schemas.microsoft.com/office/drawing/2014/main" id="{08910DD2-70A8-1157-7597-5B12445670DF}"/>
                  </a:ext>
                </a:extLst>
              </p:cNvPr>
              <p:cNvSpPr/>
              <p:nvPr/>
            </p:nvSpPr>
            <p:spPr>
              <a:xfrm>
                <a:off x="11718617" y="3380500"/>
                <a:ext cx="23516" cy="107154"/>
              </a:xfrm>
              <a:custGeom>
                <a:avLst/>
                <a:gdLst>
                  <a:gd name="connsiteX0" fmla="*/ 0 w 23516"/>
                  <a:gd name="connsiteY0" fmla="*/ 107154 h 107154"/>
                  <a:gd name="connsiteX1" fmla="*/ 0 w 23516"/>
                  <a:gd name="connsiteY1" fmla="*/ 0 h 107154"/>
                </a:gdLst>
                <a:ahLst/>
                <a:cxnLst>
                  <a:cxn ang="0">
                    <a:pos x="connsiteX0" y="connsiteY0"/>
                  </a:cxn>
                  <a:cxn ang="0">
                    <a:pos x="connsiteX1" y="connsiteY1"/>
                  </a:cxn>
                </a:cxnLst>
                <a:rect l="l" t="t" r="r" b="b"/>
                <a:pathLst>
                  <a:path w="23516" h="107154">
                    <a:moveTo>
                      <a:pt x="0" y="107154"/>
                    </a:moveTo>
                    <a:lnTo>
                      <a:pt x="0" y="0"/>
                    </a:lnTo>
                  </a:path>
                </a:pathLst>
              </a:custGeom>
              <a:noFill/>
              <a:ln w="15240" cap="flat">
                <a:solidFill>
                  <a:srgbClr val="000000"/>
                </a:solidFill>
                <a:prstDash val="solid"/>
                <a:round/>
              </a:ln>
            </p:spPr>
            <p:txBody>
              <a:bodyPr rtlCol="0" anchor="ctr"/>
              <a:lstStyle/>
              <a:p>
                <a:endParaRPr lang="zh-CN" altLang="en-US" sz="1400"/>
              </a:p>
            </p:txBody>
          </p:sp>
          <p:sp>
            <p:nvSpPr>
              <p:cNvPr id="201" name="Freeform: Shape 200">
                <a:extLst>
                  <a:ext uri="{FF2B5EF4-FFF2-40B4-BE49-F238E27FC236}">
                    <a16:creationId xmlns:a16="http://schemas.microsoft.com/office/drawing/2014/main" id="{030FBBA2-F773-F019-8743-B06F6B7EC8E2}"/>
                  </a:ext>
                </a:extLst>
              </p:cNvPr>
              <p:cNvSpPr/>
              <p:nvPr/>
            </p:nvSpPr>
            <p:spPr>
              <a:xfrm>
                <a:off x="9626344" y="3603094"/>
                <a:ext cx="70549" cy="22945"/>
              </a:xfrm>
              <a:custGeom>
                <a:avLst/>
                <a:gdLst>
                  <a:gd name="connsiteX0" fmla="*/ 70682 w 70549"/>
                  <a:gd name="connsiteY0" fmla="*/ 35 h 22945"/>
                  <a:gd name="connsiteX1" fmla="*/ 132 w 70549"/>
                  <a:gd name="connsiteY1" fmla="*/ 35 h 22945"/>
                </a:gdLst>
                <a:ahLst/>
                <a:cxnLst>
                  <a:cxn ang="0">
                    <a:pos x="connsiteX0" y="connsiteY0"/>
                  </a:cxn>
                  <a:cxn ang="0">
                    <a:pos x="connsiteX1" y="connsiteY1"/>
                  </a:cxn>
                </a:cxnLst>
                <a:rect l="l" t="t" r="r" b="b"/>
                <a:pathLst>
                  <a:path w="70549" h="22945">
                    <a:moveTo>
                      <a:pt x="70682" y="35"/>
                    </a:moveTo>
                    <a:lnTo>
                      <a:pt x="132" y="35"/>
                    </a:lnTo>
                  </a:path>
                </a:pathLst>
              </a:custGeom>
              <a:solidFill>
                <a:srgbClr val="000000"/>
              </a:solidFill>
              <a:ln w="15240" cap="flat">
                <a:solidFill>
                  <a:srgbClr val="000000"/>
                </a:solidFill>
                <a:prstDash val="solid"/>
                <a:round/>
              </a:ln>
            </p:spPr>
            <p:txBody>
              <a:bodyPr rtlCol="0" anchor="ctr"/>
              <a:lstStyle/>
              <a:p>
                <a:endParaRPr lang="zh-CN" altLang="en-US" sz="1400"/>
              </a:p>
            </p:txBody>
          </p:sp>
          <p:sp>
            <p:nvSpPr>
              <p:cNvPr id="202" name="Freeform: Shape 201">
                <a:extLst>
                  <a:ext uri="{FF2B5EF4-FFF2-40B4-BE49-F238E27FC236}">
                    <a16:creationId xmlns:a16="http://schemas.microsoft.com/office/drawing/2014/main" id="{E39EDAD6-AD26-34ED-4AC7-1A11258078D2}"/>
                  </a:ext>
                </a:extLst>
              </p:cNvPr>
              <p:cNvSpPr/>
              <p:nvPr/>
            </p:nvSpPr>
            <p:spPr>
              <a:xfrm>
                <a:off x="10140605" y="3511134"/>
                <a:ext cx="70549" cy="22945"/>
              </a:xfrm>
              <a:custGeom>
                <a:avLst/>
                <a:gdLst>
                  <a:gd name="connsiteX0" fmla="*/ 70704 w 70549"/>
                  <a:gd name="connsiteY0" fmla="*/ 31 h 22945"/>
                  <a:gd name="connsiteX1" fmla="*/ 154 w 70549"/>
                  <a:gd name="connsiteY1" fmla="*/ 31 h 22945"/>
                </a:gdLst>
                <a:ahLst/>
                <a:cxnLst>
                  <a:cxn ang="0">
                    <a:pos x="connsiteX0" y="connsiteY0"/>
                  </a:cxn>
                  <a:cxn ang="0">
                    <a:pos x="connsiteX1" y="connsiteY1"/>
                  </a:cxn>
                </a:cxnLst>
                <a:rect l="l" t="t" r="r" b="b"/>
                <a:pathLst>
                  <a:path w="70549" h="22945">
                    <a:moveTo>
                      <a:pt x="70704" y="31"/>
                    </a:moveTo>
                    <a:lnTo>
                      <a:pt x="154" y="31"/>
                    </a:lnTo>
                  </a:path>
                </a:pathLst>
              </a:custGeom>
              <a:solidFill>
                <a:srgbClr val="000000"/>
              </a:solidFill>
              <a:ln w="15240" cap="flat">
                <a:solidFill>
                  <a:srgbClr val="000000"/>
                </a:solidFill>
                <a:prstDash val="solid"/>
                <a:round/>
              </a:ln>
            </p:spPr>
            <p:txBody>
              <a:bodyPr rtlCol="0" anchor="ctr"/>
              <a:lstStyle/>
              <a:p>
                <a:endParaRPr lang="zh-CN" altLang="en-US" sz="1400"/>
              </a:p>
            </p:txBody>
          </p:sp>
          <p:sp>
            <p:nvSpPr>
              <p:cNvPr id="203" name="Freeform: Shape 202">
                <a:extLst>
                  <a:ext uri="{FF2B5EF4-FFF2-40B4-BE49-F238E27FC236}">
                    <a16:creationId xmlns:a16="http://schemas.microsoft.com/office/drawing/2014/main" id="{1ED05D92-B931-65F6-8559-C8F6C41D83B0}"/>
                  </a:ext>
                </a:extLst>
              </p:cNvPr>
              <p:cNvSpPr/>
              <p:nvPr/>
            </p:nvSpPr>
            <p:spPr>
              <a:xfrm>
                <a:off x="10654843" y="3432460"/>
                <a:ext cx="70549" cy="22945"/>
              </a:xfrm>
              <a:custGeom>
                <a:avLst/>
                <a:gdLst>
                  <a:gd name="connsiteX0" fmla="*/ 70726 w 70549"/>
                  <a:gd name="connsiteY0" fmla="*/ 28 h 22945"/>
                  <a:gd name="connsiteX1" fmla="*/ 176 w 70549"/>
                  <a:gd name="connsiteY1" fmla="*/ 28 h 22945"/>
                </a:gdLst>
                <a:ahLst/>
                <a:cxnLst>
                  <a:cxn ang="0">
                    <a:pos x="connsiteX0" y="connsiteY0"/>
                  </a:cxn>
                  <a:cxn ang="0">
                    <a:pos x="connsiteX1" y="connsiteY1"/>
                  </a:cxn>
                </a:cxnLst>
                <a:rect l="l" t="t" r="r" b="b"/>
                <a:pathLst>
                  <a:path w="70549" h="22945">
                    <a:moveTo>
                      <a:pt x="70726" y="28"/>
                    </a:moveTo>
                    <a:lnTo>
                      <a:pt x="176" y="28"/>
                    </a:lnTo>
                  </a:path>
                </a:pathLst>
              </a:custGeom>
              <a:solidFill>
                <a:srgbClr val="000000"/>
              </a:solidFill>
              <a:ln w="15240" cap="flat">
                <a:solidFill>
                  <a:srgbClr val="000000"/>
                </a:solidFill>
                <a:prstDash val="solid"/>
                <a:round/>
              </a:ln>
            </p:spPr>
            <p:txBody>
              <a:bodyPr rtlCol="0" anchor="ctr"/>
              <a:lstStyle/>
              <a:p>
                <a:endParaRPr lang="zh-CN" altLang="en-US" sz="1400"/>
              </a:p>
            </p:txBody>
          </p:sp>
          <p:sp>
            <p:nvSpPr>
              <p:cNvPr id="204" name="Freeform: Shape 203">
                <a:extLst>
                  <a:ext uri="{FF2B5EF4-FFF2-40B4-BE49-F238E27FC236}">
                    <a16:creationId xmlns:a16="http://schemas.microsoft.com/office/drawing/2014/main" id="{A56AA6F9-B176-9A06-8A85-A3A37CAE317E}"/>
                  </a:ext>
                </a:extLst>
              </p:cNvPr>
              <p:cNvSpPr/>
              <p:nvPr/>
            </p:nvSpPr>
            <p:spPr>
              <a:xfrm>
                <a:off x="11169081" y="3357641"/>
                <a:ext cx="70549" cy="22945"/>
              </a:xfrm>
              <a:custGeom>
                <a:avLst/>
                <a:gdLst>
                  <a:gd name="connsiteX0" fmla="*/ 70748 w 70549"/>
                  <a:gd name="connsiteY0" fmla="*/ 24 h 22945"/>
                  <a:gd name="connsiteX1" fmla="*/ 198 w 70549"/>
                  <a:gd name="connsiteY1" fmla="*/ 24 h 22945"/>
                </a:gdLst>
                <a:ahLst/>
                <a:cxnLst>
                  <a:cxn ang="0">
                    <a:pos x="connsiteX0" y="connsiteY0"/>
                  </a:cxn>
                  <a:cxn ang="0">
                    <a:pos x="connsiteX1" y="connsiteY1"/>
                  </a:cxn>
                </a:cxnLst>
                <a:rect l="l" t="t" r="r" b="b"/>
                <a:pathLst>
                  <a:path w="70549" h="22945">
                    <a:moveTo>
                      <a:pt x="70748" y="24"/>
                    </a:moveTo>
                    <a:lnTo>
                      <a:pt x="198" y="24"/>
                    </a:lnTo>
                  </a:path>
                </a:pathLst>
              </a:custGeom>
              <a:solidFill>
                <a:srgbClr val="000000"/>
              </a:solidFill>
              <a:ln w="15240" cap="flat">
                <a:solidFill>
                  <a:srgbClr val="000000"/>
                </a:solidFill>
                <a:prstDash val="solid"/>
                <a:round/>
              </a:ln>
            </p:spPr>
            <p:txBody>
              <a:bodyPr rtlCol="0" anchor="ctr"/>
              <a:lstStyle/>
              <a:p>
                <a:endParaRPr lang="zh-CN" altLang="en-US" sz="1400"/>
              </a:p>
            </p:txBody>
          </p:sp>
          <p:sp>
            <p:nvSpPr>
              <p:cNvPr id="205" name="Freeform: Shape 204">
                <a:extLst>
                  <a:ext uri="{FF2B5EF4-FFF2-40B4-BE49-F238E27FC236}">
                    <a16:creationId xmlns:a16="http://schemas.microsoft.com/office/drawing/2014/main" id="{2314659E-FAAC-9C33-F2FC-D72232A41706}"/>
                  </a:ext>
                </a:extLst>
              </p:cNvPr>
              <p:cNvSpPr/>
              <p:nvPr/>
            </p:nvSpPr>
            <p:spPr>
              <a:xfrm>
                <a:off x="11683342" y="3487654"/>
                <a:ext cx="70549" cy="22945"/>
              </a:xfrm>
              <a:custGeom>
                <a:avLst/>
                <a:gdLst>
                  <a:gd name="connsiteX0" fmla="*/ 70770 w 70549"/>
                  <a:gd name="connsiteY0" fmla="*/ 30 h 22945"/>
                  <a:gd name="connsiteX1" fmla="*/ 220 w 70549"/>
                  <a:gd name="connsiteY1" fmla="*/ 30 h 22945"/>
                </a:gdLst>
                <a:ahLst/>
                <a:cxnLst>
                  <a:cxn ang="0">
                    <a:pos x="connsiteX0" y="connsiteY0"/>
                  </a:cxn>
                  <a:cxn ang="0">
                    <a:pos x="connsiteX1" y="connsiteY1"/>
                  </a:cxn>
                </a:cxnLst>
                <a:rect l="l" t="t" r="r" b="b"/>
                <a:pathLst>
                  <a:path w="70549" h="22945">
                    <a:moveTo>
                      <a:pt x="70770" y="30"/>
                    </a:moveTo>
                    <a:lnTo>
                      <a:pt x="220" y="30"/>
                    </a:lnTo>
                  </a:path>
                </a:pathLst>
              </a:custGeom>
              <a:solidFill>
                <a:srgbClr val="000000"/>
              </a:solidFill>
              <a:ln w="15240" cap="flat">
                <a:solidFill>
                  <a:srgbClr val="000000"/>
                </a:solidFill>
                <a:prstDash val="solid"/>
                <a:round/>
              </a:ln>
            </p:spPr>
            <p:txBody>
              <a:bodyPr rtlCol="0" anchor="ctr"/>
              <a:lstStyle/>
              <a:p>
                <a:endParaRPr lang="zh-CN" altLang="en-US" sz="1400"/>
              </a:p>
            </p:txBody>
          </p:sp>
          <p:sp>
            <p:nvSpPr>
              <p:cNvPr id="206" name="Freeform: Shape 205">
                <a:extLst>
                  <a:ext uri="{FF2B5EF4-FFF2-40B4-BE49-F238E27FC236}">
                    <a16:creationId xmlns:a16="http://schemas.microsoft.com/office/drawing/2014/main" id="{A6BD98E4-7025-4577-8D8E-25E1B9474913}"/>
                  </a:ext>
                </a:extLst>
              </p:cNvPr>
              <p:cNvSpPr/>
              <p:nvPr/>
            </p:nvSpPr>
            <p:spPr>
              <a:xfrm>
                <a:off x="9626344" y="3519186"/>
                <a:ext cx="70549" cy="22945"/>
              </a:xfrm>
              <a:custGeom>
                <a:avLst/>
                <a:gdLst>
                  <a:gd name="connsiteX0" fmla="*/ 70682 w 70549"/>
                  <a:gd name="connsiteY0" fmla="*/ 31 h 22945"/>
                  <a:gd name="connsiteX1" fmla="*/ 132 w 70549"/>
                  <a:gd name="connsiteY1" fmla="*/ 31 h 22945"/>
                </a:gdLst>
                <a:ahLst/>
                <a:cxnLst>
                  <a:cxn ang="0">
                    <a:pos x="connsiteX0" y="connsiteY0"/>
                  </a:cxn>
                  <a:cxn ang="0">
                    <a:pos x="connsiteX1" y="connsiteY1"/>
                  </a:cxn>
                </a:cxnLst>
                <a:rect l="l" t="t" r="r" b="b"/>
                <a:pathLst>
                  <a:path w="70549" h="22945">
                    <a:moveTo>
                      <a:pt x="70682" y="31"/>
                    </a:moveTo>
                    <a:lnTo>
                      <a:pt x="132" y="31"/>
                    </a:lnTo>
                  </a:path>
                </a:pathLst>
              </a:custGeom>
              <a:solidFill>
                <a:srgbClr val="000000"/>
              </a:solidFill>
              <a:ln w="15240" cap="flat">
                <a:solidFill>
                  <a:srgbClr val="000000"/>
                </a:solidFill>
                <a:prstDash val="solid"/>
                <a:round/>
              </a:ln>
            </p:spPr>
            <p:txBody>
              <a:bodyPr rtlCol="0" anchor="ctr"/>
              <a:lstStyle/>
              <a:p>
                <a:endParaRPr lang="zh-CN" altLang="en-US" sz="1400"/>
              </a:p>
            </p:txBody>
          </p:sp>
          <p:sp>
            <p:nvSpPr>
              <p:cNvPr id="207" name="Freeform: Shape 206">
                <a:extLst>
                  <a:ext uri="{FF2B5EF4-FFF2-40B4-BE49-F238E27FC236}">
                    <a16:creationId xmlns:a16="http://schemas.microsoft.com/office/drawing/2014/main" id="{A6BFF641-3EE5-46FC-270C-F17972425F60}"/>
                  </a:ext>
                </a:extLst>
              </p:cNvPr>
              <p:cNvSpPr/>
              <p:nvPr/>
            </p:nvSpPr>
            <p:spPr>
              <a:xfrm>
                <a:off x="10140605" y="3389260"/>
                <a:ext cx="70549" cy="22945"/>
              </a:xfrm>
              <a:custGeom>
                <a:avLst/>
                <a:gdLst>
                  <a:gd name="connsiteX0" fmla="*/ 70704 w 70549"/>
                  <a:gd name="connsiteY0" fmla="*/ 26 h 22945"/>
                  <a:gd name="connsiteX1" fmla="*/ 154 w 70549"/>
                  <a:gd name="connsiteY1" fmla="*/ 26 h 22945"/>
                </a:gdLst>
                <a:ahLst/>
                <a:cxnLst>
                  <a:cxn ang="0">
                    <a:pos x="connsiteX0" y="connsiteY0"/>
                  </a:cxn>
                  <a:cxn ang="0">
                    <a:pos x="connsiteX1" y="connsiteY1"/>
                  </a:cxn>
                </a:cxnLst>
                <a:rect l="l" t="t" r="r" b="b"/>
                <a:pathLst>
                  <a:path w="70549" h="22945">
                    <a:moveTo>
                      <a:pt x="70704" y="26"/>
                    </a:moveTo>
                    <a:lnTo>
                      <a:pt x="154" y="26"/>
                    </a:lnTo>
                  </a:path>
                </a:pathLst>
              </a:custGeom>
              <a:solidFill>
                <a:srgbClr val="000000"/>
              </a:solidFill>
              <a:ln w="15240" cap="flat">
                <a:solidFill>
                  <a:srgbClr val="000000"/>
                </a:solidFill>
                <a:prstDash val="solid"/>
                <a:round/>
              </a:ln>
            </p:spPr>
            <p:txBody>
              <a:bodyPr rtlCol="0" anchor="ctr"/>
              <a:lstStyle/>
              <a:p>
                <a:endParaRPr lang="zh-CN" altLang="en-US" sz="1400"/>
              </a:p>
            </p:txBody>
          </p:sp>
          <p:sp>
            <p:nvSpPr>
              <p:cNvPr id="208" name="Freeform: Shape 207">
                <a:extLst>
                  <a:ext uri="{FF2B5EF4-FFF2-40B4-BE49-F238E27FC236}">
                    <a16:creationId xmlns:a16="http://schemas.microsoft.com/office/drawing/2014/main" id="{72703B71-9764-27FC-E719-1A38E05596A0}"/>
                  </a:ext>
                </a:extLst>
              </p:cNvPr>
              <p:cNvSpPr/>
              <p:nvPr/>
            </p:nvSpPr>
            <p:spPr>
              <a:xfrm>
                <a:off x="10654843" y="3327596"/>
                <a:ext cx="70549" cy="22945"/>
              </a:xfrm>
              <a:custGeom>
                <a:avLst/>
                <a:gdLst>
                  <a:gd name="connsiteX0" fmla="*/ 70726 w 70549"/>
                  <a:gd name="connsiteY0" fmla="*/ 23 h 22945"/>
                  <a:gd name="connsiteX1" fmla="*/ 176 w 70549"/>
                  <a:gd name="connsiteY1" fmla="*/ 23 h 22945"/>
                </a:gdLst>
                <a:ahLst/>
                <a:cxnLst>
                  <a:cxn ang="0">
                    <a:pos x="connsiteX0" y="connsiteY0"/>
                  </a:cxn>
                  <a:cxn ang="0">
                    <a:pos x="connsiteX1" y="connsiteY1"/>
                  </a:cxn>
                </a:cxnLst>
                <a:rect l="l" t="t" r="r" b="b"/>
                <a:pathLst>
                  <a:path w="70549" h="22945">
                    <a:moveTo>
                      <a:pt x="70726" y="23"/>
                    </a:moveTo>
                    <a:lnTo>
                      <a:pt x="176" y="23"/>
                    </a:lnTo>
                  </a:path>
                </a:pathLst>
              </a:custGeom>
              <a:solidFill>
                <a:srgbClr val="000000"/>
              </a:solidFill>
              <a:ln w="15240" cap="flat">
                <a:solidFill>
                  <a:srgbClr val="000000"/>
                </a:solidFill>
                <a:prstDash val="solid"/>
                <a:round/>
              </a:ln>
            </p:spPr>
            <p:txBody>
              <a:bodyPr rtlCol="0" anchor="ctr"/>
              <a:lstStyle/>
              <a:p>
                <a:endParaRPr lang="zh-CN" altLang="en-US" sz="1400"/>
              </a:p>
            </p:txBody>
          </p:sp>
          <p:sp>
            <p:nvSpPr>
              <p:cNvPr id="209" name="Freeform: Shape 208">
                <a:extLst>
                  <a:ext uri="{FF2B5EF4-FFF2-40B4-BE49-F238E27FC236}">
                    <a16:creationId xmlns:a16="http://schemas.microsoft.com/office/drawing/2014/main" id="{7B96FEF2-9763-2C3C-FAAE-48EA7D66B238}"/>
                  </a:ext>
                </a:extLst>
              </p:cNvPr>
              <p:cNvSpPr/>
              <p:nvPr/>
            </p:nvSpPr>
            <p:spPr>
              <a:xfrm>
                <a:off x="11169081" y="3239321"/>
                <a:ext cx="70549" cy="22945"/>
              </a:xfrm>
              <a:custGeom>
                <a:avLst/>
                <a:gdLst>
                  <a:gd name="connsiteX0" fmla="*/ 70748 w 70549"/>
                  <a:gd name="connsiteY0" fmla="*/ 19 h 22945"/>
                  <a:gd name="connsiteX1" fmla="*/ 198 w 70549"/>
                  <a:gd name="connsiteY1" fmla="*/ 19 h 22945"/>
                </a:gdLst>
                <a:ahLst/>
                <a:cxnLst>
                  <a:cxn ang="0">
                    <a:pos x="connsiteX0" y="connsiteY0"/>
                  </a:cxn>
                  <a:cxn ang="0">
                    <a:pos x="connsiteX1" y="connsiteY1"/>
                  </a:cxn>
                </a:cxnLst>
                <a:rect l="l" t="t" r="r" b="b"/>
                <a:pathLst>
                  <a:path w="70549" h="22945">
                    <a:moveTo>
                      <a:pt x="70748" y="19"/>
                    </a:moveTo>
                    <a:lnTo>
                      <a:pt x="198" y="19"/>
                    </a:lnTo>
                  </a:path>
                </a:pathLst>
              </a:custGeom>
              <a:solidFill>
                <a:srgbClr val="000000"/>
              </a:solidFill>
              <a:ln w="15240" cap="flat">
                <a:solidFill>
                  <a:srgbClr val="000000"/>
                </a:solidFill>
                <a:prstDash val="solid"/>
                <a:round/>
              </a:ln>
            </p:spPr>
            <p:txBody>
              <a:bodyPr rtlCol="0" anchor="ctr"/>
              <a:lstStyle/>
              <a:p>
                <a:endParaRPr lang="zh-CN" altLang="en-US" sz="1400"/>
              </a:p>
            </p:txBody>
          </p:sp>
          <p:sp>
            <p:nvSpPr>
              <p:cNvPr id="210" name="Freeform: Shape 209">
                <a:extLst>
                  <a:ext uri="{FF2B5EF4-FFF2-40B4-BE49-F238E27FC236}">
                    <a16:creationId xmlns:a16="http://schemas.microsoft.com/office/drawing/2014/main" id="{ACA24B2F-C719-8187-FB1B-1A084AD1D09E}"/>
                  </a:ext>
                </a:extLst>
              </p:cNvPr>
              <p:cNvSpPr/>
              <p:nvPr/>
            </p:nvSpPr>
            <p:spPr>
              <a:xfrm>
                <a:off x="11683342" y="3380499"/>
                <a:ext cx="70549" cy="22945"/>
              </a:xfrm>
              <a:custGeom>
                <a:avLst/>
                <a:gdLst>
                  <a:gd name="connsiteX0" fmla="*/ 70770 w 70549"/>
                  <a:gd name="connsiteY0" fmla="*/ 25 h 22945"/>
                  <a:gd name="connsiteX1" fmla="*/ 220 w 70549"/>
                  <a:gd name="connsiteY1" fmla="*/ 25 h 22945"/>
                </a:gdLst>
                <a:ahLst/>
                <a:cxnLst>
                  <a:cxn ang="0">
                    <a:pos x="connsiteX0" y="connsiteY0"/>
                  </a:cxn>
                  <a:cxn ang="0">
                    <a:pos x="connsiteX1" y="connsiteY1"/>
                  </a:cxn>
                </a:cxnLst>
                <a:rect l="l" t="t" r="r" b="b"/>
                <a:pathLst>
                  <a:path w="70549" h="22945">
                    <a:moveTo>
                      <a:pt x="70770" y="25"/>
                    </a:moveTo>
                    <a:lnTo>
                      <a:pt x="220" y="25"/>
                    </a:lnTo>
                  </a:path>
                </a:pathLst>
              </a:custGeom>
              <a:solidFill>
                <a:srgbClr val="000000"/>
              </a:solidFill>
              <a:ln w="15240" cap="flat">
                <a:solidFill>
                  <a:srgbClr val="000000"/>
                </a:solidFill>
                <a:prstDash val="solid"/>
                <a:round/>
              </a:ln>
            </p:spPr>
            <p:txBody>
              <a:bodyPr rtlCol="0" anchor="ctr"/>
              <a:lstStyle/>
              <a:p>
                <a:endParaRPr lang="zh-CN" altLang="en-US" sz="1400"/>
              </a:p>
            </p:txBody>
          </p:sp>
        </p:grpSp>
        <p:grpSp>
          <p:nvGrpSpPr>
            <p:cNvPr id="132" name="Group 131">
              <a:extLst>
                <a:ext uri="{FF2B5EF4-FFF2-40B4-BE49-F238E27FC236}">
                  <a16:creationId xmlns:a16="http://schemas.microsoft.com/office/drawing/2014/main" id="{137D4BDC-8F91-890A-D02F-B20EE3675372}"/>
                </a:ext>
              </a:extLst>
            </p:cNvPr>
            <p:cNvGrpSpPr/>
            <p:nvPr/>
          </p:nvGrpSpPr>
          <p:grpSpPr>
            <a:xfrm>
              <a:off x="8466041" y="2766311"/>
              <a:ext cx="3452109" cy="1930380"/>
              <a:chOff x="8466041" y="2766311"/>
              <a:chExt cx="3452109" cy="1930380"/>
            </a:xfrm>
          </p:grpSpPr>
          <p:grpSp>
            <p:nvGrpSpPr>
              <p:cNvPr id="147" name="Group 146">
                <a:extLst>
                  <a:ext uri="{FF2B5EF4-FFF2-40B4-BE49-F238E27FC236}">
                    <a16:creationId xmlns:a16="http://schemas.microsoft.com/office/drawing/2014/main" id="{EBE1FB88-B9E1-64B3-D0C2-7B17E7AC38E3}"/>
                  </a:ext>
                </a:extLst>
              </p:cNvPr>
              <p:cNvGrpSpPr/>
              <p:nvPr/>
            </p:nvGrpSpPr>
            <p:grpSpPr>
              <a:xfrm>
                <a:off x="9113070" y="2880312"/>
                <a:ext cx="2797537" cy="1123362"/>
                <a:chOff x="9113070" y="2880312"/>
                <a:chExt cx="2797537" cy="1123362"/>
              </a:xfrm>
            </p:grpSpPr>
            <p:sp>
              <p:nvSpPr>
                <p:cNvPr id="157" name="Freeform: Shape 156">
                  <a:extLst>
                    <a:ext uri="{FF2B5EF4-FFF2-40B4-BE49-F238E27FC236}">
                      <a16:creationId xmlns:a16="http://schemas.microsoft.com/office/drawing/2014/main" id="{D6583089-F7B2-0ECB-91F2-03B7B96D9780}"/>
                    </a:ext>
                  </a:extLst>
                </p:cNvPr>
                <p:cNvSpPr/>
                <p:nvPr/>
              </p:nvSpPr>
              <p:spPr>
                <a:xfrm>
                  <a:off x="9524494" y="3923364"/>
                  <a:ext cx="23516" cy="80310"/>
                </a:xfrm>
                <a:custGeom>
                  <a:avLst/>
                  <a:gdLst>
                    <a:gd name="connsiteX0" fmla="*/ 127 w 23516"/>
                    <a:gd name="connsiteY0" fmla="*/ 49 h 80310"/>
                    <a:gd name="connsiteX1" fmla="*/ 127 w 23516"/>
                    <a:gd name="connsiteY1" fmla="*/ 80359 h 80310"/>
                  </a:gdLst>
                  <a:ahLst/>
                  <a:cxnLst>
                    <a:cxn ang="0">
                      <a:pos x="connsiteX0" y="connsiteY0"/>
                    </a:cxn>
                    <a:cxn ang="0">
                      <a:pos x="connsiteX1" y="connsiteY1"/>
                    </a:cxn>
                  </a:cxnLst>
                  <a:rect l="l" t="t" r="r" b="b"/>
                  <a:pathLst>
                    <a:path w="23516" h="80310">
                      <a:moveTo>
                        <a:pt x="127" y="49"/>
                      </a:moveTo>
                      <a:lnTo>
                        <a:pt x="127" y="80359"/>
                      </a:lnTo>
                    </a:path>
                  </a:pathLst>
                </a:custGeom>
                <a:solidFill>
                  <a:srgbClr val="000000"/>
                </a:solidFill>
                <a:ln w="28575" cap="flat">
                  <a:solidFill>
                    <a:srgbClr val="000000"/>
                  </a:solidFill>
                  <a:prstDash val="solid"/>
                  <a:round/>
                </a:ln>
              </p:spPr>
              <p:txBody>
                <a:bodyPr rtlCol="0" anchor="ctr"/>
                <a:lstStyle/>
                <a:p>
                  <a:endParaRPr lang="zh-CN" altLang="en-US" sz="1400"/>
                </a:p>
              </p:txBody>
            </p:sp>
            <p:sp>
              <p:nvSpPr>
                <p:cNvPr id="158" name="Freeform: Shape 157">
                  <a:extLst>
                    <a:ext uri="{FF2B5EF4-FFF2-40B4-BE49-F238E27FC236}">
                      <a16:creationId xmlns:a16="http://schemas.microsoft.com/office/drawing/2014/main" id="{F2C844E2-5399-74A5-6FCD-2106B6E8447D}"/>
                    </a:ext>
                  </a:extLst>
                </p:cNvPr>
                <p:cNvSpPr/>
                <p:nvPr/>
              </p:nvSpPr>
              <p:spPr>
                <a:xfrm>
                  <a:off x="10038731" y="3923364"/>
                  <a:ext cx="23516" cy="80310"/>
                </a:xfrm>
                <a:custGeom>
                  <a:avLst/>
                  <a:gdLst>
                    <a:gd name="connsiteX0" fmla="*/ 148 w 23516"/>
                    <a:gd name="connsiteY0" fmla="*/ 49 h 80310"/>
                    <a:gd name="connsiteX1" fmla="*/ 148 w 23516"/>
                    <a:gd name="connsiteY1" fmla="*/ 80359 h 80310"/>
                  </a:gdLst>
                  <a:ahLst/>
                  <a:cxnLst>
                    <a:cxn ang="0">
                      <a:pos x="connsiteX0" y="connsiteY0"/>
                    </a:cxn>
                    <a:cxn ang="0">
                      <a:pos x="connsiteX1" y="connsiteY1"/>
                    </a:cxn>
                  </a:cxnLst>
                  <a:rect l="l" t="t" r="r" b="b"/>
                  <a:pathLst>
                    <a:path w="23516" h="80310">
                      <a:moveTo>
                        <a:pt x="148" y="49"/>
                      </a:moveTo>
                      <a:lnTo>
                        <a:pt x="148" y="80359"/>
                      </a:lnTo>
                    </a:path>
                  </a:pathLst>
                </a:custGeom>
                <a:solidFill>
                  <a:srgbClr val="000000"/>
                </a:solidFill>
                <a:ln w="28575" cap="flat">
                  <a:solidFill>
                    <a:srgbClr val="000000"/>
                  </a:solidFill>
                  <a:prstDash val="solid"/>
                  <a:round/>
                </a:ln>
              </p:spPr>
              <p:txBody>
                <a:bodyPr rtlCol="0" anchor="ctr"/>
                <a:lstStyle/>
                <a:p>
                  <a:endParaRPr lang="zh-CN" altLang="en-US" sz="1400"/>
                </a:p>
              </p:txBody>
            </p:sp>
            <p:sp>
              <p:nvSpPr>
                <p:cNvPr id="159" name="Freeform: Shape 158">
                  <a:extLst>
                    <a:ext uri="{FF2B5EF4-FFF2-40B4-BE49-F238E27FC236}">
                      <a16:creationId xmlns:a16="http://schemas.microsoft.com/office/drawing/2014/main" id="{112CD1A0-619D-ABA2-6D2B-A276C420A37C}"/>
                    </a:ext>
                  </a:extLst>
                </p:cNvPr>
                <p:cNvSpPr/>
                <p:nvPr/>
              </p:nvSpPr>
              <p:spPr>
                <a:xfrm>
                  <a:off x="10552993" y="3923364"/>
                  <a:ext cx="23516" cy="80310"/>
                </a:xfrm>
                <a:custGeom>
                  <a:avLst/>
                  <a:gdLst>
                    <a:gd name="connsiteX0" fmla="*/ 170 w 23516"/>
                    <a:gd name="connsiteY0" fmla="*/ 49 h 80310"/>
                    <a:gd name="connsiteX1" fmla="*/ 170 w 23516"/>
                    <a:gd name="connsiteY1" fmla="*/ 80359 h 80310"/>
                  </a:gdLst>
                  <a:ahLst/>
                  <a:cxnLst>
                    <a:cxn ang="0">
                      <a:pos x="connsiteX0" y="connsiteY0"/>
                    </a:cxn>
                    <a:cxn ang="0">
                      <a:pos x="connsiteX1" y="connsiteY1"/>
                    </a:cxn>
                  </a:cxnLst>
                  <a:rect l="l" t="t" r="r" b="b"/>
                  <a:pathLst>
                    <a:path w="23516" h="80310">
                      <a:moveTo>
                        <a:pt x="170" y="49"/>
                      </a:moveTo>
                      <a:lnTo>
                        <a:pt x="170" y="80359"/>
                      </a:lnTo>
                    </a:path>
                  </a:pathLst>
                </a:custGeom>
                <a:solidFill>
                  <a:srgbClr val="000000"/>
                </a:solidFill>
                <a:ln w="28575" cap="flat">
                  <a:solidFill>
                    <a:srgbClr val="000000"/>
                  </a:solidFill>
                  <a:prstDash val="solid"/>
                  <a:round/>
                </a:ln>
              </p:spPr>
              <p:txBody>
                <a:bodyPr rtlCol="0" anchor="ctr"/>
                <a:lstStyle/>
                <a:p>
                  <a:endParaRPr lang="zh-CN" altLang="en-US" sz="1400"/>
                </a:p>
              </p:txBody>
            </p:sp>
            <p:sp>
              <p:nvSpPr>
                <p:cNvPr id="160" name="Freeform: Shape 159">
                  <a:extLst>
                    <a:ext uri="{FF2B5EF4-FFF2-40B4-BE49-F238E27FC236}">
                      <a16:creationId xmlns:a16="http://schemas.microsoft.com/office/drawing/2014/main" id="{BBB1C64D-739A-DFB4-1F4A-1EA6169DBC9E}"/>
                    </a:ext>
                  </a:extLst>
                </p:cNvPr>
                <p:cNvSpPr/>
                <p:nvPr/>
              </p:nvSpPr>
              <p:spPr>
                <a:xfrm>
                  <a:off x="11067231" y="3923364"/>
                  <a:ext cx="23516" cy="80310"/>
                </a:xfrm>
                <a:custGeom>
                  <a:avLst/>
                  <a:gdLst>
                    <a:gd name="connsiteX0" fmla="*/ 192 w 23516"/>
                    <a:gd name="connsiteY0" fmla="*/ 49 h 80310"/>
                    <a:gd name="connsiteX1" fmla="*/ 192 w 23516"/>
                    <a:gd name="connsiteY1" fmla="*/ 80359 h 80310"/>
                  </a:gdLst>
                  <a:ahLst/>
                  <a:cxnLst>
                    <a:cxn ang="0">
                      <a:pos x="connsiteX0" y="connsiteY0"/>
                    </a:cxn>
                    <a:cxn ang="0">
                      <a:pos x="connsiteX1" y="connsiteY1"/>
                    </a:cxn>
                  </a:cxnLst>
                  <a:rect l="l" t="t" r="r" b="b"/>
                  <a:pathLst>
                    <a:path w="23516" h="80310">
                      <a:moveTo>
                        <a:pt x="192" y="49"/>
                      </a:moveTo>
                      <a:lnTo>
                        <a:pt x="192" y="80359"/>
                      </a:lnTo>
                    </a:path>
                  </a:pathLst>
                </a:custGeom>
                <a:solidFill>
                  <a:srgbClr val="000000"/>
                </a:solidFill>
                <a:ln w="28575" cap="flat">
                  <a:solidFill>
                    <a:srgbClr val="000000"/>
                  </a:solidFill>
                  <a:prstDash val="solid"/>
                  <a:round/>
                </a:ln>
              </p:spPr>
              <p:txBody>
                <a:bodyPr rtlCol="0" anchor="ctr"/>
                <a:lstStyle/>
                <a:p>
                  <a:endParaRPr lang="zh-CN" altLang="en-US" sz="1400"/>
                </a:p>
              </p:txBody>
            </p:sp>
            <p:sp>
              <p:nvSpPr>
                <p:cNvPr id="161" name="Freeform: Shape 160">
                  <a:extLst>
                    <a:ext uri="{FF2B5EF4-FFF2-40B4-BE49-F238E27FC236}">
                      <a16:creationId xmlns:a16="http://schemas.microsoft.com/office/drawing/2014/main" id="{CE71341C-4660-BA2D-39F8-6299E34450EF}"/>
                    </a:ext>
                  </a:extLst>
                </p:cNvPr>
                <p:cNvSpPr/>
                <p:nvPr/>
              </p:nvSpPr>
              <p:spPr>
                <a:xfrm>
                  <a:off x="11581468" y="3923364"/>
                  <a:ext cx="23516" cy="80310"/>
                </a:xfrm>
                <a:custGeom>
                  <a:avLst/>
                  <a:gdLst>
                    <a:gd name="connsiteX0" fmla="*/ 214 w 23516"/>
                    <a:gd name="connsiteY0" fmla="*/ 49 h 80310"/>
                    <a:gd name="connsiteX1" fmla="*/ 214 w 23516"/>
                    <a:gd name="connsiteY1" fmla="*/ 80359 h 80310"/>
                  </a:gdLst>
                  <a:ahLst/>
                  <a:cxnLst>
                    <a:cxn ang="0">
                      <a:pos x="connsiteX0" y="connsiteY0"/>
                    </a:cxn>
                    <a:cxn ang="0">
                      <a:pos x="connsiteX1" y="connsiteY1"/>
                    </a:cxn>
                  </a:cxnLst>
                  <a:rect l="l" t="t" r="r" b="b"/>
                  <a:pathLst>
                    <a:path w="23516" h="80310">
                      <a:moveTo>
                        <a:pt x="214" y="49"/>
                      </a:moveTo>
                      <a:lnTo>
                        <a:pt x="214" y="80359"/>
                      </a:lnTo>
                    </a:path>
                  </a:pathLst>
                </a:custGeom>
                <a:solidFill>
                  <a:srgbClr val="000000"/>
                </a:solidFill>
                <a:ln w="28575" cap="flat">
                  <a:solidFill>
                    <a:srgbClr val="000000"/>
                  </a:solidFill>
                  <a:prstDash val="solid"/>
                  <a:round/>
                </a:ln>
              </p:spPr>
              <p:txBody>
                <a:bodyPr rtlCol="0" anchor="ctr"/>
                <a:lstStyle/>
                <a:p>
                  <a:endParaRPr lang="zh-CN" altLang="en-US" sz="1400"/>
                </a:p>
              </p:txBody>
            </p:sp>
            <p:sp>
              <p:nvSpPr>
                <p:cNvPr id="162" name="Freeform: Shape 161">
                  <a:extLst>
                    <a:ext uri="{FF2B5EF4-FFF2-40B4-BE49-F238E27FC236}">
                      <a16:creationId xmlns:a16="http://schemas.microsoft.com/office/drawing/2014/main" id="{BB77EC09-EFFC-FEFC-6495-36D97093A5C8}"/>
                    </a:ext>
                  </a:extLst>
                </p:cNvPr>
                <p:cNvSpPr/>
                <p:nvPr/>
              </p:nvSpPr>
              <p:spPr>
                <a:xfrm>
                  <a:off x="9113070" y="3923364"/>
                  <a:ext cx="82308" cy="22945"/>
                </a:xfrm>
                <a:custGeom>
                  <a:avLst/>
                  <a:gdLst>
                    <a:gd name="connsiteX0" fmla="*/ 82421 w 82308"/>
                    <a:gd name="connsiteY0" fmla="*/ 49 h 22945"/>
                    <a:gd name="connsiteX1" fmla="*/ 113 w 82308"/>
                    <a:gd name="connsiteY1" fmla="*/ 49 h 22945"/>
                  </a:gdLst>
                  <a:ahLst/>
                  <a:cxnLst>
                    <a:cxn ang="0">
                      <a:pos x="connsiteX0" y="connsiteY0"/>
                    </a:cxn>
                    <a:cxn ang="0">
                      <a:pos x="connsiteX1" y="connsiteY1"/>
                    </a:cxn>
                  </a:cxnLst>
                  <a:rect l="l" t="t" r="r" b="b"/>
                  <a:pathLst>
                    <a:path w="82308" h="22945">
                      <a:moveTo>
                        <a:pt x="82421" y="49"/>
                      </a:moveTo>
                      <a:lnTo>
                        <a:pt x="113" y="49"/>
                      </a:lnTo>
                    </a:path>
                  </a:pathLst>
                </a:custGeom>
                <a:solidFill>
                  <a:srgbClr val="000000"/>
                </a:solidFill>
                <a:ln w="28575" cap="flat">
                  <a:solidFill>
                    <a:srgbClr val="000000"/>
                  </a:solidFill>
                  <a:prstDash val="solid"/>
                  <a:round/>
                </a:ln>
              </p:spPr>
              <p:txBody>
                <a:bodyPr rtlCol="0" anchor="ctr"/>
                <a:lstStyle/>
                <a:p>
                  <a:endParaRPr lang="zh-CN" altLang="en-US" sz="1400"/>
                </a:p>
              </p:txBody>
            </p:sp>
            <p:sp>
              <p:nvSpPr>
                <p:cNvPr id="163" name="Freeform: Shape 162">
                  <a:extLst>
                    <a:ext uri="{FF2B5EF4-FFF2-40B4-BE49-F238E27FC236}">
                      <a16:creationId xmlns:a16="http://schemas.microsoft.com/office/drawing/2014/main" id="{2036BF2A-A77A-120E-FA66-798A66220504}"/>
                    </a:ext>
                  </a:extLst>
                </p:cNvPr>
                <p:cNvSpPr/>
                <p:nvPr/>
              </p:nvSpPr>
              <p:spPr>
                <a:xfrm>
                  <a:off x="9113070" y="2975135"/>
                  <a:ext cx="82308" cy="22945"/>
                </a:xfrm>
                <a:custGeom>
                  <a:avLst/>
                  <a:gdLst>
                    <a:gd name="connsiteX0" fmla="*/ 82421 w 82308"/>
                    <a:gd name="connsiteY0" fmla="*/ 8 h 22945"/>
                    <a:gd name="connsiteX1" fmla="*/ 113 w 82308"/>
                    <a:gd name="connsiteY1" fmla="*/ 8 h 22945"/>
                  </a:gdLst>
                  <a:ahLst/>
                  <a:cxnLst>
                    <a:cxn ang="0">
                      <a:pos x="connsiteX0" y="connsiteY0"/>
                    </a:cxn>
                    <a:cxn ang="0">
                      <a:pos x="connsiteX1" y="connsiteY1"/>
                    </a:cxn>
                  </a:cxnLst>
                  <a:rect l="l" t="t" r="r" b="b"/>
                  <a:pathLst>
                    <a:path w="82308" h="22945">
                      <a:moveTo>
                        <a:pt x="82421" y="8"/>
                      </a:moveTo>
                      <a:lnTo>
                        <a:pt x="113" y="8"/>
                      </a:lnTo>
                    </a:path>
                  </a:pathLst>
                </a:custGeom>
                <a:solidFill>
                  <a:srgbClr val="000000"/>
                </a:solidFill>
                <a:ln w="28575" cap="flat">
                  <a:solidFill>
                    <a:srgbClr val="000000"/>
                  </a:solidFill>
                  <a:prstDash val="solid"/>
                  <a:round/>
                </a:ln>
              </p:spPr>
              <p:txBody>
                <a:bodyPr rtlCol="0" anchor="ctr"/>
                <a:lstStyle/>
                <a:p>
                  <a:endParaRPr lang="zh-CN" altLang="en-US" sz="1400"/>
                </a:p>
              </p:txBody>
            </p:sp>
            <p:sp>
              <p:nvSpPr>
                <p:cNvPr id="164" name="Freeform: Shape 163">
                  <a:extLst>
                    <a:ext uri="{FF2B5EF4-FFF2-40B4-BE49-F238E27FC236}">
                      <a16:creationId xmlns:a16="http://schemas.microsoft.com/office/drawing/2014/main" id="{35AA462D-CDBC-EAB3-D44F-9138C99B11F6}"/>
                    </a:ext>
                  </a:extLst>
                </p:cNvPr>
                <p:cNvSpPr/>
                <p:nvPr/>
              </p:nvSpPr>
              <p:spPr>
                <a:xfrm>
                  <a:off x="9195379" y="2880312"/>
                  <a:ext cx="23516" cy="1043051"/>
                </a:xfrm>
                <a:custGeom>
                  <a:avLst/>
                  <a:gdLst>
                    <a:gd name="connsiteX0" fmla="*/ 0 w 23516"/>
                    <a:gd name="connsiteY0" fmla="*/ 1043051 h 1043051"/>
                    <a:gd name="connsiteX1" fmla="*/ 0 w 23516"/>
                    <a:gd name="connsiteY1" fmla="*/ 0 h 1043051"/>
                  </a:gdLst>
                  <a:ahLst/>
                  <a:cxnLst>
                    <a:cxn ang="0">
                      <a:pos x="connsiteX0" y="connsiteY0"/>
                    </a:cxn>
                    <a:cxn ang="0">
                      <a:pos x="connsiteX1" y="connsiteY1"/>
                    </a:cxn>
                  </a:cxnLst>
                  <a:rect l="l" t="t" r="r" b="b"/>
                  <a:pathLst>
                    <a:path w="23516" h="1043051">
                      <a:moveTo>
                        <a:pt x="0" y="1043051"/>
                      </a:moveTo>
                      <a:lnTo>
                        <a:pt x="0" y="0"/>
                      </a:lnTo>
                    </a:path>
                  </a:pathLst>
                </a:custGeom>
                <a:noFill/>
                <a:ln w="28575" cap="sq">
                  <a:solidFill>
                    <a:srgbClr val="000000"/>
                  </a:solidFill>
                  <a:prstDash val="solid"/>
                  <a:miter/>
                </a:ln>
              </p:spPr>
              <p:txBody>
                <a:bodyPr rtlCol="0" anchor="ctr"/>
                <a:lstStyle/>
                <a:p>
                  <a:endParaRPr lang="zh-CN" altLang="en-US" sz="1400"/>
                </a:p>
              </p:txBody>
            </p:sp>
            <p:sp>
              <p:nvSpPr>
                <p:cNvPr id="165" name="Freeform: Shape 164">
                  <a:extLst>
                    <a:ext uri="{FF2B5EF4-FFF2-40B4-BE49-F238E27FC236}">
                      <a16:creationId xmlns:a16="http://schemas.microsoft.com/office/drawing/2014/main" id="{F7BD7E7D-D1B9-E6C4-2A7A-1F290A251EBC}"/>
                    </a:ext>
                  </a:extLst>
                </p:cNvPr>
                <p:cNvSpPr/>
                <p:nvPr/>
              </p:nvSpPr>
              <p:spPr>
                <a:xfrm>
                  <a:off x="9195379" y="3923364"/>
                  <a:ext cx="2715228" cy="22945"/>
                </a:xfrm>
                <a:custGeom>
                  <a:avLst/>
                  <a:gdLst>
                    <a:gd name="connsiteX0" fmla="*/ 0 w 2715228"/>
                    <a:gd name="connsiteY0" fmla="*/ 0 h 22945"/>
                    <a:gd name="connsiteX1" fmla="*/ 2715229 w 2715228"/>
                    <a:gd name="connsiteY1" fmla="*/ 0 h 22945"/>
                  </a:gdLst>
                  <a:ahLst/>
                  <a:cxnLst>
                    <a:cxn ang="0">
                      <a:pos x="connsiteX0" y="connsiteY0"/>
                    </a:cxn>
                    <a:cxn ang="0">
                      <a:pos x="connsiteX1" y="connsiteY1"/>
                    </a:cxn>
                  </a:cxnLst>
                  <a:rect l="l" t="t" r="r" b="b"/>
                  <a:pathLst>
                    <a:path w="2715228" h="22945">
                      <a:moveTo>
                        <a:pt x="0" y="0"/>
                      </a:moveTo>
                      <a:lnTo>
                        <a:pt x="2715229" y="0"/>
                      </a:lnTo>
                    </a:path>
                  </a:pathLst>
                </a:custGeom>
                <a:noFill/>
                <a:ln w="28575" cap="sq">
                  <a:solidFill>
                    <a:srgbClr val="000000"/>
                  </a:solidFill>
                  <a:prstDash val="solid"/>
                  <a:miter/>
                </a:ln>
              </p:spPr>
              <p:txBody>
                <a:bodyPr rtlCol="0" anchor="ctr"/>
                <a:lstStyle/>
                <a:p>
                  <a:endParaRPr lang="zh-CN" altLang="en-US" sz="1400"/>
                </a:p>
              </p:txBody>
            </p:sp>
          </p:grpSp>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91C9C8FD-8EAC-699D-51A7-2F696B1F63CC}"/>
                      </a:ext>
                    </a:extLst>
                  </p:cNvPr>
                  <p:cNvSpPr txBox="1">
                    <a:spLocks/>
                  </p:cNvSpPr>
                  <p:nvPr/>
                </p:nvSpPr>
                <p:spPr>
                  <a:xfrm>
                    <a:off x="9986313" y="4287265"/>
                    <a:ext cx="1356648" cy="409426"/>
                  </a:xfrm>
                  <a:prstGeom prst="rect">
                    <a:avLst/>
                  </a:prstGeom>
                  <a:noFill/>
                </p:spPr>
                <p:txBody>
                  <a:bodyPr wrap="none" rtlCol="0">
                    <a:spAutoFit/>
                  </a:bodyPr>
                  <a:lstStyle/>
                  <a:p>
                    <a:r>
                      <a:rPr lang="en-US" altLang="zh-CN" sz="1400" dirty="0"/>
                      <a:t>SLO(</a:t>
                    </a:r>
                    <a14:m>
                      <m:oMath xmlns:m="http://schemas.openxmlformats.org/officeDocument/2006/math">
                        <m:r>
                          <a:rPr lang="en-US" altLang="zh-CN" sz="1400" b="0" i="1" dirty="0" smtClean="0">
                            <a:latin typeface="Cambria Math" panose="02040503050406030204" pitchFamily="18" charset="0"/>
                            <a:ea typeface="Cambria Math" panose="02040503050406030204" pitchFamily="18" charset="0"/>
                          </a:rPr>
                          <m:t>×</m:t>
                        </m:r>
                      </m:oMath>
                    </a14:m>
                    <a:r>
                      <a:rPr lang="en-US" altLang="zh-CN" sz="1400" dirty="0"/>
                      <a:t>P99)</a:t>
                    </a:r>
                    <a:endParaRPr lang="zh-CN" altLang="en-US" sz="1400" dirty="0"/>
                  </a:p>
                </p:txBody>
              </p:sp>
            </mc:Choice>
            <mc:Fallback xmlns="">
              <p:sp>
                <p:nvSpPr>
                  <p:cNvPr id="148" name="TextBox 147">
                    <a:extLst>
                      <a:ext uri="{FF2B5EF4-FFF2-40B4-BE49-F238E27FC236}">
                        <a16:creationId xmlns:a16="http://schemas.microsoft.com/office/drawing/2014/main" id="{91C9C8FD-8EAC-699D-51A7-2F696B1F63CC}"/>
                      </a:ext>
                    </a:extLst>
                  </p:cNvPr>
                  <p:cNvSpPr txBox="1">
                    <a:spLocks noRot="1" noChangeAspect="1" noMove="1" noResize="1" noEditPoints="1" noAdjustHandles="1" noChangeArrowheads="1" noChangeShapeType="1" noTextEdit="1"/>
                  </p:cNvSpPr>
                  <p:nvPr/>
                </p:nvSpPr>
                <p:spPr>
                  <a:xfrm>
                    <a:off x="9986313" y="4287265"/>
                    <a:ext cx="1356648" cy="409426"/>
                  </a:xfrm>
                  <a:prstGeom prst="rect">
                    <a:avLst/>
                  </a:prstGeom>
                  <a:blipFill>
                    <a:blip r:embed="rId3"/>
                    <a:stretch>
                      <a:fillRect l="-2013" t="-4444" r="-14765" b="-3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2FBD16AC-320B-18F3-3101-AE1577FD9056}"/>
                      </a:ext>
                    </a:extLst>
                  </p:cNvPr>
                  <p:cNvSpPr txBox="1">
                    <a:spLocks/>
                  </p:cNvSpPr>
                  <p:nvPr/>
                </p:nvSpPr>
                <p:spPr>
                  <a:xfrm>
                    <a:off x="9171800" y="3998421"/>
                    <a:ext cx="764515" cy="3684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dirty="0" smtClean="0">
                              <a:latin typeface="Cambria Math" panose="02040503050406030204" pitchFamily="18" charset="0"/>
                            </a:rPr>
                            <m:t>1.5</m:t>
                          </m:r>
                          <m:r>
                            <a:rPr lang="en-US" altLang="zh-CN" sz="1200" b="0" i="1" dirty="0" smtClean="0">
                              <a:latin typeface="Cambria Math" panose="02040503050406030204" pitchFamily="18" charset="0"/>
                              <a:ea typeface="Cambria Math" panose="02040503050406030204" pitchFamily="18" charset="0"/>
                            </a:rPr>
                            <m:t>×</m:t>
                          </m:r>
                        </m:oMath>
                      </m:oMathPara>
                    </a14:m>
                    <a:endParaRPr lang="zh-CN" altLang="en-US" sz="1200" dirty="0"/>
                  </a:p>
                </p:txBody>
              </p:sp>
            </mc:Choice>
            <mc:Fallback xmlns="">
              <p:sp>
                <p:nvSpPr>
                  <p:cNvPr id="149" name="TextBox 148">
                    <a:extLst>
                      <a:ext uri="{FF2B5EF4-FFF2-40B4-BE49-F238E27FC236}">
                        <a16:creationId xmlns:a16="http://schemas.microsoft.com/office/drawing/2014/main" id="{2FBD16AC-320B-18F3-3101-AE1577FD9056}"/>
                      </a:ext>
                    </a:extLst>
                  </p:cNvPr>
                  <p:cNvSpPr txBox="1">
                    <a:spLocks noRot="1" noChangeAspect="1" noMove="1" noResize="1" noEditPoints="1" noAdjustHandles="1" noChangeArrowheads="1" noChangeShapeType="1" noTextEdit="1"/>
                  </p:cNvSpPr>
                  <p:nvPr/>
                </p:nvSpPr>
                <p:spPr>
                  <a:xfrm>
                    <a:off x="9171800" y="3998421"/>
                    <a:ext cx="764515" cy="368483"/>
                  </a:xfrm>
                  <a:prstGeom prst="rect">
                    <a:avLst/>
                  </a:prstGeom>
                  <a:blipFill>
                    <a:blip r:embed="rId15"/>
                    <a:stretch>
                      <a:fillRect/>
                    </a:stretch>
                  </a:blipFill>
                </p:spPr>
                <p:txBody>
                  <a:bodyPr/>
                  <a:lstStyle/>
                  <a:p>
                    <a:r>
                      <a:rPr lang="zh-CN" altLang="en-US">
                        <a:noFill/>
                      </a:rPr>
                      <a:t> </a:t>
                    </a:r>
                  </a:p>
                </p:txBody>
              </p:sp>
            </mc:Fallback>
          </mc:AlternateContent>
          <p:sp>
            <p:nvSpPr>
              <p:cNvPr id="150" name="TextBox 149">
                <a:extLst>
                  <a:ext uri="{FF2B5EF4-FFF2-40B4-BE49-F238E27FC236}">
                    <a16:creationId xmlns:a16="http://schemas.microsoft.com/office/drawing/2014/main" id="{F731DF48-550B-1CDD-F046-3349EAAB66A9}"/>
                  </a:ext>
                </a:extLst>
              </p:cNvPr>
              <p:cNvSpPr txBox="1">
                <a:spLocks/>
              </p:cNvSpPr>
              <p:nvPr/>
            </p:nvSpPr>
            <p:spPr>
              <a:xfrm>
                <a:off x="8466041" y="2766311"/>
                <a:ext cx="532253" cy="1129330"/>
              </a:xfrm>
              <a:prstGeom prst="rect">
                <a:avLst/>
              </a:prstGeom>
              <a:noFill/>
            </p:spPr>
            <p:txBody>
              <a:bodyPr vert="vert270" wrap="none" rtlCol="0">
                <a:spAutoFit/>
              </a:bodyPr>
              <a:lstStyle/>
              <a:p>
                <a:r>
                  <a:rPr lang="en-US" altLang="zh-CN" sz="1400" dirty="0"/>
                  <a:t>Finish Rate</a:t>
                </a:r>
                <a:endParaRPr lang="zh-CN" altLang="en-US" sz="1400" dirty="0"/>
              </a:p>
            </p:txBody>
          </p:sp>
          <mc:AlternateContent xmlns:mc="http://schemas.openxmlformats.org/markup-compatibility/2006" xmlns:a14="http://schemas.microsoft.com/office/drawing/2010/main">
            <mc:Choice Requires="a14">
              <p:sp>
                <p:nvSpPr>
                  <p:cNvPr id="151" name="TextBox 150">
                    <a:extLst>
                      <a:ext uri="{FF2B5EF4-FFF2-40B4-BE49-F238E27FC236}">
                        <a16:creationId xmlns:a16="http://schemas.microsoft.com/office/drawing/2014/main" id="{8D23D0D8-50BA-48F5-E044-0695BDD37BEF}"/>
                      </a:ext>
                    </a:extLst>
                  </p:cNvPr>
                  <p:cNvSpPr txBox="1">
                    <a:spLocks/>
                  </p:cNvSpPr>
                  <p:nvPr/>
                </p:nvSpPr>
                <p:spPr>
                  <a:xfrm>
                    <a:off x="8754531" y="2806766"/>
                    <a:ext cx="416249" cy="3684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dirty="0" smtClean="0">
                              <a:latin typeface="Cambria Math" panose="02040503050406030204" pitchFamily="18" charset="0"/>
                            </a:rPr>
                            <m:t>1</m:t>
                          </m:r>
                        </m:oMath>
                      </m:oMathPara>
                    </a14:m>
                    <a:endParaRPr lang="zh-CN" altLang="en-US" sz="1200" dirty="0"/>
                  </a:p>
                </p:txBody>
              </p:sp>
            </mc:Choice>
            <mc:Fallback xmlns="">
              <p:sp>
                <p:nvSpPr>
                  <p:cNvPr id="151" name="TextBox 150">
                    <a:extLst>
                      <a:ext uri="{FF2B5EF4-FFF2-40B4-BE49-F238E27FC236}">
                        <a16:creationId xmlns:a16="http://schemas.microsoft.com/office/drawing/2014/main" id="{8D23D0D8-50BA-48F5-E044-0695BDD37BEF}"/>
                      </a:ext>
                    </a:extLst>
                  </p:cNvPr>
                  <p:cNvSpPr txBox="1">
                    <a:spLocks noRot="1" noChangeAspect="1" noMove="1" noResize="1" noEditPoints="1" noAdjustHandles="1" noChangeArrowheads="1" noChangeShapeType="1" noTextEdit="1"/>
                  </p:cNvSpPr>
                  <p:nvPr/>
                </p:nvSpPr>
                <p:spPr>
                  <a:xfrm>
                    <a:off x="8754531" y="2806766"/>
                    <a:ext cx="416249" cy="368483"/>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2" name="TextBox 151">
                    <a:extLst>
                      <a:ext uri="{FF2B5EF4-FFF2-40B4-BE49-F238E27FC236}">
                        <a16:creationId xmlns:a16="http://schemas.microsoft.com/office/drawing/2014/main" id="{6F975765-A4FD-A620-3CB1-6B822AAEDDD9}"/>
                      </a:ext>
                    </a:extLst>
                  </p:cNvPr>
                  <p:cNvSpPr txBox="1">
                    <a:spLocks/>
                  </p:cNvSpPr>
                  <p:nvPr/>
                </p:nvSpPr>
                <p:spPr>
                  <a:xfrm>
                    <a:off x="8756883" y="3758525"/>
                    <a:ext cx="416249" cy="3684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dirty="0" smtClean="0">
                              <a:latin typeface="Cambria Math" panose="02040503050406030204" pitchFamily="18" charset="0"/>
                            </a:rPr>
                            <m:t>0</m:t>
                          </m:r>
                        </m:oMath>
                      </m:oMathPara>
                    </a14:m>
                    <a:endParaRPr lang="zh-CN" altLang="en-US" sz="1200" dirty="0"/>
                  </a:p>
                </p:txBody>
              </p:sp>
            </mc:Choice>
            <mc:Fallback xmlns="">
              <p:sp>
                <p:nvSpPr>
                  <p:cNvPr id="152" name="TextBox 151">
                    <a:extLst>
                      <a:ext uri="{FF2B5EF4-FFF2-40B4-BE49-F238E27FC236}">
                        <a16:creationId xmlns:a16="http://schemas.microsoft.com/office/drawing/2014/main" id="{6F975765-A4FD-A620-3CB1-6B822AAEDDD9}"/>
                      </a:ext>
                    </a:extLst>
                  </p:cNvPr>
                  <p:cNvSpPr txBox="1">
                    <a:spLocks noRot="1" noChangeAspect="1" noMove="1" noResize="1" noEditPoints="1" noAdjustHandles="1" noChangeArrowheads="1" noChangeShapeType="1" noTextEdit="1"/>
                  </p:cNvSpPr>
                  <p:nvPr/>
                </p:nvSpPr>
                <p:spPr>
                  <a:xfrm>
                    <a:off x="8756883" y="3758525"/>
                    <a:ext cx="416249" cy="368483"/>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3" name="TextBox 152">
                    <a:extLst>
                      <a:ext uri="{FF2B5EF4-FFF2-40B4-BE49-F238E27FC236}">
                        <a16:creationId xmlns:a16="http://schemas.microsoft.com/office/drawing/2014/main" id="{5C76AC67-DBE6-459E-F50F-46BFADADC67A}"/>
                      </a:ext>
                    </a:extLst>
                  </p:cNvPr>
                  <p:cNvSpPr txBox="1">
                    <a:spLocks/>
                  </p:cNvSpPr>
                  <p:nvPr/>
                </p:nvSpPr>
                <p:spPr>
                  <a:xfrm>
                    <a:off x="11309301" y="3998420"/>
                    <a:ext cx="608849" cy="3684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dirty="0" smtClean="0">
                              <a:latin typeface="Cambria Math" panose="02040503050406030204" pitchFamily="18" charset="0"/>
                            </a:rPr>
                            <m:t>5</m:t>
                          </m:r>
                          <m:r>
                            <a:rPr lang="en-US" altLang="zh-CN" sz="1200" b="0" i="1" dirty="0" smtClean="0">
                              <a:latin typeface="Cambria Math" panose="02040503050406030204" pitchFamily="18" charset="0"/>
                              <a:ea typeface="Cambria Math" panose="02040503050406030204" pitchFamily="18" charset="0"/>
                            </a:rPr>
                            <m:t>×</m:t>
                          </m:r>
                        </m:oMath>
                      </m:oMathPara>
                    </a14:m>
                    <a:endParaRPr lang="zh-CN" altLang="en-US" sz="1200" dirty="0"/>
                  </a:p>
                </p:txBody>
              </p:sp>
            </mc:Choice>
            <mc:Fallback xmlns="">
              <p:sp>
                <p:nvSpPr>
                  <p:cNvPr id="153" name="TextBox 152">
                    <a:extLst>
                      <a:ext uri="{FF2B5EF4-FFF2-40B4-BE49-F238E27FC236}">
                        <a16:creationId xmlns:a16="http://schemas.microsoft.com/office/drawing/2014/main" id="{5C76AC67-DBE6-459E-F50F-46BFADADC67A}"/>
                      </a:ext>
                    </a:extLst>
                  </p:cNvPr>
                  <p:cNvSpPr txBox="1">
                    <a:spLocks noRot="1" noChangeAspect="1" noMove="1" noResize="1" noEditPoints="1" noAdjustHandles="1" noChangeArrowheads="1" noChangeShapeType="1" noTextEdit="1"/>
                  </p:cNvSpPr>
                  <p:nvPr/>
                </p:nvSpPr>
                <p:spPr>
                  <a:xfrm>
                    <a:off x="11309301" y="3998420"/>
                    <a:ext cx="608849" cy="36848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D1457F11-F165-1C84-B7D2-779993367F1F}"/>
                      </a:ext>
                    </a:extLst>
                  </p:cNvPr>
                  <p:cNvSpPr txBox="1">
                    <a:spLocks/>
                  </p:cNvSpPr>
                  <p:nvPr/>
                </p:nvSpPr>
                <p:spPr>
                  <a:xfrm>
                    <a:off x="10792788" y="3998420"/>
                    <a:ext cx="608849" cy="3684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dirty="0" smtClean="0">
                              <a:latin typeface="Cambria Math" panose="02040503050406030204" pitchFamily="18" charset="0"/>
                            </a:rPr>
                            <m:t>4</m:t>
                          </m:r>
                          <m:r>
                            <a:rPr lang="en-US" altLang="zh-CN" sz="1200" b="0" i="1" dirty="0" smtClean="0">
                              <a:latin typeface="Cambria Math" panose="02040503050406030204" pitchFamily="18" charset="0"/>
                              <a:ea typeface="Cambria Math" panose="02040503050406030204" pitchFamily="18" charset="0"/>
                            </a:rPr>
                            <m:t>×</m:t>
                          </m:r>
                        </m:oMath>
                      </m:oMathPara>
                    </a14:m>
                    <a:endParaRPr lang="zh-CN" altLang="en-US" sz="1200" dirty="0"/>
                  </a:p>
                </p:txBody>
              </p:sp>
            </mc:Choice>
            <mc:Fallback xmlns="">
              <p:sp>
                <p:nvSpPr>
                  <p:cNvPr id="154" name="TextBox 153">
                    <a:extLst>
                      <a:ext uri="{FF2B5EF4-FFF2-40B4-BE49-F238E27FC236}">
                        <a16:creationId xmlns:a16="http://schemas.microsoft.com/office/drawing/2014/main" id="{D1457F11-F165-1C84-B7D2-779993367F1F}"/>
                      </a:ext>
                    </a:extLst>
                  </p:cNvPr>
                  <p:cNvSpPr txBox="1">
                    <a:spLocks noRot="1" noChangeAspect="1" noMove="1" noResize="1" noEditPoints="1" noAdjustHandles="1" noChangeArrowheads="1" noChangeShapeType="1" noTextEdit="1"/>
                  </p:cNvSpPr>
                  <p:nvPr/>
                </p:nvSpPr>
                <p:spPr>
                  <a:xfrm>
                    <a:off x="10792788" y="3998420"/>
                    <a:ext cx="608849" cy="368483"/>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5BE551B6-5E51-17EB-E901-3FCEC6DEC236}"/>
                      </a:ext>
                    </a:extLst>
                  </p:cNvPr>
                  <p:cNvSpPr txBox="1">
                    <a:spLocks/>
                  </p:cNvSpPr>
                  <p:nvPr/>
                </p:nvSpPr>
                <p:spPr>
                  <a:xfrm>
                    <a:off x="10274220" y="3998420"/>
                    <a:ext cx="608849" cy="3684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dirty="0" smtClean="0">
                              <a:latin typeface="Cambria Math" panose="02040503050406030204" pitchFamily="18" charset="0"/>
                            </a:rPr>
                            <m:t>3</m:t>
                          </m:r>
                          <m:r>
                            <a:rPr lang="en-US" altLang="zh-CN" sz="1200" b="0" i="1" dirty="0" smtClean="0">
                              <a:latin typeface="Cambria Math" panose="02040503050406030204" pitchFamily="18" charset="0"/>
                              <a:ea typeface="Cambria Math" panose="02040503050406030204" pitchFamily="18" charset="0"/>
                            </a:rPr>
                            <m:t>×</m:t>
                          </m:r>
                        </m:oMath>
                      </m:oMathPara>
                    </a14:m>
                    <a:endParaRPr lang="zh-CN" altLang="en-US" sz="1200" dirty="0"/>
                  </a:p>
                </p:txBody>
              </p:sp>
            </mc:Choice>
            <mc:Fallback xmlns="">
              <p:sp>
                <p:nvSpPr>
                  <p:cNvPr id="155" name="TextBox 154">
                    <a:extLst>
                      <a:ext uri="{FF2B5EF4-FFF2-40B4-BE49-F238E27FC236}">
                        <a16:creationId xmlns:a16="http://schemas.microsoft.com/office/drawing/2014/main" id="{5BE551B6-5E51-17EB-E901-3FCEC6DEC236}"/>
                      </a:ext>
                    </a:extLst>
                  </p:cNvPr>
                  <p:cNvSpPr txBox="1">
                    <a:spLocks noRot="1" noChangeAspect="1" noMove="1" noResize="1" noEditPoints="1" noAdjustHandles="1" noChangeArrowheads="1" noChangeShapeType="1" noTextEdit="1"/>
                  </p:cNvSpPr>
                  <p:nvPr/>
                </p:nvSpPr>
                <p:spPr>
                  <a:xfrm>
                    <a:off x="10274220" y="3998420"/>
                    <a:ext cx="608849" cy="368483"/>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6" name="TextBox 155">
                    <a:extLst>
                      <a:ext uri="{FF2B5EF4-FFF2-40B4-BE49-F238E27FC236}">
                        <a16:creationId xmlns:a16="http://schemas.microsoft.com/office/drawing/2014/main" id="{44BD6832-668B-481D-75F4-3116ABA90012}"/>
                      </a:ext>
                    </a:extLst>
                  </p:cNvPr>
                  <p:cNvSpPr txBox="1">
                    <a:spLocks/>
                  </p:cNvSpPr>
                  <p:nvPr/>
                </p:nvSpPr>
                <p:spPr>
                  <a:xfrm>
                    <a:off x="9759213" y="3998420"/>
                    <a:ext cx="608849" cy="3684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dirty="0" smtClean="0">
                              <a:latin typeface="Cambria Math" panose="02040503050406030204" pitchFamily="18" charset="0"/>
                            </a:rPr>
                            <m:t>2</m:t>
                          </m:r>
                          <m:r>
                            <a:rPr lang="en-US" altLang="zh-CN" sz="1200" b="0" i="1" dirty="0" smtClean="0">
                              <a:latin typeface="Cambria Math" panose="02040503050406030204" pitchFamily="18" charset="0"/>
                              <a:ea typeface="Cambria Math" panose="02040503050406030204" pitchFamily="18" charset="0"/>
                            </a:rPr>
                            <m:t>×</m:t>
                          </m:r>
                        </m:oMath>
                      </m:oMathPara>
                    </a14:m>
                    <a:endParaRPr lang="zh-CN" altLang="en-US" sz="1200" dirty="0"/>
                  </a:p>
                </p:txBody>
              </p:sp>
            </mc:Choice>
            <mc:Fallback xmlns="">
              <p:sp>
                <p:nvSpPr>
                  <p:cNvPr id="156" name="TextBox 155">
                    <a:extLst>
                      <a:ext uri="{FF2B5EF4-FFF2-40B4-BE49-F238E27FC236}">
                        <a16:creationId xmlns:a16="http://schemas.microsoft.com/office/drawing/2014/main" id="{44BD6832-668B-481D-75F4-3116ABA90012}"/>
                      </a:ext>
                    </a:extLst>
                  </p:cNvPr>
                  <p:cNvSpPr txBox="1">
                    <a:spLocks noRot="1" noChangeAspect="1" noMove="1" noResize="1" noEditPoints="1" noAdjustHandles="1" noChangeArrowheads="1" noChangeShapeType="1" noTextEdit="1"/>
                  </p:cNvSpPr>
                  <p:nvPr/>
                </p:nvSpPr>
                <p:spPr>
                  <a:xfrm>
                    <a:off x="9759213" y="3998420"/>
                    <a:ext cx="608849" cy="368483"/>
                  </a:xfrm>
                  <a:prstGeom prst="rect">
                    <a:avLst/>
                  </a:prstGeom>
                  <a:blipFill>
                    <a:blip r:embed="rId20"/>
                    <a:stretch>
                      <a:fillRect/>
                    </a:stretch>
                  </a:blipFill>
                </p:spPr>
                <p:txBody>
                  <a:bodyPr/>
                  <a:lstStyle/>
                  <a:p>
                    <a:r>
                      <a:rPr lang="zh-CN" altLang="en-US">
                        <a:noFill/>
                      </a:rPr>
                      <a:t> </a:t>
                    </a:r>
                  </a:p>
                </p:txBody>
              </p:sp>
            </mc:Fallback>
          </mc:AlternateContent>
        </p:grpSp>
        <p:grpSp>
          <p:nvGrpSpPr>
            <p:cNvPr id="133" name="Group 132">
              <a:extLst>
                <a:ext uri="{FF2B5EF4-FFF2-40B4-BE49-F238E27FC236}">
                  <a16:creationId xmlns:a16="http://schemas.microsoft.com/office/drawing/2014/main" id="{533D7FB6-879F-7AF3-A60F-72A7AAE10A7C}"/>
                </a:ext>
              </a:extLst>
            </p:cNvPr>
            <p:cNvGrpSpPr/>
            <p:nvPr/>
          </p:nvGrpSpPr>
          <p:grpSpPr>
            <a:xfrm>
              <a:off x="6484062" y="2789192"/>
              <a:ext cx="2627242" cy="1877428"/>
              <a:chOff x="6484062" y="2789192"/>
              <a:chExt cx="2627242" cy="1877428"/>
            </a:xfrm>
          </p:grpSpPr>
          <p:grpSp>
            <p:nvGrpSpPr>
              <p:cNvPr id="134" name="Group 133">
                <a:extLst>
                  <a:ext uri="{FF2B5EF4-FFF2-40B4-BE49-F238E27FC236}">
                    <a16:creationId xmlns:a16="http://schemas.microsoft.com/office/drawing/2014/main" id="{64CD1240-B8FC-411F-6FDF-48B6E72F5507}"/>
                  </a:ext>
                </a:extLst>
              </p:cNvPr>
              <p:cNvGrpSpPr/>
              <p:nvPr/>
            </p:nvGrpSpPr>
            <p:grpSpPr>
              <a:xfrm>
                <a:off x="7376824" y="2880312"/>
                <a:ext cx="987381" cy="1123362"/>
                <a:chOff x="7376824" y="2880312"/>
                <a:chExt cx="987381" cy="1123362"/>
              </a:xfrm>
            </p:grpSpPr>
            <p:sp>
              <p:nvSpPr>
                <p:cNvPr id="141" name="Freeform: Shape 140">
                  <a:extLst>
                    <a:ext uri="{FF2B5EF4-FFF2-40B4-BE49-F238E27FC236}">
                      <a16:creationId xmlns:a16="http://schemas.microsoft.com/office/drawing/2014/main" id="{A00F0135-3417-7B15-97AE-FB4DB650C46A}"/>
                    </a:ext>
                  </a:extLst>
                </p:cNvPr>
                <p:cNvSpPr/>
                <p:nvPr/>
              </p:nvSpPr>
              <p:spPr>
                <a:xfrm>
                  <a:off x="7865958" y="3923364"/>
                  <a:ext cx="23516" cy="80310"/>
                </a:xfrm>
                <a:custGeom>
                  <a:avLst/>
                  <a:gdLst>
                    <a:gd name="connsiteX0" fmla="*/ 56 w 23516"/>
                    <a:gd name="connsiteY0" fmla="*/ 49 h 80310"/>
                    <a:gd name="connsiteX1" fmla="*/ 56 w 23516"/>
                    <a:gd name="connsiteY1" fmla="*/ 80359 h 80310"/>
                  </a:gdLst>
                  <a:ahLst/>
                  <a:cxnLst>
                    <a:cxn ang="0">
                      <a:pos x="connsiteX0" y="connsiteY0"/>
                    </a:cxn>
                    <a:cxn ang="0">
                      <a:pos x="connsiteX1" y="connsiteY1"/>
                    </a:cxn>
                  </a:cxnLst>
                  <a:rect l="l" t="t" r="r" b="b"/>
                  <a:pathLst>
                    <a:path w="23516" h="80310">
                      <a:moveTo>
                        <a:pt x="56" y="49"/>
                      </a:moveTo>
                      <a:lnTo>
                        <a:pt x="56" y="80359"/>
                      </a:lnTo>
                    </a:path>
                  </a:pathLst>
                </a:custGeom>
                <a:solidFill>
                  <a:srgbClr val="000000"/>
                </a:solidFill>
                <a:ln w="28575" cap="flat">
                  <a:solidFill>
                    <a:srgbClr val="000000"/>
                  </a:solidFill>
                  <a:prstDash val="solid"/>
                  <a:round/>
                </a:ln>
              </p:spPr>
              <p:txBody>
                <a:bodyPr rtlCol="0" anchor="ctr"/>
                <a:lstStyle/>
                <a:p>
                  <a:endParaRPr lang="zh-CN" altLang="en-US" sz="1400"/>
                </a:p>
              </p:txBody>
            </p:sp>
            <p:sp>
              <p:nvSpPr>
                <p:cNvPr id="142" name="Freeform: Shape 141">
                  <a:extLst>
                    <a:ext uri="{FF2B5EF4-FFF2-40B4-BE49-F238E27FC236}">
                      <a16:creationId xmlns:a16="http://schemas.microsoft.com/office/drawing/2014/main" id="{A3B9665B-3580-311A-9110-89425AE9053C}"/>
                    </a:ext>
                  </a:extLst>
                </p:cNvPr>
                <p:cNvSpPr/>
                <p:nvPr/>
              </p:nvSpPr>
              <p:spPr>
                <a:xfrm>
                  <a:off x="8323065" y="3923364"/>
                  <a:ext cx="23516" cy="80310"/>
                </a:xfrm>
                <a:custGeom>
                  <a:avLst/>
                  <a:gdLst>
                    <a:gd name="connsiteX0" fmla="*/ 75 w 23516"/>
                    <a:gd name="connsiteY0" fmla="*/ 49 h 80310"/>
                    <a:gd name="connsiteX1" fmla="*/ 75 w 23516"/>
                    <a:gd name="connsiteY1" fmla="*/ 80359 h 80310"/>
                  </a:gdLst>
                  <a:ahLst/>
                  <a:cxnLst>
                    <a:cxn ang="0">
                      <a:pos x="connsiteX0" y="connsiteY0"/>
                    </a:cxn>
                    <a:cxn ang="0">
                      <a:pos x="connsiteX1" y="connsiteY1"/>
                    </a:cxn>
                  </a:cxnLst>
                  <a:rect l="l" t="t" r="r" b="b"/>
                  <a:pathLst>
                    <a:path w="23516" h="80310">
                      <a:moveTo>
                        <a:pt x="75" y="49"/>
                      </a:moveTo>
                      <a:lnTo>
                        <a:pt x="75" y="80359"/>
                      </a:lnTo>
                    </a:path>
                  </a:pathLst>
                </a:custGeom>
                <a:solidFill>
                  <a:srgbClr val="000000"/>
                </a:solidFill>
                <a:ln w="28575" cap="flat">
                  <a:solidFill>
                    <a:srgbClr val="000000"/>
                  </a:solidFill>
                  <a:prstDash val="solid"/>
                  <a:round/>
                </a:ln>
              </p:spPr>
              <p:txBody>
                <a:bodyPr rtlCol="0" anchor="ctr"/>
                <a:lstStyle/>
                <a:p>
                  <a:endParaRPr lang="zh-CN" altLang="en-US" sz="1400"/>
                </a:p>
              </p:txBody>
            </p:sp>
            <p:sp>
              <p:nvSpPr>
                <p:cNvPr id="143" name="Freeform: Shape 142">
                  <a:extLst>
                    <a:ext uri="{FF2B5EF4-FFF2-40B4-BE49-F238E27FC236}">
                      <a16:creationId xmlns:a16="http://schemas.microsoft.com/office/drawing/2014/main" id="{1E1BBA9C-4F23-D3B5-F91A-1C5337E681CC}"/>
                    </a:ext>
                  </a:extLst>
                </p:cNvPr>
                <p:cNvSpPr/>
                <p:nvPr/>
              </p:nvSpPr>
              <p:spPr>
                <a:xfrm>
                  <a:off x="7376824" y="3923364"/>
                  <a:ext cx="82308" cy="22945"/>
                </a:xfrm>
                <a:custGeom>
                  <a:avLst/>
                  <a:gdLst>
                    <a:gd name="connsiteX0" fmla="*/ 82347 w 82308"/>
                    <a:gd name="connsiteY0" fmla="*/ 49 h 22945"/>
                    <a:gd name="connsiteX1" fmla="*/ 39 w 82308"/>
                    <a:gd name="connsiteY1" fmla="*/ 49 h 22945"/>
                  </a:gdLst>
                  <a:ahLst/>
                  <a:cxnLst>
                    <a:cxn ang="0">
                      <a:pos x="connsiteX0" y="connsiteY0"/>
                    </a:cxn>
                    <a:cxn ang="0">
                      <a:pos x="connsiteX1" y="connsiteY1"/>
                    </a:cxn>
                  </a:cxnLst>
                  <a:rect l="l" t="t" r="r" b="b"/>
                  <a:pathLst>
                    <a:path w="82308" h="22945">
                      <a:moveTo>
                        <a:pt x="82347" y="49"/>
                      </a:moveTo>
                      <a:lnTo>
                        <a:pt x="39" y="49"/>
                      </a:lnTo>
                    </a:path>
                  </a:pathLst>
                </a:custGeom>
                <a:solidFill>
                  <a:srgbClr val="000000"/>
                </a:solidFill>
                <a:ln w="28575" cap="flat">
                  <a:solidFill>
                    <a:srgbClr val="000000"/>
                  </a:solidFill>
                  <a:prstDash val="solid"/>
                  <a:round/>
                </a:ln>
              </p:spPr>
              <p:txBody>
                <a:bodyPr rtlCol="0" anchor="ctr"/>
                <a:lstStyle/>
                <a:p>
                  <a:endParaRPr lang="zh-CN" altLang="en-US" sz="1400"/>
                </a:p>
              </p:txBody>
            </p:sp>
            <p:sp>
              <p:nvSpPr>
                <p:cNvPr id="144" name="Freeform: Shape 143">
                  <a:extLst>
                    <a:ext uri="{FF2B5EF4-FFF2-40B4-BE49-F238E27FC236}">
                      <a16:creationId xmlns:a16="http://schemas.microsoft.com/office/drawing/2014/main" id="{377F9930-F81F-9FB9-0547-2660977F157F}"/>
                    </a:ext>
                  </a:extLst>
                </p:cNvPr>
                <p:cNvSpPr/>
                <p:nvPr/>
              </p:nvSpPr>
              <p:spPr>
                <a:xfrm>
                  <a:off x="7376824" y="3234372"/>
                  <a:ext cx="82308" cy="22945"/>
                </a:xfrm>
                <a:custGeom>
                  <a:avLst/>
                  <a:gdLst>
                    <a:gd name="connsiteX0" fmla="*/ 82347 w 82308"/>
                    <a:gd name="connsiteY0" fmla="*/ 19 h 22945"/>
                    <a:gd name="connsiteX1" fmla="*/ 39 w 82308"/>
                    <a:gd name="connsiteY1" fmla="*/ 19 h 22945"/>
                  </a:gdLst>
                  <a:ahLst/>
                  <a:cxnLst>
                    <a:cxn ang="0">
                      <a:pos x="connsiteX0" y="connsiteY0"/>
                    </a:cxn>
                    <a:cxn ang="0">
                      <a:pos x="connsiteX1" y="connsiteY1"/>
                    </a:cxn>
                  </a:cxnLst>
                  <a:rect l="l" t="t" r="r" b="b"/>
                  <a:pathLst>
                    <a:path w="82308" h="22945">
                      <a:moveTo>
                        <a:pt x="82347" y="19"/>
                      </a:moveTo>
                      <a:lnTo>
                        <a:pt x="39" y="19"/>
                      </a:lnTo>
                    </a:path>
                  </a:pathLst>
                </a:custGeom>
                <a:solidFill>
                  <a:srgbClr val="000000"/>
                </a:solidFill>
                <a:ln w="28575" cap="flat">
                  <a:solidFill>
                    <a:srgbClr val="000000"/>
                  </a:solidFill>
                  <a:prstDash val="solid"/>
                  <a:round/>
                </a:ln>
              </p:spPr>
              <p:txBody>
                <a:bodyPr rtlCol="0" anchor="ctr"/>
                <a:lstStyle/>
                <a:p>
                  <a:endParaRPr lang="zh-CN" altLang="en-US" sz="1400"/>
                </a:p>
              </p:txBody>
            </p:sp>
            <p:sp>
              <p:nvSpPr>
                <p:cNvPr id="145" name="Freeform: Shape 144">
                  <a:extLst>
                    <a:ext uri="{FF2B5EF4-FFF2-40B4-BE49-F238E27FC236}">
                      <a16:creationId xmlns:a16="http://schemas.microsoft.com/office/drawing/2014/main" id="{72B99E08-E55C-4778-79D1-988AB70BE8CD}"/>
                    </a:ext>
                  </a:extLst>
                </p:cNvPr>
                <p:cNvSpPr/>
                <p:nvPr/>
              </p:nvSpPr>
              <p:spPr>
                <a:xfrm>
                  <a:off x="7459133" y="2880312"/>
                  <a:ext cx="23516" cy="1043051"/>
                </a:xfrm>
                <a:custGeom>
                  <a:avLst/>
                  <a:gdLst>
                    <a:gd name="connsiteX0" fmla="*/ 0 w 23516"/>
                    <a:gd name="connsiteY0" fmla="*/ 1043051 h 1043051"/>
                    <a:gd name="connsiteX1" fmla="*/ 0 w 23516"/>
                    <a:gd name="connsiteY1" fmla="*/ 0 h 1043051"/>
                  </a:gdLst>
                  <a:ahLst/>
                  <a:cxnLst>
                    <a:cxn ang="0">
                      <a:pos x="connsiteX0" y="connsiteY0"/>
                    </a:cxn>
                    <a:cxn ang="0">
                      <a:pos x="connsiteX1" y="connsiteY1"/>
                    </a:cxn>
                  </a:cxnLst>
                  <a:rect l="l" t="t" r="r" b="b"/>
                  <a:pathLst>
                    <a:path w="23516" h="1043051">
                      <a:moveTo>
                        <a:pt x="0" y="1043051"/>
                      </a:moveTo>
                      <a:lnTo>
                        <a:pt x="0" y="0"/>
                      </a:lnTo>
                    </a:path>
                  </a:pathLst>
                </a:custGeom>
                <a:noFill/>
                <a:ln w="28575" cap="sq">
                  <a:solidFill>
                    <a:srgbClr val="000000"/>
                  </a:solidFill>
                  <a:prstDash val="solid"/>
                  <a:miter/>
                </a:ln>
              </p:spPr>
              <p:txBody>
                <a:bodyPr rtlCol="0" anchor="ctr"/>
                <a:lstStyle/>
                <a:p>
                  <a:endParaRPr lang="zh-CN" altLang="en-US" sz="1400"/>
                </a:p>
              </p:txBody>
            </p:sp>
            <p:sp>
              <p:nvSpPr>
                <p:cNvPr id="146" name="Freeform: Shape 145">
                  <a:extLst>
                    <a:ext uri="{FF2B5EF4-FFF2-40B4-BE49-F238E27FC236}">
                      <a16:creationId xmlns:a16="http://schemas.microsoft.com/office/drawing/2014/main" id="{5F39E6A3-011C-9B91-37F0-D72E28813283}"/>
                    </a:ext>
                  </a:extLst>
                </p:cNvPr>
                <p:cNvSpPr/>
                <p:nvPr/>
              </p:nvSpPr>
              <p:spPr>
                <a:xfrm>
                  <a:off x="7459133" y="3923364"/>
                  <a:ext cx="905072" cy="22945"/>
                </a:xfrm>
                <a:custGeom>
                  <a:avLst/>
                  <a:gdLst>
                    <a:gd name="connsiteX0" fmla="*/ 0 w 905072"/>
                    <a:gd name="connsiteY0" fmla="*/ 0 h 22945"/>
                    <a:gd name="connsiteX1" fmla="*/ 905072 w 905072"/>
                    <a:gd name="connsiteY1" fmla="*/ 0 h 22945"/>
                  </a:gdLst>
                  <a:ahLst/>
                  <a:cxnLst>
                    <a:cxn ang="0">
                      <a:pos x="connsiteX0" y="connsiteY0"/>
                    </a:cxn>
                    <a:cxn ang="0">
                      <a:pos x="connsiteX1" y="connsiteY1"/>
                    </a:cxn>
                  </a:cxnLst>
                  <a:rect l="l" t="t" r="r" b="b"/>
                  <a:pathLst>
                    <a:path w="905072" h="22945">
                      <a:moveTo>
                        <a:pt x="0" y="0"/>
                      </a:moveTo>
                      <a:lnTo>
                        <a:pt x="905072" y="0"/>
                      </a:lnTo>
                    </a:path>
                  </a:pathLst>
                </a:custGeom>
                <a:noFill/>
                <a:ln w="28575" cap="sq">
                  <a:solidFill>
                    <a:srgbClr val="000000"/>
                  </a:solidFill>
                  <a:prstDash val="solid"/>
                  <a:miter/>
                </a:ln>
              </p:spPr>
              <p:txBody>
                <a:bodyPr rtlCol="0" anchor="ctr"/>
                <a:lstStyle/>
                <a:p>
                  <a:endParaRPr lang="zh-CN" altLang="en-US" sz="1400"/>
                </a:p>
              </p:txBody>
            </p:sp>
          </p:grpSp>
          <p:sp>
            <p:nvSpPr>
              <p:cNvPr id="135" name="TextBox 134">
                <a:extLst>
                  <a:ext uri="{FF2B5EF4-FFF2-40B4-BE49-F238E27FC236}">
                    <a16:creationId xmlns:a16="http://schemas.microsoft.com/office/drawing/2014/main" id="{6B813E2C-B675-06B1-E618-0DC94DD8AE25}"/>
                  </a:ext>
                </a:extLst>
              </p:cNvPr>
              <p:cNvSpPr txBox="1">
                <a:spLocks/>
              </p:cNvSpPr>
              <p:nvPr/>
            </p:nvSpPr>
            <p:spPr>
              <a:xfrm>
                <a:off x="6792934" y="4257194"/>
                <a:ext cx="2318370" cy="409426"/>
              </a:xfrm>
              <a:prstGeom prst="rect">
                <a:avLst/>
              </a:prstGeom>
              <a:noFill/>
            </p:spPr>
            <p:txBody>
              <a:bodyPr wrap="none" rtlCol="0">
                <a:spAutoFit/>
              </a:bodyPr>
              <a:lstStyle/>
              <a:p>
                <a:r>
                  <a:rPr lang="en-US" altLang="zh-CN" sz="1400" dirty="0"/>
                  <a:t>Input Exec. Time (ms)</a:t>
                </a:r>
                <a:endParaRPr lang="zh-CN" altLang="en-US" sz="1400" dirty="0"/>
              </a:p>
            </p:txBody>
          </p:sp>
          <p:sp>
            <p:nvSpPr>
              <p:cNvPr id="136" name="TextBox 135">
                <a:extLst>
                  <a:ext uri="{FF2B5EF4-FFF2-40B4-BE49-F238E27FC236}">
                    <a16:creationId xmlns:a16="http://schemas.microsoft.com/office/drawing/2014/main" id="{E5BDBD1A-0588-C8F0-B0F6-07F3C6131544}"/>
                  </a:ext>
                </a:extLst>
              </p:cNvPr>
              <p:cNvSpPr txBox="1">
                <a:spLocks/>
              </p:cNvSpPr>
              <p:nvPr/>
            </p:nvSpPr>
            <p:spPr>
              <a:xfrm>
                <a:off x="6484062" y="2789192"/>
                <a:ext cx="532253" cy="1105874"/>
              </a:xfrm>
              <a:prstGeom prst="rect">
                <a:avLst/>
              </a:prstGeom>
              <a:noFill/>
            </p:spPr>
            <p:txBody>
              <a:bodyPr vert="vert270" wrap="none" rtlCol="0">
                <a:spAutoFit/>
              </a:bodyPr>
              <a:lstStyle/>
              <a:p>
                <a:r>
                  <a:rPr lang="en-US" altLang="zh-CN" sz="1400" dirty="0"/>
                  <a:t>Probability</a:t>
                </a:r>
                <a:endParaRPr lang="zh-CN" altLang="en-US" sz="1400" dirty="0"/>
              </a:p>
            </p:txBody>
          </p: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BA740A50-5933-F7F2-1B15-C119BEC23D3F}"/>
                      </a:ext>
                    </a:extLst>
                  </p:cNvPr>
                  <p:cNvSpPr txBox="1">
                    <a:spLocks/>
                  </p:cNvSpPr>
                  <p:nvPr/>
                </p:nvSpPr>
                <p:spPr>
                  <a:xfrm>
                    <a:off x="6754193" y="3063284"/>
                    <a:ext cx="684935" cy="3684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dirty="0" smtClean="0">
                              <a:latin typeface="Cambria Math" panose="02040503050406030204" pitchFamily="18" charset="0"/>
                            </a:rPr>
                            <m:t>0.02</m:t>
                          </m:r>
                        </m:oMath>
                      </m:oMathPara>
                    </a14:m>
                    <a:endParaRPr lang="zh-CN" altLang="en-US" sz="1200" dirty="0"/>
                  </a:p>
                </p:txBody>
              </p:sp>
            </mc:Choice>
            <mc:Fallback xmlns="">
              <p:sp>
                <p:nvSpPr>
                  <p:cNvPr id="137" name="TextBox 136">
                    <a:extLst>
                      <a:ext uri="{FF2B5EF4-FFF2-40B4-BE49-F238E27FC236}">
                        <a16:creationId xmlns:a16="http://schemas.microsoft.com/office/drawing/2014/main" id="{BA740A50-5933-F7F2-1B15-C119BEC23D3F}"/>
                      </a:ext>
                    </a:extLst>
                  </p:cNvPr>
                  <p:cNvSpPr txBox="1">
                    <a:spLocks noRot="1" noChangeAspect="1" noMove="1" noResize="1" noEditPoints="1" noAdjustHandles="1" noChangeArrowheads="1" noChangeShapeType="1" noTextEdit="1"/>
                  </p:cNvSpPr>
                  <p:nvPr/>
                </p:nvSpPr>
                <p:spPr>
                  <a:xfrm>
                    <a:off x="6754193" y="3063284"/>
                    <a:ext cx="684935" cy="368483"/>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5D3537F1-6AF6-4F79-816F-24AB5645398E}"/>
                      </a:ext>
                    </a:extLst>
                  </p:cNvPr>
                  <p:cNvSpPr txBox="1">
                    <a:spLocks/>
                  </p:cNvSpPr>
                  <p:nvPr/>
                </p:nvSpPr>
                <p:spPr>
                  <a:xfrm>
                    <a:off x="6752925" y="3755897"/>
                    <a:ext cx="684935" cy="3684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dirty="0" smtClean="0">
                              <a:latin typeface="Cambria Math" panose="02040503050406030204" pitchFamily="18" charset="0"/>
                            </a:rPr>
                            <m:t>0.00</m:t>
                          </m:r>
                        </m:oMath>
                      </m:oMathPara>
                    </a14:m>
                    <a:endParaRPr lang="zh-CN" altLang="en-US" sz="1200" dirty="0"/>
                  </a:p>
                </p:txBody>
              </p:sp>
            </mc:Choice>
            <mc:Fallback xmlns="">
              <p:sp>
                <p:nvSpPr>
                  <p:cNvPr id="138" name="TextBox 137">
                    <a:extLst>
                      <a:ext uri="{FF2B5EF4-FFF2-40B4-BE49-F238E27FC236}">
                        <a16:creationId xmlns:a16="http://schemas.microsoft.com/office/drawing/2014/main" id="{5D3537F1-6AF6-4F79-816F-24AB5645398E}"/>
                      </a:ext>
                    </a:extLst>
                  </p:cNvPr>
                  <p:cNvSpPr txBox="1">
                    <a:spLocks noRot="1" noChangeAspect="1" noMove="1" noResize="1" noEditPoints="1" noAdjustHandles="1" noChangeArrowheads="1" noChangeShapeType="1" noTextEdit="1"/>
                  </p:cNvSpPr>
                  <p:nvPr/>
                </p:nvSpPr>
                <p:spPr>
                  <a:xfrm>
                    <a:off x="6752925" y="3755897"/>
                    <a:ext cx="684935" cy="368483"/>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6286B0F-0B34-A529-84C9-C942CCE9D636}"/>
                      </a:ext>
                    </a:extLst>
                  </p:cNvPr>
                  <p:cNvSpPr txBox="1">
                    <a:spLocks/>
                  </p:cNvSpPr>
                  <p:nvPr/>
                </p:nvSpPr>
                <p:spPr>
                  <a:xfrm>
                    <a:off x="7625640" y="4002879"/>
                    <a:ext cx="529267" cy="3684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dirty="0" smtClean="0">
                              <a:latin typeface="Cambria Math" panose="02040503050406030204" pitchFamily="18" charset="0"/>
                            </a:rPr>
                            <m:t>50</m:t>
                          </m:r>
                        </m:oMath>
                      </m:oMathPara>
                    </a14:m>
                    <a:endParaRPr lang="zh-CN" altLang="en-US" sz="1200" dirty="0"/>
                  </a:p>
                </p:txBody>
              </p:sp>
            </mc:Choice>
            <mc:Fallback xmlns="">
              <p:sp>
                <p:nvSpPr>
                  <p:cNvPr id="139" name="TextBox 138">
                    <a:extLst>
                      <a:ext uri="{FF2B5EF4-FFF2-40B4-BE49-F238E27FC236}">
                        <a16:creationId xmlns:a16="http://schemas.microsoft.com/office/drawing/2014/main" id="{86286B0F-0B34-A529-84C9-C942CCE9D636}"/>
                      </a:ext>
                    </a:extLst>
                  </p:cNvPr>
                  <p:cNvSpPr txBox="1">
                    <a:spLocks noRot="1" noChangeAspect="1" noMove="1" noResize="1" noEditPoints="1" noAdjustHandles="1" noChangeArrowheads="1" noChangeShapeType="1" noTextEdit="1"/>
                  </p:cNvSpPr>
                  <p:nvPr/>
                </p:nvSpPr>
                <p:spPr>
                  <a:xfrm>
                    <a:off x="7625640" y="4002879"/>
                    <a:ext cx="529267" cy="368483"/>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62631C59-B879-B306-9AB1-11238AA6A1FC}"/>
                      </a:ext>
                    </a:extLst>
                  </p:cNvPr>
                  <p:cNvSpPr txBox="1">
                    <a:spLocks/>
                  </p:cNvSpPr>
                  <p:nvPr/>
                </p:nvSpPr>
                <p:spPr>
                  <a:xfrm>
                    <a:off x="8027006" y="3998952"/>
                    <a:ext cx="642285" cy="3684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dirty="0" smtClean="0">
                              <a:latin typeface="Cambria Math" panose="02040503050406030204" pitchFamily="18" charset="0"/>
                            </a:rPr>
                            <m:t>100</m:t>
                          </m:r>
                        </m:oMath>
                      </m:oMathPara>
                    </a14:m>
                    <a:endParaRPr lang="zh-CN" altLang="en-US" sz="1200" dirty="0"/>
                  </a:p>
                </p:txBody>
              </p:sp>
            </mc:Choice>
            <mc:Fallback xmlns="">
              <p:sp>
                <p:nvSpPr>
                  <p:cNvPr id="140" name="TextBox 139">
                    <a:extLst>
                      <a:ext uri="{FF2B5EF4-FFF2-40B4-BE49-F238E27FC236}">
                        <a16:creationId xmlns:a16="http://schemas.microsoft.com/office/drawing/2014/main" id="{62631C59-B879-B306-9AB1-11238AA6A1FC}"/>
                      </a:ext>
                    </a:extLst>
                  </p:cNvPr>
                  <p:cNvSpPr txBox="1">
                    <a:spLocks noRot="1" noChangeAspect="1" noMove="1" noResize="1" noEditPoints="1" noAdjustHandles="1" noChangeArrowheads="1" noChangeShapeType="1" noTextEdit="1"/>
                  </p:cNvSpPr>
                  <p:nvPr/>
                </p:nvSpPr>
                <p:spPr>
                  <a:xfrm>
                    <a:off x="8027006" y="3998952"/>
                    <a:ext cx="642285" cy="368483"/>
                  </a:xfrm>
                  <a:prstGeom prst="rect">
                    <a:avLst/>
                  </a:prstGeom>
                  <a:blipFill>
                    <a:blip r:embed="rId24"/>
                    <a:stretch>
                      <a:fillRect/>
                    </a:stretch>
                  </a:blipFill>
                </p:spPr>
                <p:txBody>
                  <a:bodyPr/>
                  <a:lstStyle/>
                  <a:p>
                    <a:r>
                      <a:rPr lang="zh-CN" altLang="en-US">
                        <a:noFill/>
                      </a:rPr>
                      <a:t> </a:t>
                    </a:r>
                  </a:p>
                </p:txBody>
              </p:sp>
            </mc:Fallback>
          </mc:AlternateContent>
        </p:grpSp>
      </p:grpSp>
    </p:spTree>
    <p:extLst>
      <p:ext uri="{BB962C8B-B14F-4D97-AF65-F5344CB8AC3E}">
        <p14:creationId xmlns:p14="http://schemas.microsoft.com/office/powerpoint/2010/main" val="119663965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xEl>
                                              <p:pRg st="6" end="6"/>
                                            </p:txEl>
                                          </p:spTgt>
                                        </p:tgtEl>
                                        <p:attrNameLst>
                                          <p:attrName>style.visibility</p:attrName>
                                        </p:attrNameLst>
                                      </p:cBhvr>
                                      <p:to>
                                        <p:strVal val="visible"/>
                                      </p:to>
                                    </p:set>
                                    <p:animEffect transition="in" filter="fade">
                                      <p:cBhvr>
                                        <p:cTn id="7" dur="250"/>
                                        <p:tgtEl>
                                          <p:spTgt spid="9">
                                            <p:txEl>
                                              <p:pRg st="6" end="6"/>
                                            </p:txEl>
                                          </p:spTgt>
                                        </p:tgtEl>
                                      </p:cBhvr>
                                    </p:animEffect>
                                    <p:anim calcmode="lin" valueType="num">
                                      <p:cBhvr>
                                        <p:cTn id="8" dur="250" fill="hold"/>
                                        <p:tgtEl>
                                          <p:spTgt spid="9">
                                            <p:txEl>
                                              <p:pRg st="6" end="6"/>
                                            </p:txEl>
                                          </p:spTgt>
                                        </p:tgtEl>
                                        <p:attrNameLst>
                                          <p:attrName>ppt_x</p:attrName>
                                        </p:attrNameLst>
                                      </p:cBhvr>
                                      <p:tavLst>
                                        <p:tav tm="0">
                                          <p:val>
                                            <p:strVal val="#ppt_x"/>
                                          </p:val>
                                        </p:tav>
                                        <p:tav tm="100000">
                                          <p:val>
                                            <p:strVal val="#ppt_x"/>
                                          </p:val>
                                        </p:tav>
                                      </p:tavLst>
                                    </p:anim>
                                    <p:anim calcmode="lin" valueType="num">
                                      <p:cBhvr>
                                        <p:cTn id="9" dur="250" fill="hold"/>
                                        <p:tgtEl>
                                          <p:spTgt spid="9">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80A6F02-23F8-4ED2-8D25-B20A55AD76B3}"/>
              </a:ext>
            </a:extLst>
          </p:cNvPr>
          <p:cNvSpPr>
            <a:spLocks noGrp="1"/>
          </p:cNvSpPr>
          <p:nvPr>
            <p:ph type="body" sz="quarter" idx="10"/>
          </p:nvPr>
        </p:nvSpPr>
        <p:spPr>
          <a:xfrm>
            <a:off x="-170569" y="2349000"/>
            <a:ext cx="12533139" cy="2159500"/>
          </a:xfrm>
        </p:spPr>
        <p:txBody>
          <a:bodyPr>
            <a:normAutofit fontScale="77500" lnSpcReduction="20000"/>
          </a:bodyPr>
          <a:lstStyle/>
          <a:p>
            <a:r>
              <a:rPr lang="en-US" altLang="zh-CN" dirty="0">
                <a:solidFill>
                  <a:schemeClr val="tx1"/>
                </a:solidFill>
              </a:rPr>
              <a:t>How to minimize SLO violations</a:t>
            </a:r>
          </a:p>
          <a:p>
            <a:r>
              <a:rPr lang="en-US" altLang="zh-CN" dirty="0"/>
              <a:t>without complete knowledge of request execution time</a:t>
            </a:r>
          </a:p>
          <a:p>
            <a:r>
              <a:rPr lang="en-US" altLang="zh-CN" dirty="0">
                <a:solidFill>
                  <a:schemeClr val="tx1"/>
                </a:solidFill>
              </a:rPr>
              <a:t>while maintaining high utilization?</a:t>
            </a:r>
          </a:p>
        </p:txBody>
      </p:sp>
    </p:spTree>
    <p:extLst>
      <p:ext uri="{BB962C8B-B14F-4D97-AF65-F5344CB8AC3E}">
        <p14:creationId xmlns:p14="http://schemas.microsoft.com/office/powerpoint/2010/main" val="3736568332"/>
      </p:ext>
    </p:extLst>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52C3D-9433-E5A2-9337-61BE3DD852D4}"/>
              </a:ext>
            </a:extLst>
          </p:cNvPr>
          <p:cNvSpPr>
            <a:spLocks noGrp="1"/>
          </p:cNvSpPr>
          <p:nvPr>
            <p:ph type="title"/>
          </p:nvPr>
        </p:nvSpPr>
        <p:spPr/>
        <p:txBody>
          <a:bodyPr/>
          <a:lstStyle/>
          <a:p>
            <a:r>
              <a:rPr lang="en-US" altLang="zh-CN" dirty="0">
                <a:latin typeface="+mj-lt"/>
              </a:rPr>
              <a:t>Problem Definition</a:t>
            </a:r>
            <a:endParaRPr lang="zh-CN" altLang="en-US" dirty="0">
              <a:latin typeface="+mj-lt"/>
            </a:endParaRPr>
          </a:p>
        </p:txBody>
      </p:sp>
      <p:sp>
        <p:nvSpPr>
          <p:cNvPr id="3" name="Content Placeholder 2">
            <a:extLst>
              <a:ext uri="{FF2B5EF4-FFF2-40B4-BE49-F238E27FC236}">
                <a16:creationId xmlns:a16="http://schemas.microsoft.com/office/drawing/2014/main" id="{2CC45938-3C1A-F218-640E-FAF9D3D73040}"/>
              </a:ext>
            </a:extLst>
          </p:cNvPr>
          <p:cNvSpPr>
            <a:spLocks noGrp="1"/>
          </p:cNvSpPr>
          <p:nvPr>
            <p:ph idx="1"/>
          </p:nvPr>
        </p:nvSpPr>
        <p:spPr/>
        <p:txBody>
          <a:bodyPr/>
          <a:lstStyle/>
          <a:p>
            <a:r>
              <a:rPr lang="en-US" altLang="zh-CN" dirty="0"/>
              <a:t>Request: release time, deadline</a:t>
            </a:r>
          </a:p>
          <a:p>
            <a:r>
              <a:rPr lang="en-US" altLang="zh-CN" dirty="0"/>
              <a:t>Scheduler picks requests from a set of pending requests to create batches</a:t>
            </a:r>
          </a:p>
          <a:p>
            <a:r>
              <a:rPr lang="en-US" altLang="zh-CN" dirty="0"/>
              <a:t>Constraints:</a:t>
            </a:r>
          </a:p>
          <a:p>
            <a:pPr lvl="1"/>
            <a:r>
              <a:rPr lang="en-US" altLang="zh-CN" dirty="0"/>
              <a:t>Partial information – unknown execution time</a:t>
            </a:r>
          </a:p>
          <a:p>
            <a:pPr lvl="1"/>
            <a:r>
              <a:rPr lang="en-US" altLang="zh-CN" dirty="0"/>
              <a:t>Non-preemption</a:t>
            </a:r>
            <a:endParaRPr lang="zh-CN" altLang="en-US" dirty="0"/>
          </a:p>
        </p:txBody>
      </p:sp>
      <p:sp>
        <p:nvSpPr>
          <p:cNvPr id="4" name="Slide Number Placeholder 4">
            <a:extLst>
              <a:ext uri="{FF2B5EF4-FFF2-40B4-BE49-F238E27FC236}">
                <a16:creationId xmlns:a16="http://schemas.microsoft.com/office/drawing/2014/main" id="{40865CF7-ED48-BA90-EA9D-78A84A795EC2}"/>
              </a:ext>
            </a:extLst>
          </p:cNvPr>
          <p:cNvSpPr>
            <a:spLocks noGrp="1"/>
          </p:cNvSpPr>
          <p:nvPr>
            <p:ph type="sldNum" sz="quarter" idx="12"/>
          </p:nvPr>
        </p:nvSpPr>
        <p:spPr>
          <a:xfrm>
            <a:off x="10558200" y="6426000"/>
            <a:ext cx="937800" cy="432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4BC627-AC99-AB40-AA77-AD4C10984B8E}" type="slidenum">
              <a:rPr kumimoji="0" lang="en-US" sz="1200" b="0" i="0" u="none" strike="noStrike" kern="1200" cap="none" spc="0" normalizeH="0" baseline="0" noProof="0" smtClean="0">
                <a:ln>
                  <a:noFill/>
                </a:ln>
                <a:solidFill>
                  <a:srgbClr val="EEECE1">
                    <a:lumMod val="50000"/>
                  </a:srgbClr>
                </a:solidFill>
                <a:effectLst/>
                <a:uLnTx/>
                <a:uFillTx/>
                <a:latin typeface="Abril Fatface" panose="02000503000000020003"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srgbClr val="EEECE1">
                  <a:lumMod val="50000"/>
                </a:srgbClr>
              </a:solidFill>
              <a:effectLst/>
              <a:uLnTx/>
              <a:uFillTx/>
              <a:latin typeface="Abril Fatface" panose="02000503000000020003" pitchFamily="2" charset="0"/>
              <a:ea typeface="+mn-ea"/>
              <a:cs typeface="+mn-cs"/>
            </a:endParaRPr>
          </a:p>
        </p:txBody>
      </p:sp>
      <p:sp>
        <p:nvSpPr>
          <p:cNvPr id="6" name="TextBox 5">
            <a:extLst>
              <a:ext uri="{FF2B5EF4-FFF2-40B4-BE49-F238E27FC236}">
                <a16:creationId xmlns:a16="http://schemas.microsoft.com/office/drawing/2014/main" id="{080DBB9C-3723-6083-E58D-7FEC76DC0EF3}"/>
              </a:ext>
            </a:extLst>
          </p:cNvPr>
          <p:cNvSpPr txBox="1"/>
          <p:nvPr/>
        </p:nvSpPr>
        <p:spPr>
          <a:xfrm>
            <a:off x="6953250" y="3061770"/>
            <a:ext cx="3113617" cy="461665"/>
          </a:xfrm>
          <a:prstGeom prst="rect">
            <a:avLst/>
          </a:prstGeom>
          <a:noFill/>
        </p:spPr>
        <p:txBody>
          <a:bodyPr wrap="square">
            <a:spAutoFit/>
          </a:bodyPr>
          <a:lstStyle/>
          <a:p>
            <a:r>
              <a:rPr lang="en-US" altLang="zh-CN" sz="2400" dirty="0"/>
              <a:t>– empirical distribution</a:t>
            </a:r>
            <a:endParaRPr lang="zh-CN" altLang="en-US" sz="2400" dirty="0"/>
          </a:p>
        </p:txBody>
      </p:sp>
      <p:graphicFrame>
        <p:nvGraphicFramePr>
          <p:cNvPr id="7" name="Table 6">
            <a:extLst>
              <a:ext uri="{FF2B5EF4-FFF2-40B4-BE49-F238E27FC236}">
                <a16:creationId xmlns:a16="http://schemas.microsoft.com/office/drawing/2014/main" id="{40D8639C-CDA8-31CD-2FDC-19CE3F35D78B}"/>
              </a:ext>
            </a:extLst>
          </p:cNvPr>
          <p:cNvGraphicFramePr>
            <a:graphicFrameLocks noGrp="1"/>
          </p:cNvGraphicFramePr>
          <p:nvPr>
            <p:extLst>
              <p:ext uri="{D42A27DB-BD31-4B8C-83A1-F6EECF244321}">
                <p14:modId xmlns:p14="http://schemas.microsoft.com/office/powerpoint/2010/main" val="3592052132"/>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extLst>
      <p:ext uri="{BB962C8B-B14F-4D97-AF65-F5344CB8AC3E}">
        <p14:creationId xmlns:p14="http://schemas.microsoft.com/office/powerpoint/2010/main" val="185809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anim calcmode="lin" valueType="num">
                                      <p:cBhvr>
                                        <p:cTn id="8"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25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250"/>
                                        <p:tgtEl>
                                          <p:spTgt spid="3">
                                            <p:txEl>
                                              <p:pRg st="1" end="1"/>
                                            </p:txEl>
                                          </p:spTgt>
                                        </p:tgtEl>
                                      </p:cBhvr>
                                    </p:animEffect>
                                    <p:anim calcmode="lin" valueType="num">
                                      <p:cBhvr>
                                        <p:cTn id="15"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25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250"/>
                                        <p:tgtEl>
                                          <p:spTgt spid="3">
                                            <p:txEl>
                                              <p:pRg st="2" end="2"/>
                                            </p:txEl>
                                          </p:spTgt>
                                        </p:tgtEl>
                                      </p:cBhvr>
                                    </p:animEffect>
                                    <p:anim calcmode="lin" valueType="num">
                                      <p:cBhvr>
                                        <p:cTn id="22"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250" fill="hold"/>
                                        <p:tgtEl>
                                          <p:spTgt spid="3">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10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250"/>
                                        <p:tgtEl>
                                          <p:spTgt spid="3">
                                            <p:txEl>
                                              <p:pRg st="3" end="3"/>
                                            </p:txEl>
                                          </p:spTgt>
                                        </p:tgtEl>
                                      </p:cBhvr>
                                    </p:animEffect>
                                    <p:anim calcmode="lin" valueType="num">
                                      <p:cBhvr>
                                        <p:cTn id="27"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250" fill="hold"/>
                                        <p:tgtEl>
                                          <p:spTgt spid="3">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20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250"/>
                                        <p:tgtEl>
                                          <p:spTgt spid="3">
                                            <p:txEl>
                                              <p:pRg st="4" end="4"/>
                                            </p:txEl>
                                          </p:spTgt>
                                        </p:tgtEl>
                                      </p:cBhvr>
                                    </p:animEffect>
                                    <p:anim calcmode="lin" valueType="num">
                                      <p:cBhvr>
                                        <p:cTn id="32" dur="25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25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52C3D-9433-E5A2-9337-61BE3DD852D4}"/>
              </a:ext>
            </a:extLst>
          </p:cNvPr>
          <p:cNvSpPr>
            <a:spLocks noGrp="1"/>
          </p:cNvSpPr>
          <p:nvPr>
            <p:ph type="title"/>
          </p:nvPr>
        </p:nvSpPr>
        <p:spPr/>
        <p:txBody>
          <a:bodyPr/>
          <a:lstStyle/>
          <a:p>
            <a:r>
              <a:rPr lang="en-US" altLang="zh-CN" dirty="0"/>
              <a:t>Intuition</a:t>
            </a:r>
            <a:endParaRPr lang="zh-CN" altLang="en-US" dirty="0"/>
          </a:p>
        </p:txBody>
      </p:sp>
      <p:sp>
        <p:nvSpPr>
          <p:cNvPr id="3" name="Content Placeholder 2">
            <a:extLst>
              <a:ext uri="{FF2B5EF4-FFF2-40B4-BE49-F238E27FC236}">
                <a16:creationId xmlns:a16="http://schemas.microsoft.com/office/drawing/2014/main" id="{2CC45938-3C1A-F218-640E-FAF9D3D73040}"/>
              </a:ext>
            </a:extLst>
          </p:cNvPr>
          <p:cNvSpPr>
            <a:spLocks noGrp="1"/>
          </p:cNvSpPr>
          <p:nvPr>
            <p:ph idx="1"/>
          </p:nvPr>
        </p:nvSpPr>
        <p:spPr/>
        <p:txBody>
          <a:bodyPr/>
          <a:lstStyle/>
          <a:p>
            <a:r>
              <a:rPr lang="en-US" altLang="zh-CN" dirty="0"/>
              <a:t>Insufficient modeling of the request execution time</a:t>
            </a:r>
          </a:p>
          <a:p>
            <a:pPr lvl="1"/>
            <a:r>
              <a:rPr lang="en-US" altLang="zh-CN" dirty="0"/>
              <a:t>Constant </a:t>
            </a:r>
            <a:r>
              <a:rPr lang="en-US" altLang="zh-CN" dirty="0">
                <a:sym typeface="Wingdings" panose="05000000000000000000" pitchFamily="2" charset="2"/>
              </a:rPr>
              <a:t> Random variable</a:t>
            </a:r>
            <a:endParaRPr lang="en-US" altLang="zh-CN" dirty="0"/>
          </a:p>
          <a:p>
            <a:r>
              <a:rPr lang="en-US" altLang="zh-CN" dirty="0"/>
              <a:t>Distribution-based scheduling</a:t>
            </a:r>
          </a:p>
          <a:p>
            <a:pPr lvl="1"/>
            <a:endParaRPr lang="zh-CN" altLang="en-US" dirty="0"/>
          </a:p>
        </p:txBody>
      </p:sp>
      <p:sp>
        <p:nvSpPr>
          <p:cNvPr id="4" name="Slide Number Placeholder 4">
            <a:extLst>
              <a:ext uri="{FF2B5EF4-FFF2-40B4-BE49-F238E27FC236}">
                <a16:creationId xmlns:a16="http://schemas.microsoft.com/office/drawing/2014/main" id="{40865CF7-ED48-BA90-EA9D-78A84A795EC2}"/>
              </a:ext>
            </a:extLst>
          </p:cNvPr>
          <p:cNvSpPr>
            <a:spLocks noGrp="1"/>
          </p:cNvSpPr>
          <p:nvPr>
            <p:ph type="sldNum" sz="quarter" idx="12"/>
          </p:nvPr>
        </p:nvSpPr>
        <p:spPr>
          <a:xfrm>
            <a:off x="10558200" y="6426000"/>
            <a:ext cx="937800" cy="432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4BC627-AC99-AB40-AA77-AD4C10984B8E}" type="slidenum">
              <a:rPr kumimoji="0" lang="en-US" sz="1200" b="0" i="0" u="none" strike="noStrike" kern="1200" cap="none" spc="0" normalizeH="0" baseline="0" noProof="0" smtClean="0">
                <a:ln>
                  <a:noFill/>
                </a:ln>
                <a:solidFill>
                  <a:srgbClr val="EEECE1">
                    <a:lumMod val="50000"/>
                  </a:srgbClr>
                </a:solidFill>
                <a:effectLst/>
                <a:uLnTx/>
                <a:uFillTx/>
                <a:latin typeface="Abril Fatface" panose="02000503000000020003"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srgbClr val="EEECE1">
                  <a:lumMod val="50000"/>
                </a:srgbClr>
              </a:solidFill>
              <a:effectLst/>
              <a:uLnTx/>
              <a:uFillTx/>
              <a:latin typeface="Abril Fatface" panose="02000503000000020003" pitchFamily="2" charset="0"/>
              <a:ea typeface="+mn-ea"/>
              <a:cs typeface="+mn-cs"/>
            </a:endParaRPr>
          </a:p>
        </p:txBody>
      </p:sp>
      <p:graphicFrame>
        <p:nvGraphicFramePr>
          <p:cNvPr id="7" name="Table 6">
            <a:extLst>
              <a:ext uri="{FF2B5EF4-FFF2-40B4-BE49-F238E27FC236}">
                <a16:creationId xmlns:a16="http://schemas.microsoft.com/office/drawing/2014/main" id="{6AD41FC8-DB4D-30DF-FBD9-B2229F6E6CC2}"/>
              </a:ext>
            </a:extLst>
          </p:cNvPr>
          <p:cNvGraphicFramePr>
            <a:graphicFrameLocks noGrp="1"/>
          </p:cNvGraphicFramePr>
          <p:nvPr>
            <p:extLst>
              <p:ext uri="{D42A27DB-BD31-4B8C-83A1-F6EECF244321}">
                <p14:modId xmlns:p14="http://schemas.microsoft.com/office/powerpoint/2010/main" val="3592052132"/>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extLst>
      <p:ext uri="{BB962C8B-B14F-4D97-AF65-F5344CB8AC3E}">
        <p14:creationId xmlns:p14="http://schemas.microsoft.com/office/powerpoint/2010/main" val="79080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anim calcmode="lin" valueType="num">
                                      <p:cBhvr>
                                        <p:cTn id="8"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25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50"/>
                                        <p:tgtEl>
                                          <p:spTgt spid="3">
                                            <p:txEl>
                                              <p:pRg st="1" end="1"/>
                                            </p:txEl>
                                          </p:spTgt>
                                        </p:tgtEl>
                                      </p:cBhvr>
                                    </p:animEffect>
                                    <p:anim calcmode="lin" valueType="num">
                                      <p:cBhvr>
                                        <p:cTn id="13"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25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250"/>
                                        <p:tgtEl>
                                          <p:spTgt spid="3">
                                            <p:txEl>
                                              <p:pRg st="2" end="2"/>
                                            </p:txEl>
                                          </p:spTgt>
                                        </p:tgtEl>
                                      </p:cBhvr>
                                    </p:animEffect>
                                    <p:anim calcmode="lin" valueType="num">
                                      <p:cBhvr>
                                        <p:cTn id="20"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25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52C3D-9433-E5A2-9337-61BE3DD852D4}"/>
              </a:ext>
            </a:extLst>
          </p:cNvPr>
          <p:cNvSpPr>
            <a:spLocks noGrp="1"/>
          </p:cNvSpPr>
          <p:nvPr>
            <p:ph type="title"/>
          </p:nvPr>
        </p:nvSpPr>
        <p:spPr/>
        <p:txBody>
          <a:bodyPr/>
          <a:lstStyle/>
          <a:p>
            <a:r>
              <a:rPr lang="en-US" altLang="zh-CN" dirty="0"/>
              <a:t>Challenges</a:t>
            </a:r>
            <a:endParaRPr lang="zh-CN" altLang="en-US" dirty="0"/>
          </a:p>
        </p:txBody>
      </p:sp>
      <p:sp>
        <p:nvSpPr>
          <p:cNvPr id="3" name="Content Placeholder 2">
            <a:extLst>
              <a:ext uri="{FF2B5EF4-FFF2-40B4-BE49-F238E27FC236}">
                <a16:creationId xmlns:a16="http://schemas.microsoft.com/office/drawing/2014/main" id="{2CC45938-3C1A-F218-640E-FAF9D3D73040}"/>
              </a:ext>
            </a:extLst>
          </p:cNvPr>
          <p:cNvSpPr>
            <a:spLocks noGrp="1"/>
          </p:cNvSpPr>
          <p:nvPr>
            <p:ph idx="1"/>
          </p:nvPr>
        </p:nvSpPr>
        <p:spPr/>
        <p:txBody>
          <a:bodyPr/>
          <a:lstStyle/>
          <a:p>
            <a:r>
              <a:rPr lang="en-US" altLang="zh-CN" dirty="0"/>
              <a:t>Batching</a:t>
            </a:r>
          </a:p>
          <a:p>
            <a:pPr lvl="1"/>
            <a:r>
              <a:rPr lang="en-US" altLang="zh-CN" dirty="0"/>
              <a:t>Varying request execution time </a:t>
            </a:r>
            <a:r>
              <a:rPr lang="en-US" altLang="zh-CN" dirty="0">
                <a:sym typeface="Wingdings" panose="05000000000000000000" pitchFamily="2" charset="2"/>
              </a:rPr>
              <a:t> o</a:t>
            </a:r>
            <a:r>
              <a:rPr lang="en-US" altLang="zh-CN" dirty="0"/>
              <a:t>ut-of-order batching (priority queue)</a:t>
            </a:r>
          </a:p>
          <a:p>
            <a:pPr lvl="1"/>
            <a:r>
              <a:rPr lang="en-US" altLang="zh-CN" dirty="0"/>
              <a:t>Request execution time affects each other in the batch </a:t>
            </a:r>
            <a:r>
              <a:rPr lang="en-US" altLang="zh-CN" dirty="0">
                <a:sym typeface="Wingdings" panose="05000000000000000000" pitchFamily="2" charset="2"/>
              </a:rPr>
              <a:t> complex probability calc</a:t>
            </a:r>
            <a:endParaRPr lang="en-US" altLang="zh-CN" dirty="0"/>
          </a:p>
          <a:p>
            <a:r>
              <a:rPr lang="en-US" altLang="zh-CN" dirty="0"/>
              <a:t>Multimodal distribution</a:t>
            </a:r>
          </a:p>
          <a:p>
            <a:pPr lvl="1"/>
            <a:r>
              <a:rPr lang="en-US" altLang="zh-CN" dirty="0"/>
              <a:t>Requests coming from different applications</a:t>
            </a:r>
          </a:p>
          <a:p>
            <a:pPr lvl="1"/>
            <a:r>
              <a:rPr lang="en-US" altLang="zh-CN" dirty="0"/>
              <a:t>Mixture distribution with multi-modality </a:t>
            </a:r>
            <a:r>
              <a:rPr lang="en-US" altLang="zh-CN" dirty="0">
                <a:sym typeface="Wingdings" panose="05000000000000000000" pitchFamily="2" charset="2"/>
              </a:rPr>
              <a:t> larger variance</a:t>
            </a:r>
            <a:endParaRPr lang="en-US" altLang="zh-CN" dirty="0"/>
          </a:p>
          <a:p>
            <a:pPr lvl="1"/>
            <a:endParaRPr lang="zh-CN" altLang="en-US" dirty="0"/>
          </a:p>
        </p:txBody>
      </p:sp>
      <p:sp>
        <p:nvSpPr>
          <p:cNvPr id="4" name="Slide Number Placeholder 4">
            <a:extLst>
              <a:ext uri="{FF2B5EF4-FFF2-40B4-BE49-F238E27FC236}">
                <a16:creationId xmlns:a16="http://schemas.microsoft.com/office/drawing/2014/main" id="{40865CF7-ED48-BA90-EA9D-78A84A795EC2}"/>
              </a:ext>
            </a:extLst>
          </p:cNvPr>
          <p:cNvSpPr>
            <a:spLocks noGrp="1"/>
          </p:cNvSpPr>
          <p:nvPr>
            <p:ph type="sldNum" sz="quarter" idx="12"/>
          </p:nvPr>
        </p:nvSpPr>
        <p:spPr>
          <a:xfrm>
            <a:off x="10558200" y="6426000"/>
            <a:ext cx="937800" cy="432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4BC627-AC99-AB40-AA77-AD4C10984B8E}" type="slidenum">
              <a:rPr kumimoji="0" lang="en-US" sz="1200" b="0" i="0" u="none" strike="noStrike" kern="1200" cap="none" spc="0" normalizeH="0" baseline="0" noProof="0" smtClean="0">
                <a:ln>
                  <a:noFill/>
                </a:ln>
                <a:solidFill>
                  <a:srgbClr val="EEECE1">
                    <a:lumMod val="50000"/>
                  </a:srgbClr>
                </a:solidFill>
                <a:effectLst/>
                <a:uLnTx/>
                <a:uFillTx/>
                <a:latin typeface="Abril Fatface" panose="02000503000000020003"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srgbClr val="EEECE1">
                  <a:lumMod val="50000"/>
                </a:srgbClr>
              </a:solidFill>
              <a:effectLst/>
              <a:uLnTx/>
              <a:uFillTx/>
              <a:latin typeface="Abril Fatface" panose="02000503000000020003" pitchFamily="2" charset="0"/>
              <a:ea typeface="+mn-ea"/>
              <a:cs typeface="+mn-cs"/>
            </a:endParaRPr>
          </a:p>
        </p:txBody>
      </p:sp>
      <p:graphicFrame>
        <p:nvGraphicFramePr>
          <p:cNvPr id="5" name="Table 4">
            <a:extLst>
              <a:ext uri="{FF2B5EF4-FFF2-40B4-BE49-F238E27FC236}">
                <a16:creationId xmlns:a16="http://schemas.microsoft.com/office/drawing/2014/main" id="{235F2FBB-A634-6C34-C498-696812893876}"/>
              </a:ext>
            </a:extLst>
          </p:cNvPr>
          <p:cNvGraphicFramePr>
            <a:graphicFrameLocks noGrp="1"/>
          </p:cNvGraphicFramePr>
          <p:nvPr>
            <p:extLst>
              <p:ext uri="{D42A27DB-BD31-4B8C-83A1-F6EECF244321}">
                <p14:modId xmlns:p14="http://schemas.microsoft.com/office/powerpoint/2010/main" val="3592052132"/>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extLst>
      <p:ext uri="{BB962C8B-B14F-4D97-AF65-F5344CB8AC3E}">
        <p14:creationId xmlns:p14="http://schemas.microsoft.com/office/powerpoint/2010/main" val="589895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anim calcmode="lin" valueType="num">
                                      <p:cBhvr>
                                        <p:cTn id="8"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25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50"/>
                                        <p:tgtEl>
                                          <p:spTgt spid="3">
                                            <p:txEl>
                                              <p:pRg st="1" end="1"/>
                                            </p:txEl>
                                          </p:spTgt>
                                        </p:tgtEl>
                                      </p:cBhvr>
                                    </p:animEffect>
                                    <p:anim calcmode="lin" valueType="num">
                                      <p:cBhvr>
                                        <p:cTn id="13"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25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250"/>
                                        <p:tgtEl>
                                          <p:spTgt spid="3">
                                            <p:txEl>
                                              <p:pRg st="2" end="2"/>
                                            </p:txEl>
                                          </p:spTgt>
                                        </p:tgtEl>
                                      </p:cBhvr>
                                    </p:animEffect>
                                    <p:anim calcmode="lin" valueType="num">
                                      <p:cBhvr>
                                        <p:cTn id="20"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25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250"/>
                                        <p:tgtEl>
                                          <p:spTgt spid="3">
                                            <p:txEl>
                                              <p:pRg st="3" end="3"/>
                                            </p:txEl>
                                          </p:spTgt>
                                        </p:tgtEl>
                                      </p:cBhvr>
                                    </p:animEffect>
                                    <p:anim calcmode="lin" valueType="num">
                                      <p:cBhvr>
                                        <p:cTn id="27"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250" fill="hold"/>
                                        <p:tgtEl>
                                          <p:spTgt spid="3">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10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250"/>
                                        <p:tgtEl>
                                          <p:spTgt spid="3">
                                            <p:txEl>
                                              <p:pRg st="4" end="4"/>
                                            </p:txEl>
                                          </p:spTgt>
                                        </p:tgtEl>
                                      </p:cBhvr>
                                    </p:animEffect>
                                    <p:anim calcmode="lin" valueType="num">
                                      <p:cBhvr>
                                        <p:cTn id="32" dur="25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250" fill="hold"/>
                                        <p:tgtEl>
                                          <p:spTgt spid="3">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20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250"/>
                                        <p:tgtEl>
                                          <p:spTgt spid="3">
                                            <p:txEl>
                                              <p:pRg st="5" end="5"/>
                                            </p:txEl>
                                          </p:spTgt>
                                        </p:tgtEl>
                                      </p:cBhvr>
                                    </p:animEffect>
                                    <p:anim calcmode="lin" valueType="num">
                                      <p:cBhvr>
                                        <p:cTn id="37" dur="25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25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52C3D-9433-E5A2-9337-61BE3DD852D4}"/>
              </a:ext>
            </a:extLst>
          </p:cNvPr>
          <p:cNvSpPr>
            <a:spLocks noGrp="1"/>
          </p:cNvSpPr>
          <p:nvPr>
            <p:ph type="title"/>
          </p:nvPr>
        </p:nvSpPr>
        <p:spPr/>
        <p:txBody>
          <a:bodyPr/>
          <a:lstStyle/>
          <a:p>
            <a:r>
              <a:rPr lang="en-US" altLang="zh-CN" dirty="0">
                <a:latin typeface="Abril Fatface" panose="02000503000000020003" pitchFamily="2" charset="0"/>
              </a:rPr>
              <a:t>Orloj</a:t>
            </a:r>
            <a:r>
              <a:rPr lang="en-US" altLang="zh-CN" dirty="0"/>
              <a:t> Architecture</a:t>
            </a:r>
            <a:endParaRPr lang="zh-CN" altLang="en-US" dirty="0"/>
          </a:p>
        </p:txBody>
      </p:sp>
      <p:sp>
        <p:nvSpPr>
          <p:cNvPr id="4" name="Slide Number Placeholder 4">
            <a:extLst>
              <a:ext uri="{FF2B5EF4-FFF2-40B4-BE49-F238E27FC236}">
                <a16:creationId xmlns:a16="http://schemas.microsoft.com/office/drawing/2014/main" id="{40865CF7-ED48-BA90-EA9D-78A84A795EC2}"/>
              </a:ext>
            </a:extLst>
          </p:cNvPr>
          <p:cNvSpPr>
            <a:spLocks noGrp="1"/>
          </p:cNvSpPr>
          <p:nvPr>
            <p:ph type="sldNum" sz="quarter" idx="12"/>
          </p:nvPr>
        </p:nvSpPr>
        <p:spPr>
          <a:xfrm>
            <a:off x="10558200" y="6426000"/>
            <a:ext cx="937800" cy="432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4BC627-AC99-AB40-AA77-AD4C10984B8E}" type="slidenum">
              <a:rPr kumimoji="0" lang="en-US" sz="1200" b="0" i="0" u="none" strike="noStrike" kern="1200" cap="none" spc="0" normalizeH="0" baseline="0" noProof="0" smtClean="0">
                <a:ln>
                  <a:noFill/>
                </a:ln>
                <a:solidFill>
                  <a:srgbClr val="EEECE1">
                    <a:lumMod val="50000"/>
                  </a:srgbClr>
                </a:solidFill>
                <a:effectLst/>
                <a:uLnTx/>
                <a:uFillTx/>
                <a:latin typeface="Abril Fatface" panose="02000503000000020003"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srgbClr val="EEECE1">
                  <a:lumMod val="50000"/>
                </a:srgbClr>
              </a:solidFill>
              <a:effectLst/>
              <a:uLnTx/>
              <a:uFillTx/>
              <a:latin typeface="Abril Fatface" panose="02000503000000020003" pitchFamily="2" charset="0"/>
              <a:ea typeface="+mn-ea"/>
              <a:cs typeface="+mn-cs"/>
            </a:endParaRPr>
          </a:p>
        </p:txBody>
      </p:sp>
      <p:sp>
        <p:nvSpPr>
          <p:cNvPr id="9" name="文本框 12">
            <a:extLst>
              <a:ext uri="{FF2B5EF4-FFF2-40B4-BE49-F238E27FC236}">
                <a16:creationId xmlns:a16="http://schemas.microsoft.com/office/drawing/2014/main" id="{50074070-9BD7-94D3-4EB2-BE94F3DC000C}"/>
              </a:ext>
            </a:extLst>
          </p:cNvPr>
          <p:cNvSpPr txBox="1"/>
          <p:nvPr/>
        </p:nvSpPr>
        <p:spPr>
          <a:xfrm>
            <a:off x="2450511" y="3267792"/>
            <a:ext cx="615553" cy="1094221"/>
          </a:xfrm>
          <a:prstGeom prst="rect">
            <a:avLst/>
          </a:prstGeom>
          <a:noFill/>
        </p:spPr>
        <p:txBody>
          <a:bodyPr vert="vert270" wrap="square" lIns="0" tIns="0" rIns="0" bIns="0" rtlCol="0" anchor="ctr" anchorCtr="0">
            <a:spAutoFit/>
          </a:bodyPr>
          <a:lstStyle/>
          <a:p>
            <a:pPr algn="ctr"/>
            <a:r>
              <a:rPr lang="en-US" altLang="zh-CN" sz="2000" dirty="0">
                <a:cs typeface="Times New Roman" panose="02020603050405020304" pitchFamily="18" charset="0"/>
              </a:rPr>
              <a:t>Dynamic Batching</a:t>
            </a:r>
            <a:endParaRPr lang="zh-CN" altLang="en-US" sz="2000" dirty="0">
              <a:cs typeface="Times New Roman" panose="02020603050405020304" pitchFamily="18" charset="0"/>
            </a:endParaRPr>
          </a:p>
        </p:txBody>
      </p:sp>
      <p:cxnSp>
        <p:nvCxnSpPr>
          <p:cNvPr id="10" name="直接箭头连接符 66">
            <a:extLst>
              <a:ext uri="{FF2B5EF4-FFF2-40B4-BE49-F238E27FC236}">
                <a16:creationId xmlns:a16="http://schemas.microsoft.com/office/drawing/2014/main" id="{63B16250-2AC7-581E-27A3-1149B82ED321}"/>
              </a:ext>
            </a:extLst>
          </p:cNvPr>
          <p:cNvCxnSpPr>
            <a:cxnSpLocks/>
          </p:cNvCxnSpPr>
          <p:nvPr/>
        </p:nvCxnSpPr>
        <p:spPr>
          <a:xfrm>
            <a:off x="3484166" y="2591597"/>
            <a:ext cx="0" cy="2211586"/>
          </a:xfrm>
          <a:prstGeom prst="straightConnector1">
            <a:avLst/>
          </a:pr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18" name="组合 73">
            <a:extLst>
              <a:ext uri="{FF2B5EF4-FFF2-40B4-BE49-F238E27FC236}">
                <a16:creationId xmlns:a16="http://schemas.microsoft.com/office/drawing/2014/main" id="{14923968-0D2B-7BD9-DC4F-343D555349A6}"/>
              </a:ext>
            </a:extLst>
          </p:cNvPr>
          <p:cNvGrpSpPr/>
          <p:nvPr/>
        </p:nvGrpSpPr>
        <p:grpSpPr>
          <a:xfrm>
            <a:off x="8566267" y="4851685"/>
            <a:ext cx="1393194" cy="757735"/>
            <a:chOff x="2002415" y="867511"/>
            <a:chExt cx="484013" cy="348154"/>
          </a:xfrm>
        </p:grpSpPr>
        <p:pic>
          <p:nvPicPr>
            <p:cNvPr id="19" name="图形 59" descr="处理器 纯色填充">
              <a:extLst>
                <a:ext uri="{FF2B5EF4-FFF2-40B4-BE49-F238E27FC236}">
                  <a16:creationId xmlns:a16="http://schemas.microsoft.com/office/drawing/2014/main" id="{A02DD46B-3C93-363A-9C91-397BC36C7E52}"/>
                </a:ext>
              </a:extLst>
            </p:cNvPr>
            <p:cNvPicPr>
              <a:picLocks/>
            </p:cNvPicPr>
            <p:nvPr/>
          </p:nvPicPr>
          <p:blipFill>
            <a:blip r:embed="rId3">
              <a:extLst>
                <a:ext uri="{96DAC541-7B7A-43D3-8B79-37D633B846F1}">
                  <asvg:svgBlip xmlns:asvg="http://schemas.microsoft.com/office/drawing/2016/SVG/main" r:embed="rId4"/>
                </a:ext>
              </a:extLst>
            </a:blip>
            <a:stretch>
              <a:fillRect/>
            </a:stretch>
          </p:blipFill>
          <p:spPr>
            <a:xfrm>
              <a:off x="2161250" y="867511"/>
              <a:ext cx="166341" cy="219600"/>
            </a:xfrm>
            <a:prstGeom prst="rect">
              <a:avLst/>
            </a:prstGeom>
          </p:spPr>
        </p:pic>
        <p:sp>
          <p:nvSpPr>
            <p:cNvPr id="20" name="文本框 72">
              <a:extLst>
                <a:ext uri="{FF2B5EF4-FFF2-40B4-BE49-F238E27FC236}">
                  <a16:creationId xmlns:a16="http://schemas.microsoft.com/office/drawing/2014/main" id="{58C46F82-4D66-E9AC-21AA-78CC6EF9A94C}"/>
                </a:ext>
              </a:extLst>
            </p:cNvPr>
            <p:cNvSpPr txBox="1"/>
            <p:nvPr/>
          </p:nvSpPr>
          <p:spPr>
            <a:xfrm>
              <a:off x="2002415" y="1074252"/>
              <a:ext cx="484013" cy="141413"/>
            </a:xfrm>
            <a:prstGeom prst="rect">
              <a:avLst/>
            </a:prstGeom>
            <a:noFill/>
          </p:spPr>
          <p:txBody>
            <a:bodyPr wrap="square" lIns="0" tIns="0" rIns="0" bIns="0" rtlCol="0" anchor="ctr" anchorCtr="0">
              <a:spAutoFit/>
            </a:bodyPr>
            <a:lstStyle/>
            <a:p>
              <a:pPr algn="ctr"/>
              <a:r>
                <a:rPr lang="en-US" altLang="zh-CN" sz="2000" dirty="0">
                  <a:cs typeface="Times New Roman" panose="02020603050405020304" pitchFamily="18" charset="0"/>
                </a:rPr>
                <a:t>Worker</a:t>
              </a:r>
              <a:endParaRPr lang="zh-CN" altLang="en-US" sz="2000" dirty="0">
                <a:cs typeface="Times New Roman" panose="02020603050405020304" pitchFamily="18" charset="0"/>
              </a:endParaRPr>
            </a:p>
          </p:txBody>
        </p:sp>
      </p:grpSp>
      <p:cxnSp>
        <p:nvCxnSpPr>
          <p:cNvPr id="21" name="直接箭头连接符 57">
            <a:extLst>
              <a:ext uri="{FF2B5EF4-FFF2-40B4-BE49-F238E27FC236}">
                <a16:creationId xmlns:a16="http://schemas.microsoft.com/office/drawing/2014/main" id="{680F53A4-D5DE-50CF-2491-0DF3B181975D}"/>
              </a:ext>
            </a:extLst>
          </p:cNvPr>
          <p:cNvCxnSpPr>
            <a:cxnSpLocks/>
          </p:cNvCxnSpPr>
          <p:nvPr/>
        </p:nvCxnSpPr>
        <p:spPr>
          <a:xfrm>
            <a:off x="7544231" y="5091613"/>
            <a:ext cx="1137489" cy="0"/>
          </a:xfrm>
          <a:prstGeom prst="straightConnector1">
            <a:avLst/>
          </a:pr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22" name="组合 16">
            <a:extLst>
              <a:ext uri="{FF2B5EF4-FFF2-40B4-BE49-F238E27FC236}">
                <a16:creationId xmlns:a16="http://schemas.microsoft.com/office/drawing/2014/main" id="{98BEB7A1-0B7B-C57B-DE35-FD9F0516C734}"/>
              </a:ext>
            </a:extLst>
          </p:cNvPr>
          <p:cNvGrpSpPr/>
          <p:nvPr/>
        </p:nvGrpSpPr>
        <p:grpSpPr>
          <a:xfrm>
            <a:off x="5959926" y="4843136"/>
            <a:ext cx="1584304" cy="775704"/>
            <a:chOff x="1147268" y="1173443"/>
            <a:chExt cx="550407" cy="356410"/>
          </a:xfrm>
        </p:grpSpPr>
        <p:sp>
          <p:nvSpPr>
            <p:cNvPr id="23" name="文本框 56">
              <a:extLst>
                <a:ext uri="{FF2B5EF4-FFF2-40B4-BE49-F238E27FC236}">
                  <a16:creationId xmlns:a16="http://schemas.microsoft.com/office/drawing/2014/main" id="{95D35F66-FF45-67AA-B34E-3ABF6E978DD0}"/>
                </a:ext>
              </a:extLst>
            </p:cNvPr>
            <p:cNvSpPr txBox="1"/>
            <p:nvPr/>
          </p:nvSpPr>
          <p:spPr>
            <a:xfrm>
              <a:off x="1147268" y="1388440"/>
              <a:ext cx="550407" cy="141413"/>
            </a:xfrm>
            <a:prstGeom prst="rect">
              <a:avLst/>
            </a:prstGeom>
            <a:noFill/>
          </p:spPr>
          <p:txBody>
            <a:bodyPr wrap="square" lIns="0" tIns="0" rIns="0" bIns="0" rtlCol="0" anchor="ctr" anchorCtr="0">
              <a:spAutoFit/>
            </a:bodyPr>
            <a:lstStyle/>
            <a:p>
              <a:pPr algn="ctr"/>
              <a:r>
                <a:rPr lang="en-US" altLang="zh-CN" sz="2000" dirty="0">
                  <a:cs typeface="Times New Roman" panose="02020603050405020304" pitchFamily="18" charset="0"/>
                </a:rPr>
                <a:t>Scheduler</a:t>
              </a:r>
              <a:endParaRPr lang="zh-CN" altLang="en-US" sz="2400" dirty="0">
                <a:cs typeface="Times New Roman" panose="02020603050405020304" pitchFamily="18" charset="0"/>
              </a:endParaRPr>
            </a:p>
          </p:txBody>
        </p:sp>
        <p:pic>
          <p:nvPicPr>
            <p:cNvPr id="24" name="图形 13" descr="带箭头的圆圈 纯色填充">
              <a:extLst>
                <a:ext uri="{FF2B5EF4-FFF2-40B4-BE49-F238E27FC236}">
                  <a16:creationId xmlns:a16="http://schemas.microsoft.com/office/drawing/2014/main" id="{9663F100-8EEB-926F-A6D2-5727325732A3}"/>
                </a:ext>
              </a:extLst>
            </p:cNvPr>
            <p:cNvPicPr>
              <a:picLocks/>
            </p:cNvPicPr>
            <p:nvPr/>
          </p:nvPicPr>
          <p:blipFill>
            <a:blip r:embed="rId5">
              <a:extLst>
                <a:ext uri="{96DAC541-7B7A-43D3-8B79-37D633B846F1}">
                  <asvg:svgBlip xmlns:asvg="http://schemas.microsoft.com/office/drawing/2016/SVG/main" r:embed="rId6"/>
                </a:ext>
              </a:extLst>
            </a:blip>
            <a:stretch>
              <a:fillRect/>
            </a:stretch>
          </p:blipFill>
          <p:spPr>
            <a:xfrm>
              <a:off x="1339301" y="1173443"/>
              <a:ext cx="166341" cy="219600"/>
            </a:xfrm>
            <a:prstGeom prst="rect">
              <a:avLst/>
            </a:prstGeom>
          </p:spPr>
        </p:pic>
      </p:grpSp>
      <p:cxnSp>
        <p:nvCxnSpPr>
          <p:cNvPr id="25" name="直接箭头连接符 41">
            <a:extLst>
              <a:ext uri="{FF2B5EF4-FFF2-40B4-BE49-F238E27FC236}">
                <a16:creationId xmlns:a16="http://schemas.microsoft.com/office/drawing/2014/main" id="{7D0D36F5-C024-905A-5E57-30E5A2CED2A4}"/>
              </a:ext>
            </a:extLst>
          </p:cNvPr>
          <p:cNvCxnSpPr>
            <a:cxnSpLocks/>
          </p:cNvCxnSpPr>
          <p:nvPr/>
        </p:nvCxnSpPr>
        <p:spPr>
          <a:xfrm flipH="1">
            <a:off x="5073833" y="1978197"/>
            <a:ext cx="3377102" cy="0"/>
          </a:xfrm>
          <a:prstGeom prst="straightConnector1">
            <a:avLst/>
          </a:prstGeom>
          <a:ln w="28575">
            <a:solidFill>
              <a:schemeClr val="tx1"/>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26" name="文本框 42">
            <a:extLst>
              <a:ext uri="{FF2B5EF4-FFF2-40B4-BE49-F238E27FC236}">
                <a16:creationId xmlns:a16="http://schemas.microsoft.com/office/drawing/2014/main" id="{3F9BAD71-4B2D-54FE-0634-DDAEC75B7FF5}"/>
              </a:ext>
            </a:extLst>
          </p:cNvPr>
          <p:cNvSpPr txBox="1"/>
          <p:nvPr/>
        </p:nvSpPr>
        <p:spPr>
          <a:xfrm>
            <a:off x="5429993" y="2157682"/>
            <a:ext cx="2899594" cy="307777"/>
          </a:xfrm>
          <a:prstGeom prst="rect">
            <a:avLst/>
          </a:prstGeom>
          <a:noFill/>
        </p:spPr>
        <p:txBody>
          <a:bodyPr wrap="square" lIns="0" tIns="0" rIns="0" bIns="0" rtlCol="0" anchor="ctr" anchorCtr="0">
            <a:spAutoFit/>
          </a:bodyPr>
          <a:lstStyle/>
          <a:p>
            <a:pPr algn="ctr"/>
            <a:r>
              <a:rPr lang="en-US" altLang="zh-CN" sz="2000" dirty="0">
                <a:cs typeface="Times New Roman" panose="02020603050405020304" pitchFamily="18" charset="0"/>
              </a:rPr>
              <a:t>Execution Time Distribution</a:t>
            </a:r>
          </a:p>
        </p:txBody>
      </p:sp>
      <p:cxnSp>
        <p:nvCxnSpPr>
          <p:cNvPr id="75" name="直接箭头连接符 112">
            <a:extLst>
              <a:ext uri="{FF2B5EF4-FFF2-40B4-BE49-F238E27FC236}">
                <a16:creationId xmlns:a16="http://schemas.microsoft.com/office/drawing/2014/main" id="{155A25D3-28FF-2DB2-C373-911B4B86DB2C}"/>
              </a:ext>
            </a:extLst>
          </p:cNvPr>
          <p:cNvCxnSpPr>
            <a:cxnSpLocks/>
          </p:cNvCxnSpPr>
          <p:nvPr/>
        </p:nvCxnSpPr>
        <p:spPr>
          <a:xfrm flipH="1" flipV="1">
            <a:off x="9262862" y="2591597"/>
            <a:ext cx="0" cy="2202160"/>
          </a:xfrm>
          <a:prstGeom prst="straightConnector1">
            <a:avLst/>
          </a:prstGeom>
          <a:ln w="28575">
            <a:solidFill>
              <a:schemeClr val="tx1"/>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76" name="文本框 113">
            <a:extLst>
              <a:ext uri="{FF2B5EF4-FFF2-40B4-BE49-F238E27FC236}">
                <a16:creationId xmlns:a16="http://schemas.microsoft.com/office/drawing/2014/main" id="{50519DF4-C8D4-6A13-B49D-9B52166E41B5}"/>
              </a:ext>
            </a:extLst>
          </p:cNvPr>
          <p:cNvSpPr txBox="1"/>
          <p:nvPr/>
        </p:nvSpPr>
        <p:spPr>
          <a:xfrm>
            <a:off x="9368677" y="3232031"/>
            <a:ext cx="307777" cy="1022091"/>
          </a:xfrm>
          <a:prstGeom prst="rect">
            <a:avLst/>
          </a:prstGeom>
          <a:noFill/>
        </p:spPr>
        <p:txBody>
          <a:bodyPr vert="vert270" wrap="square" lIns="0" tIns="0" rIns="0" bIns="0" rtlCol="0" anchor="ctr" anchorCtr="0">
            <a:spAutoFit/>
          </a:bodyPr>
          <a:lstStyle/>
          <a:p>
            <a:pPr algn="ctr"/>
            <a:r>
              <a:rPr lang="en-US" altLang="zh-CN" sz="2000" dirty="0">
                <a:cs typeface="Times New Roman" panose="02020603050405020304" pitchFamily="18" charset="0"/>
              </a:rPr>
              <a:t>Feedback</a:t>
            </a:r>
            <a:endParaRPr lang="zh-CN" altLang="en-US" sz="2000" dirty="0">
              <a:cs typeface="Times New Roman" panose="02020603050405020304" pitchFamily="18" charset="0"/>
            </a:endParaRPr>
          </a:p>
        </p:txBody>
      </p:sp>
      <p:grpSp>
        <p:nvGrpSpPr>
          <p:cNvPr id="106" name="Group 105">
            <a:extLst>
              <a:ext uri="{FF2B5EF4-FFF2-40B4-BE49-F238E27FC236}">
                <a16:creationId xmlns:a16="http://schemas.microsoft.com/office/drawing/2014/main" id="{F95FD337-C094-4195-30B7-D2584E01E923}"/>
              </a:ext>
            </a:extLst>
          </p:cNvPr>
          <p:cNvGrpSpPr/>
          <p:nvPr/>
        </p:nvGrpSpPr>
        <p:grpSpPr>
          <a:xfrm>
            <a:off x="6714935" y="1808559"/>
            <a:ext cx="329710" cy="324000"/>
            <a:chOff x="3311068" y="2900125"/>
            <a:chExt cx="329710" cy="324000"/>
          </a:xfrm>
        </p:grpSpPr>
        <p:sp>
          <p:nvSpPr>
            <p:cNvPr id="107" name="椭圆 101">
              <a:extLst>
                <a:ext uri="{FF2B5EF4-FFF2-40B4-BE49-F238E27FC236}">
                  <a16:creationId xmlns:a16="http://schemas.microsoft.com/office/drawing/2014/main" id="{7792DAF0-05C8-F8EA-2808-E93ACEA0587A}"/>
                </a:ext>
              </a:extLst>
            </p:cNvPr>
            <p:cNvSpPr>
              <a:spLocks/>
            </p:cNvSpPr>
            <p:nvPr/>
          </p:nvSpPr>
          <p:spPr>
            <a:xfrm>
              <a:off x="3313923" y="2900125"/>
              <a:ext cx="324000" cy="3240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a:ln>
                  <a:solidFill>
                    <a:schemeClr val="tx1"/>
                  </a:solidFill>
                </a:ln>
                <a:noFill/>
              </a:endParaRPr>
            </a:p>
          </p:txBody>
        </p:sp>
        <p:sp>
          <p:nvSpPr>
            <p:cNvPr id="108" name="TextBox 20">
              <a:extLst>
                <a:ext uri="{FF2B5EF4-FFF2-40B4-BE49-F238E27FC236}">
                  <a16:creationId xmlns:a16="http://schemas.microsoft.com/office/drawing/2014/main" id="{265AD35E-74BB-1451-F8FF-6AED9E532A4A}"/>
                </a:ext>
              </a:extLst>
            </p:cNvPr>
            <p:cNvSpPr txBox="1"/>
            <p:nvPr/>
          </p:nvSpPr>
          <p:spPr>
            <a:xfrm>
              <a:off x="3311068" y="2908237"/>
              <a:ext cx="329710" cy="307777"/>
            </a:xfrm>
            <a:prstGeom prst="rect">
              <a:avLst/>
            </a:prstGeom>
            <a:noFill/>
          </p:spPr>
          <p:txBody>
            <a:bodyPr wrap="square" lIns="0" tIns="0" rIns="0" bIns="0" rtlCol="0" anchor="ctr" anchorCtr="0">
              <a:spAutoFit/>
            </a:bodyPr>
            <a:lstStyle/>
            <a:p>
              <a:pPr algn="ctr"/>
              <a:r>
                <a:rPr lang="en-US" sz="2000" dirty="0">
                  <a:latin typeface="+mj-lt"/>
                  <a:cs typeface="Gill Sans" panose="020B0502020104020203" pitchFamily="34" charset="-79"/>
                </a:rPr>
                <a:t>2a</a:t>
              </a:r>
            </a:p>
          </p:txBody>
        </p:sp>
      </p:grpSp>
      <p:grpSp>
        <p:nvGrpSpPr>
          <p:cNvPr id="115" name="组合 10">
            <a:extLst>
              <a:ext uri="{FF2B5EF4-FFF2-40B4-BE49-F238E27FC236}">
                <a16:creationId xmlns:a16="http://schemas.microsoft.com/office/drawing/2014/main" id="{9F167501-ED05-CBC5-4B8C-501E87D3C6E4}"/>
              </a:ext>
            </a:extLst>
          </p:cNvPr>
          <p:cNvGrpSpPr/>
          <p:nvPr/>
        </p:nvGrpSpPr>
        <p:grpSpPr>
          <a:xfrm>
            <a:off x="8422194" y="1664035"/>
            <a:ext cx="1681334" cy="779085"/>
            <a:chOff x="1375740" y="31668"/>
            <a:chExt cx="780267" cy="361554"/>
          </a:xfrm>
        </p:grpSpPr>
        <p:pic>
          <p:nvPicPr>
            <p:cNvPr id="116" name="图形 54" descr="区块链 纯色填充">
              <a:extLst>
                <a:ext uri="{FF2B5EF4-FFF2-40B4-BE49-F238E27FC236}">
                  <a16:creationId xmlns:a16="http://schemas.microsoft.com/office/drawing/2014/main" id="{627CD945-76D1-5BC2-3054-8FCD44521E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59088" y="31668"/>
              <a:ext cx="222200" cy="222200"/>
            </a:xfrm>
            <a:prstGeom prst="rect">
              <a:avLst/>
            </a:prstGeom>
          </p:spPr>
        </p:pic>
        <p:sp>
          <p:nvSpPr>
            <p:cNvPr id="117" name="文本框 55">
              <a:extLst>
                <a:ext uri="{FF2B5EF4-FFF2-40B4-BE49-F238E27FC236}">
                  <a16:creationId xmlns:a16="http://schemas.microsoft.com/office/drawing/2014/main" id="{2B588184-4D9A-7F8C-512F-E88E5A1F8BB0}"/>
                </a:ext>
              </a:extLst>
            </p:cNvPr>
            <p:cNvSpPr txBox="1"/>
            <p:nvPr/>
          </p:nvSpPr>
          <p:spPr>
            <a:xfrm>
              <a:off x="1375740" y="250390"/>
              <a:ext cx="780267" cy="142832"/>
            </a:xfrm>
            <a:prstGeom prst="rect">
              <a:avLst/>
            </a:prstGeom>
            <a:noFill/>
          </p:spPr>
          <p:txBody>
            <a:bodyPr wrap="square" lIns="0" tIns="0" rIns="0" bIns="0" rtlCol="0" anchor="ctr" anchorCtr="0">
              <a:spAutoFit/>
            </a:bodyPr>
            <a:lstStyle/>
            <a:p>
              <a:pPr algn="ctr"/>
              <a:r>
                <a:rPr lang="en-US" altLang="zh-CN" sz="2000" dirty="0">
                  <a:cs typeface="Times New Roman" panose="02020603050405020304" pitchFamily="18" charset="0"/>
                </a:rPr>
                <a:t>Profiling</a:t>
              </a:r>
              <a:endParaRPr lang="zh-CN" altLang="en-US" sz="2000" dirty="0">
                <a:cs typeface="Times New Roman" panose="02020603050405020304" pitchFamily="18" charset="0"/>
              </a:endParaRPr>
            </a:p>
          </p:txBody>
        </p:sp>
      </p:grpSp>
      <p:cxnSp>
        <p:nvCxnSpPr>
          <p:cNvPr id="126" name="overlay1">
            <a:extLst>
              <a:ext uri="{FF2B5EF4-FFF2-40B4-BE49-F238E27FC236}">
                <a16:creationId xmlns:a16="http://schemas.microsoft.com/office/drawing/2014/main" id="{C80B48B9-75AB-D909-32C7-2BE0E0B04288}"/>
              </a:ext>
            </a:extLst>
          </p:cNvPr>
          <p:cNvCxnSpPr>
            <a:cxnSpLocks/>
          </p:cNvCxnSpPr>
          <p:nvPr/>
        </p:nvCxnSpPr>
        <p:spPr>
          <a:xfrm flipH="1">
            <a:off x="5073833" y="1978197"/>
            <a:ext cx="3377102" cy="0"/>
          </a:xfrm>
          <a:prstGeom prst="straightConnector1">
            <a:avLst/>
          </a:prstGeom>
          <a:ln w="28575">
            <a:solidFill>
              <a:schemeClr val="tx1"/>
            </a:solidFill>
            <a:prstDash val="dash"/>
            <a:tailEnd type="triangle" w="lg" len="med"/>
          </a:ln>
        </p:spPr>
        <p:style>
          <a:lnRef idx="1">
            <a:schemeClr val="accent1"/>
          </a:lnRef>
          <a:fillRef idx="0">
            <a:schemeClr val="accent1"/>
          </a:fillRef>
          <a:effectRef idx="0">
            <a:schemeClr val="accent1"/>
          </a:effectRef>
          <a:fontRef idx="minor">
            <a:schemeClr val="tx1"/>
          </a:fontRef>
        </p:style>
      </p:cxnSp>
      <p:pic>
        <p:nvPicPr>
          <p:cNvPr id="127" name="图形 65" descr="条形图 轮廓">
            <a:extLst>
              <a:ext uri="{FF2B5EF4-FFF2-40B4-BE49-F238E27FC236}">
                <a16:creationId xmlns:a16="http://schemas.microsoft.com/office/drawing/2014/main" id="{9398106D-73DB-640F-F6A5-C62D20A156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88910" y="1862130"/>
            <a:ext cx="230812" cy="230400"/>
          </a:xfrm>
          <a:prstGeom prst="rect">
            <a:avLst/>
          </a:prstGeom>
        </p:spPr>
      </p:pic>
      <p:pic>
        <p:nvPicPr>
          <p:cNvPr id="128" name="图形 86" descr="条形图 轮廓">
            <a:extLst>
              <a:ext uri="{FF2B5EF4-FFF2-40B4-BE49-F238E27FC236}">
                <a16:creationId xmlns:a16="http://schemas.microsoft.com/office/drawing/2014/main" id="{DE75CA9D-9E29-8E55-9B32-922CB949B37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79051" y="1861295"/>
            <a:ext cx="230812" cy="230400"/>
          </a:xfrm>
          <a:prstGeom prst="rect">
            <a:avLst/>
          </a:prstGeom>
        </p:spPr>
      </p:pic>
      <p:pic>
        <p:nvPicPr>
          <p:cNvPr id="129" name="图形 87" descr="条形图 轮廓">
            <a:extLst>
              <a:ext uri="{FF2B5EF4-FFF2-40B4-BE49-F238E27FC236}">
                <a16:creationId xmlns:a16="http://schemas.microsoft.com/office/drawing/2014/main" id="{53CBE99B-431A-0BE2-D227-83A9A4312AF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67717" y="1860123"/>
            <a:ext cx="230812" cy="230400"/>
          </a:xfrm>
          <a:prstGeom prst="rect">
            <a:avLst/>
          </a:prstGeom>
        </p:spPr>
      </p:pic>
      <p:sp>
        <p:nvSpPr>
          <p:cNvPr id="12" name="任意多边形: 形状 35">
            <a:extLst>
              <a:ext uri="{FF2B5EF4-FFF2-40B4-BE49-F238E27FC236}">
                <a16:creationId xmlns:a16="http://schemas.microsoft.com/office/drawing/2014/main" id="{076E2EDC-151C-49AE-ABC2-54F05933053F}"/>
              </a:ext>
            </a:extLst>
          </p:cNvPr>
          <p:cNvSpPr/>
          <p:nvPr/>
        </p:nvSpPr>
        <p:spPr>
          <a:xfrm>
            <a:off x="2281324" y="1751830"/>
            <a:ext cx="2454886" cy="449752"/>
          </a:xfrm>
          <a:custGeom>
            <a:avLst/>
            <a:gdLst>
              <a:gd name="connsiteX0" fmla="*/ 92868 w 990600"/>
              <a:gd name="connsiteY0" fmla="*/ 0 h 152400"/>
              <a:gd name="connsiteX1" fmla="*/ 990600 w 990600"/>
              <a:gd name="connsiteY1" fmla="*/ 0 h 152400"/>
              <a:gd name="connsiteX2" fmla="*/ 990600 w 990600"/>
              <a:gd name="connsiteY2" fmla="*/ 152400 h 152400"/>
              <a:gd name="connsiteX3" fmla="*/ 95250 w 990600"/>
              <a:gd name="connsiteY3" fmla="*/ 152400 h 152400"/>
              <a:gd name="connsiteX4" fmla="*/ 0 w 990600"/>
              <a:gd name="connsiteY4" fmla="*/ 152400 h 152400"/>
              <a:gd name="connsiteX0" fmla="*/ 0 w 897732"/>
              <a:gd name="connsiteY0" fmla="*/ 0 h 152400"/>
              <a:gd name="connsiteX1" fmla="*/ 897732 w 897732"/>
              <a:gd name="connsiteY1" fmla="*/ 0 h 152400"/>
              <a:gd name="connsiteX2" fmla="*/ 897732 w 897732"/>
              <a:gd name="connsiteY2" fmla="*/ 152400 h 152400"/>
              <a:gd name="connsiteX3" fmla="*/ 2382 w 897732"/>
              <a:gd name="connsiteY3" fmla="*/ 152400 h 152400"/>
              <a:gd name="connsiteX0" fmla="*/ 16668 w 914400"/>
              <a:gd name="connsiteY0" fmla="*/ 0 h 152400"/>
              <a:gd name="connsiteX1" fmla="*/ 914400 w 914400"/>
              <a:gd name="connsiteY1" fmla="*/ 0 h 152400"/>
              <a:gd name="connsiteX2" fmla="*/ 914400 w 914400"/>
              <a:gd name="connsiteY2" fmla="*/ 152400 h 152400"/>
              <a:gd name="connsiteX3" fmla="*/ 0 w 914400"/>
              <a:gd name="connsiteY3" fmla="*/ 152400 h 152400"/>
              <a:gd name="connsiteX0" fmla="*/ 2381 w 914400"/>
              <a:gd name="connsiteY0" fmla="*/ 2381 h 152400"/>
              <a:gd name="connsiteX1" fmla="*/ 914400 w 914400"/>
              <a:gd name="connsiteY1" fmla="*/ 0 h 152400"/>
              <a:gd name="connsiteX2" fmla="*/ 914400 w 914400"/>
              <a:gd name="connsiteY2" fmla="*/ 152400 h 152400"/>
              <a:gd name="connsiteX3" fmla="*/ 0 w 914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914400" h="152400">
                <a:moveTo>
                  <a:pt x="2381" y="2381"/>
                </a:moveTo>
                <a:lnTo>
                  <a:pt x="914400" y="0"/>
                </a:lnTo>
                <a:lnTo>
                  <a:pt x="914400" y="152400"/>
                </a:lnTo>
                <a:lnTo>
                  <a:pt x="0" y="152400"/>
                </a:lnTo>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p>
        </p:txBody>
      </p:sp>
      <p:sp>
        <p:nvSpPr>
          <p:cNvPr id="16" name="文本框 69">
            <a:extLst>
              <a:ext uri="{FF2B5EF4-FFF2-40B4-BE49-F238E27FC236}">
                <a16:creationId xmlns:a16="http://schemas.microsoft.com/office/drawing/2014/main" id="{CC80D4F6-81EA-910D-78C8-6CAB10D1203C}"/>
              </a:ext>
            </a:extLst>
          </p:cNvPr>
          <p:cNvSpPr txBox="1"/>
          <p:nvPr/>
        </p:nvSpPr>
        <p:spPr>
          <a:xfrm>
            <a:off x="2446249" y="2201227"/>
            <a:ext cx="2151524" cy="307776"/>
          </a:xfrm>
          <a:prstGeom prst="rect">
            <a:avLst/>
          </a:prstGeom>
          <a:noFill/>
        </p:spPr>
        <p:txBody>
          <a:bodyPr wrap="square" lIns="0" tIns="0" rIns="0" bIns="0" rtlCol="0" anchor="ctr" anchorCtr="0">
            <a:spAutoFit/>
          </a:bodyPr>
          <a:lstStyle/>
          <a:p>
            <a:pPr algn="ctr"/>
            <a:r>
              <a:rPr lang="en-US" altLang="zh-CN" sz="2000" dirty="0">
                <a:cs typeface="Times New Roman" panose="02020603050405020304" pitchFamily="18" charset="0"/>
              </a:rPr>
              <a:t>Priority Queue</a:t>
            </a:r>
            <a:endParaRPr lang="zh-CN" altLang="en-US" sz="2000" dirty="0">
              <a:cs typeface="Times New Roman" panose="02020603050405020304" pitchFamily="18" charset="0"/>
            </a:endParaRPr>
          </a:p>
        </p:txBody>
      </p:sp>
      <p:pic>
        <p:nvPicPr>
          <p:cNvPr id="99" name="图形 63" descr="条形图 轮廓">
            <a:extLst>
              <a:ext uri="{FF2B5EF4-FFF2-40B4-BE49-F238E27FC236}">
                <a16:creationId xmlns:a16="http://schemas.microsoft.com/office/drawing/2014/main" id="{E246ED2C-74DD-BBCF-3DE5-BB5658071B24}"/>
              </a:ext>
            </a:extLst>
          </p:cNvPr>
          <p:cNvPicPr>
            <a:picLocks/>
          </p:cNvPicPr>
          <p:nvPr/>
        </p:nvPicPr>
        <p:blipFill>
          <a:blip r:embed="rId9">
            <a:extLst>
              <a:ext uri="{96DAC541-7B7A-43D3-8B79-37D633B846F1}">
                <asvg:svgBlip xmlns:asvg="http://schemas.microsoft.com/office/drawing/2016/SVG/main" r:embed="rId11"/>
              </a:ext>
            </a:extLst>
          </a:blip>
          <a:stretch>
            <a:fillRect/>
          </a:stretch>
        </p:blipFill>
        <p:spPr>
          <a:xfrm>
            <a:off x="3568594" y="1860591"/>
            <a:ext cx="228600" cy="232230"/>
          </a:xfrm>
          <a:prstGeom prst="rect">
            <a:avLst/>
          </a:prstGeom>
        </p:spPr>
      </p:pic>
      <p:pic>
        <p:nvPicPr>
          <p:cNvPr id="30" name="图形 63" descr="条形图 轮廓">
            <a:extLst>
              <a:ext uri="{FF2B5EF4-FFF2-40B4-BE49-F238E27FC236}">
                <a16:creationId xmlns:a16="http://schemas.microsoft.com/office/drawing/2014/main" id="{CE477D66-D920-D1CD-E9E9-FB399C9E25A7}"/>
              </a:ext>
            </a:extLst>
          </p:cNvPr>
          <p:cNvPicPr>
            <a:picLocks/>
          </p:cNvPicPr>
          <p:nvPr/>
        </p:nvPicPr>
        <p:blipFill>
          <a:blip r:embed="rId9">
            <a:extLst>
              <a:ext uri="{96DAC541-7B7A-43D3-8B79-37D633B846F1}">
                <asvg:svgBlip xmlns:asvg="http://schemas.microsoft.com/office/drawing/2016/SVG/main" r:embed="rId11"/>
              </a:ext>
            </a:extLst>
          </a:blip>
          <a:stretch>
            <a:fillRect/>
          </a:stretch>
        </p:blipFill>
        <p:spPr>
          <a:xfrm>
            <a:off x="4391122" y="1860591"/>
            <a:ext cx="228600" cy="232230"/>
          </a:xfrm>
          <a:prstGeom prst="rect">
            <a:avLst/>
          </a:prstGeom>
        </p:spPr>
      </p:pic>
      <p:pic>
        <p:nvPicPr>
          <p:cNvPr id="97" name="图形 63" descr="条形图 轮廓">
            <a:extLst>
              <a:ext uri="{FF2B5EF4-FFF2-40B4-BE49-F238E27FC236}">
                <a16:creationId xmlns:a16="http://schemas.microsoft.com/office/drawing/2014/main" id="{D3F2D064-3DF8-CB4B-CD46-2C5E3B7D9426}"/>
              </a:ext>
            </a:extLst>
          </p:cNvPr>
          <p:cNvPicPr>
            <a:picLocks/>
          </p:cNvPicPr>
          <p:nvPr/>
        </p:nvPicPr>
        <p:blipFill>
          <a:blip r:embed="rId9">
            <a:extLst>
              <a:ext uri="{96DAC541-7B7A-43D3-8B79-37D633B846F1}">
                <asvg:svgBlip xmlns:asvg="http://schemas.microsoft.com/office/drawing/2016/SVG/main" r:embed="rId11"/>
              </a:ext>
            </a:extLst>
          </a:blip>
          <a:stretch>
            <a:fillRect/>
          </a:stretch>
        </p:blipFill>
        <p:spPr>
          <a:xfrm>
            <a:off x="3979858" y="1860591"/>
            <a:ext cx="228600" cy="232230"/>
          </a:xfrm>
          <a:prstGeom prst="rect">
            <a:avLst/>
          </a:prstGeom>
        </p:spPr>
      </p:pic>
      <p:pic>
        <p:nvPicPr>
          <p:cNvPr id="15" name="图形 38" descr="纸张 轮廓">
            <a:extLst>
              <a:ext uri="{FF2B5EF4-FFF2-40B4-BE49-F238E27FC236}">
                <a16:creationId xmlns:a16="http://schemas.microsoft.com/office/drawing/2014/main" id="{9D83B428-76E2-1AEE-D872-4F1648663204}"/>
              </a:ext>
            </a:extLst>
          </p:cNvPr>
          <p:cNvPicPr>
            <a:picLocks/>
          </p:cNvPicPr>
          <p:nvPr/>
        </p:nvPicPr>
        <p:blipFill>
          <a:blip r:embed="rId12">
            <a:extLst>
              <a:ext uri="{96DAC541-7B7A-43D3-8B79-37D633B846F1}">
                <asvg:svgBlip xmlns:asvg="http://schemas.microsoft.com/office/drawing/2016/SVG/main" r:embed="rId13"/>
              </a:ext>
            </a:extLst>
          </a:blip>
          <a:stretch>
            <a:fillRect/>
          </a:stretch>
        </p:blipFill>
        <p:spPr>
          <a:xfrm>
            <a:off x="4305622" y="1776593"/>
            <a:ext cx="399600" cy="400227"/>
          </a:xfrm>
          <a:prstGeom prst="rect">
            <a:avLst/>
          </a:prstGeom>
        </p:spPr>
      </p:pic>
      <p:pic>
        <p:nvPicPr>
          <p:cNvPr id="96" name="图形 38" descr="纸张 轮廓">
            <a:extLst>
              <a:ext uri="{FF2B5EF4-FFF2-40B4-BE49-F238E27FC236}">
                <a16:creationId xmlns:a16="http://schemas.microsoft.com/office/drawing/2014/main" id="{2CCC6EC8-E755-47AB-6507-20DE4236F1CF}"/>
              </a:ext>
            </a:extLst>
          </p:cNvPr>
          <p:cNvPicPr>
            <a:picLocks/>
          </p:cNvPicPr>
          <p:nvPr/>
        </p:nvPicPr>
        <p:blipFill>
          <a:blip r:embed="rId12">
            <a:extLst>
              <a:ext uri="{96DAC541-7B7A-43D3-8B79-37D633B846F1}">
                <asvg:svgBlip xmlns:asvg="http://schemas.microsoft.com/office/drawing/2016/SVG/main" r:embed="rId13"/>
              </a:ext>
            </a:extLst>
          </a:blip>
          <a:stretch>
            <a:fillRect/>
          </a:stretch>
        </p:blipFill>
        <p:spPr>
          <a:xfrm>
            <a:off x="3894358" y="1776593"/>
            <a:ext cx="399600" cy="400227"/>
          </a:xfrm>
          <a:prstGeom prst="rect">
            <a:avLst/>
          </a:prstGeom>
        </p:spPr>
      </p:pic>
      <p:pic>
        <p:nvPicPr>
          <p:cNvPr id="98" name="图形 38" descr="纸张 轮廓">
            <a:extLst>
              <a:ext uri="{FF2B5EF4-FFF2-40B4-BE49-F238E27FC236}">
                <a16:creationId xmlns:a16="http://schemas.microsoft.com/office/drawing/2014/main" id="{07D0257E-1528-6147-DD4D-529A035DDBA6}"/>
              </a:ext>
            </a:extLst>
          </p:cNvPr>
          <p:cNvPicPr>
            <a:picLocks/>
          </p:cNvPicPr>
          <p:nvPr/>
        </p:nvPicPr>
        <p:blipFill>
          <a:blip r:embed="rId12">
            <a:extLst>
              <a:ext uri="{96DAC541-7B7A-43D3-8B79-37D633B846F1}">
                <asvg:svgBlip xmlns:asvg="http://schemas.microsoft.com/office/drawing/2016/SVG/main" r:embed="rId13"/>
              </a:ext>
            </a:extLst>
          </a:blip>
          <a:stretch>
            <a:fillRect/>
          </a:stretch>
        </p:blipFill>
        <p:spPr>
          <a:xfrm>
            <a:off x="3483094" y="1776593"/>
            <a:ext cx="399600" cy="400227"/>
          </a:xfrm>
          <a:prstGeom prst="rect">
            <a:avLst/>
          </a:prstGeom>
        </p:spPr>
      </p:pic>
      <p:pic>
        <p:nvPicPr>
          <p:cNvPr id="100" name="图形 38" descr="纸张 轮廓">
            <a:extLst>
              <a:ext uri="{FF2B5EF4-FFF2-40B4-BE49-F238E27FC236}">
                <a16:creationId xmlns:a16="http://schemas.microsoft.com/office/drawing/2014/main" id="{8EDF5A1A-6AFE-6B2F-F218-2961215D7829}"/>
              </a:ext>
            </a:extLst>
          </p:cNvPr>
          <p:cNvPicPr>
            <a:picLocks/>
          </p:cNvPicPr>
          <p:nvPr/>
        </p:nvPicPr>
        <p:blipFill>
          <a:blip r:embed="rId12">
            <a:extLst>
              <a:ext uri="{96DAC541-7B7A-43D3-8B79-37D633B846F1}">
                <asvg:svgBlip xmlns:asvg="http://schemas.microsoft.com/office/drawing/2016/SVG/main" r:embed="rId13"/>
              </a:ext>
            </a:extLst>
          </a:blip>
          <a:stretch>
            <a:fillRect/>
          </a:stretch>
        </p:blipFill>
        <p:spPr>
          <a:xfrm>
            <a:off x="2885103" y="1776593"/>
            <a:ext cx="399600" cy="400227"/>
          </a:xfrm>
          <a:prstGeom prst="rect">
            <a:avLst/>
          </a:prstGeom>
        </p:spPr>
      </p:pic>
      <p:pic>
        <p:nvPicPr>
          <p:cNvPr id="101" name="图形 63" descr="条形图 轮廓">
            <a:extLst>
              <a:ext uri="{FF2B5EF4-FFF2-40B4-BE49-F238E27FC236}">
                <a16:creationId xmlns:a16="http://schemas.microsoft.com/office/drawing/2014/main" id="{41807329-AAA8-CD10-2C8B-6A3E6404C673}"/>
              </a:ext>
            </a:extLst>
          </p:cNvPr>
          <p:cNvPicPr>
            <a:picLocks/>
          </p:cNvPicPr>
          <p:nvPr/>
        </p:nvPicPr>
        <p:blipFill>
          <a:blip r:embed="rId9">
            <a:extLst>
              <a:ext uri="{96DAC541-7B7A-43D3-8B79-37D633B846F1}">
                <asvg:svgBlip xmlns:asvg="http://schemas.microsoft.com/office/drawing/2016/SVG/main" r:embed="rId11"/>
              </a:ext>
            </a:extLst>
          </a:blip>
          <a:stretch>
            <a:fillRect/>
          </a:stretch>
        </p:blipFill>
        <p:spPr>
          <a:xfrm>
            <a:off x="2970603" y="1860591"/>
            <a:ext cx="228600" cy="232230"/>
          </a:xfrm>
          <a:prstGeom prst="rect">
            <a:avLst/>
          </a:prstGeom>
        </p:spPr>
      </p:pic>
      <p:cxnSp>
        <p:nvCxnSpPr>
          <p:cNvPr id="145" name="!!arrow1">
            <a:extLst>
              <a:ext uri="{FF2B5EF4-FFF2-40B4-BE49-F238E27FC236}">
                <a16:creationId xmlns:a16="http://schemas.microsoft.com/office/drawing/2014/main" id="{75B8547F-2DA5-21E0-A736-F6C145D27DCA}"/>
              </a:ext>
            </a:extLst>
          </p:cNvPr>
          <p:cNvCxnSpPr>
            <a:cxnSpLocks/>
          </p:cNvCxnSpPr>
          <p:nvPr/>
        </p:nvCxnSpPr>
        <p:spPr>
          <a:xfrm>
            <a:off x="3979858" y="5091928"/>
            <a:ext cx="2065342" cy="0"/>
          </a:xfrm>
          <a:prstGeom prst="straightConnector1">
            <a:avLst/>
          </a:pr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3B62D97F-DE82-C7AF-EA6D-635C87FFC5EF}"/>
              </a:ext>
            </a:extLst>
          </p:cNvPr>
          <p:cNvSpPr/>
          <p:nvPr/>
        </p:nvSpPr>
        <p:spPr>
          <a:xfrm>
            <a:off x="3679826" y="4955391"/>
            <a:ext cx="274638" cy="2166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7" name="Group 146">
            <a:extLst>
              <a:ext uri="{FF2B5EF4-FFF2-40B4-BE49-F238E27FC236}">
                <a16:creationId xmlns:a16="http://schemas.microsoft.com/office/drawing/2014/main" id="{756BAE05-BCD1-1345-292D-5C1E62AA2502}"/>
              </a:ext>
            </a:extLst>
          </p:cNvPr>
          <p:cNvGrpSpPr/>
          <p:nvPr/>
        </p:nvGrpSpPr>
        <p:grpSpPr>
          <a:xfrm>
            <a:off x="3066111" y="4857005"/>
            <a:ext cx="827532" cy="752415"/>
            <a:chOff x="3066111" y="4857005"/>
            <a:chExt cx="827532" cy="752415"/>
          </a:xfrm>
        </p:grpSpPr>
        <p:grpSp>
          <p:nvGrpSpPr>
            <p:cNvPr id="148" name="组合 68">
              <a:extLst>
                <a:ext uri="{FF2B5EF4-FFF2-40B4-BE49-F238E27FC236}">
                  <a16:creationId xmlns:a16="http://schemas.microsoft.com/office/drawing/2014/main" id="{0904D6F8-D6DF-24DF-7CB0-C7476FD75BF7}"/>
                </a:ext>
              </a:extLst>
            </p:cNvPr>
            <p:cNvGrpSpPr>
              <a:grpSpLocks/>
            </p:cNvGrpSpPr>
            <p:nvPr/>
          </p:nvGrpSpPr>
          <p:grpSpPr>
            <a:xfrm>
              <a:off x="3246129" y="4857005"/>
              <a:ext cx="478800" cy="477946"/>
              <a:chOff x="1532522" y="783531"/>
              <a:chExt cx="312139" cy="304832"/>
            </a:xfrm>
          </p:grpSpPr>
          <p:grpSp>
            <p:nvGrpSpPr>
              <p:cNvPr id="150" name="组合 74">
                <a:extLst>
                  <a:ext uri="{FF2B5EF4-FFF2-40B4-BE49-F238E27FC236}">
                    <a16:creationId xmlns:a16="http://schemas.microsoft.com/office/drawing/2014/main" id="{ED635900-D2DF-669E-AE8A-F4A5FA3A2B15}"/>
                  </a:ext>
                </a:extLst>
              </p:cNvPr>
              <p:cNvGrpSpPr/>
              <p:nvPr/>
            </p:nvGrpSpPr>
            <p:grpSpPr>
              <a:xfrm>
                <a:off x="1532522" y="783531"/>
                <a:ext cx="260106" cy="260106"/>
                <a:chOff x="1711965" y="880412"/>
                <a:chExt cx="191826" cy="191826"/>
              </a:xfrm>
            </p:grpSpPr>
            <p:sp>
              <p:nvSpPr>
                <p:cNvPr id="157" name="矩形: 剪去单角 81">
                  <a:extLst>
                    <a:ext uri="{FF2B5EF4-FFF2-40B4-BE49-F238E27FC236}">
                      <a16:creationId xmlns:a16="http://schemas.microsoft.com/office/drawing/2014/main" id="{DCF58186-5C41-522C-5DFD-17FEC194CEA9}"/>
                    </a:ext>
                  </a:extLst>
                </p:cNvPr>
                <p:cNvSpPr/>
                <p:nvPr/>
              </p:nvSpPr>
              <p:spPr>
                <a:xfrm>
                  <a:off x="1747207" y="896801"/>
                  <a:ext cx="116581" cy="156503"/>
                </a:xfrm>
                <a:prstGeom prst="snip1Rect">
                  <a:avLst>
                    <a:gd name="adj" fmla="val 35050"/>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00"/>
                </a:p>
              </p:txBody>
            </p:sp>
            <p:pic>
              <p:nvPicPr>
                <p:cNvPr id="158" name="图形 82" descr="纸张 轮廓">
                  <a:extLst>
                    <a:ext uri="{FF2B5EF4-FFF2-40B4-BE49-F238E27FC236}">
                      <a16:creationId xmlns:a16="http://schemas.microsoft.com/office/drawing/2014/main" id="{09CFFA09-E26D-0BF0-E8CE-6D4CE978689A}"/>
                    </a:ext>
                  </a:extLst>
                </p:cNvPr>
                <p:cNvPicPr>
                  <a:picLocks noChangeAspect="1"/>
                </p:cNvPicPr>
                <p:nvPr/>
              </p:nvPicPr>
              <p:blipFill>
                <a:blip r:embed="rId12">
                  <a:extLst>
                    <a:ext uri="{96DAC541-7B7A-43D3-8B79-37D633B846F1}">
                      <asvg:svgBlip xmlns:asvg="http://schemas.microsoft.com/office/drawing/2016/SVG/main" r:embed="rId14"/>
                    </a:ext>
                  </a:extLst>
                </a:blip>
                <a:stretch>
                  <a:fillRect/>
                </a:stretch>
              </p:blipFill>
              <p:spPr>
                <a:xfrm>
                  <a:off x="1711965" y="880412"/>
                  <a:ext cx="191826" cy="191826"/>
                </a:xfrm>
                <a:prstGeom prst="rect">
                  <a:avLst/>
                </a:prstGeom>
              </p:spPr>
            </p:pic>
          </p:grpSp>
          <p:grpSp>
            <p:nvGrpSpPr>
              <p:cNvPr id="151" name="组合 75">
                <a:extLst>
                  <a:ext uri="{FF2B5EF4-FFF2-40B4-BE49-F238E27FC236}">
                    <a16:creationId xmlns:a16="http://schemas.microsoft.com/office/drawing/2014/main" id="{BC44EB66-8F54-41A3-2024-809C2C6102D1}"/>
                  </a:ext>
                </a:extLst>
              </p:cNvPr>
              <p:cNvGrpSpPr/>
              <p:nvPr/>
            </p:nvGrpSpPr>
            <p:grpSpPr>
              <a:xfrm>
                <a:off x="1558834" y="806783"/>
                <a:ext cx="260106" cy="260106"/>
                <a:chOff x="1711965" y="880412"/>
                <a:chExt cx="191826" cy="191826"/>
              </a:xfrm>
            </p:grpSpPr>
            <p:sp>
              <p:nvSpPr>
                <p:cNvPr id="155" name="矩形: 剪去单角 79">
                  <a:extLst>
                    <a:ext uri="{FF2B5EF4-FFF2-40B4-BE49-F238E27FC236}">
                      <a16:creationId xmlns:a16="http://schemas.microsoft.com/office/drawing/2014/main" id="{7BA8844F-1EB0-D4EA-0880-C08707FB1411}"/>
                    </a:ext>
                  </a:extLst>
                </p:cNvPr>
                <p:cNvSpPr/>
                <p:nvPr/>
              </p:nvSpPr>
              <p:spPr>
                <a:xfrm>
                  <a:off x="1747207" y="896801"/>
                  <a:ext cx="116581" cy="156503"/>
                </a:xfrm>
                <a:prstGeom prst="snip1Rect">
                  <a:avLst>
                    <a:gd name="adj" fmla="val 35050"/>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00"/>
                </a:p>
              </p:txBody>
            </p:sp>
            <p:pic>
              <p:nvPicPr>
                <p:cNvPr id="156" name="图形 80" descr="纸张 轮廓">
                  <a:extLst>
                    <a:ext uri="{FF2B5EF4-FFF2-40B4-BE49-F238E27FC236}">
                      <a16:creationId xmlns:a16="http://schemas.microsoft.com/office/drawing/2014/main" id="{54A191C9-2891-6651-CD16-AAE38FEF0DED}"/>
                    </a:ext>
                  </a:extLst>
                </p:cNvPr>
                <p:cNvPicPr>
                  <a:picLocks noChangeAspect="1"/>
                </p:cNvPicPr>
                <p:nvPr/>
              </p:nvPicPr>
              <p:blipFill>
                <a:blip r:embed="rId12">
                  <a:extLst>
                    <a:ext uri="{96DAC541-7B7A-43D3-8B79-37D633B846F1}">
                      <asvg:svgBlip xmlns:asvg="http://schemas.microsoft.com/office/drawing/2016/SVG/main" r:embed="rId14"/>
                    </a:ext>
                  </a:extLst>
                </a:blip>
                <a:stretch>
                  <a:fillRect/>
                </a:stretch>
              </p:blipFill>
              <p:spPr>
                <a:xfrm>
                  <a:off x="1711965" y="880412"/>
                  <a:ext cx="191826" cy="191826"/>
                </a:xfrm>
                <a:prstGeom prst="rect">
                  <a:avLst/>
                </a:prstGeom>
              </p:spPr>
            </p:pic>
          </p:grpSp>
          <p:grpSp>
            <p:nvGrpSpPr>
              <p:cNvPr id="152" name="组合 76">
                <a:extLst>
                  <a:ext uri="{FF2B5EF4-FFF2-40B4-BE49-F238E27FC236}">
                    <a16:creationId xmlns:a16="http://schemas.microsoft.com/office/drawing/2014/main" id="{FE614677-9AE6-E610-3A59-CBB8A6206A3F}"/>
                  </a:ext>
                </a:extLst>
              </p:cNvPr>
              <p:cNvGrpSpPr/>
              <p:nvPr/>
            </p:nvGrpSpPr>
            <p:grpSpPr>
              <a:xfrm>
                <a:off x="1584555" y="828257"/>
                <a:ext cx="260106" cy="260106"/>
                <a:chOff x="1711965" y="880412"/>
                <a:chExt cx="191826" cy="191826"/>
              </a:xfrm>
            </p:grpSpPr>
            <p:sp>
              <p:nvSpPr>
                <p:cNvPr id="153" name="矩形: 剪去单角 77">
                  <a:extLst>
                    <a:ext uri="{FF2B5EF4-FFF2-40B4-BE49-F238E27FC236}">
                      <a16:creationId xmlns:a16="http://schemas.microsoft.com/office/drawing/2014/main" id="{12ACF8B0-C621-6F40-6C6E-C3E7EA962E28}"/>
                    </a:ext>
                  </a:extLst>
                </p:cNvPr>
                <p:cNvSpPr/>
                <p:nvPr/>
              </p:nvSpPr>
              <p:spPr>
                <a:xfrm>
                  <a:off x="1747207" y="896801"/>
                  <a:ext cx="116581" cy="156503"/>
                </a:xfrm>
                <a:prstGeom prst="snip1Rect">
                  <a:avLst>
                    <a:gd name="adj" fmla="val 35050"/>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00"/>
                </a:p>
              </p:txBody>
            </p:sp>
            <p:pic>
              <p:nvPicPr>
                <p:cNvPr id="154" name="图形 78" descr="纸张 轮廓">
                  <a:extLst>
                    <a:ext uri="{FF2B5EF4-FFF2-40B4-BE49-F238E27FC236}">
                      <a16:creationId xmlns:a16="http://schemas.microsoft.com/office/drawing/2014/main" id="{DC04E17B-DA92-C40A-86FF-2D1A2401592C}"/>
                    </a:ext>
                  </a:extLst>
                </p:cNvPr>
                <p:cNvPicPr>
                  <a:picLocks/>
                </p:cNvPicPr>
                <p:nvPr/>
              </p:nvPicPr>
              <p:blipFill>
                <a:blip r:embed="rId12">
                  <a:extLst>
                    <a:ext uri="{96DAC541-7B7A-43D3-8B79-37D633B846F1}">
                      <asvg:svgBlip xmlns:asvg="http://schemas.microsoft.com/office/drawing/2016/SVG/main" r:embed="rId14"/>
                    </a:ext>
                  </a:extLst>
                </a:blip>
                <a:stretch>
                  <a:fillRect/>
                </a:stretch>
              </p:blipFill>
              <p:spPr>
                <a:xfrm>
                  <a:off x="1711965" y="880412"/>
                  <a:ext cx="191826" cy="191826"/>
                </a:xfrm>
                <a:prstGeom prst="rect">
                  <a:avLst/>
                </a:prstGeom>
              </p:spPr>
            </p:pic>
          </p:grpSp>
        </p:grpSp>
        <p:sp>
          <p:nvSpPr>
            <p:cNvPr id="149" name="文本框 71">
              <a:extLst>
                <a:ext uri="{FF2B5EF4-FFF2-40B4-BE49-F238E27FC236}">
                  <a16:creationId xmlns:a16="http://schemas.microsoft.com/office/drawing/2014/main" id="{D0B8F0A4-6645-0A4B-0F57-53574F6DCB49}"/>
                </a:ext>
              </a:extLst>
            </p:cNvPr>
            <p:cNvSpPr txBox="1"/>
            <p:nvPr/>
          </p:nvSpPr>
          <p:spPr>
            <a:xfrm>
              <a:off x="3066111" y="5301643"/>
              <a:ext cx="827532" cy="307777"/>
            </a:xfrm>
            <a:prstGeom prst="rect">
              <a:avLst/>
            </a:prstGeom>
            <a:noFill/>
          </p:spPr>
          <p:txBody>
            <a:bodyPr wrap="square" lIns="0" tIns="0" rIns="0" bIns="0" rtlCol="0" anchor="ctr" anchorCtr="0">
              <a:spAutoFit/>
            </a:bodyPr>
            <a:lstStyle/>
            <a:p>
              <a:pPr algn="ctr"/>
              <a:r>
                <a:rPr lang="en-US" altLang="zh-CN" sz="2000" dirty="0">
                  <a:cs typeface="Times New Roman" panose="02020603050405020304" pitchFamily="18" charset="0"/>
                </a:rPr>
                <a:t>Batch</a:t>
              </a:r>
              <a:endParaRPr lang="zh-CN" altLang="en-US" sz="2400" dirty="0">
                <a:cs typeface="Times New Roman" panose="02020603050405020304" pitchFamily="18" charset="0"/>
              </a:endParaRPr>
            </a:p>
          </p:txBody>
        </p:sp>
      </p:grpSp>
      <p:graphicFrame>
        <p:nvGraphicFramePr>
          <p:cNvPr id="159" name="Table 158">
            <a:extLst>
              <a:ext uri="{FF2B5EF4-FFF2-40B4-BE49-F238E27FC236}">
                <a16:creationId xmlns:a16="http://schemas.microsoft.com/office/drawing/2014/main" id="{B0058D30-2472-008F-C36B-4D3E239ABD0A}"/>
              </a:ext>
            </a:extLst>
          </p:cNvPr>
          <p:cNvGraphicFramePr>
            <a:graphicFrameLocks noGrp="1"/>
          </p:cNvGraphicFramePr>
          <p:nvPr>
            <p:extLst>
              <p:ext uri="{D42A27DB-BD31-4B8C-83A1-F6EECF244321}">
                <p14:modId xmlns:p14="http://schemas.microsoft.com/office/powerpoint/2010/main" val="3592052132"/>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extLst>
      <p:ext uri="{BB962C8B-B14F-4D97-AF65-F5344CB8AC3E}">
        <p14:creationId xmlns:p14="http://schemas.microsoft.com/office/powerpoint/2010/main" val="155626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2" fill="hold" nodeType="clickEffect">
                                  <p:stCondLst>
                                    <p:cond delay="0"/>
                                  </p:stCondLst>
                                  <p:childTnLst>
                                    <p:animEffect transition="out" filter="wipe(right)">
                                      <p:cBhvr>
                                        <p:cTn id="6" dur="750"/>
                                        <p:tgtEl>
                                          <p:spTgt spid="126"/>
                                        </p:tgtEl>
                                      </p:cBhvr>
                                    </p:animEffect>
                                    <p:set>
                                      <p:cBhvr>
                                        <p:cTn id="7" dur="1" fill="hold">
                                          <p:stCondLst>
                                            <p:cond delay="749"/>
                                          </p:stCondLst>
                                        </p:cTn>
                                        <p:tgtEl>
                                          <p:spTgt spid="126"/>
                                        </p:tgtEl>
                                        <p:attrNameLst>
                                          <p:attrName>style.visibility</p:attrName>
                                        </p:attrNameLst>
                                      </p:cBhvr>
                                      <p:to>
                                        <p:strVal val="hidden"/>
                                      </p:to>
                                    </p:set>
                                  </p:childTnLst>
                                </p:cTn>
                              </p:par>
                              <p:par>
                                <p:cTn id="8" presetID="22" presetClass="entr" presetSubtype="2" fill="hold" nodeType="withEffect">
                                  <p:stCondLst>
                                    <p:cond delay="100"/>
                                  </p:stCondLst>
                                  <p:childTnLst>
                                    <p:set>
                                      <p:cBhvr>
                                        <p:cTn id="9" dur="1" fill="hold">
                                          <p:stCondLst>
                                            <p:cond delay="0"/>
                                          </p:stCondLst>
                                        </p:cTn>
                                        <p:tgtEl>
                                          <p:spTgt spid="25"/>
                                        </p:tgtEl>
                                        <p:attrNameLst>
                                          <p:attrName>style.visibility</p:attrName>
                                        </p:attrNameLst>
                                      </p:cBhvr>
                                      <p:to>
                                        <p:strVal val="visible"/>
                                      </p:to>
                                    </p:set>
                                    <p:animEffect transition="in" filter="wipe(right)">
                                      <p:cBhvr>
                                        <p:cTn id="10" dur="750"/>
                                        <p:tgtEl>
                                          <p:spTgt spid="25"/>
                                        </p:tgtEl>
                                      </p:cBhvr>
                                    </p:animEffect>
                                  </p:childTnLst>
                                </p:cTn>
                              </p:par>
                              <p:par>
                                <p:cTn id="11" presetID="10" presetClass="entr" presetSubtype="0" fill="hold" nodeType="withEffect">
                                  <p:stCondLst>
                                    <p:cond delay="300"/>
                                  </p:stCondLst>
                                  <p:childTnLst>
                                    <p:set>
                                      <p:cBhvr>
                                        <p:cTn id="12" dur="1" fill="hold">
                                          <p:stCondLst>
                                            <p:cond delay="0"/>
                                          </p:stCondLst>
                                        </p:cTn>
                                        <p:tgtEl>
                                          <p:spTgt spid="106"/>
                                        </p:tgtEl>
                                        <p:attrNameLst>
                                          <p:attrName>style.visibility</p:attrName>
                                        </p:attrNameLst>
                                      </p:cBhvr>
                                      <p:to>
                                        <p:strVal val="visible"/>
                                      </p:to>
                                    </p:set>
                                    <p:animEffect transition="in" filter="fade">
                                      <p:cBhvr>
                                        <p:cTn id="13" dur="250"/>
                                        <p:tgtEl>
                                          <p:spTgt spid="106"/>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250"/>
                                        <p:tgtEl>
                                          <p:spTgt spid="26"/>
                                        </p:tgtEl>
                                      </p:cBhvr>
                                    </p:animEffect>
                                  </p:childTnLst>
                                </p:cTn>
                              </p:par>
                              <p:par>
                                <p:cTn id="17" presetID="1" presetClass="entr" presetSubtype="0" fill="hold" nodeType="withEffect">
                                  <p:stCondLst>
                                    <p:cond delay="60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600"/>
                                  </p:stCondLst>
                                  <p:childTnLst>
                                    <p:set>
                                      <p:cBhvr>
                                        <p:cTn id="20" dur="1" fill="hold">
                                          <p:stCondLst>
                                            <p:cond delay="0"/>
                                          </p:stCondLst>
                                        </p:cTn>
                                        <p:tgtEl>
                                          <p:spTgt spid="97"/>
                                        </p:tgtEl>
                                        <p:attrNameLst>
                                          <p:attrName>style.visibility</p:attrName>
                                        </p:attrNameLst>
                                      </p:cBhvr>
                                      <p:to>
                                        <p:strVal val="visible"/>
                                      </p:to>
                                    </p:set>
                                  </p:childTnLst>
                                </p:cTn>
                              </p:par>
                              <p:par>
                                <p:cTn id="21" presetID="1" presetClass="entr" presetSubtype="0" fill="hold" nodeType="withEffect">
                                  <p:stCondLst>
                                    <p:cond delay="600"/>
                                  </p:stCondLst>
                                  <p:childTnLst>
                                    <p:set>
                                      <p:cBhvr>
                                        <p:cTn id="22" dur="1" fill="hold">
                                          <p:stCondLst>
                                            <p:cond delay="0"/>
                                          </p:stCondLst>
                                        </p:cTn>
                                        <p:tgtEl>
                                          <p:spTgt spid="99"/>
                                        </p:tgtEl>
                                        <p:attrNameLst>
                                          <p:attrName>style.visibility</p:attrName>
                                        </p:attrNameLst>
                                      </p:cBhvr>
                                      <p:to>
                                        <p:strVal val="visible"/>
                                      </p:to>
                                    </p:set>
                                  </p:childTnLst>
                                </p:cTn>
                              </p:par>
                              <p:par>
                                <p:cTn id="23" presetID="1" presetClass="entr" presetSubtype="0" fill="hold" nodeType="withEffect">
                                  <p:stCondLst>
                                    <p:cond delay="600"/>
                                  </p:stCondLst>
                                  <p:childTnLst>
                                    <p:set>
                                      <p:cBhvr>
                                        <p:cTn id="24" dur="1" fill="hold">
                                          <p:stCondLst>
                                            <p:cond delay="0"/>
                                          </p:stCondLst>
                                        </p:cTn>
                                        <p:tgtEl>
                                          <p:spTgt spid="101"/>
                                        </p:tgtEl>
                                        <p:attrNameLst>
                                          <p:attrName>style.visibility</p:attrName>
                                        </p:attrNameLst>
                                      </p:cBhvr>
                                      <p:to>
                                        <p:strVal val="visible"/>
                                      </p:to>
                                    </p:set>
                                  </p:childTnLst>
                                </p:cTn>
                              </p:par>
                              <p:par>
                                <p:cTn id="25" presetID="26" presetClass="emph" presetSubtype="0" fill="hold" nodeType="withEffect">
                                  <p:stCondLst>
                                    <p:cond delay="600"/>
                                  </p:stCondLst>
                                  <p:childTnLst>
                                    <p:animEffect transition="out" filter="fade">
                                      <p:cBhvr>
                                        <p:cTn id="26" dur="800" tmFilter="0, 0; .2, .5; .8, .5; 1, 0"/>
                                        <p:tgtEl>
                                          <p:spTgt spid="30"/>
                                        </p:tgtEl>
                                      </p:cBhvr>
                                    </p:animEffect>
                                    <p:animScale>
                                      <p:cBhvr>
                                        <p:cTn id="27" dur="400" autoRev="1" fill="hold"/>
                                        <p:tgtEl>
                                          <p:spTgt spid="30"/>
                                        </p:tgtEl>
                                      </p:cBhvr>
                                      <p:by x="105000" y="105000"/>
                                    </p:animScale>
                                  </p:childTnLst>
                                </p:cTn>
                              </p:par>
                              <p:par>
                                <p:cTn id="28" presetID="26" presetClass="emph" presetSubtype="0" fill="hold" nodeType="withEffect">
                                  <p:stCondLst>
                                    <p:cond delay="600"/>
                                  </p:stCondLst>
                                  <p:childTnLst>
                                    <p:animEffect transition="out" filter="fade">
                                      <p:cBhvr>
                                        <p:cTn id="29" dur="800" tmFilter="0, 0; .2, .5; .8, .5; 1, 0"/>
                                        <p:tgtEl>
                                          <p:spTgt spid="97"/>
                                        </p:tgtEl>
                                      </p:cBhvr>
                                    </p:animEffect>
                                    <p:animScale>
                                      <p:cBhvr>
                                        <p:cTn id="30" dur="400" autoRev="1" fill="hold"/>
                                        <p:tgtEl>
                                          <p:spTgt spid="97"/>
                                        </p:tgtEl>
                                      </p:cBhvr>
                                      <p:by x="105000" y="105000"/>
                                    </p:animScale>
                                  </p:childTnLst>
                                </p:cTn>
                              </p:par>
                              <p:par>
                                <p:cTn id="31" presetID="26" presetClass="emph" presetSubtype="0" fill="hold" nodeType="withEffect">
                                  <p:stCondLst>
                                    <p:cond delay="600"/>
                                  </p:stCondLst>
                                  <p:childTnLst>
                                    <p:animEffect transition="out" filter="fade">
                                      <p:cBhvr>
                                        <p:cTn id="32" dur="800" tmFilter="0, 0; .2, .5; .8, .5; 1, 0"/>
                                        <p:tgtEl>
                                          <p:spTgt spid="99"/>
                                        </p:tgtEl>
                                      </p:cBhvr>
                                    </p:animEffect>
                                    <p:animScale>
                                      <p:cBhvr>
                                        <p:cTn id="33" dur="400" autoRev="1" fill="hold"/>
                                        <p:tgtEl>
                                          <p:spTgt spid="99"/>
                                        </p:tgtEl>
                                      </p:cBhvr>
                                      <p:by x="105000" y="105000"/>
                                    </p:animScale>
                                  </p:childTnLst>
                                </p:cTn>
                              </p:par>
                              <p:par>
                                <p:cTn id="34" presetID="26" presetClass="emph" presetSubtype="0" fill="hold" nodeType="withEffect">
                                  <p:stCondLst>
                                    <p:cond delay="600"/>
                                  </p:stCondLst>
                                  <p:childTnLst>
                                    <p:animEffect transition="out" filter="fade">
                                      <p:cBhvr>
                                        <p:cTn id="35" dur="800" tmFilter="0, 0; .2, .5; .8, .5; 1, 0"/>
                                        <p:tgtEl>
                                          <p:spTgt spid="101"/>
                                        </p:tgtEl>
                                      </p:cBhvr>
                                    </p:animEffect>
                                    <p:animScale>
                                      <p:cBhvr>
                                        <p:cTn id="36" dur="400" autoRev="1" fill="hold"/>
                                        <p:tgtEl>
                                          <p:spTgt spid="10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52C3D-9433-E5A2-9337-61BE3DD852D4}"/>
              </a:ext>
            </a:extLst>
          </p:cNvPr>
          <p:cNvSpPr>
            <a:spLocks noGrp="1"/>
          </p:cNvSpPr>
          <p:nvPr>
            <p:ph type="title"/>
          </p:nvPr>
        </p:nvSpPr>
        <p:spPr/>
        <p:txBody>
          <a:bodyPr/>
          <a:lstStyle/>
          <a:p>
            <a:r>
              <a:rPr lang="en-US" altLang="zh-CN" dirty="0">
                <a:latin typeface="Abril Fatface" panose="02000503000000020003" pitchFamily="2" charset="0"/>
              </a:rPr>
              <a:t>Orloj</a:t>
            </a:r>
            <a:r>
              <a:rPr lang="en-US" altLang="zh-CN" dirty="0"/>
              <a:t> Architecture</a:t>
            </a:r>
            <a:endParaRPr lang="zh-CN" altLang="en-US" dirty="0"/>
          </a:p>
        </p:txBody>
      </p:sp>
      <p:sp>
        <p:nvSpPr>
          <p:cNvPr id="4" name="Slide Number Placeholder 4">
            <a:extLst>
              <a:ext uri="{FF2B5EF4-FFF2-40B4-BE49-F238E27FC236}">
                <a16:creationId xmlns:a16="http://schemas.microsoft.com/office/drawing/2014/main" id="{40865CF7-ED48-BA90-EA9D-78A84A795EC2}"/>
              </a:ext>
            </a:extLst>
          </p:cNvPr>
          <p:cNvSpPr>
            <a:spLocks noGrp="1"/>
          </p:cNvSpPr>
          <p:nvPr>
            <p:ph type="sldNum" sz="quarter" idx="12"/>
          </p:nvPr>
        </p:nvSpPr>
        <p:spPr>
          <a:xfrm>
            <a:off x="10558200" y="6426000"/>
            <a:ext cx="937800" cy="432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4BC627-AC99-AB40-AA77-AD4C10984B8E}" type="slidenum">
              <a:rPr kumimoji="0" lang="en-US" sz="1200" b="0" i="0" u="none" strike="noStrike" kern="1200" cap="none" spc="0" normalizeH="0" baseline="0" noProof="0" smtClean="0">
                <a:ln>
                  <a:noFill/>
                </a:ln>
                <a:solidFill>
                  <a:srgbClr val="EEECE1">
                    <a:lumMod val="50000"/>
                  </a:srgbClr>
                </a:solidFill>
                <a:effectLst/>
                <a:uLnTx/>
                <a:uFillTx/>
                <a:latin typeface="Abril Fatface" panose="02000503000000020003"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srgbClr val="EEECE1">
                  <a:lumMod val="50000"/>
                </a:srgbClr>
              </a:solidFill>
              <a:effectLst/>
              <a:uLnTx/>
              <a:uFillTx/>
              <a:latin typeface="Abril Fatface" panose="02000503000000020003" pitchFamily="2" charset="0"/>
              <a:ea typeface="+mn-ea"/>
              <a:cs typeface="+mn-cs"/>
            </a:endParaRPr>
          </a:p>
        </p:txBody>
      </p:sp>
      <p:sp>
        <p:nvSpPr>
          <p:cNvPr id="9" name="文本框 12">
            <a:extLst>
              <a:ext uri="{FF2B5EF4-FFF2-40B4-BE49-F238E27FC236}">
                <a16:creationId xmlns:a16="http://schemas.microsoft.com/office/drawing/2014/main" id="{50074070-9BD7-94D3-4EB2-BE94F3DC000C}"/>
              </a:ext>
            </a:extLst>
          </p:cNvPr>
          <p:cNvSpPr txBox="1"/>
          <p:nvPr/>
        </p:nvSpPr>
        <p:spPr>
          <a:xfrm>
            <a:off x="2450511" y="3267792"/>
            <a:ext cx="615553" cy="1094221"/>
          </a:xfrm>
          <a:prstGeom prst="rect">
            <a:avLst/>
          </a:prstGeom>
          <a:noFill/>
        </p:spPr>
        <p:txBody>
          <a:bodyPr vert="vert270" wrap="square" lIns="0" tIns="0" rIns="0" bIns="0" rtlCol="0" anchor="ctr" anchorCtr="0">
            <a:spAutoFit/>
          </a:bodyPr>
          <a:lstStyle/>
          <a:p>
            <a:pPr algn="ctr"/>
            <a:r>
              <a:rPr lang="en-US" altLang="zh-CN" sz="2000" dirty="0">
                <a:cs typeface="Times New Roman" panose="02020603050405020304" pitchFamily="18" charset="0"/>
              </a:rPr>
              <a:t>Dynamic Batching</a:t>
            </a:r>
            <a:endParaRPr lang="zh-CN" altLang="en-US" sz="2000" dirty="0">
              <a:cs typeface="Times New Roman" panose="02020603050405020304" pitchFamily="18" charset="0"/>
            </a:endParaRPr>
          </a:p>
        </p:txBody>
      </p:sp>
      <p:cxnSp>
        <p:nvCxnSpPr>
          <p:cNvPr id="10" name="直接箭头连接符 66">
            <a:extLst>
              <a:ext uri="{FF2B5EF4-FFF2-40B4-BE49-F238E27FC236}">
                <a16:creationId xmlns:a16="http://schemas.microsoft.com/office/drawing/2014/main" id="{63B16250-2AC7-581E-27A3-1149B82ED321}"/>
              </a:ext>
            </a:extLst>
          </p:cNvPr>
          <p:cNvCxnSpPr>
            <a:cxnSpLocks/>
          </p:cNvCxnSpPr>
          <p:nvPr/>
        </p:nvCxnSpPr>
        <p:spPr>
          <a:xfrm>
            <a:off x="3484166" y="2591597"/>
            <a:ext cx="0" cy="2211586"/>
          </a:xfrm>
          <a:prstGeom prst="straightConnector1">
            <a:avLst/>
          </a:pr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2" name="任意多边形: 形状 35">
            <a:extLst>
              <a:ext uri="{FF2B5EF4-FFF2-40B4-BE49-F238E27FC236}">
                <a16:creationId xmlns:a16="http://schemas.microsoft.com/office/drawing/2014/main" id="{076E2EDC-151C-49AE-ABC2-54F05933053F}"/>
              </a:ext>
            </a:extLst>
          </p:cNvPr>
          <p:cNvSpPr/>
          <p:nvPr/>
        </p:nvSpPr>
        <p:spPr>
          <a:xfrm>
            <a:off x="2281324" y="1751830"/>
            <a:ext cx="2454886" cy="449752"/>
          </a:xfrm>
          <a:custGeom>
            <a:avLst/>
            <a:gdLst>
              <a:gd name="connsiteX0" fmla="*/ 92868 w 990600"/>
              <a:gd name="connsiteY0" fmla="*/ 0 h 152400"/>
              <a:gd name="connsiteX1" fmla="*/ 990600 w 990600"/>
              <a:gd name="connsiteY1" fmla="*/ 0 h 152400"/>
              <a:gd name="connsiteX2" fmla="*/ 990600 w 990600"/>
              <a:gd name="connsiteY2" fmla="*/ 152400 h 152400"/>
              <a:gd name="connsiteX3" fmla="*/ 95250 w 990600"/>
              <a:gd name="connsiteY3" fmla="*/ 152400 h 152400"/>
              <a:gd name="connsiteX4" fmla="*/ 0 w 990600"/>
              <a:gd name="connsiteY4" fmla="*/ 152400 h 152400"/>
              <a:gd name="connsiteX0" fmla="*/ 0 w 897732"/>
              <a:gd name="connsiteY0" fmla="*/ 0 h 152400"/>
              <a:gd name="connsiteX1" fmla="*/ 897732 w 897732"/>
              <a:gd name="connsiteY1" fmla="*/ 0 h 152400"/>
              <a:gd name="connsiteX2" fmla="*/ 897732 w 897732"/>
              <a:gd name="connsiteY2" fmla="*/ 152400 h 152400"/>
              <a:gd name="connsiteX3" fmla="*/ 2382 w 897732"/>
              <a:gd name="connsiteY3" fmla="*/ 152400 h 152400"/>
              <a:gd name="connsiteX0" fmla="*/ 16668 w 914400"/>
              <a:gd name="connsiteY0" fmla="*/ 0 h 152400"/>
              <a:gd name="connsiteX1" fmla="*/ 914400 w 914400"/>
              <a:gd name="connsiteY1" fmla="*/ 0 h 152400"/>
              <a:gd name="connsiteX2" fmla="*/ 914400 w 914400"/>
              <a:gd name="connsiteY2" fmla="*/ 152400 h 152400"/>
              <a:gd name="connsiteX3" fmla="*/ 0 w 914400"/>
              <a:gd name="connsiteY3" fmla="*/ 152400 h 152400"/>
              <a:gd name="connsiteX0" fmla="*/ 2381 w 914400"/>
              <a:gd name="connsiteY0" fmla="*/ 2381 h 152400"/>
              <a:gd name="connsiteX1" fmla="*/ 914400 w 914400"/>
              <a:gd name="connsiteY1" fmla="*/ 0 h 152400"/>
              <a:gd name="connsiteX2" fmla="*/ 914400 w 914400"/>
              <a:gd name="connsiteY2" fmla="*/ 152400 h 152400"/>
              <a:gd name="connsiteX3" fmla="*/ 0 w 914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914400" h="152400">
                <a:moveTo>
                  <a:pt x="2381" y="2381"/>
                </a:moveTo>
                <a:lnTo>
                  <a:pt x="914400" y="0"/>
                </a:lnTo>
                <a:lnTo>
                  <a:pt x="914400" y="152400"/>
                </a:lnTo>
                <a:lnTo>
                  <a:pt x="0" y="152400"/>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p>
        </p:txBody>
      </p:sp>
      <p:sp>
        <p:nvSpPr>
          <p:cNvPr id="16" name="文本框 69">
            <a:extLst>
              <a:ext uri="{FF2B5EF4-FFF2-40B4-BE49-F238E27FC236}">
                <a16:creationId xmlns:a16="http://schemas.microsoft.com/office/drawing/2014/main" id="{CC80D4F6-81EA-910D-78C8-6CAB10D1203C}"/>
              </a:ext>
            </a:extLst>
          </p:cNvPr>
          <p:cNvSpPr txBox="1"/>
          <p:nvPr/>
        </p:nvSpPr>
        <p:spPr>
          <a:xfrm>
            <a:off x="2446249" y="2201227"/>
            <a:ext cx="2151524" cy="307776"/>
          </a:xfrm>
          <a:prstGeom prst="rect">
            <a:avLst/>
          </a:prstGeom>
          <a:noFill/>
        </p:spPr>
        <p:txBody>
          <a:bodyPr wrap="square" lIns="0" tIns="0" rIns="0" bIns="0" rtlCol="0" anchor="ctr" anchorCtr="0">
            <a:spAutoFit/>
          </a:bodyPr>
          <a:lstStyle/>
          <a:p>
            <a:pPr algn="ctr"/>
            <a:r>
              <a:rPr lang="en-US" altLang="zh-CN" sz="2000" dirty="0">
                <a:cs typeface="Times New Roman" panose="02020603050405020304" pitchFamily="18" charset="0"/>
              </a:rPr>
              <a:t>Priority Queue</a:t>
            </a:r>
            <a:endParaRPr lang="zh-CN" altLang="en-US" sz="2000" dirty="0">
              <a:cs typeface="Times New Roman" panose="02020603050405020304" pitchFamily="18" charset="0"/>
            </a:endParaRPr>
          </a:p>
        </p:txBody>
      </p:sp>
      <p:cxnSp>
        <p:nvCxnSpPr>
          <p:cNvPr id="17" name="!!arrow1">
            <a:extLst>
              <a:ext uri="{FF2B5EF4-FFF2-40B4-BE49-F238E27FC236}">
                <a16:creationId xmlns:a16="http://schemas.microsoft.com/office/drawing/2014/main" id="{BB9BEA8D-AC93-A90E-ED20-4D4F18EC844C}"/>
              </a:ext>
            </a:extLst>
          </p:cNvPr>
          <p:cNvCxnSpPr>
            <a:cxnSpLocks/>
          </p:cNvCxnSpPr>
          <p:nvPr/>
        </p:nvCxnSpPr>
        <p:spPr>
          <a:xfrm>
            <a:off x="3979858" y="5091928"/>
            <a:ext cx="2065342" cy="0"/>
          </a:xfrm>
          <a:prstGeom prst="straightConnector1">
            <a:avLst/>
          </a:pr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B843107-853F-1DA6-52D8-2956EF07A334}"/>
              </a:ext>
            </a:extLst>
          </p:cNvPr>
          <p:cNvSpPr/>
          <p:nvPr/>
        </p:nvSpPr>
        <p:spPr>
          <a:xfrm>
            <a:off x="3679826" y="4955391"/>
            <a:ext cx="274638" cy="2166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73">
            <a:extLst>
              <a:ext uri="{FF2B5EF4-FFF2-40B4-BE49-F238E27FC236}">
                <a16:creationId xmlns:a16="http://schemas.microsoft.com/office/drawing/2014/main" id="{14923968-0D2B-7BD9-DC4F-343D555349A6}"/>
              </a:ext>
            </a:extLst>
          </p:cNvPr>
          <p:cNvGrpSpPr/>
          <p:nvPr/>
        </p:nvGrpSpPr>
        <p:grpSpPr>
          <a:xfrm>
            <a:off x="8566267" y="4851685"/>
            <a:ext cx="1393194" cy="757735"/>
            <a:chOff x="2002415" y="867511"/>
            <a:chExt cx="484013" cy="348154"/>
          </a:xfrm>
        </p:grpSpPr>
        <p:pic>
          <p:nvPicPr>
            <p:cNvPr id="19" name="图形 59" descr="处理器 纯色填充">
              <a:extLst>
                <a:ext uri="{FF2B5EF4-FFF2-40B4-BE49-F238E27FC236}">
                  <a16:creationId xmlns:a16="http://schemas.microsoft.com/office/drawing/2014/main" id="{A02DD46B-3C93-363A-9C91-397BC36C7E52}"/>
                </a:ext>
              </a:extLst>
            </p:cNvPr>
            <p:cNvPicPr>
              <a:picLocks/>
            </p:cNvPicPr>
            <p:nvPr/>
          </p:nvPicPr>
          <p:blipFill>
            <a:blip r:embed="rId3">
              <a:extLst>
                <a:ext uri="{96DAC541-7B7A-43D3-8B79-37D633B846F1}">
                  <asvg:svgBlip xmlns:asvg="http://schemas.microsoft.com/office/drawing/2016/SVG/main" r:embed="rId4"/>
                </a:ext>
              </a:extLst>
            </a:blip>
            <a:stretch>
              <a:fillRect/>
            </a:stretch>
          </p:blipFill>
          <p:spPr>
            <a:xfrm>
              <a:off x="2161250" y="867511"/>
              <a:ext cx="166341" cy="219600"/>
            </a:xfrm>
            <a:prstGeom prst="rect">
              <a:avLst/>
            </a:prstGeom>
          </p:spPr>
        </p:pic>
        <p:sp>
          <p:nvSpPr>
            <p:cNvPr id="20" name="文本框 72">
              <a:extLst>
                <a:ext uri="{FF2B5EF4-FFF2-40B4-BE49-F238E27FC236}">
                  <a16:creationId xmlns:a16="http://schemas.microsoft.com/office/drawing/2014/main" id="{58C46F82-4D66-E9AC-21AA-78CC6EF9A94C}"/>
                </a:ext>
              </a:extLst>
            </p:cNvPr>
            <p:cNvSpPr txBox="1"/>
            <p:nvPr/>
          </p:nvSpPr>
          <p:spPr>
            <a:xfrm>
              <a:off x="2002415" y="1074252"/>
              <a:ext cx="484013" cy="141413"/>
            </a:xfrm>
            <a:prstGeom prst="rect">
              <a:avLst/>
            </a:prstGeom>
            <a:noFill/>
          </p:spPr>
          <p:txBody>
            <a:bodyPr wrap="square" lIns="0" tIns="0" rIns="0" bIns="0" rtlCol="0" anchor="ctr" anchorCtr="0">
              <a:spAutoFit/>
            </a:bodyPr>
            <a:lstStyle/>
            <a:p>
              <a:pPr algn="ctr"/>
              <a:r>
                <a:rPr lang="en-US" altLang="zh-CN" sz="2000" dirty="0">
                  <a:cs typeface="Times New Roman" panose="02020603050405020304" pitchFamily="18" charset="0"/>
                </a:rPr>
                <a:t>Worker</a:t>
              </a:r>
              <a:endParaRPr lang="zh-CN" altLang="en-US" sz="2000" dirty="0">
                <a:cs typeface="Times New Roman" panose="02020603050405020304" pitchFamily="18" charset="0"/>
              </a:endParaRPr>
            </a:p>
          </p:txBody>
        </p:sp>
      </p:grpSp>
      <p:cxnSp>
        <p:nvCxnSpPr>
          <p:cNvPr id="21" name="直接箭头连接符 57">
            <a:extLst>
              <a:ext uri="{FF2B5EF4-FFF2-40B4-BE49-F238E27FC236}">
                <a16:creationId xmlns:a16="http://schemas.microsoft.com/office/drawing/2014/main" id="{680F53A4-D5DE-50CF-2491-0DF3B181975D}"/>
              </a:ext>
            </a:extLst>
          </p:cNvPr>
          <p:cNvCxnSpPr>
            <a:cxnSpLocks/>
          </p:cNvCxnSpPr>
          <p:nvPr/>
        </p:nvCxnSpPr>
        <p:spPr>
          <a:xfrm>
            <a:off x="7544231" y="5091613"/>
            <a:ext cx="1137489" cy="0"/>
          </a:xfrm>
          <a:prstGeom prst="straightConnector1">
            <a:avLst/>
          </a:pr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22" name="组合 16">
            <a:extLst>
              <a:ext uri="{FF2B5EF4-FFF2-40B4-BE49-F238E27FC236}">
                <a16:creationId xmlns:a16="http://schemas.microsoft.com/office/drawing/2014/main" id="{98BEB7A1-0B7B-C57B-DE35-FD9F0516C734}"/>
              </a:ext>
            </a:extLst>
          </p:cNvPr>
          <p:cNvGrpSpPr/>
          <p:nvPr/>
        </p:nvGrpSpPr>
        <p:grpSpPr>
          <a:xfrm>
            <a:off x="5959926" y="4843136"/>
            <a:ext cx="1584304" cy="775704"/>
            <a:chOff x="1147268" y="1173443"/>
            <a:chExt cx="550407" cy="356410"/>
          </a:xfrm>
        </p:grpSpPr>
        <p:sp>
          <p:nvSpPr>
            <p:cNvPr id="23" name="文本框 56">
              <a:extLst>
                <a:ext uri="{FF2B5EF4-FFF2-40B4-BE49-F238E27FC236}">
                  <a16:creationId xmlns:a16="http://schemas.microsoft.com/office/drawing/2014/main" id="{95D35F66-FF45-67AA-B34E-3ABF6E978DD0}"/>
                </a:ext>
              </a:extLst>
            </p:cNvPr>
            <p:cNvSpPr txBox="1"/>
            <p:nvPr/>
          </p:nvSpPr>
          <p:spPr>
            <a:xfrm>
              <a:off x="1147268" y="1388440"/>
              <a:ext cx="550407" cy="141413"/>
            </a:xfrm>
            <a:prstGeom prst="rect">
              <a:avLst/>
            </a:prstGeom>
            <a:noFill/>
          </p:spPr>
          <p:txBody>
            <a:bodyPr wrap="square" lIns="0" tIns="0" rIns="0" bIns="0" rtlCol="0" anchor="ctr" anchorCtr="0">
              <a:spAutoFit/>
            </a:bodyPr>
            <a:lstStyle/>
            <a:p>
              <a:pPr algn="ctr"/>
              <a:r>
                <a:rPr lang="en-US" altLang="zh-CN" sz="2000" dirty="0">
                  <a:cs typeface="Times New Roman" panose="02020603050405020304" pitchFamily="18" charset="0"/>
                </a:rPr>
                <a:t>Scheduler</a:t>
              </a:r>
              <a:endParaRPr lang="zh-CN" altLang="en-US" sz="2400" dirty="0">
                <a:cs typeface="Times New Roman" panose="02020603050405020304" pitchFamily="18" charset="0"/>
              </a:endParaRPr>
            </a:p>
          </p:txBody>
        </p:sp>
        <p:pic>
          <p:nvPicPr>
            <p:cNvPr id="24" name="图形 13" descr="带箭头的圆圈 纯色填充">
              <a:extLst>
                <a:ext uri="{FF2B5EF4-FFF2-40B4-BE49-F238E27FC236}">
                  <a16:creationId xmlns:a16="http://schemas.microsoft.com/office/drawing/2014/main" id="{9663F100-8EEB-926F-A6D2-5727325732A3}"/>
                </a:ext>
              </a:extLst>
            </p:cNvPr>
            <p:cNvPicPr>
              <a:picLocks/>
            </p:cNvPicPr>
            <p:nvPr/>
          </p:nvPicPr>
          <p:blipFill>
            <a:blip r:embed="rId5">
              <a:extLst>
                <a:ext uri="{96DAC541-7B7A-43D3-8B79-37D633B846F1}">
                  <asvg:svgBlip xmlns:asvg="http://schemas.microsoft.com/office/drawing/2016/SVG/main" r:embed="rId6"/>
                </a:ext>
              </a:extLst>
            </a:blip>
            <a:stretch>
              <a:fillRect/>
            </a:stretch>
          </p:blipFill>
          <p:spPr>
            <a:xfrm>
              <a:off x="1339301" y="1173443"/>
              <a:ext cx="166341" cy="219600"/>
            </a:xfrm>
            <a:prstGeom prst="rect">
              <a:avLst/>
            </a:prstGeom>
          </p:spPr>
        </p:pic>
      </p:grpSp>
      <p:cxnSp>
        <p:nvCxnSpPr>
          <p:cNvPr id="25" name="直接箭头连接符 41">
            <a:extLst>
              <a:ext uri="{FF2B5EF4-FFF2-40B4-BE49-F238E27FC236}">
                <a16:creationId xmlns:a16="http://schemas.microsoft.com/office/drawing/2014/main" id="{7D0D36F5-C024-905A-5E57-30E5A2CED2A4}"/>
              </a:ext>
            </a:extLst>
          </p:cNvPr>
          <p:cNvCxnSpPr>
            <a:cxnSpLocks/>
          </p:cNvCxnSpPr>
          <p:nvPr/>
        </p:nvCxnSpPr>
        <p:spPr>
          <a:xfrm flipH="1">
            <a:off x="5073833" y="1978197"/>
            <a:ext cx="3377102" cy="0"/>
          </a:xfrm>
          <a:prstGeom prst="straightConnector1">
            <a:avLst/>
          </a:prstGeom>
          <a:ln w="28575">
            <a:solidFill>
              <a:schemeClr val="tx1"/>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26" name="文本框 42">
            <a:extLst>
              <a:ext uri="{FF2B5EF4-FFF2-40B4-BE49-F238E27FC236}">
                <a16:creationId xmlns:a16="http://schemas.microsoft.com/office/drawing/2014/main" id="{3F9BAD71-4B2D-54FE-0634-DDAEC75B7FF5}"/>
              </a:ext>
            </a:extLst>
          </p:cNvPr>
          <p:cNvSpPr txBox="1"/>
          <p:nvPr/>
        </p:nvSpPr>
        <p:spPr>
          <a:xfrm>
            <a:off x="5429993" y="2157682"/>
            <a:ext cx="2899594" cy="307777"/>
          </a:xfrm>
          <a:prstGeom prst="rect">
            <a:avLst/>
          </a:prstGeom>
          <a:noFill/>
        </p:spPr>
        <p:txBody>
          <a:bodyPr wrap="square" lIns="0" tIns="0" rIns="0" bIns="0" rtlCol="0" anchor="ctr" anchorCtr="0">
            <a:spAutoFit/>
          </a:bodyPr>
          <a:lstStyle/>
          <a:p>
            <a:pPr algn="ctr"/>
            <a:r>
              <a:rPr lang="en-US" altLang="zh-CN" sz="2000" dirty="0">
                <a:cs typeface="Times New Roman" panose="02020603050405020304" pitchFamily="18" charset="0"/>
              </a:rPr>
              <a:t>Execution Time Distribution</a:t>
            </a:r>
          </a:p>
        </p:txBody>
      </p:sp>
      <p:pic>
        <p:nvPicPr>
          <p:cNvPr id="15" name="图形 38" descr="纸张 轮廓">
            <a:extLst>
              <a:ext uri="{FF2B5EF4-FFF2-40B4-BE49-F238E27FC236}">
                <a16:creationId xmlns:a16="http://schemas.microsoft.com/office/drawing/2014/main" id="{9D83B428-76E2-1AEE-D872-4F1648663204}"/>
              </a:ext>
            </a:extLst>
          </p:cNvPr>
          <p:cNvPicPr>
            <a:picLocks/>
          </p:cNvPicPr>
          <p:nvPr/>
        </p:nvPicPr>
        <p:blipFill>
          <a:blip r:embed="rId7">
            <a:extLst>
              <a:ext uri="{96DAC541-7B7A-43D3-8B79-37D633B846F1}">
                <asvg:svgBlip xmlns:asvg="http://schemas.microsoft.com/office/drawing/2016/SVG/main" r:embed="rId8"/>
              </a:ext>
            </a:extLst>
          </a:blip>
          <a:stretch>
            <a:fillRect/>
          </a:stretch>
        </p:blipFill>
        <p:spPr>
          <a:xfrm>
            <a:off x="4305622" y="1776593"/>
            <a:ext cx="399600" cy="400227"/>
          </a:xfrm>
          <a:prstGeom prst="rect">
            <a:avLst/>
          </a:prstGeom>
        </p:spPr>
      </p:pic>
      <p:pic>
        <p:nvPicPr>
          <p:cNvPr id="30" name="图形 63" descr="条形图 轮廓">
            <a:extLst>
              <a:ext uri="{FF2B5EF4-FFF2-40B4-BE49-F238E27FC236}">
                <a16:creationId xmlns:a16="http://schemas.microsoft.com/office/drawing/2014/main" id="{CE477D66-D920-D1CD-E9E9-FB399C9E25A7}"/>
              </a:ext>
            </a:extLst>
          </p:cNvPr>
          <p:cNvPicPr>
            <a:picLocks/>
          </p:cNvPicPr>
          <p:nvPr/>
        </p:nvPicPr>
        <p:blipFill>
          <a:blip r:embed="rId9">
            <a:extLst>
              <a:ext uri="{96DAC541-7B7A-43D3-8B79-37D633B846F1}">
                <asvg:svgBlip xmlns:asvg="http://schemas.microsoft.com/office/drawing/2016/SVG/main" r:embed="rId10"/>
              </a:ext>
            </a:extLst>
          </a:blip>
          <a:stretch>
            <a:fillRect/>
          </a:stretch>
        </p:blipFill>
        <p:spPr>
          <a:xfrm>
            <a:off x="4391122" y="1860591"/>
            <a:ext cx="228600" cy="232230"/>
          </a:xfrm>
          <a:prstGeom prst="rect">
            <a:avLst/>
          </a:prstGeom>
        </p:spPr>
      </p:pic>
      <p:grpSp>
        <p:nvGrpSpPr>
          <p:cNvPr id="6" name="Group 5">
            <a:extLst>
              <a:ext uri="{FF2B5EF4-FFF2-40B4-BE49-F238E27FC236}">
                <a16:creationId xmlns:a16="http://schemas.microsoft.com/office/drawing/2014/main" id="{C6360701-ACAF-26B1-0074-E4363535824C}"/>
              </a:ext>
            </a:extLst>
          </p:cNvPr>
          <p:cNvGrpSpPr/>
          <p:nvPr/>
        </p:nvGrpSpPr>
        <p:grpSpPr>
          <a:xfrm>
            <a:off x="3066111" y="4857005"/>
            <a:ext cx="827532" cy="752415"/>
            <a:chOff x="3066111" y="4857005"/>
            <a:chExt cx="827532" cy="752415"/>
          </a:xfrm>
        </p:grpSpPr>
        <p:grpSp>
          <p:nvGrpSpPr>
            <p:cNvPr id="32" name="组合 68">
              <a:extLst>
                <a:ext uri="{FF2B5EF4-FFF2-40B4-BE49-F238E27FC236}">
                  <a16:creationId xmlns:a16="http://schemas.microsoft.com/office/drawing/2014/main" id="{9407754F-E98A-9B41-28D3-D93D3A2A7120}"/>
                </a:ext>
              </a:extLst>
            </p:cNvPr>
            <p:cNvGrpSpPr>
              <a:grpSpLocks/>
            </p:cNvGrpSpPr>
            <p:nvPr/>
          </p:nvGrpSpPr>
          <p:grpSpPr>
            <a:xfrm>
              <a:off x="3246129" y="4857005"/>
              <a:ext cx="478800" cy="477946"/>
              <a:chOff x="1532522" y="783531"/>
              <a:chExt cx="312139" cy="304832"/>
            </a:xfrm>
          </p:grpSpPr>
          <p:grpSp>
            <p:nvGrpSpPr>
              <p:cNvPr id="34" name="组合 74">
                <a:extLst>
                  <a:ext uri="{FF2B5EF4-FFF2-40B4-BE49-F238E27FC236}">
                    <a16:creationId xmlns:a16="http://schemas.microsoft.com/office/drawing/2014/main" id="{6D148B66-1978-C107-D9D5-110846E5B69B}"/>
                  </a:ext>
                </a:extLst>
              </p:cNvPr>
              <p:cNvGrpSpPr/>
              <p:nvPr/>
            </p:nvGrpSpPr>
            <p:grpSpPr>
              <a:xfrm>
                <a:off x="1532522" y="783531"/>
                <a:ext cx="260106" cy="260106"/>
                <a:chOff x="1711965" y="880412"/>
                <a:chExt cx="191826" cy="191826"/>
              </a:xfrm>
            </p:grpSpPr>
            <p:sp>
              <p:nvSpPr>
                <p:cNvPr id="41" name="矩形: 剪去单角 81">
                  <a:extLst>
                    <a:ext uri="{FF2B5EF4-FFF2-40B4-BE49-F238E27FC236}">
                      <a16:creationId xmlns:a16="http://schemas.microsoft.com/office/drawing/2014/main" id="{431A4E38-1110-D171-ACAC-D9DD7728FD3D}"/>
                    </a:ext>
                  </a:extLst>
                </p:cNvPr>
                <p:cNvSpPr/>
                <p:nvPr/>
              </p:nvSpPr>
              <p:spPr>
                <a:xfrm>
                  <a:off x="1747207" y="896801"/>
                  <a:ext cx="116581" cy="156503"/>
                </a:xfrm>
                <a:prstGeom prst="snip1Rect">
                  <a:avLst>
                    <a:gd name="adj" fmla="val 35050"/>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00"/>
                </a:p>
              </p:txBody>
            </p:sp>
            <p:pic>
              <p:nvPicPr>
                <p:cNvPr id="42" name="图形 82" descr="纸张 轮廓">
                  <a:extLst>
                    <a:ext uri="{FF2B5EF4-FFF2-40B4-BE49-F238E27FC236}">
                      <a16:creationId xmlns:a16="http://schemas.microsoft.com/office/drawing/2014/main" id="{4D8126A1-9BEC-E204-3C6E-1B204833D77B}"/>
                    </a:ext>
                  </a:extLst>
                </p:cNvPr>
                <p:cNvPicPr>
                  <a:picLocks noChangeAspect="1"/>
                </p:cNvPicPr>
                <p:nvPr/>
              </p:nvPicPr>
              <p:blipFill>
                <a:blip r:embed="rId7">
                  <a:extLst>
                    <a:ext uri="{96DAC541-7B7A-43D3-8B79-37D633B846F1}">
                      <asvg:svgBlip xmlns:asvg="http://schemas.microsoft.com/office/drawing/2016/SVG/main" r:embed="rId11"/>
                    </a:ext>
                  </a:extLst>
                </a:blip>
                <a:stretch>
                  <a:fillRect/>
                </a:stretch>
              </p:blipFill>
              <p:spPr>
                <a:xfrm>
                  <a:off x="1711965" y="880412"/>
                  <a:ext cx="191826" cy="191826"/>
                </a:xfrm>
                <a:prstGeom prst="rect">
                  <a:avLst/>
                </a:prstGeom>
              </p:spPr>
            </p:pic>
          </p:grpSp>
          <p:grpSp>
            <p:nvGrpSpPr>
              <p:cNvPr id="35" name="组合 75">
                <a:extLst>
                  <a:ext uri="{FF2B5EF4-FFF2-40B4-BE49-F238E27FC236}">
                    <a16:creationId xmlns:a16="http://schemas.microsoft.com/office/drawing/2014/main" id="{AA238436-27E8-CA99-C51E-F11C5F9208D6}"/>
                  </a:ext>
                </a:extLst>
              </p:cNvPr>
              <p:cNvGrpSpPr/>
              <p:nvPr/>
            </p:nvGrpSpPr>
            <p:grpSpPr>
              <a:xfrm>
                <a:off x="1558834" y="806783"/>
                <a:ext cx="260106" cy="260106"/>
                <a:chOff x="1711965" y="880412"/>
                <a:chExt cx="191826" cy="191826"/>
              </a:xfrm>
            </p:grpSpPr>
            <p:sp>
              <p:nvSpPr>
                <p:cNvPr id="39" name="矩形: 剪去单角 79">
                  <a:extLst>
                    <a:ext uri="{FF2B5EF4-FFF2-40B4-BE49-F238E27FC236}">
                      <a16:creationId xmlns:a16="http://schemas.microsoft.com/office/drawing/2014/main" id="{3055E439-7A46-A7EB-4B81-1D36DD89F557}"/>
                    </a:ext>
                  </a:extLst>
                </p:cNvPr>
                <p:cNvSpPr/>
                <p:nvPr/>
              </p:nvSpPr>
              <p:spPr>
                <a:xfrm>
                  <a:off x="1747207" y="896801"/>
                  <a:ext cx="116581" cy="156503"/>
                </a:xfrm>
                <a:prstGeom prst="snip1Rect">
                  <a:avLst>
                    <a:gd name="adj" fmla="val 35050"/>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00"/>
                </a:p>
              </p:txBody>
            </p:sp>
            <p:pic>
              <p:nvPicPr>
                <p:cNvPr id="40" name="图形 80" descr="纸张 轮廓">
                  <a:extLst>
                    <a:ext uri="{FF2B5EF4-FFF2-40B4-BE49-F238E27FC236}">
                      <a16:creationId xmlns:a16="http://schemas.microsoft.com/office/drawing/2014/main" id="{3611006C-17D2-9F93-B4A3-41D8029C50B0}"/>
                    </a:ext>
                  </a:extLst>
                </p:cNvPr>
                <p:cNvPicPr>
                  <a:picLocks noChangeAspect="1"/>
                </p:cNvPicPr>
                <p:nvPr/>
              </p:nvPicPr>
              <p:blipFill>
                <a:blip r:embed="rId7">
                  <a:extLst>
                    <a:ext uri="{96DAC541-7B7A-43D3-8B79-37D633B846F1}">
                      <asvg:svgBlip xmlns:asvg="http://schemas.microsoft.com/office/drawing/2016/SVG/main" r:embed="rId11"/>
                    </a:ext>
                  </a:extLst>
                </a:blip>
                <a:stretch>
                  <a:fillRect/>
                </a:stretch>
              </p:blipFill>
              <p:spPr>
                <a:xfrm>
                  <a:off x="1711965" y="880412"/>
                  <a:ext cx="191826" cy="191826"/>
                </a:xfrm>
                <a:prstGeom prst="rect">
                  <a:avLst/>
                </a:prstGeom>
              </p:spPr>
            </p:pic>
          </p:grpSp>
          <p:grpSp>
            <p:nvGrpSpPr>
              <p:cNvPr id="36" name="组合 76">
                <a:extLst>
                  <a:ext uri="{FF2B5EF4-FFF2-40B4-BE49-F238E27FC236}">
                    <a16:creationId xmlns:a16="http://schemas.microsoft.com/office/drawing/2014/main" id="{8CCA1821-806C-D453-BEFB-8143D0BEFA0B}"/>
                  </a:ext>
                </a:extLst>
              </p:cNvPr>
              <p:cNvGrpSpPr/>
              <p:nvPr/>
            </p:nvGrpSpPr>
            <p:grpSpPr>
              <a:xfrm>
                <a:off x="1584555" y="828257"/>
                <a:ext cx="260106" cy="260106"/>
                <a:chOff x="1711965" y="880412"/>
                <a:chExt cx="191826" cy="191826"/>
              </a:xfrm>
            </p:grpSpPr>
            <p:sp>
              <p:nvSpPr>
                <p:cNvPr id="37" name="矩形: 剪去单角 77">
                  <a:extLst>
                    <a:ext uri="{FF2B5EF4-FFF2-40B4-BE49-F238E27FC236}">
                      <a16:creationId xmlns:a16="http://schemas.microsoft.com/office/drawing/2014/main" id="{B4465D75-18E0-91DF-5F8A-02FC324F1099}"/>
                    </a:ext>
                  </a:extLst>
                </p:cNvPr>
                <p:cNvSpPr/>
                <p:nvPr/>
              </p:nvSpPr>
              <p:spPr>
                <a:xfrm>
                  <a:off x="1747207" y="896801"/>
                  <a:ext cx="116581" cy="156503"/>
                </a:xfrm>
                <a:prstGeom prst="snip1Rect">
                  <a:avLst>
                    <a:gd name="adj" fmla="val 35050"/>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00"/>
                </a:p>
              </p:txBody>
            </p:sp>
            <p:pic>
              <p:nvPicPr>
                <p:cNvPr id="38" name="图形 78" descr="纸张 轮廓">
                  <a:extLst>
                    <a:ext uri="{FF2B5EF4-FFF2-40B4-BE49-F238E27FC236}">
                      <a16:creationId xmlns:a16="http://schemas.microsoft.com/office/drawing/2014/main" id="{2360642C-C76A-0D1D-81C5-58373941B7E8}"/>
                    </a:ext>
                  </a:extLst>
                </p:cNvPr>
                <p:cNvPicPr>
                  <a:picLocks/>
                </p:cNvPicPr>
                <p:nvPr/>
              </p:nvPicPr>
              <p:blipFill>
                <a:blip r:embed="rId7">
                  <a:extLst>
                    <a:ext uri="{96DAC541-7B7A-43D3-8B79-37D633B846F1}">
                      <asvg:svgBlip xmlns:asvg="http://schemas.microsoft.com/office/drawing/2016/SVG/main" r:embed="rId11"/>
                    </a:ext>
                  </a:extLst>
                </a:blip>
                <a:stretch>
                  <a:fillRect/>
                </a:stretch>
              </p:blipFill>
              <p:spPr>
                <a:xfrm>
                  <a:off x="1711965" y="880412"/>
                  <a:ext cx="191826" cy="191826"/>
                </a:xfrm>
                <a:prstGeom prst="rect">
                  <a:avLst/>
                </a:prstGeom>
              </p:spPr>
            </p:pic>
          </p:grpSp>
        </p:grpSp>
        <p:sp>
          <p:nvSpPr>
            <p:cNvPr id="33" name="文本框 71">
              <a:extLst>
                <a:ext uri="{FF2B5EF4-FFF2-40B4-BE49-F238E27FC236}">
                  <a16:creationId xmlns:a16="http://schemas.microsoft.com/office/drawing/2014/main" id="{35A2E4EB-F343-554F-5022-E00168A6D4AB}"/>
                </a:ext>
              </a:extLst>
            </p:cNvPr>
            <p:cNvSpPr txBox="1"/>
            <p:nvPr/>
          </p:nvSpPr>
          <p:spPr>
            <a:xfrm>
              <a:off x="3066111" y="5301643"/>
              <a:ext cx="827532" cy="307777"/>
            </a:xfrm>
            <a:prstGeom prst="rect">
              <a:avLst/>
            </a:prstGeom>
            <a:noFill/>
          </p:spPr>
          <p:txBody>
            <a:bodyPr wrap="square" lIns="0" tIns="0" rIns="0" bIns="0" rtlCol="0" anchor="ctr" anchorCtr="0">
              <a:spAutoFit/>
            </a:bodyPr>
            <a:lstStyle/>
            <a:p>
              <a:pPr algn="ctr"/>
              <a:r>
                <a:rPr lang="en-US" altLang="zh-CN" sz="2000" dirty="0">
                  <a:cs typeface="Times New Roman" panose="02020603050405020304" pitchFamily="18" charset="0"/>
                </a:rPr>
                <a:t>Batch</a:t>
              </a:r>
              <a:endParaRPr lang="zh-CN" altLang="en-US" sz="2400" dirty="0">
                <a:cs typeface="Times New Roman" panose="02020603050405020304" pitchFamily="18" charset="0"/>
              </a:endParaRPr>
            </a:p>
          </p:txBody>
        </p:sp>
      </p:grpSp>
      <p:sp>
        <p:nvSpPr>
          <p:cNvPr id="43" name="文本框 85">
            <a:extLst>
              <a:ext uri="{FF2B5EF4-FFF2-40B4-BE49-F238E27FC236}">
                <a16:creationId xmlns:a16="http://schemas.microsoft.com/office/drawing/2014/main" id="{CD26780A-842B-9BD3-CC13-17B721D4C2E9}"/>
              </a:ext>
            </a:extLst>
          </p:cNvPr>
          <p:cNvSpPr txBox="1"/>
          <p:nvPr/>
        </p:nvSpPr>
        <p:spPr>
          <a:xfrm>
            <a:off x="7709268" y="3532528"/>
            <a:ext cx="1130958" cy="615553"/>
          </a:xfrm>
          <a:prstGeom prst="rect">
            <a:avLst/>
          </a:prstGeom>
          <a:noFill/>
        </p:spPr>
        <p:txBody>
          <a:bodyPr wrap="square" lIns="0" tIns="0" rIns="0" bIns="0" rtlCol="0" anchor="ctr" anchorCtr="0">
            <a:spAutoFit/>
          </a:bodyPr>
          <a:lstStyle/>
          <a:p>
            <a:pPr algn="ctr"/>
            <a:r>
              <a:rPr lang="en-US" altLang="zh-CN" sz="2000" dirty="0">
                <a:cs typeface="Times New Roman" panose="02020603050405020304" pitchFamily="18" charset="0"/>
              </a:rPr>
              <a:t>Priority Score</a:t>
            </a:r>
            <a:endParaRPr lang="zh-CN" altLang="en-US" sz="2000" dirty="0">
              <a:cs typeface="Times New Roman" panose="02020603050405020304" pitchFamily="18" charset="0"/>
            </a:endParaRPr>
          </a:p>
        </p:txBody>
      </p:sp>
      <p:cxnSp>
        <p:nvCxnSpPr>
          <p:cNvPr id="44" name="直接箭头连接符 90">
            <a:extLst>
              <a:ext uri="{FF2B5EF4-FFF2-40B4-BE49-F238E27FC236}">
                <a16:creationId xmlns:a16="http://schemas.microsoft.com/office/drawing/2014/main" id="{6BA6EFFE-00B5-4E24-0C12-79604DF9EED3}"/>
              </a:ext>
            </a:extLst>
          </p:cNvPr>
          <p:cNvCxnSpPr>
            <a:cxnSpLocks/>
          </p:cNvCxnSpPr>
          <p:nvPr/>
        </p:nvCxnSpPr>
        <p:spPr>
          <a:xfrm>
            <a:off x="6934200" y="3835631"/>
            <a:ext cx="914400" cy="0"/>
          </a:xfrm>
          <a:prstGeom prst="straightConnector1">
            <a:avLst/>
          </a:prstGeom>
          <a:ln w="28575">
            <a:solidFill>
              <a:schemeClr val="tx1"/>
            </a:solidFill>
            <a:prstDash val="dash"/>
            <a:tailEnd type="triangle" w="lg" len="med"/>
          </a:ln>
        </p:spPr>
        <p:style>
          <a:lnRef idx="1">
            <a:schemeClr val="accent1"/>
          </a:lnRef>
          <a:fillRef idx="0">
            <a:schemeClr val="accent1"/>
          </a:fillRef>
          <a:effectRef idx="0">
            <a:schemeClr val="accent1"/>
          </a:effectRef>
          <a:fontRef idx="minor">
            <a:schemeClr val="tx1"/>
          </a:fontRef>
        </p:style>
      </p:cxnSp>
      <p:pic>
        <p:nvPicPr>
          <p:cNvPr id="53" name="图形 65" descr="条形图 轮廓">
            <a:extLst>
              <a:ext uri="{FF2B5EF4-FFF2-40B4-BE49-F238E27FC236}">
                <a16:creationId xmlns:a16="http://schemas.microsoft.com/office/drawing/2014/main" id="{A36AD255-9FBA-CB62-D79D-88513C6D641D}"/>
              </a:ext>
            </a:extLst>
          </p:cNvPr>
          <p:cNvPicPr>
            <a:picLocks/>
          </p:cNvPicPr>
          <p:nvPr/>
        </p:nvPicPr>
        <p:blipFill>
          <a:blip r:embed="rId9">
            <a:extLst>
              <a:ext uri="{96DAC541-7B7A-43D3-8B79-37D633B846F1}">
                <asvg:svgBlip xmlns:asvg="http://schemas.microsoft.com/office/drawing/2016/SVG/main" r:embed="rId12"/>
              </a:ext>
            </a:extLst>
          </a:blip>
          <a:stretch>
            <a:fillRect/>
          </a:stretch>
        </p:blipFill>
        <p:spPr>
          <a:xfrm>
            <a:off x="4112152" y="3103177"/>
            <a:ext cx="478800" cy="477945"/>
          </a:xfrm>
          <a:prstGeom prst="rect">
            <a:avLst/>
          </a:prstGeom>
        </p:spPr>
      </p:pic>
      <p:pic>
        <p:nvPicPr>
          <p:cNvPr id="54" name="图形 86" descr="条形图 轮廓">
            <a:extLst>
              <a:ext uri="{FF2B5EF4-FFF2-40B4-BE49-F238E27FC236}">
                <a16:creationId xmlns:a16="http://schemas.microsoft.com/office/drawing/2014/main" id="{7B5BB671-BCBB-DC87-6F35-815DCFA4134D}"/>
              </a:ext>
            </a:extLst>
          </p:cNvPr>
          <p:cNvPicPr>
            <a:picLocks/>
          </p:cNvPicPr>
          <p:nvPr/>
        </p:nvPicPr>
        <p:blipFill>
          <a:blip r:embed="rId9">
            <a:extLst>
              <a:ext uri="{96DAC541-7B7A-43D3-8B79-37D633B846F1}">
                <asvg:svgBlip xmlns:asvg="http://schemas.microsoft.com/office/drawing/2016/SVG/main" r:embed="rId12"/>
              </a:ext>
            </a:extLst>
          </a:blip>
          <a:stretch>
            <a:fillRect/>
          </a:stretch>
        </p:blipFill>
        <p:spPr>
          <a:xfrm>
            <a:off x="4112152" y="3612735"/>
            <a:ext cx="478800" cy="477945"/>
          </a:xfrm>
          <a:prstGeom prst="rect">
            <a:avLst/>
          </a:prstGeom>
        </p:spPr>
      </p:pic>
      <p:pic>
        <p:nvPicPr>
          <p:cNvPr id="55" name="图形 87" descr="条形图 轮廓">
            <a:extLst>
              <a:ext uri="{FF2B5EF4-FFF2-40B4-BE49-F238E27FC236}">
                <a16:creationId xmlns:a16="http://schemas.microsoft.com/office/drawing/2014/main" id="{69B1248B-8F89-004A-232E-DA420542D1D9}"/>
              </a:ext>
            </a:extLst>
          </p:cNvPr>
          <p:cNvPicPr>
            <a:picLocks/>
          </p:cNvPicPr>
          <p:nvPr/>
        </p:nvPicPr>
        <p:blipFill>
          <a:blip r:embed="rId9">
            <a:extLst>
              <a:ext uri="{96DAC541-7B7A-43D3-8B79-37D633B846F1}">
                <asvg:svgBlip xmlns:asvg="http://schemas.microsoft.com/office/drawing/2016/SVG/main" r:embed="rId12"/>
              </a:ext>
            </a:extLst>
          </a:blip>
          <a:stretch>
            <a:fillRect/>
          </a:stretch>
        </p:blipFill>
        <p:spPr>
          <a:xfrm>
            <a:off x="4112152" y="4122291"/>
            <a:ext cx="478800" cy="477945"/>
          </a:xfrm>
          <a:prstGeom prst="rect">
            <a:avLst/>
          </a:prstGeom>
        </p:spPr>
      </p:pic>
      <p:grpSp>
        <p:nvGrpSpPr>
          <p:cNvPr id="3" name="Group 2">
            <a:extLst>
              <a:ext uri="{FF2B5EF4-FFF2-40B4-BE49-F238E27FC236}">
                <a16:creationId xmlns:a16="http://schemas.microsoft.com/office/drawing/2014/main" id="{91FB8504-C664-EB29-A74A-32E8C2F1824B}"/>
              </a:ext>
            </a:extLst>
          </p:cNvPr>
          <p:cNvGrpSpPr/>
          <p:nvPr/>
        </p:nvGrpSpPr>
        <p:grpSpPr>
          <a:xfrm>
            <a:off x="4710070" y="3156859"/>
            <a:ext cx="868060" cy="1357543"/>
            <a:chOff x="4710070" y="3156859"/>
            <a:chExt cx="868060" cy="1357543"/>
          </a:xfrm>
        </p:grpSpPr>
        <p:sp>
          <p:nvSpPr>
            <p:cNvPr id="51" name="右大括号 28">
              <a:extLst>
                <a:ext uri="{FF2B5EF4-FFF2-40B4-BE49-F238E27FC236}">
                  <a16:creationId xmlns:a16="http://schemas.microsoft.com/office/drawing/2014/main" id="{01EC9B42-F5BC-AB2B-0219-6233EE8273F1}"/>
                </a:ext>
              </a:extLst>
            </p:cNvPr>
            <p:cNvSpPr/>
            <p:nvPr/>
          </p:nvSpPr>
          <p:spPr>
            <a:xfrm>
              <a:off x="4710070" y="3156859"/>
              <a:ext cx="249470" cy="1357543"/>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4800"/>
            </a:p>
          </p:txBody>
        </p:sp>
        <p:cxnSp>
          <p:nvCxnSpPr>
            <p:cNvPr id="52" name="直接箭头连接符 94">
              <a:extLst>
                <a:ext uri="{FF2B5EF4-FFF2-40B4-BE49-F238E27FC236}">
                  <a16:creationId xmlns:a16="http://schemas.microsoft.com/office/drawing/2014/main" id="{AE3E288B-324F-0EE9-7BFE-C688304DED24}"/>
                </a:ext>
              </a:extLst>
            </p:cNvPr>
            <p:cNvCxnSpPr>
              <a:cxnSpLocks/>
              <a:stCxn id="51" idx="1"/>
            </p:cNvCxnSpPr>
            <p:nvPr/>
          </p:nvCxnSpPr>
          <p:spPr>
            <a:xfrm>
              <a:off x="4959540" y="3835631"/>
              <a:ext cx="618590" cy="0"/>
            </a:xfrm>
            <a:prstGeom prst="straightConnector1">
              <a:avLst/>
            </a:prstGeom>
            <a:ln w="28575">
              <a:solidFill>
                <a:schemeClr val="tx1"/>
              </a:solidFill>
              <a:prstDash val="dash"/>
              <a:tailEnd type="triangle" w="lg" len="med"/>
            </a:ln>
          </p:spPr>
          <p:style>
            <a:lnRef idx="1">
              <a:schemeClr val="accent1"/>
            </a:lnRef>
            <a:fillRef idx="0">
              <a:schemeClr val="accent1"/>
            </a:fillRef>
            <a:effectRef idx="0">
              <a:schemeClr val="accent1"/>
            </a:effectRef>
            <a:fontRef idx="minor">
              <a:schemeClr val="tx1"/>
            </a:fontRef>
          </p:style>
        </p:cxnSp>
      </p:grpSp>
      <p:grpSp>
        <p:nvGrpSpPr>
          <p:cNvPr id="56" name="组合 96">
            <a:extLst>
              <a:ext uri="{FF2B5EF4-FFF2-40B4-BE49-F238E27FC236}">
                <a16:creationId xmlns:a16="http://schemas.microsoft.com/office/drawing/2014/main" id="{00D64D12-0B59-3B10-FD53-57168A0F0312}"/>
              </a:ext>
            </a:extLst>
          </p:cNvPr>
          <p:cNvGrpSpPr/>
          <p:nvPr/>
        </p:nvGrpSpPr>
        <p:grpSpPr>
          <a:xfrm>
            <a:off x="5602026" y="3322104"/>
            <a:ext cx="1446569" cy="1064554"/>
            <a:chOff x="47489" y="1953515"/>
            <a:chExt cx="502556" cy="489127"/>
          </a:xfrm>
        </p:grpSpPr>
        <p:pic>
          <p:nvPicPr>
            <p:cNvPr id="57" name="图形 97" descr="条形图 轮廓">
              <a:extLst>
                <a:ext uri="{FF2B5EF4-FFF2-40B4-BE49-F238E27FC236}">
                  <a16:creationId xmlns:a16="http://schemas.microsoft.com/office/drawing/2014/main" id="{DC0B0A23-C2E6-C117-A110-2D9864387DA1}"/>
                </a:ext>
              </a:extLst>
            </p:cNvPr>
            <p:cNvPicPr>
              <a:picLocks/>
            </p:cNvPicPr>
            <p:nvPr/>
          </p:nvPicPr>
          <p:blipFill>
            <a:blip r:embed="rId9">
              <a:extLst>
                <a:ext uri="{96DAC541-7B7A-43D3-8B79-37D633B846F1}">
                  <asvg:svgBlip xmlns:asvg="http://schemas.microsoft.com/office/drawing/2016/SVG/main" r:embed="rId12"/>
                </a:ext>
              </a:extLst>
            </a:blip>
            <a:stretch>
              <a:fillRect/>
            </a:stretch>
          </p:blipFill>
          <p:spPr>
            <a:xfrm>
              <a:off x="220573" y="1953515"/>
              <a:ext cx="166341" cy="219600"/>
            </a:xfrm>
            <a:prstGeom prst="rect">
              <a:avLst/>
            </a:prstGeom>
          </p:spPr>
        </p:pic>
        <p:sp>
          <p:nvSpPr>
            <p:cNvPr id="58" name="文本框 98">
              <a:extLst>
                <a:ext uri="{FF2B5EF4-FFF2-40B4-BE49-F238E27FC236}">
                  <a16:creationId xmlns:a16="http://schemas.microsoft.com/office/drawing/2014/main" id="{4F1CB6E7-8BA3-42B8-EB5F-A8C3B03C010C}"/>
                </a:ext>
              </a:extLst>
            </p:cNvPr>
            <p:cNvSpPr txBox="1"/>
            <p:nvPr/>
          </p:nvSpPr>
          <p:spPr>
            <a:xfrm>
              <a:off x="47489" y="2159816"/>
              <a:ext cx="502556" cy="282826"/>
            </a:xfrm>
            <a:prstGeom prst="rect">
              <a:avLst/>
            </a:prstGeom>
            <a:noFill/>
          </p:spPr>
          <p:txBody>
            <a:bodyPr wrap="square" lIns="0" tIns="0" rIns="0" bIns="0" rtlCol="0" anchor="ctr" anchorCtr="0">
              <a:spAutoFit/>
            </a:bodyPr>
            <a:lstStyle/>
            <a:p>
              <a:pPr algn="ctr"/>
              <a:r>
                <a:rPr lang="en-US" altLang="zh-CN" sz="2000" dirty="0">
                  <a:cs typeface="Times New Roman" panose="02020603050405020304" pitchFamily="18" charset="0"/>
                </a:rPr>
                <a:t>Estimated Batch Latency</a:t>
              </a:r>
              <a:endParaRPr lang="zh-CN" altLang="en-US" sz="2400" dirty="0">
                <a:cs typeface="Times New Roman" panose="02020603050405020304" pitchFamily="18" charset="0"/>
              </a:endParaRPr>
            </a:p>
          </p:txBody>
        </p:sp>
      </p:grpSp>
      <p:sp>
        <p:nvSpPr>
          <p:cNvPr id="59" name="任意多边形: 形状 84">
            <a:extLst>
              <a:ext uri="{FF2B5EF4-FFF2-40B4-BE49-F238E27FC236}">
                <a16:creationId xmlns:a16="http://schemas.microsoft.com/office/drawing/2014/main" id="{1422A355-2089-1AED-6C65-96B5D81482DA}"/>
              </a:ext>
            </a:extLst>
          </p:cNvPr>
          <p:cNvSpPr/>
          <p:nvPr/>
        </p:nvSpPr>
        <p:spPr>
          <a:xfrm>
            <a:off x="3916715" y="2370432"/>
            <a:ext cx="4923511" cy="2290268"/>
          </a:xfrm>
          <a:custGeom>
            <a:avLst/>
            <a:gdLst>
              <a:gd name="connsiteX0" fmla="*/ 246812 w 2065370"/>
              <a:gd name="connsiteY0" fmla="*/ 0 h 1052302"/>
              <a:gd name="connsiteX1" fmla="*/ 859493 w 2065370"/>
              <a:gd name="connsiteY1" fmla="*/ 307228 h 1052302"/>
              <a:gd name="connsiteX2" fmla="*/ 2019883 w 2065370"/>
              <a:gd name="connsiteY2" fmla="*/ 307228 h 1052302"/>
              <a:gd name="connsiteX3" fmla="*/ 2065370 w 2065370"/>
              <a:gd name="connsiteY3" fmla="*/ 352715 h 1052302"/>
              <a:gd name="connsiteX4" fmla="*/ 2065370 w 2065370"/>
              <a:gd name="connsiteY4" fmla="*/ 1006815 h 1052302"/>
              <a:gd name="connsiteX5" fmla="*/ 2019883 w 2065370"/>
              <a:gd name="connsiteY5" fmla="*/ 1052302 h 1052302"/>
              <a:gd name="connsiteX6" fmla="*/ 1941278 w 2065370"/>
              <a:gd name="connsiteY6" fmla="*/ 1052302 h 1052302"/>
              <a:gd name="connsiteX7" fmla="*/ 860570 w 2065370"/>
              <a:gd name="connsiteY7" fmla="*/ 1052302 h 1052302"/>
              <a:gd name="connsiteX8" fmla="*/ 344228 w 2065370"/>
              <a:gd name="connsiteY8" fmla="*/ 1052302 h 1052302"/>
              <a:gd name="connsiteX9" fmla="*/ 124091 w 2065370"/>
              <a:gd name="connsiteY9" fmla="*/ 1052302 h 1052302"/>
              <a:gd name="connsiteX10" fmla="*/ 45488 w 2065370"/>
              <a:gd name="connsiteY10" fmla="*/ 1052302 h 1052302"/>
              <a:gd name="connsiteX11" fmla="*/ 1 w 2065370"/>
              <a:gd name="connsiteY11" fmla="*/ 1006815 h 1052302"/>
              <a:gd name="connsiteX12" fmla="*/ 1 w 2065370"/>
              <a:gd name="connsiteY12" fmla="*/ 928216 h 1052302"/>
              <a:gd name="connsiteX13" fmla="*/ 0 w 2065370"/>
              <a:gd name="connsiteY13" fmla="*/ 928211 h 1052302"/>
              <a:gd name="connsiteX14" fmla="*/ 0 w 2065370"/>
              <a:gd name="connsiteY14" fmla="*/ 617991 h 1052302"/>
              <a:gd name="connsiteX15" fmla="*/ 0 w 2065370"/>
              <a:gd name="connsiteY15" fmla="*/ 431859 h 1052302"/>
              <a:gd name="connsiteX16" fmla="*/ 1 w 2065370"/>
              <a:gd name="connsiteY16" fmla="*/ 431854 h 1052302"/>
              <a:gd name="connsiteX17" fmla="*/ 1 w 2065370"/>
              <a:gd name="connsiteY17" fmla="*/ 352715 h 1052302"/>
              <a:gd name="connsiteX18" fmla="*/ 45488 w 2065370"/>
              <a:gd name="connsiteY18" fmla="*/ 307228 h 1052302"/>
              <a:gd name="connsiteX19" fmla="*/ 344057 w 2065370"/>
              <a:gd name="connsiteY19" fmla="*/ 307228 h 1052302"/>
              <a:gd name="connsiteX0" fmla="*/ 316990 w 2065370"/>
              <a:gd name="connsiteY0" fmla="*/ 0 h 1052302"/>
              <a:gd name="connsiteX1" fmla="*/ 859493 w 2065370"/>
              <a:gd name="connsiteY1" fmla="*/ 307228 h 1052302"/>
              <a:gd name="connsiteX2" fmla="*/ 2019883 w 2065370"/>
              <a:gd name="connsiteY2" fmla="*/ 307228 h 1052302"/>
              <a:gd name="connsiteX3" fmla="*/ 2065370 w 2065370"/>
              <a:gd name="connsiteY3" fmla="*/ 352715 h 1052302"/>
              <a:gd name="connsiteX4" fmla="*/ 2065370 w 2065370"/>
              <a:gd name="connsiteY4" fmla="*/ 1006815 h 1052302"/>
              <a:gd name="connsiteX5" fmla="*/ 2019883 w 2065370"/>
              <a:gd name="connsiteY5" fmla="*/ 1052302 h 1052302"/>
              <a:gd name="connsiteX6" fmla="*/ 1941278 w 2065370"/>
              <a:gd name="connsiteY6" fmla="*/ 1052302 h 1052302"/>
              <a:gd name="connsiteX7" fmla="*/ 860570 w 2065370"/>
              <a:gd name="connsiteY7" fmla="*/ 1052302 h 1052302"/>
              <a:gd name="connsiteX8" fmla="*/ 344228 w 2065370"/>
              <a:gd name="connsiteY8" fmla="*/ 1052302 h 1052302"/>
              <a:gd name="connsiteX9" fmla="*/ 124091 w 2065370"/>
              <a:gd name="connsiteY9" fmla="*/ 1052302 h 1052302"/>
              <a:gd name="connsiteX10" fmla="*/ 45488 w 2065370"/>
              <a:gd name="connsiteY10" fmla="*/ 1052302 h 1052302"/>
              <a:gd name="connsiteX11" fmla="*/ 1 w 2065370"/>
              <a:gd name="connsiteY11" fmla="*/ 1006815 h 1052302"/>
              <a:gd name="connsiteX12" fmla="*/ 1 w 2065370"/>
              <a:gd name="connsiteY12" fmla="*/ 928216 h 1052302"/>
              <a:gd name="connsiteX13" fmla="*/ 0 w 2065370"/>
              <a:gd name="connsiteY13" fmla="*/ 928211 h 1052302"/>
              <a:gd name="connsiteX14" fmla="*/ 0 w 2065370"/>
              <a:gd name="connsiteY14" fmla="*/ 617991 h 1052302"/>
              <a:gd name="connsiteX15" fmla="*/ 0 w 2065370"/>
              <a:gd name="connsiteY15" fmla="*/ 431859 h 1052302"/>
              <a:gd name="connsiteX16" fmla="*/ 1 w 2065370"/>
              <a:gd name="connsiteY16" fmla="*/ 431854 h 1052302"/>
              <a:gd name="connsiteX17" fmla="*/ 1 w 2065370"/>
              <a:gd name="connsiteY17" fmla="*/ 352715 h 1052302"/>
              <a:gd name="connsiteX18" fmla="*/ 45488 w 2065370"/>
              <a:gd name="connsiteY18" fmla="*/ 307228 h 1052302"/>
              <a:gd name="connsiteX19" fmla="*/ 344057 w 2065370"/>
              <a:gd name="connsiteY19" fmla="*/ 307228 h 1052302"/>
              <a:gd name="connsiteX20" fmla="*/ 316990 w 2065370"/>
              <a:gd name="connsiteY20" fmla="*/ 0 h 1052302"/>
              <a:gd name="connsiteX0" fmla="*/ 316990 w 2065370"/>
              <a:gd name="connsiteY0" fmla="*/ 0 h 1052302"/>
              <a:gd name="connsiteX1" fmla="*/ 859493 w 2065370"/>
              <a:gd name="connsiteY1" fmla="*/ 307228 h 1052302"/>
              <a:gd name="connsiteX2" fmla="*/ 2019883 w 2065370"/>
              <a:gd name="connsiteY2" fmla="*/ 307228 h 1052302"/>
              <a:gd name="connsiteX3" fmla="*/ 2065370 w 2065370"/>
              <a:gd name="connsiteY3" fmla="*/ 352715 h 1052302"/>
              <a:gd name="connsiteX4" fmla="*/ 2065370 w 2065370"/>
              <a:gd name="connsiteY4" fmla="*/ 1006815 h 1052302"/>
              <a:gd name="connsiteX5" fmla="*/ 2019883 w 2065370"/>
              <a:gd name="connsiteY5" fmla="*/ 1052302 h 1052302"/>
              <a:gd name="connsiteX6" fmla="*/ 1941278 w 2065370"/>
              <a:gd name="connsiteY6" fmla="*/ 1052302 h 1052302"/>
              <a:gd name="connsiteX7" fmla="*/ 860570 w 2065370"/>
              <a:gd name="connsiteY7" fmla="*/ 1052302 h 1052302"/>
              <a:gd name="connsiteX8" fmla="*/ 344228 w 2065370"/>
              <a:gd name="connsiteY8" fmla="*/ 1052302 h 1052302"/>
              <a:gd name="connsiteX9" fmla="*/ 124091 w 2065370"/>
              <a:gd name="connsiteY9" fmla="*/ 1052302 h 1052302"/>
              <a:gd name="connsiteX10" fmla="*/ 45488 w 2065370"/>
              <a:gd name="connsiteY10" fmla="*/ 1052302 h 1052302"/>
              <a:gd name="connsiteX11" fmla="*/ 1 w 2065370"/>
              <a:gd name="connsiteY11" fmla="*/ 1006815 h 1052302"/>
              <a:gd name="connsiteX12" fmla="*/ 1 w 2065370"/>
              <a:gd name="connsiteY12" fmla="*/ 928216 h 1052302"/>
              <a:gd name="connsiteX13" fmla="*/ 0 w 2065370"/>
              <a:gd name="connsiteY13" fmla="*/ 928211 h 1052302"/>
              <a:gd name="connsiteX14" fmla="*/ 0 w 2065370"/>
              <a:gd name="connsiteY14" fmla="*/ 617991 h 1052302"/>
              <a:gd name="connsiteX15" fmla="*/ 0 w 2065370"/>
              <a:gd name="connsiteY15" fmla="*/ 431859 h 1052302"/>
              <a:gd name="connsiteX16" fmla="*/ 1 w 2065370"/>
              <a:gd name="connsiteY16" fmla="*/ 431854 h 1052302"/>
              <a:gd name="connsiteX17" fmla="*/ 1 w 2065370"/>
              <a:gd name="connsiteY17" fmla="*/ 352715 h 1052302"/>
              <a:gd name="connsiteX18" fmla="*/ 45488 w 2065370"/>
              <a:gd name="connsiteY18" fmla="*/ 307228 h 1052302"/>
              <a:gd name="connsiteX19" fmla="*/ 344057 w 2065370"/>
              <a:gd name="connsiteY19" fmla="*/ 307228 h 1052302"/>
              <a:gd name="connsiteX20" fmla="*/ 316990 w 2065370"/>
              <a:gd name="connsiteY20" fmla="*/ 0 h 1052302"/>
              <a:gd name="connsiteX0" fmla="*/ 316990 w 2065370"/>
              <a:gd name="connsiteY0" fmla="*/ 0 h 1052302"/>
              <a:gd name="connsiteX1" fmla="*/ 859493 w 2065370"/>
              <a:gd name="connsiteY1" fmla="*/ 307228 h 1052302"/>
              <a:gd name="connsiteX2" fmla="*/ 2019883 w 2065370"/>
              <a:gd name="connsiteY2" fmla="*/ 307228 h 1052302"/>
              <a:gd name="connsiteX3" fmla="*/ 2065370 w 2065370"/>
              <a:gd name="connsiteY3" fmla="*/ 352715 h 1052302"/>
              <a:gd name="connsiteX4" fmla="*/ 2065370 w 2065370"/>
              <a:gd name="connsiteY4" fmla="*/ 1006815 h 1052302"/>
              <a:gd name="connsiteX5" fmla="*/ 2019883 w 2065370"/>
              <a:gd name="connsiteY5" fmla="*/ 1052302 h 1052302"/>
              <a:gd name="connsiteX6" fmla="*/ 1941278 w 2065370"/>
              <a:gd name="connsiteY6" fmla="*/ 1052302 h 1052302"/>
              <a:gd name="connsiteX7" fmla="*/ 860570 w 2065370"/>
              <a:gd name="connsiteY7" fmla="*/ 1052302 h 1052302"/>
              <a:gd name="connsiteX8" fmla="*/ 344228 w 2065370"/>
              <a:gd name="connsiteY8" fmla="*/ 1052302 h 1052302"/>
              <a:gd name="connsiteX9" fmla="*/ 124091 w 2065370"/>
              <a:gd name="connsiteY9" fmla="*/ 1052302 h 1052302"/>
              <a:gd name="connsiteX10" fmla="*/ 45488 w 2065370"/>
              <a:gd name="connsiteY10" fmla="*/ 1052302 h 1052302"/>
              <a:gd name="connsiteX11" fmla="*/ 1 w 2065370"/>
              <a:gd name="connsiteY11" fmla="*/ 1006815 h 1052302"/>
              <a:gd name="connsiteX12" fmla="*/ 1 w 2065370"/>
              <a:gd name="connsiteY12" fmla="*/ 928216 h 1052302"/>
              <a:gd name="connsiteX13" fmla="*/ 0 w 2065370"/>
              <a:gd name="connsiteY13" fmla="*/ 928211 h 1052302"/>
              <a:gd name="connsiteX14" fmla="*/ 0 w 2065370"/>
              <a:gd name="connsiteY14" fmla="*/ 617991 h 1052302"/>
              <a:gd name="connsiteX15" fmla="*/ 0 w 2065370"/>
              <a:gd name="connsiteY15" fmla="*/ 431859 h 1052302"/>
              <a:gd name="connsiteX16" fmla="*/ 1 w 2065370"/>
              <a:gd name="connsiteY16" fmla="*/ 431854 h 1052302"/>
              <a:gd name="connsiteX17" fmla="*/ 1 w 2065370"/>
              <a:gd name="connsiteY17" fmla="*/ 352715 h 1052302"/>
              <a:gd name="connsiteX18" fmla="*/ 45488 w 2065370"/>
              <a:gd name="connsiteY18" fmla="*/ 307228 h 1052302"/>
              <a:gd name="connsiteX19" fmla="*/ 344057 w 2065370"/>
              <a:gd name="connsiteY19" fmla="*/ 307228 h 1052302"/>
              <a:gd name="connsiteX20" fmla="*/ 316990 w 2065370"/>
              <a:gd name="connsiteY20" fmla="*/ 0 h 1052302"/>
              <a:gd name="connsiteX0" fmla="*/ 316990 w 2065370"/>
              <a:gd name="connsiteY0" fmla="*/ 0 h 1052302"/>
              <a:gd name="connsiteX1" fmla="*/ 859493 w 2065370"/>
              <a:gd name="connsiteY1" fmla="*/ 307228 h 1052302"/>
              <a:gd name="connsiteX2" fmla="*/ 2019883 w 2065370"/>
              <a:gd name="connsiteY2" fmla="*/ 307228 h 1052302"/>
              <a:gd name="connsiteX3" fmla="*/ 2065370 w 2065370"/>
              <a:gd name="connsiteY3" fmla="*/ 352715 h 1052302"/>
              <a:gd name="connsiteX4" fmla="*/ 2065370 w 2065370"/>
              <a:gd name="connsiteY4" fmla="*/ 1006815 h 1052302"/>
              <a:gd name="connsiteX5" fmla="*/ 2019883 w 2065370"/>
              <a:gd name="connsiteY5" fmla="*/ 1052302 h 1052302"/>
              <a:gd name="connsiteX6" fmla="*/ 1941278 w 2065370"/>
              <a:gd name="connsiteY6" fmla="*/ 1052302 h 1052302"/>
              <a:gd name="connsiteX7" fmla="*/ 860570 w 2065370"/>
              <a:gd name="connsiteY7" fmla="*/ 1052302 h 1052302"/>
              <a:gd name="connsiteX8" fmla="*/ 344228 w 2065370"/>
              <a:gd name="connsiteY8" fmla="*/ 1052302 h 1052302"/>
              <a:gd name="connsiteX9" fmla="*/ 124091 w 2065370"/>
              <a:gd name="connsiteY9" fmla="*/ 1052302 h 1052302"/>
              <a:gd name="connsiteX10" fmla="*/ 45488 w 2065370"/>
              <a:gd name="connsiteY10" fmla="*/ 1052302 h 1052302"/>
              <a:gd name="connsiteX11" fmla="*/ 1 w 2065370"/>
              <a:gd name="connsiteY11" fmla="*/ 1006815 h 1052302"/>
              <a:gd name="connsiteX12" fmla="*/ 1 w 2065370"/>
              <a:gd name="connsiteY12" fmla="*/ 928216 h 1052302"/>
              <a:gd name="connsiteX13" fmla="*/ 0 w 2065370"/>
              <a:gd name="connsiteY13" fmla="*/ 928211 h 1052302"/>
              <a:gd name="connsiteX14" fmla="*/ 0 w 2065370"/>
              <a:gd name="connsiteY14" fmla="*/ 617991 h 1052302"/>
              <a:gd name="connsiteX15" fmla="*/ 0 w 2065370"/>
              <a:gd name="connsiteY15" fmla="*/ 431859 h 1052302"/>
              <a:gd name="connsiteX16" fmla="*/ 1 w 2065370"/>
              <a:gd name="connsiteY16" fmla="*/ 431854 h 1052302"/>
              <a:gd name="connsiteX17" fmla="*/ 1 w 2065370"/>
              <a:gd name="connsiteY17" fmla="*/ 352715 h 1052302"/>
              <a:gd name="connsiteX18" fmla="*/ 45488 w 2065370"/>
              <a:gd name="connsiteY18" fmla="*/ 307228 h 1052302"/>
              <a:gd name="connsiteX19" fmla="*/ 344057 w 2065370"/>
              <a:gd name="connsiteY19" fmla="*/ 307228 h 1052302"/>
              <a:gd name="connsiteX20" fmla="*/ 316990 w 2065370"/>
              <a:gd name="connsiteY20" fmla="*/ 0 h 1052302"/>
              <a:gd name="connsiteX0" fmla="*/ 316990 w 2065370"/>
              <a:gd name="connsiteY0" fmla="*/ 0 h 1052302"/>
              <a:gd name="connsiteX1" fmla="*/ 859493 w 2065370"/>
              <a:gd name="connsiteY1" fmla="*/ 307228 h 1052302"/>
              <a:gd name="connsiteX2" fmla="*/ 2019883 w 2065370"/>
              <a:gd name="connsiteY2" fmla="*/ 307228 h 1052302"/>
              <a:gd name="connsiteX3" fmla="*/ 2065370 w 2065370"/>
              <a:gd name="connsiteY3" fmla="*/ 352715 h 1052302"/>
              <a:gd name="connsiteX4" fmla="*/ 2065370 w 2065370"/>
              <a:gd name="connsiteY4" fmla="*/ 1006815 h 1052302"/>
              <a:gd name="connsiteX5" fmla="*/ 2019883 w 2065370"/>
              <a:gd name="connsiteY5" fmla="*/ 1052302 h 1052302"/>
              <a:gd name="connsiteX6" fmla="*/ 1941278 w 2065370"/>
              <a:gd name="connsiteY6" fmla="*/ 1052302 h 1052302"/>
              <a:gd name="connsiteX7" fmla="*/ 860570 w 2065370"/>
              <a:gd name="connsiteY7" fmla="*/ 1052302 h 1052302"/>
              <a:gd name="connsiteX8" fmla="*/ 344228 w 2065370"/>
              <a:gd name="connsiteY8" fmla="*/ 1052302 h 1052302"/>
              <a:gd name="connsiteX9" fmla="*/ 124091 w 2065370"/>
              <a:gd name="connsiteY9" fmla="*/ 1052302 h 1052302"/>
              <a:gd name="connsiteX10" fmla="*/ 45488 w 2065370"/>
              <a:gd name="connsiteY10" fmla="*/ 1052302 h 1052302"/>
              <a:gd name="connsiteX11" fmla="*/ 1 w 2065370"/>
              <a:gd name="connsiteY11" fmla="*/ 1006815 h 1052302"/>
              <a:gd name="connsiteX12" fmla="*/ 1 w 2065370"/>
              <a:gd name="connsiteY12" fmla="*/ 928216 h 1052302"/>
              <a:gd name="connsiteX13" fmla="*/ 0 w 2065370"/>
              <a:gd name="connsiteY13" fmla="*/ 928211 h 1052302"/>
              <a:gd name="connsiteX14" fmla="*/ 0 w 2065370"/>
              <a:gd name="connsiteY14" fmla="*/ 617991 h 1052302"/>
              <a:gd name="connsiteX15" fmla="*/ 0 w 2065370"/>
              <a:gd name="connsiteY15" fmla="*/ 431859 h 1052302"/>
              <a:gd name="connsiteX16" fmla="*/ 1 w 2065370"/>
              <a:gd name="connsiteY16" fmla="*/ 431854 h 1052302"/>
              <a:gd name="connsiteX17" fmla="*/ 1 w 2065370"/>
              <a:gd name="connsiteY17" fmla="*/ 352715 h 1052302"/>
              <a:gd name="connsiteX18" fmla="*/ 45488 w 2065370"/>
              <a:gd name="connsiteY18" fmla="*/ 307228 h 1052302"/>
              <a:gd name="connsiteX19" fmla="*/ 344057 w 2065370"/>
              <a:gd name="connsiteY19" fmla="*/ 307228 h 1052302"/>
              <a:gd name="connsiteX20" fmla="*/ 316990 w 2065370"/>
              <a:gd name="connsiteY20" fmla="*/ 0 h 1052302"/>
              <a:gd name="connsiteX0" fmla="*/ 316990 w 2065370"/>
              <a:gd name="connsiteY0" fmla="*/ 0 h 1052302"/>
              <a:gd name="connsiteX1" fmla="*/ 859493 w 2065370"/>
              <a:gd name="connsiteY1" fmla="*/ 307228 h 1052302"/>
              <a:gd name="connsiteX2" fmla="*/ 2019883 w 2065370"/>
              <a:gd name="connsiteY2" fmla="*/ 307228 h 1052302"/>
              <a:gd name="connsiteX3" fmla="*/ 2065370 w 2065370"/>
              <a:gd name="connsiteY3" fmla="*/ 352715 h 1052302"/>
              <a:gd name="connsiteX4" fmla="*/ 2065370 w 2065370"/>
              <a:gd name="connsiteY4" fmla="*/ 1006815 h 1052302"/>
              <a:gd name="connsiteX5" fmla="*/ 2019883 w 2065370"/>
              <a:gd name="connsiteY5" fmla="*/ 1052302 h 1052302"/>
              <a:gd name="connsiteX6" fmla="*/ 1941278 w 2065370"/>
              <a:gd name="connsiteY6" fmla="*/ 1052302 h 1052302"/>
              <a:gd name="connsiteX7" fmla="*/ 860570 w 2065370"/>
              <a:gd name="connsiteY7" fmla="*/ 1052302 h 1052302"/>
              <a:gd name="connsiteX8" fmla="*/ 344228 w 2065370"/>
              <a:gd name="connsiteY8" fmla="*/ 1052302 h 1052302"/>
              <a:gd name="connsiteX9" fmla="*/ 124091 w 2065370"/>
              <a:gd name="connsiteY9" fmla="*/ 1052302 h 1052302"/>
              <a:gd name="connsiteX10" fmla="*/ 45488 w 2065370"/>
              <a:gd name="connsiteY10" fmla="*/ 1052302 h 1052302"/>
              <a:gd name="connsiteX11" fmla="*/ 1 w 2065370"/>
              <a:gd name="connsiteY11" fmla="*/ 1006815 h 1052302"/>
              <a:gd name="connsiteX12" fmla="*/ 1 w 2065370"/>
              <a:gd name="connsiteY12" fmla="*/ 928216 h 1052302"/>
              <a:gd name="connsiteX13" fmla="*/ 0 w 2065370"/>
              <a:gd name="connsiteY13" fmla="*/ 928211 h 1052302"/>
              <a:gd name="connsiteX14" fmla="*/ 0 w 2065370"/>
              <a:gd name="connsiteY14" fmla="*/ 617991 h 1052302"/>
              <a:gd name="connsiteX15" fmla="*/ 0 w 2065370"/>
              <a:gd name="connsiteY15" fmla="*/ 431859 h 1052302"/>
              <a:gd name="connsiteX16" fmla="*/ 1 w 2065370"/>
              <a:gd name="connsiteY16" fmla="*/ 431854 h 1052302"/>
              <a:gd name="connsiteX17" fmla="*/ 1 w 2065370"/>
              <a:gd name="connsiteY17" fmla="*/ 352715 h 1052302"/>
              <a:gd name="connsiteX18" fmla="*/ 45488 w 2065370"/>
              <a:gd name="connsiteY18" fmla="*/ 307228 h 1052302"/>
              <a:gd name="connsiteX19" fmla="*/ 344057 w 2065370"/>
              <a:gd name="connsiteY19" fmla="*/ 307228 h 1052302"/>
              <a:gd name="connsiteX20" fmla="*/ 316990 w 2065370"/>
              <a:gd name="connsiteY20" fmla="*/ 0 h 1052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65370" h="1052302">
                <a:moveTo>
                  <a:pt x="316990" y="0"/>
                </a:moveTo>
                <a:lnTo>
                  <a:pt x="859493" y="307228"/>
                </a:lnTo>
                <a:lnTo>
                  <a:pt x="2019883" y="307228"/>
                </a:lnTo>
                <a:cubicBezTo>
                  <a:pt x="2045005" y="307228"/>
                  <a:pt x="2065370" y="327593"/>
                  <a:pt x="2065370" y="352715"/>
                </a:cubicBezTo>
                <a:lnTo>
                  <a:pt x="2065370" y="1006815"/>
                </a:lnTo>
                <a:cubicBezTo>
                  <a:pt x="2065370" y="1031937"/>
                  <a:pt x="2045005" y="1052302"/>
                  <a:pt x="2019883" y="1052302"/>
                </a:cubicBezTo>
                <a:lnTo>
                  <a:pt x="1941278" y="1052302"/>
                </a:lnTo>
                <a:lnTo>
                  <a:pt x="860570" y="1052302"/>
                </a:lnTo>
                <a:lnTo>
                  <a:pt x="344228" y="1052302"/>
                </a:lnTo>
                <a:lnTo>
                  <a:pt x="124091" y="1052302"/>
                </a:lnTo>
                <a:lnTo>
                  <a:pt x="45488" y="1052302"/>
                </a:lnTo>
                <a:cubicBezTo>
                  <a:pt x="20366" y="1052302"/>
                  <a:pt x="1" y="1031937"/>
                  <a:pt x="1" y="1006815"/>
                </a:cubicBezTo>
                <a:lnTo>
                  <a:pt x="1" y="928216"/>
                </a:lnTo>
                <a:cubicBezTo>
                  <a:pt x="1" y="928214"/>
                  <a:pt x="0" y="928213"/>
                  <a:pt x="0" y="928211"/>
                </a:cubicBezTo>
                <a:lnTo>
                  <a:pt x="0" y="617991"/>
                </a:lnTo>
                <a:lnTo>
                  <a:pt x="0" y="431859"/>
                </a:lnTo>
                <a:cubicBezTo>
                  <a:pt x="0" y="431857"/>
                  <a:pt x="1" y="431856"/>
                  <a:pt x="1" y="431854"/>
                </a:cubicBezTo>
                <a:lnTo>
                  <a:pt x="1" y="352715"/>
                </a:lnTo>
                <a:cubicBezTo>
                  <a:pt x="1" y="327593"/>
                  <a:pt x="20366" y="307228"/>
                  <a:pt x="45488" y="307228"/>
                </a:cubicBezTo>
                <a:lnTo>
                  <a:pt x="344057" y="307228"/>
                </a:lnTo>
                <a:cubicBezTo>
                  <a:pt x="316321" y="-8283"/>
                  <a:pt x="344726" y="311636"/>
                  <a:pt x="316990" y="0"/>
                </a:cubicBezTo>
                <a:close/>
              </a:path>
            </a:pathLst>
          </a:cu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a:p>
        </p:txBody>
      </p:sp>
      <p:cxnSp>
        <p:nvCxnSpPr>
          <p:cNvPr id="75" name="直接箭头连接符 112">
            <a:extLst>
              <a:ext uri="{FF2B5EF4-FFF2-40B4-BE49-F238E27FC236}">
                <a16:creationId xmlns:a16="http://schemas.microsoft.com/office/drawing/2014/main" id="{155A25D3-28FF-2DB2-C373-911B4B86DB2C}"/>
              </a:ext>
            </a:extLst>
          </p:cNvPr>
          <p:cNvCxnSpPr>
            <a:cxnSpLocks/>
          </p:cNvCxnSpPr>
          <p:nvPr/>
        </p:nvCxnSpPr>
        <p:spPr>
          <a:xfrm flipH="1" flipV="1">
            <a:off x="9262862" y="2591597"/>
            <a:ext cx="0" cy="2202160"/>
          </a:xfrm>
          <a:prstGeom prst="straightConnector1">
            <a:avLst/>
          </a:prstGeom>
          <a:ln w="28575">
            <a:solidFill>
              <a:schemeClr val="tx1"/>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76" name="文本框 113">
            <a:extLst>
              <a:ext uri="{FF2B5EF4-FFF2-40B4-BE49-F238E27FC236}">
                <a16:creationId xmlns:a16="http://schemas.microsoft.com/office/drawing/2014/main" id="{50519DF4-C8D4-6A13-B49D-9B52166E41B5}"/>
              </a:ext>
            </a:extLst>
          </p:cNvPr>
          <p:cNvSpPr txBox="1"/>
          <p:nvPr/>
        </p:nvSpPr>
        <p:spPr>
          <a:xfrm>
            <a:off x="9368677" y="3232031"/>
            <a:ext cx="307777" cy="1022091"/>
          </a:xfrm>
          <a:prstGeom prst="rect">
            <a:avLst/>
          </a:prstGeom>
          <a:noFill/>
        </p:spPr>
        <p:txBody>
          <a:bodyPr vert="vert270" wrap="square" lIns="0" tIns="0" rIns="0" bIns="0" rtlCol="0" anchor="ctr" anchorCtr="0">
            <a:spAutoFit/>
          </a:bodyPr>
          <a:lstStyle/>
          <a:p>
            <a:pPr algn="ctr"/>
            <a:r>
              <a:rPr lang="en-US" altLang="zh-CN" sz="2000" dirty="0">
                <a:cs typeface="Times New Roman" panose="02020603050405020304" pitchFamily="18" charset="0"/>
              </a:rPr>
              <a:t>Feedback</a:t>
            </a:r>
            <a:endParaRPr lang="zh-CN" altLang="en-US" sz="2000" dirty="0">
              <a:cs typeface="Times New Roman" panose="02020603050405020304" pitchFamily="18" charset="0"/>
            </a:endParaRPr>
          </a:p>
        </p:txBody>
      </p:sp>
      <p:pic>
        <p:nvPicPr>
          <p:cNvPr id="96" name="图形 38" descr="纸张 轮廓">
            <a:extLst>
              <a:ext uri="{FF2B5EF4-FFF2-40B4-BE49-F238E27FC236}">
                <a16:creationId xmlns:a16="http://schemas.microsoft.com/office/drawing/2014/main" id="{2CCC6EC8-E755-47AB-6507-20DE4236F1CF}"/>
              </a:ext>
            </a:extLst>
          </p:cNvPr>
          <p:cNvPicPr>
            <a:picLocks/>
          </p:cNvPicPr>
          <p:nvPr/>
        </p:nvPicPr>
        <p:blipFill>
          <a:blip r:embed="rId7">
            <a:extLst>
              <a:ext uri="{96DAC541-7B7A-43D3-8B79-37D633B846F1}">
                <asvg:svgBlip xmlns:asvg="http://schemas.microsoft.com/office/drawing/2016/SVG/main" r:embed="rId8"/>
              </a:ext>
            </a:extLst>
          </a:blip>
          <a:stretch>
            <a:fillRect/>
          </a:stretch>
        </p:blipFill>
        <p:spPr>
          <a:xfrm>
            <a:off x="3894358" y="1776593"/>
            <a:ext cx="399600" cy="400227"/>
          </a:xfrm>
          <a:prstGeom prst="rect">
            <a:avLst/>
          </a:prstGeom>
        </p:spPr>
      </p:pic>
      <p:pic>
        <p:nvPicPr>
          <p:cNvPr id="97" name="图形 63" descr="条形图 轮廓">
            <a:extLst>
              <a:ext uri="{FF2B5EF4-FFF2-40B4-BE49-F238E27FC236}">
                <a16:creationId xmlns:a16="http://schemas.microsoft.com/office/drawing/2014/main" id="{D3F2D064-3DF8-CB4B-CD46-2C5E3B7D9426}"/>
              </a:ext>
            </a:extLst>
          </p:cNvPr>
          <p:cNvPicPr>
            <a:picLocks/>
          </p:cNvPicPr>
          <p:nvPr/>
        </p:nvPicPr>
        <p:blipFill>
          <a:blip r:embed="rId9">
            <a:extLst>
              <a:ext uri="{96DAC541-7B7A-43D3-8B79-37D633B846F1}">
                <asvg:svgBlip xmlns:asvg="http://schemas.microsoft.com/office/drawing/2016/SVG/main" r:embed="rId10"/>
              </a:ext>
            </a:extLst>
          </a:blip>
          <a:stretch>
            <a:fillRect/>
          </a:stretch>
        </p:blipFill>
        <p:spPr>
          <a:xfrm>
            <a:off x="3979858" y="1860591"/>
            <a:ext cx="228600" cy="232230"/>
          </a:xfrm>
          <a:prstGeom prst="rect">
            <a:avLst/>
          </a:prstGeom>
        </p:spPr>
      </p:pic>
      <p:pic>
        <p:nvPicPr>
          <p:cNvPr id="98" name="图形 38" descr="纸张 轮廓">
            <a:extLst>
              <a:ext uri="{FF2B5EF4-FFF2-40B4-BE49-F238E27FC236}">
                <a16:creationId xmlns:a16="http://schemas.microsoft.com/office/drawing/2014/main" id="{07D0257E-1528-6147-DD4D-529A035DDBA6}"/>
              </a:ext>
            </a:extLst>
          </p:cNvPr>
          <p:cNvPicPr>
            <a:picLocks/>
          </p:cNvPicPr>
          <p:nvPr/>
        </p:nvPicPr>
        <p:blipFill>
          <a:blip r:embed="rId7">
            <a:extLst>
              <a:ext uri="{96DAC541-7B7A-43D3-8B79-37D633B846F1}">
                <asvg:svgBlip xmlns:asvg="http://schemas.microsoft.com/office/drawing/2016/SVG/main" r:embed="rId8"/>
              </a:ext>
            </a:extLst>
          </a:blip>
          <a:stretch>
            <a:fillRect/>
          </a:stretch>
        </p:blipFill>
        <p:spPr>
          <a:xfrm>
            <a:off x="3483094" y="1776593"/>
            <a:ext cx="399600" cy="400227"/>
          </a:xfrm>
          <a:prstGeom prst="rect">
            <a:avLst/>
          </a:prstGeom>
        </p:spPr>
      </p:pic>
      <p:pic>
        <p:nvPicPr>
          <p:cNvPr id="99" name="图形 63" descr="条形图 轮廓">
            <a:extLst>
              <a:ext uri="{FF2B5EF4-FFF2-40B4-BE49-F238E27FC236}">
                <a16:creationId xmlns:a16="http://schemas.microsoft.com/office/drawing/2014/main" id="{E246ED2C-74DD-BBCF-3DE5-BB5658071B24}"/>
              </a:ext>
            </a:extLst>
          </p:cNvPr>
          <p:cNvPicPr>
            <a:picLocks/>
          </p:cNvPicPr>
          <p:nvPr/>
        </p:nvPicPr>
        <p:blipFill>
          <a:blip r:embed="rId9">
            <a:extLst>
              <a:ext uri="{96DAC541-7B7A-43D3-8B79-37D633B846F1}">
                <asvg:svgBlip xmlns:asvg="http://schemas.microsoft.com/office/drawing/2016/SVG/main" r:embed="rId10"/>
              </a:ext>
            </a:extLst>
          </a:blip>
          <a:stretch>
            <a:fillRect/>
          </a:stretch>
        </p:blipFill>
        <p:spPr>
          <a:xfrm>
            <a:off x="3568594" y="1860591"/>
            <a:ext cx="228600" cy="232230"/>
          </a:xfrm>
          <a:prstGeom prst="rect">
            <a:avLst/>
          </a:prstGeom>
        </p:spPr>
      </p:pic>
      <p:pic>
        <p:nvPicPr>
          <p:cNvPr id="100" name="图形 38" descr="纸张 轮廓">
            <a:extLst>
              <a:ext uri="{FF2B5EF4-FFF2-40B4-BE49-F238E27FC236}">
                <a16:creationId xmlns:a16="http://schemas.microsoft.com/office/drawing/2014/main" id="{8EDF5A1A-6AFE-6B2F-F218-2961215D7829}"/>
              </a:ext>
            </a:extLst>
          </p:cNvPr>
          <p:cNvPicPr>
            <a:picLocks/>
          </p:cNvPicPr>
          <p:nvPr/>
        </p:nvPicPr>
        <p:blipFill>
          <a:blip r:embed="rId7">
            <a:extLst>
              <a:ext uri="{96DAC541-7B7A-43D3-8B79-37D633B846F1}">
                <asvg:svgBlip xmlns:asvg="http://schemas.microsoft.com/office/drawing/2016/SVG/main" r:embed="rId8"/>
              </a:ext>
            </a:extLst>
          </a:blip>
          <a:stretch>
            <a:fillRect/>
          </a:stretch>
        </p:blipFill>
        <p:spPr>
          <a:xfrm>
            <a:off x="2885103" y="1776593"/>
            <a:ext cx="399600" cy="400227"/>
          </a:xfrm>
          <a:prstGeom prst="rect">
            <a:avLst/>
          </a:prstGeom>
        </p:spPr>
      </p:pic>
      <p:pic>
        <p:nvPicPr>
          <p:cNvPr id="101" name="图形 63" descr="条形图 轮廓">
            <a:extLst>
              <a:ext uri="{FF2B5EF4-FFF2-40B4-BE49-F238E27FC236}">
                <a16:creationId xmlns:a16="http://schemas.microsoft.com/office/drawing/2014/main" id="{41807329-AAA8-CD10-2C8B-6A3E6404C673}"/>
              </a:ext>
            </a:extLst>
          </p:cNvPr>
          <p:cNvPicPr>
            <a:picLocks/>
          </p:cNvPicPr>
          <p:nvPr/>
        </p:nvPicPr>
        <p:blipFill>
          <a:blip r:embed="rId9">
            <a:extLst>
              <a:ext uri="{96DAC541-7B7A-43D3-8B79-37D633B846F1}">
                <asvg:svgBlip xmlns:asvg="http://schemas.microsoft.com/office/drawing/2016/SVG/main" r:embed="rId10"/>
              </a:ext>
            </a:extLst>
          </a:blip>
          <a:stretch>
            <a:fillRect/>
          </a:stretch>
        </p:blipFill>
        <p:spPr>
          <a:xfrm>
            <a:off x="2970603" y="1860591"/>
            <a:ext cx="228600" cy="232230"/>
          </a:xfrm>
          <a:prstGeom prst="rect">
            <a:avLst/>
          </a:prstGeom>
        </p:spPr>
      </p:pic>
      <p:grpSp>
        <p:nvGrpSpPr>
          <p:cNvPr id="106" name="Group 105">
            <a:extLst>
              <a:ext uri="{FF2B5EF4-FFF2-40B4-BE49-F238E27FC236}">
                <a16:creationId xmlns:a16="http://schemas.microsoft.com/office/drawing/2014/main" id="{F95FD337-C094-4195-30B7-D2584E01E923}"/>
              </a:ext>
            </a:extLst>
          </p:cNvPr>
          <p:cNvGrpSpPr/>
          <p:nvPr/>
        </p:nvGrpSpPr>
        <p:grpSpPr>
          <a:xfrm>
            <a:off x="6714935" y="1808559"/>
            <a:ext cx="329710" cy="324000"/>
            <a:chOff x="3311068" y="2900125"/>
            <a:chExt cx="329710" cy="324000"/>
          </a:xfrm>
        </p:grpSpPr>
        <p:sp>
          <p:nvSpPr>
            <p:cNvPr id="107" name="椭圆 101">
              <a:extLst>
                <a:ext uri="{FF2B5EF4-FFF2-40B4-BE49-F238E27FC236}">
                  <a16:creationId xmlns:a16="http://schemas.microsoft.com/office/drawing/2014/main" id="{7792DAF0-05C8-F8EA-2808-E93ACEA0587A}"/>
                </a:ext>
              </a:extLst>
            </p:cNvPr>
            <p:cNvSpPr>
              <a:spLocks/>
            </p:cNvSpPr>
            <p:nvPr/>
          </p:nvSpPr>
          <p:spPr>
            <a:xfrm>
              <a:off x="3313923" y="2900125"/>
              <a:ext cx="324000" cy="3240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a:ln>
                  <a:solidFill>
                    <a:schemeClr val="tx1"/>
                  </a:solidFill>
                </a:ln>
                <a:noFill/>
              </a:endParaRPr>
            </a:p>
          </p:txBody>
        </p:sp>
        <p:sp>
          <p:nvSpPr>
            <p:cNvPr id="108" name="TextBox 20">
              <a:extLst>
                <a:ext uri="{FF2B5EF4-FFF2-40B4-BE49-F238E27FC236}">
                  <a16:creationId xmlns:a16="http://schemas.microsoft.com/office/drawing/2014/main" id="{265AD35E-74BB-1451-F8FF-6AED9E532A4A}"/>
                </a:ext>
              </a:extLst>
            </p:cNvPr>
            <p:cNvSpPr txBox="1"/>
            <p:nvPr/>
          </p:nvSpPr>
          <p:spPr>
            <a:xfrm>
              <a:off x="3311068" y="2908237"/>
              <a:ext cx="329710" cy="307777"/>
            </a:xfrm>
            <a:prstGeom prst="rect">
              <a:avLst/>
            </a:prstGeom>
            <a:noFill/>
          </p:spPr>
          <p:txBody>
            <a:bodyPr wrap="square" lIns="0" tIns="0" rIns="0" bIns="0" rtlCol="0" anchor="ctr" anchorCtr="0">
              <a:spAutoFit/>
            </a:bodyPr>
            <a:lstStyle/>
            <a:p>
              <a:pPr algn="ctr"/>
              <a:r>
                <a:rPr lang="en-US" sz="2000" dirty="0">
                  <a:latin typeface="+mj-lt"/>
                  <a:cs typeface="Gill Sans" panose="020B0502020104020203" pitchFamily="34" charset="-79"/>
                </a:rPr>
                <a:t>2a</a:t>
              </a:r>
            </a:p>
          </p:txBody>
        </p:sp>
      </p:grpSp>
      <p:grpSp>
        <p:nvGrpSpPr>
          <p:cNvPr id="109" name="Group 108">
            <a:extLst>
              <a:ext uri="{FF2B5EF4-FFF2-40B4-BE49-F238E27FC236}">
                <a16:creationId xmlns:a16="http://schemas.microsoft.com/office/drawing/2014/main" id="{2930DE1B-120E-AB5A-7FB4-736314B5B2E3}"/>
              </a:ext>
            </a:extLst>
          </p:cNvPr>
          <p:cNvGrpSpPr/>
          <p:nvPr/>
        </p:nvGrpSpPr>
        <p:grpSpPr>
          <a:xfrm>
            <a:off x="5048062" y="3466013"/>
            <a:ext cx="329710" cy="324000"/>
            <a:chOff x="3311068" y="2900125"/>
            <a:chExt cx="329710" cy="324000"/>
          </a:xfrm>
        </p:grpSpPr>
        <p:sp>
          <p:nvSpPr>
            <p:cNvPr id="110" name="椭圆 101">
              <a:extLst>
                <a:ext uri="{FF2B5EF4-FFF2-40B4-BE49-F238E27FC236}">
                  <a16:creationId xmlns:a16="http://schemas.microsoft.com/office/drawing/2014/main" id="{44E945D6-95C2-FFD3-F93E-2AFF4EBE8EBD}"/>
                </a:ext>
              </a:extLst>
            </p:cNvPr>
            <p:cNvSpPr>
              <a:spLocks/>
            </p:cNvSpPr>
            <p:nvPr/>
          </p:nvSpPr>
          <p:spPr>
            <a:xfrm>
              <a:off x="3313923" y="2900125"/>
              <a:ext cx="324000" cy="3240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a:ln>
                  <a:solidFill>
                    <a:schemeClr val="tx1"/>
                  </a:solidFill>
                </a:ln>
                <a:noFill/>
              </a:endParaRPr>
            </a:p>
          </p:txBody>
        </p:sp>
        <p:sp>
          <p:nvSpPr>
            <p:cNvPr id="111" name="TextBox 20">
              <a:extLst>
                <a:ext uri="{FF2B5EF4-FFF2-40B4-BE49-F238E27FC236}">
                  <a16:creationId xmlns:a16="http://schemas.microsoft.com/office/drawing/2014/main" id="{A93D1361-474D-17C0-B442-17F6EE122E0B}"/>
                </a:ext>
              </a:extLst>
            </p:cNvPr>
            <p:cNvSpPr txBox="1"/>
            <p:nvPr/>
          </p:nvSpPr>
          <p:spPr>
            <a:xfrm>
              <a:off x="3311068" y="2908237"/>
              <a:ext cx="329710" cy="307777"/>
            </a:xfrm>
            <a:prstGeom prst="rect">
              <a:avLst/>
            </a:prstGeom>
            <a:noFill/>
          </p:spPr>
          <p:txBody>
            <a:bodyPr wrap="square" lIns="0" tIns="0" rIns="0" bIns="0" rtlCol="0" anchor="ctr" anchorCtr="0">
              <a:spAutoFit/>
            </a:bodyPr>
            <a:lstStyle/>
            <a:p>
              <a:pPr algn="ctr"/>
              <a:r>
                <a:rPr lang="en-US" sz="2000" dirty="0">
                  <a:latin typeface="+mj-lt"/>
                  <a:cs typeface="Gill Sans" panose="020B0502020104020203" pitchFamily="34" charset="-79"/>
                </a:rPr>
                <a:t>2b</a:t>
              </a:r>
            </a:p>
          </p:txBody>
        </p:sp>
      </p:grpSp>
      <p:grpSp>
        <p:nvGrpSpPr>
          <p:cNvPr id="112" name="Group 111">
            <a:extLst>
              <a:ext uri="{FF2B5EF4-FFF2-40B4-BE49-F238E27FC236}">
                <a16:creationId xmlns:a16="http://schemas.microsoft.com/office/drawing/2014/main" id="{6DFD11E8-B594-787E-C7DA-06131A431C0E}"/>
              </a:ext>
            </a:extLst>
          </p:cNvPr>
          <p:cNvGrpSpPr/>
          <p:nvPr/>
        </p:nvGrpSpPr>
        <p:grpSpPr>
          <a:xfrm>
            <a:off x="7163284" y="3440869"/>
            <a:ext cx="329710" cy="324000"/>
            <a:chOff x="3311068" y="2900125"/>
            <a:chExt cx="329710" cy="324000"/>
          </a:xfrm>
        </p:grpSpPr>
        <p:sp>
          <p:nvSpPr>
            <p:cNvPr id="113" name="椭圆 101">
              <a:extLst>
                <a:ext uri="{FF2B5EF4-FFF2-40B4-BE49-F238E27FC236}">
                  <a16:creationId xmlns:a16="http://schemas.microsoft.com/office/drawing/2014/main" id="{87E97E4A-7A41-263C-660F-8B48E2A0A5C8}"/>
                </a:ext>
              </a:extLst>
            </p:cNvPr>
            <p:cNvSpPr>
              <a:spLocks/>
            </p:cNvSpPr>
            <p:nvPr/>
          </p:nvSpPr>
          <p:spPr>
            <a:xfrm>
              <a:off x="3313923" y="2900125"/>
              <a:ext cx="324000" cy="3240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a:ln>
                  <a:solidFill>
                    <a:schemeClr val="tx1"/>
                  </a:solidFill>
                </a:ln>
                <a:noFill/>
              </a:endParaRPr>
            </a:p>
          </p:txBody>
        </p:sp>
        <p:sp>
          <p:nvSpPr>
            <p:cNvPr id="114" name="TextBox 20">
              <a:extLst>
                <a:ext uri="{FF2B5EF4-FFF2-40B4-BE49-F238E27FC236}">
                  <a16:creationId xmlns:a16="http://schemas.microsoft.com/office/drawing/2014/main" id="{6CC65C09-7C79-5787-EFE1-8AA03359670C}"/>
                </a:ext>
              </a:extLst>
            </p:cNvPr>
            <p:cNvSpPr txBox="1"/>
            <p:nvPr/>
          </p:nvSpPr>
          <p:spPr>
            <a:xfrm>
              <a:off x="3311068" y="2908237"/>
              <a:ext cx="329710" cy="307777"/>
            </a:xfrm>
            <a:prstGeom prst="rect">
              <a:avLst/>
            </a:prstGeom>
            <a:noFill/>
          </p:spPr>
          <p:txBody>
            <a:bodyPr wrap="square" lIns="0" tIns="0" rIns="0" bIns="0" rtlCol="0" anchor="ctr" anchorCtr="0">
              <a:spAutoFit/>
            </a:bodyPr>
            <a:lstStyle/>
            <a:p>
              <a:pPr algn="ctr"/>
              <a:r>
                <a:rPr lang="en-US" sz="2000" dirty="0">
                  <a:latin typeface="+mj-lt"/>
                  <a:cs typeface="Gill Sans" panose="020B0502020104020203" pitchFamily="34" charset="-79"/>
                </a:rPr>
                <a:t>2c</a:t>
              </a:r>
            </a:p>
          </p:txBody>
        </p:sp>
      </p:grpSp>
      <p:grpSp>
        <p:nvGrpSpPr>
          <p:cNvPr id="115" name="组合 10">
            <a:extLst>
              <a:ext uri="{FF2B5EF4-FFF2-40B4-BE49-F238E27FC236}">
                <a16:creationId xmlns:a16="http://schemas.microsoft.com/office/drawing/2014/main" id="{9F167501-ED05-CBC5-4B8C-501E87D3C6E4}"/>
              </a:ext>
            </a:extLst>
          </p:cNvPr>
          <p:cNvGrpSpPr/>
          <p:nvPr/>
        </p:nvGrpSpPr>
        <p:grpSpPr>
          <a:xfrm>
            <a:off x="8422194" y="1664035"/>
            <a:ext cx="1681334" cy="779085"/>
            <a:chOff x="1375740" y="31668"/>
            <a:chExt cx="780267" cy="361554"/>
          </a:xfrm>
        </p:grpSpPr>
        <p:pic>
          <p:nvPicPr>
            <p:cNvPr id="116" name="图形 54" descr="区块链 纯色填充">
              <a:extLst>
                <a:ext uri="{FF2B5EF4-FFF2-40B4-BE49-F238E27FC236}">
                  <a16:creationId xmlns:a16="http://schemas.microsoft.com/office/drawing/2014/main" id="{627CD945-76D1-5BC2-3054-8FCD44521E2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659088" y="31668"/>
              <a:ext cx="222200" cy="222200"/>
            </a:xfrm>
            <a:prstGeom prst="rect">
              <a:avLst/>
            </a:prstGeom>
          </p:spPr>
        </p:pic>
        <p:sp>
          <p:nvSpPr>
            <p:cNvPr id="117" name="文本框 55">
              <a:extLst>
                <a:ext uri="{FF2B5EF4-FFF2-40B4-BE49-F238E27FC236}">
                  <a16:creationId xmlns:a16="http://schemas.microsoft.com/office/drawing/2014/main" id="{2B588184-4D9A-7F8C-512F-E88E5A1F8BB0}"/>
                </a:ext>
              </a:extLst>
            </p:cNvPr>
            <p:cNvSpPr txBox="1"/>
            <p:nvPr/>
          </p:nvSpPr>
          <p:spPr>
            <a:xfrm>
              <a:off x="1375740" y="250390"/>
              <a:ext cx="780267" cy="142832"/>
            </a:xfrm>
            <a:prstGeom prst="rect">
              <a:avLst/>
            </a:prstGeom>
            <a:noFill/>
          </p:spPr>
          <p:txBody>
            <a:bodyPr wrap="square" lIns="0" tIns="0" rIns="0" bIns="0" rtlCol="0" anchor="ctr" anchorCtr="0">
              <a:spAutoFit/>
            </a:bodyPr>
            <a:lstStyle/>
            <a:p>
              <a:pPr algn="ctr"/>
              <a:r>
                <a:rPr lang="en-US" altLang="zh-CN" sz="2000" dirty="0">
                  <a:cs typeface="Times New Roman" panose="02020603050405020304" pitchFamily="18" charset="0"/>
                </a:rPr>
                <a:t>Profiling</a:t>
              </a:r>
              <a:endParaRPr lang="zh-CN" altLang="en-US" sz="2000" dirty="0">
                <a:cs typeface="Times New Roman" panose="02020603050405020304" pitchFamily="18" charset="0"/>
              </a:endParaRPr>
            </a:p>
          </p:txBody>
        </p:sp>
      </p:grpSp>
      <p:grpSp>
        <p:nvGrpSpPr>
          <p:cNvPr id="81" name="Group 80">
            <a:extLst>
              <a:ext uri="{FF2B5EF4-FFF2-40B4-BE49-F238E27FC236}">
                <a16:creationId xmlns:a16="http://schemas.microsoft.com/office/drawing/2014/main" id="{5C2D0A90-D8E9-4E82-4936-83B892483272}"/>
              </a:ext>
            </a:extLst>
          </p:cNvPr>
          <p:cNvGrpSpPr/>
          <p:nvPr/>
        </p:nvGrpSpPr>
        <p:grpSpPr>
          <a:xfrm>
            <a:off x="3311068" y="3545285"/>
            <a:ext cx="329710" cy="324000"/>
            <a:chOff x="3311068" y="2900125"/>
            <a:chExt cx="329710" cy="324000"/>
          </a:xfrm>
        </p:grpSpPr>
        <p:sp>
          <p:nvSpPr>
            <p:cNvPr id="82" name="椭圆 101">
              <a:extLst>
                <a:ext uri="{FF2B5EF4-FFF2-40B4-BE49-F238E27FC236}">
                  <a16:creationId xmlns:a16="http://schemas.microsoft.com/office/drawing/2014/main" id="{DBF41ADA-BB5F-7BB2-93AE-49A4631E3023}"/>
                </a:ext>
              </a:extLst>
            </p:cNvPr>
            <p:cNvSpPr>
              <a:spLocks/>
            </p:cNvSpPr>
            <p:nvPr/>
          </p:nvSpPr>
          <p:spPr>
            <a:xfrm>
              <a:off x="3313923" y="2900125"/>
              <a:ext cx="324000" cy="3240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a:ln>
                  <a:solidFill>
                    <a:schemeClr val="tx1"/>
                  </a:solidFill>
                </a:ln>
                <a:noFill/>
              </a:endParaRPr>
            </a:p>
          </p:txBody>
        </p:sp>
        <p:sp>
          <p:nvSpPr>
            <p:cNvPr id="83" name="TextBox 20">
              <a:extLst>
                <a:ext uri="{FF2B5EF4-FFF2-40B4-BE49-F238E27FC236}">
                  <a16:creationId xmlns:a16="http://schemas.microsoft.com/office/drawing/2014/main" id="{E296B3D4-1223-13B0-10C4-3EC3B99866B0}"/>
                </a:ext>
              </a:extLst>
            </p:cNvPr>
            <p:cNvSpPr txBox="1"/>
            <p:nvPr/>
          </p:nvSpPr>
          <p:spPr>
            <a:xfrm>
              <a:off x="3311068" y="2908237"/>
              <a:ext cx="329710" cy="307777"/>
            </a:xfrm>
            <a:prstGeom prst="rect">
              <a:avLst/>
            </a:prstGeom>
            <a:noFill/>
          </p:spPr>
          <p:txBody>
            <a:bodyPr wrap="square" lIns="0" tIns="0" rIns="0" bIns="0" rtlCol="0" anchor="ctr" anchorCtr="0">
              <a:spAutoFit/>
            </a:bodyPr>
            <a:lstStyle/>
            <a:p>
              <a:pPr algn="ctr"/>
              <a:r>
                <a:rPr lang="en-US" sz="2000" dirty="0">
                  <a:latin typeface="+mj-lt"/>
                  <a:cs typeface="Gill Sans" panose="020B0502020104020203" pitchFamily="34" charset="-79"/>
                </a:rPr>
                <a:t>3a</a:t>
              </a:r>
            </a:p>
          </p:txBody>
        </p:sp>
      </p:grpSp>
      <p:cxnSp>
        <p:nvCxnSpPr>
          <p:cNvPr id="80" name="overlay2">
            <a:extLst>
              <a:ext uri="{FF2B5EF4-FFF2-40B4-BE49-F238E27FC236}">
                <a16:creationId xmlns:a16="http://schemas.microsoft.com/office/drawing/2014/main" id="{09E94DE6-3FF4-4964-56A9-5FE3026EC6E6}"/>
              </a:ext>
            </a:extLst>
          </p:cNvPr>
          <p:cNvCxnSpPr>
            <a:cxnSpLocks/>
          </p:cNvCxnSpPr>
          <p:nvPr/>
        </p:nvCxnSpPr>
        <p:spPr>
          <a:xfrm>
            <a:off x="3483094" y="2591597"/>
            <a:ext cx="0" cy="2211586"/>
          </a:xfrm>
          <a:prstGeom prst="straightConnector1">
            <a:avLst/>
          </a:pr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aphicFrame>
        <p:nvGraphicFramePr>
          <p:cNvPr id="84" name="Table 83">
            <a:extLst>
              <a:ext uri="{FF2B5EF4-FFF2-40B4-BE49-F238E27FC236}">
                <a16:creationId xmlns:a16="http://schemas.microsoft.com/office/drawing/2014/main" id="{F12D8F19-C5FA-6CE5-4272-119279C79C30}"/>
              </a:ext>
            </a:extLst>
          </p:cNvPr>
          <p:cNvGraphicFramePr>
            <a:graphicFrameLocks noGrp="1"/>
          </p:cNvGraphicFramePr>
          <p:nvPr>
            <p:extLst>
              <p:ext uri="{D42A27DB-BD31-4B8C-83A1-F6EECF244321}">
                <p14:modId xmlns:p14="http://schemas.microsoft.com/office/powerpoint/2010/main" val="3592052132"/>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extLst>
      <p:ext uri="{BB962C8B-B14F-4D97-AF65-F5344CB8AC3E}">
        <p14:creationId xmlns:p14="http://schemas.microsoft.com/office/powerpoint/2010/main" val="1013179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10" presetClass="entr" presetSubtype="0" fill="hold" nodeType="withEffect">
                                  <p:stCondLst>
                                    <p:cond delay="150"/>
                                  </p:stCondLst>
                                  <p:childTnLst>
                                    <p:set>
                                      <p:cBhvr>
                                        <p:cTn id="9" dur="1" fill="hold">
                                          <p:stCondLst>
                                            <p:cond delay="0"/>
                                          </p:stCondLst>
                                        </p:cTn>
                                        <p:tgtEl>
                                          <p:spTgt spid="109"/>
                                        </p:tgtEl>
                                        <p:attrNameLst>
                                          <p:attrName>style.visibility</p:attrName>
                                        </p:attrNameLst>
                                      </p:cBhvr>
                                      <p:to>
                                        <p:strVal val="visible"/>
                                      </p:to>
                                    </p:set>
                                    <p:animEffect transition="in" filter="fade">
                                      <p:cBhvr>
                                        <p:cTn id="10" dur="200"/>
                                        <p:tgtEl>
                                          <p:spTgt spid="109"/>
                                        </p:tgtEl>
                                      </p:cBhvr>
                                    </p:animEffect>
                                  </p:childTnLst>
                                </p:cTn>
                              </p:par>
                              <p:par>
                                <p:cTn id="11" presetID="1" presetClass="entr" presetSubtype="0" fill="hold" nodeType="withEffect">
                                  <p:stCondLst>
                                    <p:cond delay="350"/>
                                  </p:stCondLst>
                                  <p:childTnLst>
                                    <p:set>
                                      <p:cBhvr>
                                        <p:cTn id="12" dur="1" fill="hold">
                                          <p:stCondLst>
                                            <p:cond delay="0"/>
                                          </p:stCondLst>
                                        </p:cTn>
                                        <p:tgtEl>
                                          <p:spTgt spid="56"/>
                                        </p:tgtEl>
                                        <p:attrNameLst>
                                          <p:attrName>style.visibility</p:attrName>
                                        </p:attrNameLst>
                                      </p:cBhvr>
                                      <p:to>
                                        <p:strVal val="visible"/>
                                      </p:to>
                                    </p:set>
                                  </p:childTnLst>
                                </p:cTn>
                              </p:par>
                              <p:par>
                                <p:cTn id="13" presetID="26" presetClass="emph" presetSubtype="0" fill="hold" nodeType="withEffect">
                                  <p:stCondLst>
                                    <p:cond delay="400"/>
                                  </p:stCondLst>
                                  <p:childTnLst>
                                    <p:animEffect transition="out" filter="fade">
                                      <p:cBhvr>
                                        <p:cTn id="14" dur="500" tmFilter="0, 0; .2, .5; .8, .5; 1, 0"/>
                                        <p:tgtEl>
                                          <p:spTgt spid="56"/>
                                        </p:tgtEl>
                                      </p:cBhvr>
                                    </p:animEffect>
                                    <p:animScale>
                                      <p:cBhvr>
                                        <p:cTn id="15" dur="250" autoRev="1" fill="hold"/>
                                        <p:tgtEl>
                                          <p:spTgt spid="56"/>
                                        </p:tgtEl>
                                      </p:cBhvr>
                                      <p:by x="105000" y="105000"/>
                                    </p:animScale>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wipe(left)">
                                      <p:cBhvr>
                                        <p:cTn id="20" dur="500"/>
                                        <p:tgtEl>
                                          <p:spTgt spid="44"/>
                                        </p:tgtEl>
                                      </p:cBhvr>
                                    </p:animEffect>
                                  </p:childTnLst>
                                </p:cTn>
                              </p:par>
                              <p:par>
                                <p:cTn id="21" presetID="10" presetClass="entr" presetSubtype="0" fill="hold" nodeType="withEffect">
                                  <p:stCondLst>
                                    <p:cond delay="150"/>
                                  </p:stCondLst>
                                  <p:childTnLst>
                                    <p:set>
                                      <p:cBhvr>
                                        <p:cTn id="22" dur="1" fill="hold">
                                          <p:stCondLst>
                                            <p:cond delay="0"/>
                                          </p:stCondLst>
                                        </p:cTn>
                                        <p:tgtEl>
                                          <p:spTgt spid="112"/>
                                        </p:tgtEl>
                                        <p:attrNameLst>
                                          <p:attrName>style.visibility</p:attrName>
                                        </p:attrNameLst>
                                      </p:cBhvr>
                                      <p:to>
                                        <p:strVal val="visible"/>
                                      </p:to>
                                    </p:set>
                                    <p:animEffect transition="in" filter="fade">
                                      <p:cBhvr>
                                        <p:cTn id="23" dur="200"/>
                                        <p:tgtEl>
                                          <p:spTgt spid="112"/>
                                        </p:tgtEl>
                                      </p:cBhvr>
                                    </p:animEffect>
                                  </p:childTnLst>
                                </p:cTn>
                              </p:par>
                              <p:par>
                                <p:cTn id="24" presetID="26" presetClass="emph" presetSubtype="0" fill="hold" grpId="0" nodeType="withEffect">
                                  <p:stCondLst>
                                    <p:cond delay="400"/>
                                  </p:stCondLst>
                                  <p:childTnLst>
                                    <p:animEffect transition="out" filter="fade">
                                      <p:cBhvr>
                                        <p:cTn id="25" dur="500" tmFilter="0, 0; .2, .5; .8, .5; 1, 0"/>
                                        <p:tgtEl>
                                          <p:spTgt spid="43"/>
                                        </p:tgtEl>
                                      </p:cBhvr>
                                    </p:animEffect>
                                    <p:animScale>
                                      <p:cBhvr>
                                        <p:cTn id="26" dur="250" autoRev="1" fill="hold"/>
                                        <p:tgtEl>
                                          <p:spTgt spid="43"/>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22" presetClass="exit" presetSubtype="1" fill="hold" nodeType="clickEffect">
                                  <p:stCondLst>
                                    <p:cond delay="0"/>
                                  </p:stCondLst>
                                  <p:childTnLst>
                                    <p:animEffect transition="out" filter="wipe(up)">
                                      <p:cBhvr>
                                        <p:cTn id="30" dur="750"/>
                                        <p:tgtEl>
                                          <p:spTgt spid="80"/>
                                        </p:tgtEl>
                                      </p:cBhvr>
                                    </p:animEffect>
                                    <p:set>
                                      <p:cBhvr>
                                        <p:cTn id="31" dur="1" fill="hold">
                                          <p:stCondLst>
                                            <p:cond delay="749"/>
                                          </p:stCondLst>
                                        </p:cTn>
                                        <p:tgtEl>
                                          <p:spTgt spid="80"/>
                                        </p:tgtEl>
                                        <p:attrNameLst>
                                          <p:attrName>style.visibility</p:attrName>
                                        </p:attrNameLst>
                                      </p:cBhvr>
                                      <p:to>
                                        <p:strVal val="hidden"/>
                                      </p:to>
                                    </p:set>
                                  </p:childTnLst>
                                </p:cTn>
                              </p:par>
                              <p:par>
                                <p:cTn id="32" presetID="22" presetClass="entr" presetSubtype="1" fill="hold" nodeType="withEffect">
                                  <p:stCondLst>
                                    <p:cond delay="100"/>
                                  </p:stCondLst>
                                  <p:childTnLst>
                                    <p:set>
                                      <p:cBhvr>
                                        <p:cTn id="33" dur="1" fill="hold">
                                          <p:stCondLst>
                                            <p:cond delay="0"/>
                                          </p:stCondLst>
                                        </p:cTn>
                                        <p:tgtEl>
                                          <p:spTgt spid="10"/>
                                        </p:tgtEl>
                                        <p:attrNameLst>
                                          <p:attrName>style.visibility</p:attrName>
                                        </p:attrNameLst>
                                      </p:cBhvr>
                                      <p:to>
                                        <p:strVal val="visible"/>
                                      </p:to>
                                    </p:set>
                                    <p:animEffect transition="in" filter="wipe(up)">
                                      <p:cBhvr>
                                        <p:cTn id="34" dur="750"/>
                                        <p:tgtEl>
                                          <p:spTgt spid="10"/>
                                        </p:tgtEl>
                                      </p:cBhvr>
                                    </p:animEffect>
                                  </p:childTnLst>
                                </p:cTn>
                              </p:par>
                              <p:par>
                                <p:cTn id="35" presetID="10" presetClass="entr" presetSubtype="0" fill="hold" nodeType="withEffect">
                                  <p:stCondLst>
                                    <p:cond delay="400"/>
                                  </p:stCondLst>
                                  <p:childTnLst>
                                    <p:set>
                                      <p:cBhvr>
                                        <p:cTn id="36" dur="1" fill="hold">
                                          <p:stCondLst>
                                            <p:cond delay="0"/>
                                          </p:stCondLst>
                                        </p:cTn>
                                        <p:tgtEl>
                                          <p:spTgt spid="81"/>
                                        </p:tgtEl>
                                        <p:attrNameLst>
                                          <p:attrName>style.visibility</p:attrName>
                                        </p:attrNameLst>
                                      </p:cBhvr>
                                      <p:to>
                                        <p:strVal val="visible"/>
                                      </p:to>
                                    </p:set>
                                    <p:animEffect transition="in" filter="fade">
                                      <p:cBhvr>
                                        <p:cTn id="37" dur="200"/>
                                        <p:tgtEl>
                                          <p:spTgt spid="81"/>
                                        </p:tgtEl>
                                      </p:cBhvr>
                                    </p:animEffect>
                                  </p:childTnLst>
                                </p:cTn>
                              </p:par>
                              <p:par>
                                <p:cTn id="38" presetID="26" presetClass="emph" presetSubtype="0" fill="hold" nodeType="withEffect">
                                  <p:stCondLst>
                                    <p:cond delay="600"/>
                                  </p:stCondLst>
                                  <p:childTnLst>
                                    <p:animEffect transition="out" filter="fade">
                                      <p:cBhvr>
                                        <p:cTn id="39" dur="500" tmFilter="0, 0; .2, .5; .8, .5; 1, 0"/>
                                        <p:tgtEl>
                                          <p:spTgt spid="6"/>
                                        </p:tgtEl>
                                      </p:cBhvr>
                                    </p:animEffect>
                                    <p:animScale>
                                      <p:cBhvr>
                                        <p:cTn id="40"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52C3D-9433-E5A2-9337-61BE3DD852D4}"/>
              </a:ext>
            </a:extLst>
          </p:cNvPr>
          <p:cNvSpPr>
            <a:spLocks noGrp="1"/>
          </p:cNvSpPr>
          <p:nvPr>
            <p:ph type="title"/>
          </p:nvPr>
        </p:nvSpPr>
        <p:spPr/>
        <p:txBody>
          <a:bodyPr/>
          <a:lstStyle/>
          <a:p>
            <a:r>
              <a:rPr lang="en-US" altLang="zh-CN" dirty="0">
                <a:latin typeface="Abril Fatface" panose="02000503000000020003" pitchFamily="2" charset="0"/>
              </a:rPr>
              <a:t>Orloj</a:t>
            </a:r>
            <a:r>
              <a:rPr lang="en-US" altLang="zh-CN" dirty="0"/>
              <a:t> Architecture</a:t>
            </a:r>
            <a:endParaRPr lang="zh-CN" altLang="en-US" dirty="0"/>
          </a:p>
        </p:txBody>
      </p:sp>
      <p:sp>
        <p:nvSpPr>
          <p:cNvPr id="4" name="Slide Number Placeholder 4">
            <a:extLst>
              <a:ext uri="{FF2B5EF4-FFF2-40B4-BE49-F238E27FC236}">
                <a16:creationId xmlns:a16="http://schemas.microsoft.com/office/drawing/2014/main" id="{40865CF7-ED48-BA90-EA9D-78A84A795EC2}"/>
              </a:ext>
            </a:extLst>
          </p:cNvPr>
          <p:cNvSpPr>
            <a:spLocks noGrp="1"/>
          </p:cNvSpPr>
          <p:nvPr>
            <p:ph type="sldNum" sz="quarter" idx="12"/>
          </p:nvPr>
        </p:nvSpPr>
        <p:spPr>
          <a:xfrm>
            <a:off x="10558200" y="6426000"/>
            <a:ext cx="937800" cy="432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4BC627-AC99-AB40-AA77-AD4C10984B8E}" type="slidenum">
              <a:rPr kumimoji="0" lang="en-US" sz="1200" b="0" i="0" u="none" strike="noStrike" kern="1200" cap="none" spc="0" normalizeH="0" baseline="0" noProof="0" smtClean="0">
                <a:ln>
                  <a:noFill/>
                </a:ln>
                <a:solidFill>
                  <a:srgbClr val="EEECE1">
                    <a:lumMod val="50000"/>
                  </a:srgbClr>
                </a:solidFill>
                <a:effectLst/>
                <a:uLnTx/>
                <a:uFillTx/>
                <a:latin typeface="Abril Fatface" panose="02000503000000020003"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srgbClr val="EEECE1">
                  <a:lumMod val="50000"/>
                </a:srgbClr>
              </a:solidFill>
              <a:effectLst/>
              <a:uLnTx/>
              <a:uFillTx/>
              <a:latin typeface="Abril Fatface" panose="02000503000000020003" pitchFamily="2" charset="0"/>
              <a:ea typeface="+mn-ea"/>
              <a:cs typeface="+mn-cs"/>
            </a:endParaRPr>
          </a:p>
        </p:txBody>
      </p:sp>
      <p:sp>
        <p:nvSpPr>
          <p:cNvPr id="9" name="文本框 12">
            <a:extLst>
              <a:ext uri="{FF2B5EF4-FFF2-40B4-BE49-F238E27FC236}">
                <a16:creationId xmlns:a16="http://schemas.microsoft.com/office/drawing/2014/main" id="{50074070-9BD7-94D3-4EB2-BE94F3DC000C}"/>
              </a:ext>
            </a:extLst>
          </p:cNvPr>
          <p:cNvSpPr txBox="1"/>
          <p:nvPr/>
        </p:nvSpPr>
        <p:spPr>
          <a:xfrm>
            <a:off x="2450511" y="3267792"/>
            <a:ext cx="615553" cy="1094221"/>
          </a:xfrm>
          <a:prstGeom prst="rect">
            <a:avLst/>
          </a:prstGeom>
          <a:noFill/>
        </p:spPr>
        <p:txBody>
          <a:bodyPr vert="vert270" wrap="square" lIns="0" tIns="0" rIns="0" bIns="0" rtlCol="0" anchor="ctr" anchorCtr="0">
            <a:spAutoFit/>
          </a:bodyPr>
          <a:lstStyle/>
          <a:p>
            <a:pPr algn="ctr"/>
            <a:r>
              <a:rPr lang="en-US" altLang="zh-CN" sz="2000" dirty="0">
                <a:cs typeface="Times New Roman" panose="02020603050405020304" pitchFamily="18" charset="0"/>
              </a:rPr>
              <a:t>Dynamic Batching</a:t>
            </a:r>
            <a:endParaRPr lang="zh-CN" altLang="en-US" sz="2000" dirty="0">
              <a:cs typeface="Times New Roman" panose="02020603050405020304" pitchFamily="18" charset="0"/>
            </a:endParaRPr>
          </a:p>
        </p:txBody>
      </p:sp>
      <p:cxnSp>
        <p:nvCxnSpPr>
          <p:cNvPr id="10" name="直接箭头连接符 66">
            <a:extLst>
              <a:ext uri="{FF2B5EF4-FFF2-40B4-BE49-F238E27FC236}">
                <a16:creationId xmlns:a16="http://schemas.microsoft.com/office/drawing/2014/main" id="{63B16250-2AC7-581E-27A3-1149B82ED321}"/>
              </a:ext>
            </a:extLst>
          </p:cNvPr>
          <p:cNvCxnSpPr>
            <a:cxnSpLocks/>
          </p:cNvCxnSpPr>
          <p:nvPr/>
        </p:nvCxnSpPr>
        <p:spPr>
          <a:xfrm>
            <a:off x="3484166" y="2591597"/>
            <a:ext cx="0" cy="2211586"/>
          </a:xfrm>
          <a:prstGeom prst="straightConnector1">
            <a:avLst/>
          </a:pr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2" name="任意多边形: 形状 35">
            <a:extLst>
              <a:ext uri="{FF2B5EF4-FFF2-40B4-BE49-F238E27FC236}">
                <a16:creationId xmlns:a16="http://schemas.microsoft.com/office/drawing/2014/main" id="{076E2EDC-151C-49AE-ABC2-54F05933053F}"/>
              </a:ext>
            </a:extLst>
          </p:cNvPr>
          <p:cNvSpPr/>
          <p:nvPr/>
        </p:nvSpPr>
        <p:spPr>
          <a:xfrm>
            <a:off x="2281324" y="1751830"/>
            <a:ext cx="2454886" cy="449752"/>
          </a:xfrm>
          <a:custGeom>
            <a:avLst/>
            <a:gdLst>
              <a:gd name="connsiteX0" fmla="*/ 92868 w 990600"/>
              <a:gd name="connsiteY0" fmla="*/ 0 h 152400"/>
              <a:gd name="connsiteX1" fmla="*/ 990600 w 990600"/>
              <a:gd name="connsiteY1" fmla="*/ 0 h 152400"/>
              <a:gd name="connsiteX2" fmla="*/ 990600 w 990600"/>
              <a:gd name="connsiteY2" fmla="*/ 152400 h 152400"/>
              <a:gd name="connsiteX3" fmla="*/ 95250 w 990600"/>
              <a:gd name="connsiteY3" fmla="*/ 152400 h 152400"/>
              <a:gd name="connsiteX4" fmla="*/ 0 w 990600"/>
              <a:gd name="connsiteY4" fmla="*/ 152400 h 152400"/>
              <a:gd name="connsiteX0" fmla="*/ 0 w 897732"/>
              <a:gd name="connsiteY0" fmla="*/ 0 h 152400"/>
              <a:gd name="connsiteX1" fmla="*/ 897732 w 897732"/>
              <a:gd name="connsiteY1" fmla="*/ 0 h 152400"/>
              <a:gd name="connsiteX2" fmla="*/ 897732 w 897732"/>
              <a:gd name="connsiteY2" fmla="*/ 152400 h 152400"/>
              <a:gd name="connsiteX3" fmla="*/ 2382 w 897732"/>
              <a:gd name="connsiteY3" fmla="*/ 152400 h 152400"/>
              <a:gd name="connsiteX0" fmla="*/ 16668 w 914400"/>
              <a:gd name="connsiteY0" fmla="*/ 0 h 152400"/>
              <a:gd name="connsiteX1" fmla="*/ 914400 w 914400"/>
              <a:gd name="connsiteY1" fmla="*/ 0 h 152400"/>
              <a:gd name="connsiteX2" fmla="*/ 914400 w 914400"/>
              <a:gd name="connsiteY2" fmla="*/ 152400 h 152400"/>
              <a:gd name="connsiteX3" fmla="*/ 0 w 914400"/>
              <a:gd name="connsiteY3" fmla="*/ 152400 h 152400"/>
              <a:gd name="connsiteX0" fmla="*/ 2381 w 914400"/>
              <a:gd name="connsiteY0" fmla="*/ 2381 h 152400"/>
              <a:gd name="connsiteX1" fmla="*/ 914400 w 914400"/>
              <a:gd name="connsiteY1" fmla="*/ 0 h 152400"/>
              <a:gd name="connsiteX2" fmla="*/ 914400 w 914400"/>
              <a:gd name="connsiteY2" fmla="*/ 152400 h 152400"/>
              <a:gd name="connsiteX3" fmla="*/ 0 w 914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914400" h="152400">
                <a:moveTo>
                  <a:pt x="2381" y="2381"/>
                </a:moveTo>
                <a:lnTo>
                  <a:pt x="914400" y="0"/>
                </a:lnTo>
                <a:lnTo>
                  <a:pt x="914400" y="152400"/>
                </a:lnTo>
                <a:lnTo>
                  <a:pt x="0" y="152400"/>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p>
        </p:txBody>
      </p:sp>
      <p:sp>
        <p:nvSpPr>
          <p:cNvPr id="16" name="文本框 69">
            <a:extLst>
              <a:ext uri="{FF2B5EF4-FFF2-40B4-BE49-F238E27FC236}">
                <a16:creationId xmlns:a16="http://schemas.microsoft.com/office/drawing/2014/main" id="{CC80D4F6-81EA-910D-78C8-6CAB10D1203C}"/>
              </a:ext>
            </a:extLst>
          </p:cNvPr>
          <p:cNvSpPr txBox="1"/>
          <p:nvPr/>
        </p:nvSpPr>
        <p:spPr>
          <a:xfrm>
            <a:off x="2446249" y="2201227"/>
            <a:ext cx="2151524" cy="307776"/>
          </a:xfrm>
          <a:prstGeom prst="rect">
            <a:avLst/>
          </a:prstGeom>
          <a:noFill/>
        </p:spPr>
        <p:txBody>
          <a:bodyPr wrap="square" lIns="0" tIns="0" rIns="0" bIns="0" rtlCol="0" anchor="ctr" anchorCtr="0">
            <a:spAutoFit/>
          </a:bodyPr>
          <a:lstStyle/>
          <a:p>
            <a:pPr algn="ctr"/>
            <a:r>
              <a:rPr lang="en-US" altLang="zh-CN" sz="2000" dirty="0">
                <a:cs typeface="Times New Roman" panose="02020603050405020304" pitchFamily="18" charset="0"/>
              </a:rPr>
              <a:t>Priority Queue</a:t>
            </a:r>
            <a:endParaRPr lang="zh-CN" altLang="en-US" sz="2000" dirty="0">
              <a:cs typeface="Times New Roman" panose="02020603050405020304" pitchFamily="18" charset="0"/>
            </a:endParaRPr>
          </a:p>
        </p:txBody>
      </p:sp>
      <p:cxnSp>
        <p:nvCxnSpPr>
          <p:cNvPr id="72" name="!!arrow1">
            <a:extLst>
              <a:ext uri="{FF2B5EF4-FFF2-40B4-BE49-F238E27FC236}">
                <a16:creationId xmlns:a16="http://schemas.microsoft.com/office/drawing/2014/main" id="{5BFC9BB6-9EC3-BE24-3A9D-1C36CE7773B2}"/>
              </a:ext>
            </a:extLst>
          </p:cNvPr>
          <p:cNvCxnSpPr>
            <a:cxnSpLocks/>
          </p:cNvCxnSpPr>
          <p:nvPr/>
        </p:nvCxnSpPr>
        <p:spPr>
          <a:xfrm>
            <a:off x="3979858" y="5091928"/>
            <a:ext cx="2065342" cy="0"/>
          </a:xfrm>
          <a:prstGeom prst="straightConnector1">
            <a:avLst/>
          </a:pr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DC8B14E1-C901-1C6D-7DAE-C02ADCA8C58D}"/>
              </a:ext>
            </a:extLst>
          </p:cNvPr>
          <p:cNvSpPr/>
          <p:nvPr/>
        </p:nvSpPr>
        <p:spPr>
          <a:xfrm>
            <a:off x="3679825" y="4955391"/>
            <a:ext cx="936181" cy="2166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73">
            <a:extLst>
              <a:ext uri="{FF2B5EF4-FFF2-40B4-BE49-F238E27FC236}">
                <a16:creationId xmlns:a16="http://schemas.microsoft.com/office/drawing/2014/main" id="{14923968-0D2B-7BD9-DC4F-343D555349A6}"/>
              </a:ext>
            </a:extLst>
          </p:cNvPr>
          <p:cNvGrpSpPr/>
          <p:nvPr/>
        </p:nvGrpSpPr>
        <p:grpSpPr>
          <a:xfrm>
            <a:off x="8566267" y="4851685"/>
            <a:ext cx="1393194" cy="757735"/>
            <a:chOff x="2002415" y="867511"/>
            <a:chExt cx="484013" cy="348154"/>
          </a:xfrm>
        </p:grpSpPr>
        <p:pic>
          <p:nvPicPr>
            <p:cNvPr id="19" name="图形 59" descr="处理器 纯色填充">
              <a:extLst>
                <a:ext uri="{FF2B5EF4-FFF2-40B4-BE49-F238E27FC236}">
                  <a16:creationId xmlns:a16="http://schemas.microsoft.com/office/drawing/2014/main" id="{A02DD46B-3C93-363A-9C91-397BC36C7E52}"/>
                </a:ext>
              </a:extLst>
            </p:cNvPr>
            <p:cNvPicPr>
              <a:picLocks/>
            </p:cNvPicPr>
            <p:nvPr/>
          </p:nvPicPr>
          <p:blipFill>
            <a:blip r:embed="rId3">
              <a:extLst>
                <a:ext uri="{96DAC541-7B7A-43D3-8B79-37D633B846F1}">
                  <asvg:svgBlip xmlns:asvg="http://schemas.microsoft.com/office/drawing/2016/SVG/main" r:embed="rId4"/>
                </a:ext>
              </a:extLst>
            </a:blip>
            <a:stretch>
              <a:fillRect/>
            </a:stretch>
          </p:blipFill>
          <p:spPr>
            <a:xfrm>
              <a:off x="2161250" y="867511"/>
              <a:ext cx="166341" cy="219600"/>
            </a:xfrm>
            <a:prstGeom prst="rect">
              <a:avLst/>
            </a:prstGeom>
          </p:spPr>
        </p:pic>
        <p:sp>
          <p:nvSpPr>
            <p:cNvPr id="20" name="文本框 72">
              <a:extLst>
                <a:ext uri="{FF2B5EF4-FFF2-40B4-BE49-F238E27FC236}">
                  <a16:creationId xmlns:a16="http://schemas.microsoft.com/office/drawing/2014/main" id="{58C46F82-4D66-E9AC-21AA-78CC6EF9A94C}"/>
                </a:ext>
              </a:extLst>
            </p:cNvPr>
            <p:cNvSpPr txBox="1"/>
            <p:nvPr/>
          </p:nvSpPr>
          <p:spPr>
            <a:xfrm>
              <a:off x="2002415" y="1074252"/>
              <a:ext cx="484013" cy="141413"/>
            </a:xfrm>
            <a:prstGeom prst="rect">
              <a:avLst/>
            </a:prstGeom>
            <a:noFill/>
          </p:spPr>
          <p:txBody>
            <a:bodyPr wrap="square" lIns="0" tIns="0" rIns="0" bIns="0" rtlCol="0" anchor="ctr" anchorCtr="0">
              <a:spAutoFit/>
            </a:bodyPr>
            <a:lstStyle/>
            <a:p>
              <a:pPr algn="ctr"/>
              <a:r>
                <a:rPr lang="en-US" altLang="zh-CN" sz="2000" dirty="0">
                  <a:cs typeface="Times New Roman" panose="02020603050405020304" pitchFamily="18" charset="0"/>
                </a:rPr>
                <a:t>Worker</a:t>
              </a:r>
              <a:endParaRPr lang="zh-CN" altLang="en-US" sz="2000" dirty="0">
                <a:cs typeface="Times New Roman" panose="02020603050405020304" pitchFamily="18" charset="0"/>
              </a:endParaRPr>
            </a:p>
          </p:txBody>
        </p:sp>
      </p:grpSp>
      <p:cxnSp>
        <p:nvCxnSpPr>
          <p:cNvPr id="21" name="直接箭头连接符 57">
            <a:extLst>
              <a:ext uri="{FF2B5EF4-FFF2-40B4-BE49-F238E27FC236}">
                <a16:creationId xmlns:a16="http://schemas.microsoft.com/office/drawing/2014/main" id="{680F53A4-D5DE-50CF-2491-0DF3B181975D}"/>
              </a:ext>
            </a:extLst>
          </p:cNvPr>
          <p:cNvCxnSpPr>
            <a:cxnSpLocks/>
          </p:cNvCxnSpPr>
          <p:nvPr/>
        </p:nvCxnSpPr>
        <p:spPr>
          <a:xfrm>
            <a:off x="7544231" y="5091613"/>
            <a:ext cx="1137489" cy="0"/>
          </a:xfrm>
          <a:prstGeom prst="straightConnector1">
            <a:avLst/>
          </a:pr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22" name="组合 16">
            <a:extLst>
              <a:ext uri="{FF2B5EF4-FFF2-40B4-BE49-F238E27FC236}">
                <a16:creationId xmlns:a16="http://schemas.microsoft.com/office/drawing/2014/main" id="{98BEB7A1-0B7B-C57B-DE35-FD9F0516C734}"/>
              </a:ext>
            </a:extLst>
          </p:cNvPr>
          <p:cNvGrpSpPr/>
          <p:nvPr/>
        </p:nvGrpSpPr>
        <p:grpSpPr>
          <a:xfrm>
            <a:off x="5959926" y="4843136"/>
            <a:ext cx="1584304" cy="775704"/>
            <a:chOff x="1147268" y="1173443"/>
            <a:chExt cx="550407" cy="356410"/>
          </a:xfrm>
        </p:grpSpPr>
        <p:sp>
          <p:nvSpPr>
            <p:cNvPr id="23" name="文本框 56">
              <a:extLst>
                <a:ext uri="{FF2B5EF4-FFF2-40B4-BE49-F238E27FC236}">
                  <a16:creationId xmlns:a16="http://schemas.microsoft.com/office/drawing/2014/main" id="{95D35F66-FF45-67AA-B34E-3ABF6E978DD0}"/>
                </a:ext>
              </a:extLst>
            </p:cNvPr>
            <p:cNvSpPr txBox="1"/>
            <p:nvPr/>
          </p:nvSpPr>
          <p:spPr>
            <a:xfrm>
              <a:off x="1147268" y="1388440"/>
              <a:ext cx="550407" cy="141413"/>
            </a:xfrm>
            <a:prstGeom prst="rect">
              <a:avLst/>
            </a:prstGeom>
            <a:noFill/>
          </p:spPr>
          <p:txBody>
            <a:bodyPr wrap="square" lIns="0" tIns="0" rIns="0" bIns="0" rtlCol="0" anchor="ctr" anchorCtr="0">
              <a:spAutoFit/>
            </a:bodyPr>
            <a:lstStyle/>
            <a:p>
              <a:pPr algn="ctr"/>
              <a:r>
                <a:rPr lang="en-US" altLang="zh-CN" sz="2000" dirty="0">
                  <a:cs typeface="Times New Roman" panose="02020603050405020304" pitchFamily="18" charset="0"/>
                </a:rPr>
                <a:t>Scheduler</a:t>
              </a:r>
              <a:endParaRPr lang="zh-CN" altLang="en-US" sz="2400" dirty="0">
                <a:cs typeface="Times New Roman" panose="02020603050405020304" pitchFamily="18" charset="0"/>
              </a:endParaRPr>
            </a:p>
          </p:txBody>
        </p:sp>
        <p:pic>
          <p:nvPicPr>
            <p:cNvPr id="24" name="图形 13" descr="带箭头的圆圈 纯色填充">
              <a:extLst>
                <a:ext uri="{FF2B5EF4-FFF2-40B4-BE49-F238E27FC236}">
                  <a16:creationId xmlns:a16="http://schemas.microsoft.com/office/drawing/2014/main" id="{9663F100-8EEB-926F-A6D2-5727325732A3}"/>
                </a:ext>
              </a:extLst>
            </p:cNvPr>
            <p:cNvPicPr>
              <a:picLocks/>
            </p:cNvPicPr>
            <p:nvPr/>
          </p:nvPicPr>
          <p:blipFill>
            <a:blip r:embed="rId5">
              <a:extLst>
                <a:ext uri="{96DAC541-7B7A-43D3-8B79-37D633B846F1}">
                  <asvg:svgBlip xmlns:asvg="http://schemas.microsoft.com/office/drawing/2016/SVG/main" r:embed="rId6"/>
                </a:ext>
              </a:extLst>
            </a:blip>
            <a:stretch>
              <a:fillRect/>
            </a:stretch>
          </p:blipFill>
          <p:spPr>
            <a:xfrm>
              <a:off x="1339301" y="1173443"/>
              <a:ext cx="166341" cy="219600"/>
            </a:xfrm>
            <a:prstGeom prst="rect">
              <a:avLst/>
            </a:prstGeom>
          </p:spPr>
        </p:pic>
      </p:grpSp>
      <p:cxnSp>
        <p:nvCxnSpPr>
          <p:cNvPr id="25" name="直接箭头连接符 41">
            <a:extLst>
              <a:ext uri="{FF2B5EF4-FFF2-40B4-BE49-F238E27FC236}">
                <a16:creationId xmlns:a16="http://schemas.microsoft.com/office/drawing/2014/main" id="{7D0D36F5-C024-905A-5E57-30E5A2CED2A4}"/>
              </a:ext>
            </a:extLst>
          </p:cNvPr>
          <p:cNvCxnSpPr>
            <a:cxnSpLocks/>
          </p:cNvCxnSpPr>
          <p:nvPr/>
        </p:nvCxnSpPr>
        <p:spPr>
          <a:xfrm flipH="1">
            <a:off x="5073833" y="1978197"/>
            <a:ext cx="3377102" cy="0"/>
          </a:xfrm>
          <a:prstGeom prst="straightConnector1">
            <a:avLst/>
          </a:prstGeom>
          <a:ln w="28575">
            <a:solidFill>
              <a:schemeClr val="tx1"/>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26" name="文本框 42">
            <a:extLst>
              <a:ext uri="{FF2B5EF4-FFF2-40B4-BE49-F238E27FC236}">
                <a16:creationId xmlns:a16="http://schemas.microsoft.com/office/drawing/2014/main" id="{3F9BAD71-4B2D-54FE-0634-DDAEC75B7FF5}"/>
              </a:ext>
            </a:extLst>
          </p:cNvPr>
          <p:cNvSpPr txBox="1"/>
          <p:nvPr/>
        </p:nvSpPr>
        <p:spPr>
          <a:xfrm>
            <a:off x="5429993" y="2157682"/>
            <a:ext cx="2899594" cy="307777"/>
          </a:xfrm>
          <a:prstGeom prst="rect">
            <a:avLst/>
          </a:prstGeom>
          <a:noFill/>
        </p:spPr>
        <p:txBody>
          <a:bodyPr wrap="square" lIns="0" tIns="0" rIns="0" bIns="0" rtlCol="0" anchor="ctr" anchorCtr="0">
            <a:spAutoFit/>
          </a:bodyPr>
          <a:lstStyle/>
          <a:p>
            <a:pPr algn="ctr"/>
            <a:r>
              <a:rPr lang="en-US" altLang="zh-CN" sz="2000" dirty="0">
                <a:cs typeface="Times New Roman" panose="02020603050405020304" pitchFamily="18" charset="0"/>
              </a:rPr>
              <a:t>Execution Time Distribution</a:t>
            </a:r>
          </a:p>
        </p:txBody>
      </p:sp>
      <p:pic>
        <p:nvPicPr>
          <p:cNvPr id="15" name="图形 38" descr="纸张 轮廓">
            <a:extLst>
              <a:ext uri="{FF2B5EF4-FFF2-40B4-BE49-F238E27FC236}">
                <a16:creationId xmlns:a16="http://schemas.microsoft.com/office/drawing/2014/main" id="{9D83B428-76E2-1AEE-D872-4F1648663204}"/>
              </a:ext>
            </a:extLst>
          </p:cNvPr>
          <p:cNvPicPr>
            <a:picLocks/>
          </p:cNvPicPr>
          <p:nvPr/>
        </p:nvPicPr>
        <p:blipFill>
          <a:blip r:embed="rId7">
            <a:extLst>
              <a:ext uri="{96DAC541-7B7A-43D3-8B79-37D633B846F1}">
                <asvg:svgBlip xmlns:asvg="http://schemas.microsoft.com/office/drawing/2016/SVG/main" r:embed="rId8"/>
              </a:ext>
            </a:extLst>
          </a:blip>
          <a:stretch>
            <a:fillRect/>
          </a:stretch>
        </p:blipFill>
        <p:spPr>
          <a:xfrm>
            <a:off x="4305622" y="1776593"/>
            <a:ext cx="399600" cy="400227"/>
          </a:xfrm>
          <a:prstGeom prst="rect">
            <a:avLst/>
          </a:prstGeom>
        </p:spPr>
      </p:pic>
      <p:pic>
        <p:nvPicPr>
          <p:cNvPr id="30" name="图形 63" descr="条形图 轮廓">
            <a:extLst>
              <a:ext uri="{FF2B5EF4-FFF2-40B4-BE49-F238E27FC236}">
                <a16:creationId xmlns:a16="http://schemas.microsoft.com/office/drawing/2014/main" id="{CE477D66-D920-D1CD-E9E9-FB399C9E25A7}"/>
              </a:ext>
            </a:extLst>
          </p:cNvPr>
          <p:cNvPicPr>
            <a:picLocks/>
          </p:cNvPicPr>
          <p:nvPr/>
        </p:nvPicPr>
        <p:blipFill>
          <a:blip r:embed="rId9">
            <a:extLst>
              <a:ext uri="{96DAC541-7B7A-43D3-8B79-37D633B846F1}">
                <asvg:svgBlip xmlns:asvg="http://schemas.microsoft.com/office/drawing/2016/SVG/main" r:embed="rId10"/>
              </a:ext>
            </a:extLst>
          </a:blip>
          <a:stretch>
            <a:fillRect/>
          </a:stretch>
        </p:blipFill>
        <p:spPr>
          <a:xfrm>
            <a:off x="4391122" y="1860591"/>
            <a:ext cx="228600" cy="232230"/>
          </a:xfrm>
          <a:prstGeom prst="rect">
            <a:avLst/>
          </a:prstGeom>
        </p:spPr>
      </p:pic>
      <p:grpSp>
        <p:nvGrpSpPr>
          <p:cNvPr id="6" name="Group 5">
            <a:extLst>
              <a:ext uri="{FF2B5EF4-FFF2-40B4-BE49-F238E27FC236}">
                <a16:creationId xmlns:a16="http://schemas.microsoft.com/office/drawing/2014/main" id="{47F54462-2699-2A50-435A-34F4E06BA36E}"/>
              </a:ext>
            </a:extLst>
          </p:cNvPr>
          <p:cNvGrpSpPr/>
          <p:nvPr/>
        </p:nvGrpSpPr>
        <p:grpSpPr>
          <a:xfrm>
            <a:off x="3663012" y="4857005"/>
            <a:ext cx="827532" cy="752415"/>
            <a:chOff x="3663012" y="4857005"/>
            <a:chExt cx="827532" cy="752415"/>
          </a:xfrm>
        </p:grpSpPr>
        <p:grpSp>
          <p:nvGrpSpPr>
            <p:cNvPr id="32" name="组合 68">
              <a:extLst>
                <a:ext uri="{FF2B5EF4-FFF2-40B4-BE49-F238E27FC236}">
                  <a16:creationId xmlns:a16="http://schemas.microsoft.com/office/drawing/2014/main" id="{9407754F-E98A-9B41-28D3-D93D3A2A7120}"/>
                </a:ext>
              </a:extLst>
            </p:cNvPr>
            <p:cNvGrpSpPr>
              <a:grpSpLocks/>
            </p:cNvGrpSpPr>
            <p:nvPr/>
          </p:nvGrpSpPr>
          <p:grpSpPr>
            <a:xfrm>
              <a:off x="3843030" y="4857005"/>
              <a:ext cx="478800" cy="477946"/>
              <a:chOff x="1532522" y="783531"/>
              <a:chExt cx="312139" cy="304832"/>
            </a:xfrm>
          </p:grpSpPr>
          <p:grpSp>
            <p:nvGrpSpPr>
              <p:cNvPr id="34" name="组合 74">
                <a:extLst>
                  <a:ext uri="{FF2B5EF4-FFF2-40B4-BE49-F238E27FC236}">
                    <a16:creationId xmlns:a16="http://schemas.microsoft.com/office/drawing/2014/main" id="{6D148B66-1978-C107-D9D5-110846E5B69B}"/>
                  </a:ext>
                </a:extLst>
              </p:cNvPr>
              <p:cNvGrpSpPr/>
              <p:nvPr/>
            </p:nvGrpSpPr>
            <p:grpSpPr>
              <a:xfrm>
                <a:off x="1532522" y="783531"/>
                <a:ext cx="260106" cy="260106"/>
                <a:chOff x="1711965" y="880412"/>
                <a:chExt cx="191826" cy="191826"/>
              </a:xfrm>
            </p:grpSpPr>
            <p:sp>
              <p:nvSpPr>
                <p:cNvPr id="41" name="矩形: 剪去单角 81">
                  <a:extLst>
                    <a:ext uri="{FF2B5EF4-FFF2-40B4-BE49-F238E27FC236}">
                      <a16:creationId xmlns:a16="http://schemas.microsoft.com/office/drawing/2014/main" id="{431A4E38-1110-D171-ACAC-D9DD7728FD3D}"/>
                    </a:ext>
                  </a:extLst>
                </p:cNvPr>
                <p:cNvSpPr/>
                <p:nvPr/>
              </p:nvSpPr>
              <p:spPr>
                <a:xfrm>
                  <a:off x="1747207" y="896801"/>
                  <a:ext cx="116581" cy="156503"/>
                </a:xfrm>
                <a:prstGeom prst="snip1Rect">
                  <a:avLst>
                    <a:gd name="adj" fmla="val 35050"/>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00"/>
                </a:p>
              </p:txBody>
            </p:sp>
            <p:pic>
              <p:nvPicPr>
                <p:cNvPr id="42" name="图形 82" descr="纸张 轮廓">
                  <a:extLst>
                    <a:ext uri="{FF2B5EF4-FFF2-40B4-BE49-F238E27FC236}">
                      <a16:creationId xmlns:a16="http://schemas.microsoft.com/office/drawing/2014/main" id="{4D8126A1-9BEC-E204-3C6E-1B204833D77B}"/>
                    </a:ext>
                  </a:extLst>
                </p:cNvPr>
                <p:cNvPicPr>
                  <a:picLocks noChangeAspect="1"/>
                </p:cNvPicPr>
                <p:nvPr/>
              </p:nvPicPr>
              <p:blipFill>
                <a:blip r:embed="rId7">
                  <a:extLst>
                    <a:ext uri="{96DAC541-7B7A-43D3-8B79-37D633B846F1}">
                      <asvg:svgBlip xmlns:asvg="http://schemas.microsoft.com/office/drawing/2016/SVG/main" r:embed="rId11"/>
                    </a:ext>
                  </a:extLst>
                </a:blip>
                <a:stretch>
                  <a:fillRect/>
                </a:stretch>
              </p:blipFill>
              <p:spPr>
                <a:xfrm>
                  <a:off x="1711965" y="880412"/>
                  <a:ext cx="191826" cy="191826"/>
                </a:xfrm>
                <a:prstGeom prst="rect">
                  <a:avLst/>
                </a:prstGeom>
              </p:spPr>
            </p:pic>
          </p:grpSp>
          <p:grpSp>
            <p:nvGrpSpPr>
              <p:cNvPr id="35" name="组合 75">
                <a:extLst>
                  <a:ext uri="{FF2B5EF4-FFF2-40B4-BE49-F238E27FC236}">
                    <a16:creationId xmlns:a16="http://schemas.microsoft.com/office/drawing/2014/main" id="{AA238436-27E8-CA99-C51E-F11C5F9208D6}"/>
                  </a:ext>
                </a:extLst>
              </p:cNvPr>
              <p:cNvGrpSpPr/>
              <p:nvPr/>
            </p:nvGrpSpPr>
            <p:grpSpPr>
              <a:xfrm>
                <a:off x="1558834" y="806783"/>
                <a:ext cx="260106" cy="260106"/>
                <a:chOff x="1711965" y="880412"/>
                <a:chExt cx="191826" cy="191826"/>
              </a:xfrm>
            </p:grpSpPr>
            <p:sp>
              <p:nvSpPr>
                <p:cNvPr id="39" name="矩形: 剪去单角 79">
                  <a:extLst>
                    <a:ext uri="{FF2B5EF4-FFF2-40B4-BE49-F238E27FC236}">
                      <a16:creationId xmlns:a16="http://schemas.microsoft.com/office/drawing/2014/main" id="{3055E439-7A46-A7EB-4B81-1D36DD89F557}"/>
                    </a:ext>
                  </a:extLst>
                </p:cNvPr>
                <p:cNvSpPr/>
                <p:nvPr/>
              </p:nvSpPr>
              <p:spPr>
                <a:xfrm>
                  <a:off x="1747207" y="896801"/>
                  <a:ext cx="116581" cy="156503"/>
                </a:xfrm>
                <a:prstGeom prst="snip1Rect">
                  <a:avLst>
                    <a:gd name="adj" fmla="val 35050"/>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00"/>
                </a:p>
              </p:txBody>
            </p:sp>
            <p:pic>
              <p:nvPicPr>
                <p:cNvPr id="40" name="图形 80" descr="纸张 轮廓">
                  <a:extLst>
                    <a:ext uri="{FF2B5EF4-FFF2-40B4-BE49-F238E27FC236}">
                      <a16:creationId xmlns:a16="http://schemas.microsoft.com/office/drawing/2014/main" id="{3611006C-17D2-9F93-B4A3-41D8029C50B0}"/>
                    </a:ext>
                  </a:extLst>
                </p:cNvPr>
                <p:cNvPicPr>
                  <a:picLocks noChangeAspect="1"/>
                </p:cNvPicPr>
                <p:nvPr/>
              </p:nvPicPr>
              <p:blipFill>
                <a:blip r:embed="rId7">
                  <a:extLst>
                    <a:ext uri="{96DAC541-7B7A-43D3-8B79-37D633B846F1}">
                      <asvg:svgBlip xmlns:asvg="http://schemas.microsoft.com/office/drawing/2016/SVG/main" r:embed="rId11"/>
                    </a:ext>
                  </a:extLst>
                </a:blip>
                <a:stretch>
                  <a:fillRect/>
                </a:stretch>
              </p:blipFill>
              <p:spPr>
                <a:xfrm>
                  <a:off x="1711965" y="880412"/>
                  <a:ext cx="191826" cy="191826"/>
                </a:xfrm>
                <a:prstGeom prst="rect">
                  <a:avLst/>
                </a:prstGeom>
              </p:spPr>
            </p:pic>
          </p:grpSp>
          <p:grpSp>
            <p:nvGrpSpPr>
              <p:cNvPr id="36" name="组合 76">
                <a:extLst>
                  <a:ext uri="{FF2B5EF4-FFF2-40B4-BE49-F238E27FC236}">
                    <a16:creationId xmlns:a16="http://schemas.microsoft.com/office/drawing/2014/main" id="{8CCA1821-806C-D453-BEFB-8143D0BEFA0B}"/>
                  </a:ext>
                </a:extLst>
              </p:cNvPr>
              <p:cNvGrpSpPr/>
              <p:nvPr/>
            </p:nvGrpSpPr>
            <p:grpSpPr>
              <a:xfrm>
                <a:off x="1584555" y="828257"/>
                <a:ext cx="260106" cy="260106"/>
                <a:chOff x="1711965" y="880412"/>
                <a:chExt cx="191826" cy="191826"/>
              </a:xfrm>
            </p:grpSpPr>
            <p:sp>
              <p:nvSpPr>
                <p:cNvPr id="37" name="矩形: 剪去单角 77">
                  <a:extLst>
                    <a:ext uri="{FF2B5EF4-FFF2-40B4-BE49-F238E27FC236}">
                      <a16:creationId xmlns:a16="http://schemas.microsoft.com/office/drawing/2014/main" id="{B4465D75-18E0-91DF-5F8A-02FC324F1099}"/>
                    </a:ext>
                  </a:extLst>
                </p:cNvPr>
                <p:cNvSpPr/>
                <p:nvPr/>
              </p:nvSpPr>
              <p:spPr>
                <a:xfrm>
                  <a:off x="1747207" y="896801"/>
                  <a:ext cx="116581" cy="156503"/>
                </a:xfrm>
                <a:prstGeom prst="snip1Rect">
                  <a:avLst>
                    <a:gd name="adj" fmla="val 35050"/>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00"/>
                </a:p>
              </p:txBody>
            </p:sp>
            <p:pic>
              <p:nvPicPr>
                <p:cNvPr id="38" name="图形 78" descr="纸张 轮廓">
                  <a:extLst>
                    <a:ext uri="{FF2B5EF4-FFF2-40B4-BE49-F238E27FC236}">
                      <a16:creationId xmlns:a16="http://schemas.microsoft.com/office/drawing/2014/main" id="{2360642C-C76A-0D1D-81C5-58373941B7E8}"/>
                    </a:ext>
                  </a:extLst>
                </p:cNvPr>
                <p:cNvPicPr>
                  <a:picLocks/>
                </p:cNvPicPr>
                <p:nvPr/>
              </p:nvPicPr>
              <p:blipFill>
                <a:blip r:embed="rId7">
                  <a:extLst>
                    <a:ext uri="{96DAC541-7B7A-43D3-8B79-37D633B846F1}">
                      <asvg:svgBlip xmlns:asvg="http://schemas.microsoft.com/office/drawing/2016/SVG/main" r:embed="rId11"/>
                    </a:ext>
                  </a:extLst>
                </a:blip>
                <a:stretch>
                  <a:fillRect/>
                </a:stretch>
              </p:blipFill>
              <p:spPr>
                <a:xfrm>
                  <a:off x="1711965" y="880412"/>
                  <a:ext cx="191826" cy="191826"/>
                </a:xfrm>
                <a:prstGeom prst="rect">
                  <a:avLst/>
                </a:prstGeom>
              </p:spPr>
            </p:pic>
          </p:grpSp>
        </p:grpSp>
        <p:sp>
          <p:nvSpPr>
            <p:cNvPr id="33" name="文本框 71">
              <a:extLst>
                <a:ext uri="{FF2B5EF4-FFF2-40B4-BE49-F238E27FC236}">
                  <a16:creationId xmlns:a16="http://schemas.microsoft.com/office/drawing/2014/main" id="{35A2E4EB-F343-554F-5022-E00168A6D4AB}"/>
                </a:ext>
              </a:extLst>
            </p:cNvPr>
            <p:cNvSpPr txBox="1"/>
            <p:nvPr/>
          </p:nvSpPr>
          <p:spPr>
            <a:xfrm>
              <a:off x="3663012" y="5301643"/>
              <a:ext cx="827532" cy="307777"/>
            </a:xfrm>
            <a:prstGeom prst="rect">
              <a:avLst/>
            </a:prstGeom>
            <a:noFill/>
          </p:spPr>
          <p:txBody>
            <a:bodyPr wrap="square" lIns="0" tIns="0" rIns="0" bIns="0" rtlCol="0" anchor="ctr" anchorCtr="0">
              <a:spAutoFit/>
            </a:bodyPr>
            <a:lstStyle/>
            <a:p>
              <a:pPr algn="ctr"/>
              <a:r>
                <a:rPr lang="en-US" altLang="zh-CN" sz="2000" dirty="0">
                  <a:cs typeface="Times New Roman" panose="02020603050405020304" pitchFamily="18" charset="0"/>
                </a:rPr>
                <a:t>Batch</a:t>
              </a:r>
              <a:endParaRPr lang="zh-CN" altLang="en-US" sz="2400" dirty="0">
                <a:cs typeface="Times New Roman" panose="02020603050405020304" pitchFamily="18" charset="0"/>
              </a:endParaRPr>
            </a:p>
          </p:txBody>
        </p:sp>
      </p:grpSp>
      <p:sp>
        <p:nvSpPr>
          <p:cNvPr id="43" name="文本框 85">
            <a:extLst>
              <a:ext uri="{FF2B5EF4-FFF2-40B4-BE49-F238E27FC236}">
                <a16:creationId xmlns:a16="http://schemas.microsoft.com/office/drawing/2014/main" id="{CD26780A-842B-9BD3-CC13-17B721D4C2E9}"/>
              </a:ext>
            </a:extLst>
          </p:cNvPr>
          <p:cNvSpPr txBox="1"/>
          <p:nvPr/>
        </p:nvSpPr>
        <p:spPr>
          <a:xfrm>
            <a:off x="7709268" y="3532528"/>
            <a:ext cx="1130958" cy="615553"/>
          </a:xfrm>
          <a:prstGeom prst="rect">
            <a:avLst/>
          </a:prstGeom>
          <a:noFill/>
        </p:spPr>
        <p:txBody>
          <a:bodyPr wrap="square" lIns="0" tIns="0" rIns="0" bIns="0" rtlCol="0" anchor="ctr" anchorCtr="0">
            <a:spAutoFit/>
          </a:bodyPr>
          <a:lstStyle/>
          <a:p>
            <a:pPr algn="ctr"/>
            <a:r>
              <a:rPr lang="en-US" altLang="zh-CN" sz="2000" dirty="0">
                <a:cs typeface="Times New Roman" panose="02020603050405020304" pitchFamily="18" charset="0"/>
              </a:rPr>
              <a:t>Priority Score</a:t>
            </a:r>
            <a:endParaRPr lang="zh-CN" altLang="en-US" sz="2000" dirty="0">
              <a:cs typeface="Times New Roman" panose="02020603050405020304" pitchFamily="18" charset="0"/>
            </a:endParaRPr>
          </a:p>
        </p:txBody>
      </p:sp>
      <p:cxnSp>
        <p:nvCxnSpPr>
          <p:cNvPr id="44" name="直接箭头连接符 90">
            <a:extLst>
              <a:ext uri="{FF2B5EF4-FFF2-40B4-BE49-F238E27FC236}">
                <a16:creationId xmlns:a16="http://schemas.microsoft.com/office/drawing/2014/main" id="{6BA6EFFE-00B5-4E24-0C12-79604DF9EED3}"/>
              </a:ext>
            </a:extLst>
          </p:cNvPr>
          <p:cNvCxnSpPr>
            <a:cxnSpLocks/>
          </p:cNvCxnSpPr>
          <p:nvPr/>
        </p:nvCxnSpPr>
        <p:spPr>
          <a:xfrm>
            <a:off x="6934200" y="3835631"/>
            <a:ext cx="914400" cy="0"/>
          </a:xfrm>
          <a:prstGeom prst="straightConnector1">
            <a:avLst/>
          </a:prstGeom>
          <a:ln w="28575">
            <a:solidFill>
              <a:schemeClr val="tx1"/>
            </a:solidFill>
            <a:prstDash val="dash"/>
            <a:tailEnd type="triangle" w="lg" len="med"/>
          </a:ln>
        </p:spPr>
        <p:style>
          <a:lnRef idx="1">
            <a:schemeClr val="accent1"/>
          </a:lnRef>
          <a:fillRef idx="0">
            <a:schemeClr val="accent1"/>
          </a:fillRef>
          <a:effectRef idx="0">
            <a:schemeClr val="accent1"/>
          </a:effectRef>
          <a:fontRef idx="minor">
            <a:schemeClr val="tx1"/>
          </a:fontRef>
        </p:style>
      </p:cxnSp>
      <p:pic>
        <p:nvPicPr>
          <p:cNvPr id="46" name="图形 91" descr="条形图 轮廓">
            <a:extLst>
              <a:ext uri="{FF2B5EF4-FFF2-40B4-BE49-F238E27FC236}">
                <a16:creationId xmlns:a16="http://schemas.microsoft.com/office/drawing/2014/main" id="{A122BD14-2C87-B0A4-E0B3-7197D3F49B92}"/>
              </a:ext>
            </a:extLst>
          </p:cNvPr>
          <p:cNvPicPr>
            <a:picLocks/>
          </p:cNvPicPr>
          <p:nvPr/>
        </p:nvPicPr>
        <p:blipFill>
          <a:blip r:embed="rId9">
            <a:extLst>
              <a:ext uri="{96DAC541-7B7A-43D3-8B79-37D633B846F1}">
                <asvg:svgBlip xmlns:asvg="http://schemas.microsoft.com/office/drawing/2016/SVG/main" r:embed="rId12"/>
              </a:ext>
            </a:extLst>
          </a:blip>
          <a:stretch>
            <a:fillRect/>
          </a:stretch>
        </p:blipFill>
        <p:spPr>
          <a:xfrm>
            <a:off x="2764199" y="4857005"/>
            <a:ext cx="475488" cy="477946"/>
          </a:xfrm>
          <a:prstGeom prst="rect">
            <a:avLst/>
          </a:prstGeom>
        </p:spPr>
      </p:pic>
      <p:sp>
        <p:nvSpPr>
          <p:cNvPr id="47" name="文本框 93">
            <a:extLst>
              <a:ext uri="{FF2B5EF4-FFF2-40B4-BE49-F238E27FC236}">
                <a16:creationId xmlns:a16="http://schemas.microsoft.com/office/drawing/2014/main" id="{D02ECB0B-652B-840D-2324-536A44C160FD}"/>
              </a:ext>
            </a:extLst>
          </p:cNvPr>
          <p:cNvSpPr txBox="1"/>
          <p:nvPr/>
        </p:nvSpPr>
        <p:spPr>
          <a:xfrm>
            <a:off x="2281324" y="5332504"/>
            <a:ext cx="1424704" cy="615553"/>
          </a:xfrm>
          <a:prstGeom prst="rect">
            <a:avLst/>
          </a:prstGeom>
          <a:noFill/>
        </p:spPr>
        <p:txBody>
          <a:bodyPr wrap="square" lIns="0" tIns="0" rIns="0" bIns="0" rtlCol="0" anchor="ctr" anchorCtr="0">
            <a:spAutoFit/>
          </a:bodyPr>
          <a:lstStyle/>
          <a:p>
            <a:pPr algn="ctr"/>
            <a:r>
              <a:rPr lang="en-US" altLang="zh-CN" sz="2000" dirty="0">
                <a:cs typeface="Times New Roman" panose="02020603050405020304" pitchFamily="18" charset="0"/>
              </a:rPr>
              <a:t>Estimated Batch Latency</a:t>
            </a:r>
            <a:endParaRPr lang="zh-CN" altLang="en-US" sz="2400" dirty="0">
              <a:cs typeface="Times New Roman" panose="02020603050405020304" pitchFamily="18" charset="0"/>
            </a:endParaRPr>
          </a:p>
        </p:txBody>
      </p:sp>
      <p:pic>
        <p:nvPicPr>
          <p:cNvPr id="53" name="图形 65" descr="条形图 轮廓">
            <a:extLst>
              <a:ext uri="{FF2B5EF4-FFF2-40B4-BE49-F238E27FC236}">
                <a16:creationId xmlns:a16="http://schemas.microsoft.com/office/drawing/2014/main" id="{A36AD255-9FBA-CB62-D79D-88513C6D641D}"/>
              </a:ext>
            </a:extLst>
          </p:cNvPr>
          <p:cNvPicPr>
            <a:picLocks/>
          </p:cNvPicPr>
          <p:nvPr/>
        </p:nvPicPr>
        <p:blipFill>
          <a:blip r:embed="rId9">
            <a:extLst>
              <a:ext uri="{96DAC541-7B7A-43D3-8B79-37D633B846F1}">
                <asvg:svgBlip xmlns:asvg="http://schemas.microsoft.com/office/drawing/2016/SVG/main" r:embed="rId12"/>
              </a:ext>
            </a:extLst>
          </a:blip>
          <a:stretch>
            <a:fillRect/>
          </a:stretch>
        </p:blipFill>
        <p:spPr>
          <a:xfrm>
            <a:off x="4112152" y="3103177"/>
            <a:ext cx="478800" cy="477945"/>
          </a:xfrm>
          <a:prstGeom prst="rect">
            <a:avLst/>
          </a:prstGeom>
        </p:spPr>
      </p:pic>
      <p:pic>
        <p:nvPicPr>
          <p:cNvPr id="54" name="图形 86" descr="条形图 轮廓">
            <a:extLst>
              <a:ext uri="{FF2B5EF4-FFF2-40B4-BE49-F238E27FC236}">
                <a16:creationId xmlns:a16="http://schemas.microsoft.com/office/drawing/2014/main" id="{7B5BB671-BCBB-DC87-6F35-815DCFA4134D}"/>
              </a:ext>
            </a:extLst>
          </p:cNvPr>
          <p:cNvPicPr>
            <a:picLocks/>
          </p:cNvPicPr>
          <p:nvPr/>
        </p:nvPicPr>
        <p:blipFill>
          <a:blip r:embed="rId9">
            <a:extLst>
              <a:ext uri="{96DAC541-7B7A-43D3-8B79-37D633B846F1}">
                <asvg:svgBlip xmlns:asvg="http://schemas.microsoft.com/office/drawing/2016/SVG/main" r:embed="rId12"/>
              </a:ext>
            </a:extLst>
          </a:blip>
          <a:stretch>
            <a:fillRect/>
          </a:stretch>
        </p:blipFill>
        <p:spPr>
          <a:xfrm>
            <a:off x="4112152" y="3612735"/>
            <a:ext cx="478800" cy="477945"/>
          </a:xfrm>
          <a:prstGeom prst="rect">
            <a:avLst/>
          </a:prstGeom>
        </p:spPr>
      </p:pic>
      <p:pic>
        <p:nvPicPr>
          <p:cNvPr id="55" name="图形 87" descr="条形图 轮廓">
            <a:extLst>
              <a:ext uri="{FF2B5EF4-FFF2-40B4-BE49-F238E27FC236}">
                <a16:creationId xmlns:a16="http://schemas.microsoft.com/office/drawing/2014/main" id="{69B1248B-8F89-004A-232E-DA420542D1D9}"/>
              </a:ext>
            </a:extLst>
          </p:cNvPr>
          <p:cNvPicPr>
            <a:picLocks/>
          </p:cNvPicPr>
          <p:nvPr/>
        </p:nvPicPr>
        <p:blipFill>
          <a:blip r:embed="rId9">
            <a:extLst>
              <a:ext uri="{96DAC541-7B7A-43D3-8B79-37D633B846F1}">
                <asvg:svgBlip xmlns:asvg="http://schemas.microsoft.com/office/drawing/2016/SVG/main" r:embed="rId12"/>
              </a:ext>
            </a:extLst>
          </a:blip>
          <a:stretch>
            <a:fillRect/>
          </a:stretch>
        </p:blipFill>
        <p:spPr>
          <a:xfrm>
            <a:off x="4112152" y="4122291"/>
            <a:ext cx="478800" cy="477945"/>
          </a:xfrm>
          <a:prstGeom prst="rect">
            <a:avLst/>
          </a:prstGeom>
        </p:spPr>
      </p:pic>
      <p:grpSp>
        <p:nvGrpSpPr>
          <p:cNvPr id="3" name="Group 2">
            <a:extLst>
              <a:ext uri="{FF2B5EF4-FFF2-40B4-BE49-F238E27FC236}">
                <a16:creationId xmlns:a16="http://schemas.microsoft.com/office/drawing/2014/main" id="{91FB8504-C664-EB29-A74A-32E8C2F1824B}"/>
              </a:ext>
            </a:extLst>
          </p:cNvPr>
          <p:cNvGrpSpPr/>
          <p:nvPr/>
        </p:nvGrpSpPr>
        <p:grpSpPr>
          <a:xfrm>
            <a:off x="4710070" y="3156859"/>
            <a:ext cx="868060" cy="1357543"/>
            <a:chOff x="4710070" y="3156859"/>
            <a:chExt cx="868060" cy="1357543"/>
          </a:xfrm>
        </p:grpSpPr>
        <p:sp>
          <p:nvSpPr>
            <p:cNvPr id="51" name="右大括号 28">
              <a:extLst>
                <a:ext uri="{FF2B5EF4-FFF2-40B4-BE49-F238E27FC236}">
                  <a16:creationId xmlns:a16="http://schemas.microsoft.com/office/drawing/2014/main" id="{01EC9B42-F5BC-AB2B-0219-6233EE8273F1}"/>
                </a:ext>
              </a:extLst>
            </p:cNvPr>
            <p:cNvSpPr/>
            <p:nvPr/>
          </p:nvSpPr>
          <p:spPr>
            <a:xfrm>
              <a:off x="4710070" y="3156859"/>
              <a:ext cx="249470" cy="1357543"/>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4800"/>
            </a:p>
          </p:txBody>
        </p:sp>
        <p:cxnSp>
          <p:nvCxnSpPr>
            <p:cNvPr id="52" name="直接箭头连接符 94">
              <a:extLst>
                <a:ext uri="{FF2B5EF4-FFF2-40B4-BE49-F238E27FC236}">
                  <a16:creationId xmlns:a16="http://schemas.microsoft.com/office/drawing/2014/main" id="{AE3E288B-324F-0EE9-7BFE-C688304DED24}"/>
                </a:ext>
              </a:extLst>
            </p:cNvPr>
            <p:cNvCxnSpPr>
              <a:cxnSpLocks/>
              <a:stCxn id="51" idx="1"/>
            </p:cNvCxnSpPr>
            <p:nvPr/>
          </p:nvCxnSpPr>
          <p:spPr>
            <a:xfrm>
              <a:off x="4959540" y="3835631"/>
              <a:ext cx="618590" cy="0"/>
            </a:xfrm>
            <a:prstGeom prst="straightConnector1">
              <a:avLst/>
            </a:prstGeom>
            <a:ln w="28575">
              <a:solidFill>
                <a:schemeClr val="tx1"/>
              </a:solidFill>
              <a:prstDash val="dash"/>
              <a:tailEnd type="triangle" w="lg" len="med"/>
            </a:ln>
          </p:spPr>
          <p:style>
            <a:lnRef idx="1">
              <a:schemeClr val="accent1"/>
            </a:lnRef>
            <a:fillRef idx="0">
              <a:schemeClr val="accent1"/>
            </a:fillRef>
            <a:effectRef idx="0">
              <a:schemeClr val="accent1"/>
            </a:effectRef>
            <a:fontRef idx="minor">
              <a:schemeClr val="tx1"/>
            </a:fontRef>
          </p:style>
        </p:cxnSp>
      </p:grpSp>
      <p:grpSp>
        <p:nvGrpSpPr>
          <p:cNvPr id="56" name="组合 96">
            <a:extLst>
              <a:ext uri="{FF2B5EF4-FFF2-40B4-BE49-F238E27FC236}">
                <a16:creationId xmlns:a16="http://schemas.microsoft.com/office/drawing/2014/main" id="{00D64D12-0B59-3B10-FD53-57168A0F0312}"/>
              </a:ext>
            </a:extLst>
          </p:cNvPr>
          <p:cNvGrpSpPr/>
          <p:nvPr/>
        </p:nvGrpSpPr>
        <p:grpSpPr>
          <a:xfrm>
            <a:off x="5602026" y="3322104"/>
            <a:ext cx="1446569" cy="1064554"/>
            <a:chOff x="47489" y="1953515"/>
            <a:chExt cx="502556" cy="489127"/>
          </a:xfrm>
        </p:grpSpPr>
        <p:pic>
          <p:nvPicPr>
            <p:cNvPr id="57" name="图形 97" descr="条形图 轮廓">
              <a:extLst>
                <a:ext uri="{FF2B5EF4-FFF2-40B4-BE49-F238E27FC236}">
                  <a16:creationId xmlns:a16="http://schemas.microsoft.com/office/drawing/2014/main" id="{DC0B0A23-C2E6-C117-A110-2D9864387DA1}"/>
                </a:ext>
              </a:extLst>
            </p:cNvPr>
            <p:cNvPicPr>
              <a:picLocks/>
            </p:cNvPicPr>
            <p:nvPr/>
          </p:nvPicPr>
          <p:blipFill>
            <a:blip r:embed="rId9">
              <a:extLst>
                <a:ext uri="{96DAC541-7B7A-43D3-8B79-37D633B846F1}">
                  <asvg:svgBlip xmlns:asvg="http://schemas.microsoft.com/office/drawing/2016/SVG/main" r:embed="rId12"/>
                </a:ext>
              </a:extLst>
            </a:blip>
            <a:stretch>
              <a:fillRect/>
            </a:stretch>
          </p:blipFill>
          <p:spPr>
            <a:xfrm>
              <a:off x="220573" y="1953515"/>
              <a:ext cx="166341" cy="219600"/>
            </a:xfrm>
            <a:prstGeom prst="rect">
              <a:avLst/>
            </a:prstGeom>
          </p:spPr>
        </p:pic>
        <p:sp>
          <p:nvSpPr>
            <p:cNvPr id="58" name="文本框 98">
              <a:extLst>
                <a:ext uri="{FF2B5EF4-FFF2-40B4-BE49-F238E27FC236}">
                  <a16:creationId xmlns:a16="http://schemas.microsoft.com/office/drawing/2014/main" id="{4F1CB6E7-8BA3-42B8-EB5F-A8C3B03C010C}"/>
                </a:ext>
              </a:extLst>
            </p:cNvPr>
            <p:cNvSpPr txBox="1"/>
            <p:nvPr/>
          </p:nvSpPr>
          <p:spPr>
            <a:xfrm>
              <a:off x="47489" y="2159816"/>
              <a:ext cx="502556" cy="282826"/>
            </a:xfrm>
            <a:prstGeom prst="rect">
              <a:avLst/>
            </a:prstGeom>
            <a:noFill/>
          </p:spPr>
          <p:txBody>
            <a:bodyPr wrap="square" lIns="0" tIns="0" rIns="0" bIns="0" rtlCol="0" anchor="ctr" anchorCtr="0">
              <a:spAutoFit/>
            </a:bodyPr>
            <a:lstStyle/>
            <a:p>
              <a:pPr algn="ctr"/>
              <a:r>
                <a:rPr lang="en-US" altLang="zh-CN" sz="2000" dirty="0">
                  <a:cs typeface="Times New Roman" panose="02020603050405020304" pitchFamily="18" charset="0"/>
                </a:rPr>
                <a:t>Estimated Batch Latency</a:t>
              </a:r>
              <a:endParaRPr lang="zh-CN" altLang="en-US" sz="2400" dirty="0">
                <a:cs typeface="Times New Roman" panose="02020603050405020304" pitchFamily="18" charset="0"/>
              </a:endParaRPr>
            </a:p>
          </p:txBody>
        </p:sp>
      </p:grpSp>
      <p:sp>
        <p:nvSpPr>
          <p:cNvPr id="59" name="任意多边形: 形状 84">
            <a:extLst>
              <a:ext uri="{FF2B5EF4-FFF2-40B4-BE49-F238E27FC236}">
                <a16:creationId xmlns:a16="http://schemas.microsoft.com/office/drawing/2014/main" id="{1422A355-2089-1AED-6C65-96B5D81482DA}"/>
              </a:ext>
            </a:extLst>
          </p:cNvPr>
          <p:cNvSpPr/>
          <p:nvPr/>
        </p:nvSpPr>
        <p:spPr>
          <a:xfrm>
            <a:off x="3916715" y="2370432"/>
            <a:ext cx="4923511" cy="2290268"/>
          </a:xfrm>
          <a:custGeom>
            <a:avLst/>
            <a:gdLst>
              <a:gd name="connsiteX0" fmla="*/ 246812 w 2065370"/>
              <a:gd name="connsiteY0" fmla="*/ 0 h 1052302"/>
              <a:gd name="connsiteX1" fmla="*/ 859493 w 2065370"/>
              <a:gd name="connsiteY1" fmla="*/ 307228 h 1052302"/>
              <a:gd name="connsiteX2" fmla="*/ 2019883 w 2065370"/>
              <a:gd name="connsiteY2" fmla="*/ 307228 h 1052302"/>
              <a:gd name="connsiteX3" fmla="*/ 2065370 w 2065370"/>
              <a:gd name="connsiteY3" fmla="*/ 352715 h 1052302"/>
              <a:gd name="connsiteX4" fmla="*/ 2065370 w 2065370"/>
              <a:gd name="connsiteY4" fmla="*/ 1006815 h 1052302"/>
              <a:gd name="connsiteX5" fmla="*/ 2019883 w 2065370"/>
              <a:gd name="connsiteY5" fmla="*/ 1052302 h 1052302"/>
              <a:gd name="connsiteX6" fmla="*/ 1941278 w 2065370"/>
              <a:gd name="connsiteY6" fmla="*/ 1052302 h 1052302"/>
              <a:gd name="connsiteX7" fmla="*/ 860570 w 2065370"/>
              <a:gd name="connsiteY7" fmla="*/ 1052302 h 1052302"/>
              <a:gd name="connsiteX8" fmla="*/ 344228 w 2065370"/>
              <a:gd name="connsiteY8" fmla="*/ 1052302 h 1052302"/>
              <a:gd name="connsiteX9" fmla="*/ 124091 w 2065370"/>
              <a:gd name="connsiteY9" fmla="*/ 1052302 h 1052302"/>
              <a:gd name="connsiteX10" fmla="*/ 45488 w 2065370"/>
              <a:gd name="connsiteY10" fmla="*/ 1052302 h 1052302"/>
              <a:gd name="connsiteX11" fmla="*/ 1 w 2065370"/>
              <a:gd name="connsiteY11" fmla="*/ 1006815 h 1052302"/>
              <a:gd name="connsiteX12" fmla="*/ 1 w 2065370"/>
              <a:gd name="connsiteY12" fmla="*/ 928216 h 1052302"/>
              <a:gd name="connsiteX13" fmla="*/ 0 w 2065370"/>
              <a:gd name="connsiteY13" fmla="*/ 928211 h 1052302"/>
              <a:gd name="connsiteX14" fmla="*/ 0 w 2065370"/>
              <a:gd name="connsiteY14" fmla="*/ 617991 h 1052302"/>
              <a:gd name="connsiteX15" fmla="*/ 0 w 2065370"/>
              <a:gd name="connsiteY15" fmla="*/ 431859 h 1052302"/>
              <a:gd name="connsiteX16" fmla="*/ 1 w 2065370"/>
              <a:gd name="connsiteY16" fmla="*/ 431854 h 1052302"/>
              <a:gd name="connsiteX17" fmla="*/ 1 w 2065370"/>
              <a:gd name="connsiteY17" fmla="*/ 352715 h 1052302"/>
              <a:gd name="connsiteX18" fmla="*/ 45488 w 2065370"/>
              <a:gd name="connsiteY18" fmla="*/ 307228 h 1052302"/>
              <a:gd name="connsiteX19" fmla="*/ 344057 w 2065370"/>
              <a:gd name="connsiteY19" fmla="*/ 307228 h 1052302"/>
              <a:gd name="connsiteX0" fmla="*/ 316990 w 2065370"/>
              <a:gd name="connsiteY0" fmla="*/ 0 h 1052302"/>
              <a:gd name="connsiteX1" fmla="*/ 859493 w 2065370"/>
              <a:gd name="connsiteY1" fmla="*/ 307228 h 1052302"/>
              <a:gd name="connsiteX2" fmla="*/ 2019883 w 2065370"/>
              <a:gd name="connsiteY2" fmla="*/ 307228 h 1052302"/>
              <a:gd name="connsiteX3" fmla="*/ 2065370 w 2065370"/>
              <a:gd name="connsiteY3" fmla="*/ 352715 h 1052302"/>
              <a:gd name="connsiteX4" fmla="*/ 2065370 w 2065370"/>
              <a:gd name="connsiteY4" fmla="*/ 1006815 h 1052302"/>
              <a:gd name="connsiteX5" fmla="*/ 2019883 w 2065370"/>
              <a:gd name="connsiteY5" fmla="*/ 1052302 h 1052302"/>
              <a:gd name="connsiteX6" fmla="*/ 1941278 w 2065370"/>
              <a:gd name="connsiteY6" fmla="*/ 1052302 h 1052302"/>
              <a:gd name="connsiteX7" fmla="*/ 860570 w 2065370"/>
              <a:gd name="connsiteY7" fmla="*/ 1052302 h 1052302"/>
              <a:gd name="connsiteX8" fmla="*/ 344228 w 2065370"/>
              <a:gd name="connsiteY8" fmla="*/ 1052302 h 1052302"/>
              <a:gd name="connsiteX9" fmla="*/ 124091 w 2065370"/>
              <a:gd name="connsiteY9" fmla="*/ 1052302 h 1052302"/>
              <a:gd name="connsiteX10" fmla="*/ 45488 w 2065370"/>
              <a:gd name="connsiteY10" fmla="*/ 1052302 h 1052302"/>
              <a:gd name="connsiteX11" fmla="*/ 1 w 2065370"/>
              <a:gd name="connsiteY11" fmla="*/ 1006815 h 1052302"/>
              <a:gd name="connsiteX12" fmla="*/ 1 w 2065370"/>
              <a:gd name="connsiteY12" fmla="*/ 928216 h 1052302"/>
              <a:gd name="connsiteX13" fmla="*/ 0 w 2065370"/>
              <a:gd name="connsiteY13" fmla="*/ 928211 h 1052302"/>
              <a:gd name="connsiteX14" fmla="*/ 0 w 2065370"/>
              <a:gd name="connsiteY14" fmla="*/ 617991 h 1052302"/>
              <a:gd name="connsiteX15" fmla="*/ 0 w 2065370"/>
              <a:gd name="connsiteY15" fmla="*/ 431859 h 1052302"/>
              <a:gd name="connsiteX16" fmla="*/ 1 w 2065370"/>
              <a:gd name="connsiteY16" fmla="*/ 431854 h 1052302"/>
              <a:gd name="connsiteX17" fmla="*/ 1 w 2065370"/>
              <a:gd name="connsiteY17" fmla="*/ 352715 h 1052302"/>
              <a:gd name="connsiteX18" fmla="*/ 45488 w 2065370"/>
              <a:gd name="connsiteY18" fmla="*/ 307228 h 1052302"/>
              <a:gd name="connsiteX19" fmla="*/ 344057 w 2065370"/>
              <a:gd name="connsiteY19" fmla="*/ 307228 h 1052302"/>
              <a:gd name="connsiteX20" fmla="*/ 316990 w 2065370"/>
              <a:gd name="connsiteY20" fmla="*/ 0 h 1052302"/>
              <a:gd name="connsiteX0" fmla="*/ 316990 w 2065370"/>
              <a:gd name="connsiteY0" fmla="*/ 0 h 1052302"/>
              <a:gd name="connsiteX1" fmla="*/ 859493 w 2065370"/>
              <a:gd name="connsiteY1" fmla="*/ 307228 h 1052302"/>
              <a:gd name="connsiteX2" fmla="*/ 2019883 w 2065370"/>
              <a:gd name="connsiteY2" fmla="*/ 307228 h 1052302"/>
              <a:gd name="connsiteX3" fmla="*/ 2065370 w 2065370"/>
              <a:gd name="connsiteY3" fmla="*/ 352715 h 1052302"/>
              <a:gd name="connsiteX4" fmla="*/ 2065370 w 2065370"/>
              <a:gd name="connsiteY4" fmla="*/ 1006815 h 1052302"/>
              <a:gd name="connsiteX5" fmla="*/ 2019883 w 2065370"/>
              <a:gd name="connsiteY5" fmla="*/ 1052302 h 1052302"/>
              <a:gd name="connsiteX6" fmla="*/ 1941278 w 2065370"/>
              <a:gd name="connsiteY6" fmla="*/ 1052302 h 1052302"/>
              <a:gd name="connsiteX7" fmla="*/ 860570 w 2065370"/>
              <a:gd name="connsiteY7" fmla="*/ 1052302 h 1052302"/>
              <a:gd name="connsiteX8" fmla="*/ 344228 w 2065370"/>
              <a:gd name="connsiteY8" fmla="*/ 1052302 h 1052302"/>
              <a:gd name="connsiteX9" fmla="*/ 124091 w 2065370"/>
              <a:gd name="connsiteY9" fmla="*/ 1052302 h 1052302"/>
              <a:gd name="connsiteX10" fmla="*/ 45488 w 2065370"/>
              <a:gd name="connsiteY10" fmla="*/ 1052302 h 1052302"/>
              <a:gd name="connsiteX11" fmla="*/ 1 w 2065370"/>
              <a:gd name="connsiteY11" fmla="*/ 1006815 h 1052302"/>
              <a:gd name="connsiteX12" fmla="*/ 1 w 2065370"/>
              <a:gd name="connsiteY12" fmla="*/ 928216 h 1052302"/>
              <a:gd name="connsiteX13" fmla="*/ 0 w 2065370"/>
              <a:gd name="connsiteY13" fmla="*/ 928211 h 1052302"/>
              <a:gd name="connsiteX14" fmla="*/ 0 w 2065370"/>
              <a:gd name="connsiteY14" fmla="*/ 617991 h 1052302"/>
              <a:gd name="connsiteX15" fmla="*/ 0 w 2065370"/>
              <a:gd name="connsiteY15" fmla="*/ 431859 h 1052302"/>
              <a:gd name="connsiteX16" fmla="*/ 1 w 2065370"/>
              <a:gd name="connsiteY16" fmla="*/ 431854 h 1052302"/>
              <a:gd name="connsiteX17" fmla="*/ 1 w 2065370"/>
              <a:gd name="connsiteY17" fmla="*/ 352715 h 1052302"/>
              <a:gd name="connsiteX18" fmla="*/ 45488 w 2065370"/>
              <a:gd name="connsiteY18" fmla="*/ 307228 h 1052302"/>
              <a:gd name="connsiteX19" fmla="*/ 344057 w 2065370"/>
              <a:gd name="connsiteY19" fmla="*/ 307228 h 1052302"/>
              <a:gd name="connsiteX20" fmla="*/ 316990 w 2065370"/>
              <a:gd name="connsiteY20" fmla="*/ 0 h 1052302"/>
              <a:gd name="connsiteX0" fmla="*/ 316990 w 2065370"/>
              <a:gd name="connsiteY0" fmla="*/ 0 h 1052302"/>
              <a:gd name="connsiteX1" fmla="*/ 859493 w 2065370"/>
              <a:gd name="connsiteY1" fmla="*/ 307228 h 1052302"/>
              <a:gd name="connsiteX2" fmla="*/ 2019883 w 2065370"/>
              <a:gd name="connsiteY2" fmla="*/ 307228 h 1052302"/>
              <a:gd name="connsiteX3" fmla="*/ 2065370 w 2065370"/>
              <a:gd name="connsiteY3" fmla="*/ 352715 h 1052302"/>
              <a:gd name="connsiteX4" fmla="*/ 2065370 w 2065370"/>
              <a:gd name="connsiteY4" fmla="*/ 1006815 h 1052302"/>
              <a:gd name="connsiteX5" fmla="*/ 2019883 w 2065370"/>
              <a:gd name="connsiteY5" fmla="*/ 1052302 h 1052302"/>
              <a:gd name="connsiteX6" fmla="*/ 1941278 w 2065370"/>
              <a:gd name="connsiteY6" fmla="*/ 1052302 h 1052302"/>
              <a:gd name="connsiteX7" fmla="*/ 860570 w 2065370"/>
              <a:gd name="connsiteY7" fmla="*/ 1052302 h 1052302"/>
              <a:gd name="connsiteX8" fmla="*/ 344228 w 2065370"/>
              <a:gd name="connsiteY8" fmla="*/ 1052302 h 1052302"/>
              <a:gd name="connsiteX9" fmla="*/ 124091 w 2065370"/>
              <a:gd name="connsiteY9" fmla="*/ 1052302 h 1052302"/>
              <a:gd name="connsiteX10" fmla="*/ 45488 w 2065370"/>
              <a:gd name="connsiteY10" fmla="*/ 1052302 h 1052302"/>
              <a:gd name="connsiteX11" fmla="*/ 1 w 2065370"/>
              <a:gd name="connsiteY11" fmla="*/ 1006815 h 1052302"/>
              <a:gd name="connsiteX12" fmla="*/ 1 w 2065370"/>
              <a:gd name="connsiteY12" fmla="*/ 928216 h 1052302"/>
              <a:gd name="connsiteX13" fmla="*/ 0 w 2065370"/>
              <a:gd name="connsiteY13" fmla="*/ 928211 h 1052302"/>
              <a:gd name="connsiteX14" fmla="*/ 0 w 2065370"/>
              <a:gd name="connsiteY14" fmla="*/ 617991 h 1052302"/>
              <a:gd name="connsiteX15" fmla="*/ 0 w 2065370"/>
              <a:gd name="connsiteY15" fmla="*/ 431859 h 1052302"/>
              <a:gd name="connsiteX16" fmla="*/ 1 w 2065370"/>
              <a:gd name="connsiteY16" fmla="*/ 431854 h 1052302"/>
              <a:gd name="connsiteX17" fmla="*/ 1 w 2065370"/>
              <a:gd name="connsiteY17" fmla="*/ 352715 h 1052302"/>
              <a:gd name="connsiteX18" fmla="*/ 45488 w 2065370"/>
              <a:gd name="connsiteY18" fmla="*/ 307228 h 1052302"/>
              <a:gd name="connsiteX19" fmla="*/ 344057 w 2065370"/>
              <a:gd name="connsiteY19" fmla="*/ 307228 h 1052302"/>
              <a:gd name="connsiteX20" fmla="*/ 316990 w 2065370"/>
              <a:gd name="connsiteY20" fmla="*/ 0 h 1052302"/>
              <a:gd name="connsiteX0" fmla="*/ 316990 w 2065370"/>
              <a:gd name="connsiteY0" fmla="*/ 0 h 1052302"/>
              <a:gd name="connsiteX1" fmla="*/ 859493 w 2065370"/>
              <a:gd name="connsiteY1" fmla="*/ 307228 h 1052302"/>
              <a:gd name="connsiteX2" fmla="*/ 2019883 w 2065370"/>
              <a:gd name="connsiteY2" fmla="*/ 307228 h 1052302"/>
              <a:gd name="connsiteX3" fmla="*/ 2065370 w 2065370"/>
              <a:gd name="connsiteY3" fmla="*/ 352715 h 1052302"/>
              <a:gd name="connsiteX4" fmla="*/ 2065370 w 2065370"/>
              <a:gd name="connsiteY4" fmla="*/ 1006815 h 1052302"/>
              <a:gd name="connsiteX5" fmla="*/ 2019883 w 2065370"/>
              <a:gd name="connsiteY5" fmla="*/ 1052302 h 1052302"/>
              <a:gd name="connsiteX6" fmla="*/ 1941278 w 2065370"/>
              <a:gd name="connsiteY6" fmla="*/ 1052302 h 1052302"/>
              <a:gd name="connsiteX7" fmla="*/ 860570 w 2065370"/>
              <a:gd name="connsiteY7" fmla="*/ 1052302 h 1052302"/>
              <a:gd name="connsiteX8" fmla="*/ 344228 w 2065370"/>
              <a:gd name="connsiteY8" fmla="*/ 1052302 h 1052302"/>
              <a:gd name="connsiteX9" fmla="*/ 124091 w 2065370"/>
              <a:gd name="connsiteY9" fmla="*/ 1052302 h 1052302"/>
              <a:gd name="connsiteX10" fmla="*/ 45488 w 2065370"/>
              <a:gd name="connsiteY10" fmla="*/ 1052302 h 1052302"/>
              <a:gd name="connsiteX11" fmla="*/ 1 w 2065370"/>
              <a:gd name="connsiteY11" fmla="*/ 1006815 h 1052302"/>
              <a:gd name="connsiteX12" fmla="*/ 1 w 2065370"/>
              <a:gd name="connsiteY12" fmla="*/ 928216 h 1052302"/>
              <a:gd name="connsiteX13" fmla="*/ 0 w 2065370"/>
              <a:gd name="connsiteY13" fmla="*/ 928211 h 1052302"/>
              <a:gd name="connsiteX14" fmla="*/ 0 w 2065370"/>
              <a:gd name="connsiteY14" fmla="*/ 617991 h 1052302"/>
              <a:gd name="connsiteX15" fmla="*/ 0 w 2065370"/>
              <a:gd name="connsiteY15" fmla="*/ 431859 h 1052302"/>
              <a:gd name="connsiteX16" fmla="*/ 1 w 2065370"/>
              <a:gd name="connsiteY16" fmla="*/ 431854 h 1052302"/>
              <a:gd name="connsiteX17" fmla="*/ 1 w 2065370"/>
              <a:gd name="connsiteY17" fmla="*/ 352715 h 1052302"/>
              <a:gd name="connsiteX18" fmla="*/ 45488 w 2065370"/>
              <a:gd name="connsiteY18" fmla="*/ 307228 h 1052302"/>
              <a:gd name="connsiteX19" fmla="*/ 344057 w 2065370"/>
              <a:gd name="connsiteY19" fmla="*/ 307228 h 1052302"/>
              <a:gd name="connsiteX20" fmla="*/ 316990 w 2065370"/>
              <a:gd name="connsiteY20" fmla="*/ 0 h 1052302"/>
              <a:gd name="connsiteX0" fmla="*/ 316990 w 2065370"/>
              <a:gd name="connsiteY0" fmla="*/ 0 h 1052302"/>
              <a:gd name="connsiteX1" fmla="*/ 859493 w 2065370"/>
              <a:gd name="connsiteY1" fmla="*/ 307228 h 1052302"/>
              <a:gd name="connsiteX2" fmla="*/ 2019883 w 2065370"/>
              <a:gd name="connsiteY2" fmla="*/ 307228 h 1052302"/>
              <a:gd name="connsiteX3" fmla="*/ 2065370 w 2065370"/>
              <a:gd name="connsiteY3" fmla="*/ 352715 h 1052302"/>
              <a:gd name="connsiteX4" fmla="*/ 2065370 w 2065370"/>
              <a:gd name="connsiteY4" fmla="*/ 1006815 h 1052302"/>
              <a:gd name="connsiteX5" fmla="*/ 2019883 w 2065370"/>
              <a:gd name="connsiteY5" fmla="*/ 1052302 h 1052302"/>
              <a:gd name="connsiteX6" fmla="*/ 1941278 w 2065370"/>
              <a:gd name="connsiteY6" fmla="*/ 1052302 h 1052302"/>
              <a:gd name="connsiteX7" fmla="*/ 860570 w 2065370"/>
              <a:gd name="connsiteY7" fmla="*/ 1052302 h 1052302"/>
              <a:gd name="connsiteX8" fmla="*/ 344228 w 2065370"/>
              <a:gd name="connsiteY8" fmla="*/ 1052302 h 1052302"/>
              <a:gd name="connsiteX9" fmla="*/ 124091 w 2065370"/>
              <a:gd name="connsiteY9" fmla="*/ 1052302 h 1052302"/>
              <a:gd name="connsiteX10" fmla="*/ 45488 w 2065370"/>
              <a:gd name="connsiteY10" fmla="*/ 1052302 h 1052302"/>
              <a:gd name="connsiteX11" fmla="*/ 1 w 2065370"/>
              <a:gd name="connsiteY11" fmla="*/ 1006815 h 1052302"/>
              <a:gd name="connsiteX12" fmla="*/ 1 w 2065370"/>
              <a:gd name="connsiteY12" fmla="*/ 928216 h 1052302"/>
              <a:gd name="connsiteX13" fmla="*/ 0 w 2065370"/>
              <a:gd name="connsiteY13" fmla="*/ 928211 h 1052302"/>
              <a:gd name="connsiteX14" fmla="*/ 0 w 2065370"/>
              <a:gd name="connsiteY14" fmla="*/ 617991 h 1052302"/>
              <a:gd name="connsiteX15" fmla="*/ 0 w 2065370"/>
              <a:gd name="connsiteY15" fmla="*/ 431859 h 1052302"/>
              <a:gd name="connsiteX16" fmla="*/ 1 w 2065370"/>
              <a:gd name="connsiteY16" fmla="*/ 431854 h 1052302"/>
              <a:gd name="connsiteX17" fmla="*/ 1 w 2065370"/>
              <a:gd name="connsiteY17" fmla="*/ 352715 h 1052302"/>
              <a:gd name="connsiteX18" fmla="*/ 45488 w 2065370"/>
              <a:gd name="connsiteY18" fmla="*/ 307228 h 1052302"/>
              <a:gd name="connsiteX19" fmla="*/ 344057 w 2065370"/>
              <a:gd name="connsiteY19" fmla="*/ 307228 h 1052302"/>
              <a:gd name="connsiteX20" fmla="*/ 316990 w 2065370"/>
              <a:gd name="connsiteY20" fmla="*/ 0 h 1052302"/>
              <a:gd name="connsiteX0" fmla="*/ 316990 w 2065370"/>
              <a:gd name="connsiteY0" fmla="*/ 0 h 1052302"/>
              <a:gd name="connsiteX1" fmla="*/ 859493 w 2065370"/>
              <a:gd name="connsiteY1" fmla="*/ 307228 h 1052302"/>
              <a:gd name="connsiteX2" fmla="*/ 2019883 w 2065370"/>
              <a:gd name="connsiteY2" fmla="*/ 307228 h 1052302"/>
              <a:gd name="connsiteX3" fmla="*/ 2065370 w 2065370"/>
              <a:gd name="connsiteY3" fmla="*/ 352715 h 1052302"/>
              <a:gd name="connsiteX4" fmla="*/ 2065370 w 2065370"/>
              <a:gd name="connsiteY4" fmla="*/ 1006815 h 1052302"/>
              <a:gd name="connsiteX5" fmla="*/ 2019883 w 2065370"/>
              <a:gd name="connsiteY5" fmla="*/ 1052302 h 1052302"/>
              <a:gd name="connsiteX6" fmla="*/ 1941278 w 2065370"/>
              <a:gd name="connsiteY6" fmla="*/ 1052302 h 1052302"/>
              <a:gd name="connsiteX7" fmla="*/ 860570 w 2065370"/>
              <a:gd name="connsiteY7" fmla="*/ 1052302 h 1052302"/>
              <a:gd name="connsiteX8" fmla="*/ 344228 w 2065370"/>
              <a:gd name="connsiteY8" fmla="*/ 1052302 h 1052302"/>
              <a:gd name="connsiteX9" fmla="*/ 124091 w 2065370"/>
              <a:gd name="connsiteY9" fmla="*/ 1052302 h 1052302"/>
              <a:gd name="connsiteX10" fmla="*/ 45488 w 2065370"/>
              <a:gd name="connsiteY10" fmla="*/ 1052302 h 1052302"/>
              <a:gd name="connsiteX11" fmla="*/ 1 w 2065370"/>
              <a:gd name="connsiteY11" fmla="*/ 1006815 h 1052302"/>
              <a:gd name="connsiteX12" fmla="*/ 1 w 2065370"/>
              <a:gd name="connsiteY12" fmla="*/ 928216 h 1052302"/>
              <a:gd name="connsiteX13" fmla="*/ 0 w 2065370"/>
              <a:gd name="connsiteY13" fmla="*/ 928211 h 1052302"/>
              <a:gd name="connsiteX14" fmla="*/ 0 w 2065370"/>
              <a:gd name="connsiteY14" fmla="*/ 617991 h 1052302"/>
              <a:gd name="connsiteX15" fmla="*/ 0 w 2065370"/>
              <a:gd name="connsiteY15" fmla="*/ 431859 h 1052302"/>
              <a:gd name="connsiteX16" fmla="*/ 1 w 2065370"/>
              <a:gd name="connsiteY16" fmla="*/ 431854 h 1052302"/>
              <a:gd name="connsiteX17" fmla="*/ 1 w 2065370"/>
              <a:gd name="connsiteY17" fmla="*/ 352715 h 1052302"/>
              <a:gd name="connsiteX18" fmla="*/ 45488 w 2065370"/>
              <a:gd name="connsiteY18" fmla="*/ 307228 h 1052302"/>
              <a:gd name="connsiteX19" fmla="*/ 344057 w 2065370"/>
              <a:gd name="connsiteY19" fmla="*/ 307228 h 1052302"/>
              <a:gd name="connsiteX20" fmla="*/ 316990 w 2065370"/>
              <a:gd name="connsiteY20" fmla="*/ 0 h 1052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65370" h="1052302">
                <a:moveTo>
                  <a:pt x="316990" y="0"/>
                </a:moveTo>
                <a:lnTo>
                  <a:pt x="859493" y="307228"/>
                </a:lnTo>
                <a:lnTo>
                  <a:pt x="2019883" y="307228"/>
                </a:lnTo>
                <a:cubicBezTo>
                  <a:pt x="2045005" y="307228"/>
                  <a:pt x="2065370" y="327593"/>
                  <a:pt x="2065370" y="352715"/>
                </a:cubicBezTo>
                <a:lnTo>
                  <a:pt x="2065370" y="1006815"/>
                </a:lnTo>
                <a:cubicBezTo>
                  <a:pt x="2065370" y="1031937"/>
                  <a:pt x="2045005" y="1052302"/>
                  <a:pt x="2019883" y="1052302"/>
                </a:cubicBezTo>
                <a:lnTo>
                  <a:pt x="1941278" y="1052302"/>
                </a:lnTo>
                <a:lnTo>
                  <a:pt x="860570" y="1052302"/>
                </a:lnTo>
                <a:lnTo>
                  <a:pt x="344228" y="1052302"/>
                </a:lnTo>
                <a:lnTo>
                  <a:pt x="124091" y="1052302"/>
                </a:lnTo>
                <a:lnTo>
                  <a:pt x="45488" y="1052302"/>
                </a:lnTo>
                <a:cubicBezTo>
                  <a:pt x="20366" y="1052302"/>
                  <a:pt x="1" y="1031937"/>
                  <a:pt x="1" y="1006815"/>
                </a:cubicBezTo>
                <a:lnTo>
                  <a:pt x="1" y="928216"/>
                </a:lnTo>
                <a:cubicBezTo>
                  <a:pt x="1" y="928214"/>
                  <a:pt x="0" y="928213"/>
                  <a:pt x="0" y="928211"/>
                </a:cubicBezTo>
                <a:lnTo>
                  <a:pt x="0" y="617991"/>
                </a:lnTo>
                <a:lnTo>
                  <a:pt x="0" y="431859"/>
                </a:lnTo>
                <a:cubicBezTo>
                  <a:pt x="0" y="431857"/>
                  <a:pt x="1" y="431856"/>
                  <a:pt x="1" y="431854"/>
                </a:cubicBezTo>
                <a:lnTo>
                  <a:pt x="1" y="352715"/>
                </a:lnTo>
                <a:cubicBezTo>
                  <a:pt x="1" y="327593"/>
                  <a:pt x="20366" y="307228"/>
                  <a:pt x="45488" y="307228"/>
                </a:cubicBezTo>
                <a:lnTo>
                  <a:pt x="344057" y="307228"/>
                </a:lnTo>
                <a:cubicBezTo>
                  <a:pt x="316321" y="-8283"/>
                  <a:pt x="344726" y="311636"/>
                  <a:pt x="316990" y="0"/>
                </a:cubicBezTo>
                <a:close/>
              </a:path>
            </a:pathLst>
          </a:cu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a:p>
        </p:txBody>
      </p:sp>
      <p:grpSp>
        <p:nvGrpSpPr>
          <p:cNvPr id="105" name="Group 104">
            <a:extLst>
              <a:ext uri="{FF2B5EF4-FFF2-40B4-BE49-F238E27FC236}">
                <a16:creationId xmlns:a16="http://schemas.microsoft.com/office/drawing/2014/main" id="{18D5AD17-3AC4-8055-48E9-DB5A851ACB96}"/>
              </a:ext>
            </a:extLst>
          </p:cNvPr>
          <p:cNvGrpSpPr/>
          <p:nvPr/>
        </p:nvGrpSpPr>
        <p:grpSpPr>
          <a:xfrm>
            <a:off x="3311068" y="3545285"/>
            <a:ext cx="329710" cy="324000"/>
            <a:chOff x="3311068" y="2900125"/>
            <a:chExt cx="329710" cy="324000"/>
          </a:xfrm>
        </p:grpSpPr>
        <p:sp>
          <p:nvSpPr>
            <p:cNvPr id="67" name="椭圆 101">
              <a:extLst>
                <a:ext uri="{FF2B5EF4-FFF2-40B4-BE49-F238E27FC236}">
                  <a16:creationId xmlns:a16="http://schemas.microsoft.com/office/drawing/2014/main" id="{805379FF-22DA-821B-3105-33DAE0300DDA}"/>
                </a:ext>
              </a:extLst>
            </p:cNvPr>
            <p:cNvSpPr>
              <a:spLocks/>
            </p:cNvSpPr>
            <p:nvPr/>
          </p:nvSpPr>
          <p:spPr>
            <a:xfrm>
              <a:off x="3313923" y="2900125"/>
              <a:ext cx="324000" cy="3240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a:ln>
                  <a:solidFill>
                    <a:schemeClr val="tx1"/>
                  </a:solidFill>
                </a:ln>
                <a:noFill/>
              </a:endParaRPr>
            </a:p>
          </p:txBody>
        </p:sp>
        <p:sp>
          <p:nvSpPr>
            <p:cNvPr id="68" name="TextBox 20">
              <a:extLst>
                <a:ext uri="{FF2B5EF4-FFF2-40B4-BE49-F238E27FC236}">
                  <a16:creationId xmlns:a16="http://schemas.microsoft.com/office/drawing/2014/main" id="{5DC24A3D-5046-EB40-E076-BBB6003A04C8}"/>
                </a:ext>
              </a:extLst>
            </p:cNvPr>
            <p:cNvSpPr txBox="1"/>
            <p:nvPr/>
          </p:nvSpPr>
          <p:spPr>
            <a:xfrm>
              <a:off x="3311068" y="2908237"/>
              <a:ext cx="329710" cy="307777"/>
            </a:xfrm>
            <a:prstGeom prst="rect">
              <a:avLst/>
            </a:prstGeom>
            <a:noFill/>
          </p:spPr>
          <p:txBody>
            <a:bodyPr wrap="square" lIns="0" tIns="0" rIns="0" bIns="0" rtlCol="0" anchor="ctr" anchorCtr="0">
              <a:spAutoFit/>
            </a:bodyPr>
            <a:lstStyle/>
            <a:p>
              <a:pPr algn="ctr"/>
              <a:r>
                <a:rPr lang="en-US" sz="2000" dirty="0">
                  <a:latin typeface="+mj-lt"/>
                  <a:cs typeface="Gill Sans" panose="020B0502020104020203" pitchFamily="34" charset="-79"/>
                </a:rPr>
                <a:t>3a</a:t>
              </a:r>
            </a:p>
          </p:txBody>
        </p:sp>
      </p:grpSp>
      <p:cxnSp>
        <p:nvCxnSpPr>
          <p:cNvPr id="75" name="直接箭头连接符 112">
            <a:extLst>
              <a:ext uri="{FF2B5EF4-FFF2-40B4-BE49-F238E27FC236}">
                <a16:creationId xmlns:a16="http://schemas.microsoft.com/office/drawing/2014/main" id="{155A25D3-28FF-2DB2-C373-911B4B86DB2C}"/>
              </a:ext>
            </a:extLst>
          </p:cNvPr>
          <p:cNvCxnSpPr>
            <a:cxnSpLocks/>
          </p:cNvCxnSpPr>
          <p:nvPr/>
        </p:nvCxnSpPr>
        <p:spPr>
          <a:xfrm flipH="1" flipV="1">
            <a:off x="9262862" y="2591597"/>
            <a:ext cx="0" cy="2202160"/>
          </a:xfrm>
          <a:prstGeom prst="straightConnector1">
            <a:avLst/>
          </a:prstGeom>
          <a:ln w="28575">
            <a:solidFill>
              <a:schemeClr val="tx1"/>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76" name="文本框 113">
            <a:extLst>
              <a:ext uri="{FF2B5EF4-FFF2-40B4-BE49-F238E27FC236}">
                <a16:creationId xmlns:a16="http://schemas.microsoft.com/office/drawing/2014/main" id="{50519DF4-C8D4-6A13-B49D-9B52166E41B5}"/>
              </a:ext>
            </a:extLst>
          </p:cNvPr>
          <p:cNvSpPr txBox="1"/>
          <p:nvPr/>
        </p:nvSpPr>
        <p:spPr>
          <a:xfrm>
            <a:off x="9368677" y="3232031"/>
            <a:ext cx="307777" cy="1022091"/>
          </a:xfrm>
          <a:prstGeom prst="rect">
            <a:avLst/>
          </a:prstGeom>
          <a:noFill/>
        </p:spPr>
        <p:txBody>
          <a:bodyPr vert="vert270" wrap="square" lIns="0" tIns="0" rIns="0" bIns="0" rtlCol="0" anchor="ctr" anchorCtr="0">
            <a:spAutoFit/>
          </a:bodyPr>
          <a:lstStyle/>
          <a:p>
            <a:pPr algn="ctr"/>
            <a:r>
              <a:rPr lang="en-US" altLang="zh-CN" sz="2000" dirty="0">
                <a:cs typeface="Times New Roman" panose="02020603050405020304" pitchFamily="18" charset="0"/>
              </a:rPr>
              <a:t>Feedback</a:t>
            </a:r>
            <a:endParaRPr lang="zh-CN" altLang="en-US" sz="2000" dirty="0">
              <a:cs typeface="Times New Roman" panose="02020603050405020304" pitchFamily="18" charset="0"/>
            </a:endParaRPr>
          </a:p>
        </p:txBody>
      </p:sp>
      <p:pic>
        <p:nvPicPr>
          <p:cNvPr id="96" name="图形 38" descr="纸张 轮廓">
            <a:extLst>
              <a:ext uri="{FF2B5EF4-FFF2-40B4-BE49-F238E27FC236}">
                <a16:creationId xmlns:a16="http://schemas.microsoft.com/office/drawing/2014/main" id="{2CCC6EC8-E755-47AB-6507-20DE4236F1CF}"/>
              </a:ext>
            </a:extLst>
          </p:cNvPr>
          <p:cNvPicPr>
            <a:picLocks/>
          </p:cNvPicPr>
          <p:nvPr/>
        </p:nvPicPr>
        <p:blipFill>
          <a:blip r:embed="rId7">
            <a:extLst>
              <a:ext uri="{96DAC541-7B7A-43D3-8B79-37D633B846F1}">
                <asvg:svgBlip xmlns:asvg="http://schemas.microsoft.com/office/drawing/2016/SVG/main" r:embed="rId8"/>
              </a:ext>
            </a:extLst>
          </a:blip>
          <a:stretch>
            <a:fillRect/>
          </a:stretch>
        </p:blipFill>
        <p:spPr>
          <a:xfrm>
            <a:off x="3894358" y="1776593"/>
            <a:ext cx="399600" cy="400227"/>
          </a:xfrm>
          <a:prstGeom prst="rect">
            <a:avLst/>
          </a:prstGeom>
        </p:spPr>
      </p:pic>
      <p:pic>
        <p:nvPicPr>
          <p:cNvPr id="97" name="图形 63" descr="条形图 轮廓">
            <a:extLst>
              <a:ext uri="{FF2B5EF4-FFF2-40B4-BE49-F238E27FC236}">
                <a16:creationId xmlns:a16="http://schemas.microsoft.com/office/drawing/2014/main" id="{D3F2D064-3DF8-CB4B-CD46-2C5E3B7D9426}"/>
              </a:ext>
            </a:extLst>
          </p:cNvPr>
          <p:cNvPicPr>
            <a:picLocks/>
          </p:cNvPicPr>
          <p:nvPr/>
        </p:nvPicPr>
        <p:blipFill>
          <a:blip r:embed="rId9">
            <a:extLst>
              <a:ext uri="{96DAC541-7B7A-43D3-8B79-37D633B846F1}">
                <asvg:svgBlip xmlns:asvg="http://schemas.microsoft.com/office/drawing/2016/SVG/main" r:embed="rId10"/>
              </a:ext>
            </a:extLst>
          </a:blip>
          <a:stretch>
            <a:fillRect/>
          </a:stretch>
        </p:blipFill>
        <p:spPr>
          <a:xfrm>
            <a:off x="3979858" y="1860591"/>
            <a:ext cx="228600" cy="232230"/>
          </a:xfrm>
          <a:prstGeom prst="rect">
            <a:avLst/>
          </a:prstGeom>
        </p:spPr>
      </p:pic>
      <p:pic>
        <p:nvPicPr>
          <p:cNvPr id="98" name="图形 38" descr="纸张 轮廓">
            <a:extLst>
              <a:ext uri="{FF2B5EF4-FFF2-40B4-BE49-F238E27FC236}">
                <a16:creationId xmlns:a16="http://schemas.microsoft.com/office/drawing/2014/main" id="{07D0257E-1528-6147-DD4D-529A035DDBA6}"/>
              </a:ext>
            </a:extLst>
          </p:cNvPr>
          <p:cNvPicPr>
            <a:picLocks/>
          </p:cNvPicPr>
          <p:nvPr/>
        </p:nvPicPr>
        <p:blipFill>
          <a:blip r:embed="rId7">
            <a:extLst>
              <a:ext uri="{96DAC541-7B7A-43D3-8B79-37D633B846F1}">
                <asvg:svgBlip xmlns:asvg="http://schemas.microsoft.com/office/drawing/2016/SVG/main" r:embed="rId8"/>
              </a:ext>
            </a:extLst>
          </a:blip>
          <a:stretch>
            <a:fillRect/>
          </a:stretch>
        </p:blipFill>
        <p:spPr>
          <a:xfrm>
            <a:off x="3483094" y="1776593"/>
            <a:ext cx="399600" cy="400227"/>
          </a:xfrm>
          <a:prstGeom prst="rect">
            <a:avLst/>
          </a:prstGeom>
        </p:spPr>
      </p:pic>
      <p:pic>
        <p:nvPicPr>
          <p:cNvPr id="99" name="图形 63" descr="条形图 轮廓">
            <a:extLst>
              <a:ext uri="{FF2B5EF4-FFF2-40B4-BE49-F238E27FC236}">
                <a16:creationId xmlns:a16="http://schemas.microsoft.com/office/drawing/2014/main" id="{E246ED2C-74DD-BBCF-3DE5-BB5658071B24}"/>
              </a:ext>
            </a:extLst>
          </p:cNvPr>
          <p:cNvPicPr>
            <a:picLocks/>
          </p:cNvPicPr>
          <p:nvPr/>
        </p:nvPicPr>
        <p:blipFill>
          <a:blip r:embed="rId9">
            <a:extLst>
              <a:ext uri="{96DAC541-7B7A-43D3-8B79-37D633B846F1}">
                <asvg:svgBlip xmlns:asvg="http://schemas.microsoft.com/office/drawing/2016/SVG/main" r:embed="rId10"/>
              </a:ext>
            </a:extLst>
          </a:blip>
          <a:stretch>
            <a:fillRect/>
          </a:stretch>
        </p:blipFill>
        <p:spPr>
          <a:xfrm>
            <a:off x="3568594" y="1860591"/>
            <a:ext cx="228600" cy="232230"/>
          </a:xfrm>
          <a:prstGeom prst="rect">
            <a:avLst/>
          </a:prstGeom>
        </p:spPr>
      </p:pic>
      <p:pic>
        <p:nvPicPr>
          <p:cNvPr id="100" name="图形 38" descr="纸张 轮廓">
            <a:extLst>
              <a:ext uri="{FF2B5EF4-FFF2-40B4-BE49-F238E27FC236}">
                <a16:creationId xmlns:a16="http://schemas.microsoft.com/office/drawing/2014/main" id="{8EDF5A1A-6AFE-6B2F-F218-2961215D7829}"/>
              </a:ext>
            </a:extLst>
          </p:cNvPr>
          <p:cNvPicPr>
            <a:picLocks/>
          </p:cNvPicPr>
          <p:nvPr/>
        </p:nvPicPr>
        <p:blipFill>
          <a:blip r:embed="rId7">
            <a:extLst>
              <a:ext uri="{96DAC541-7B7A-43D3-8B79-37D633B846F1}">
                <asvg:svgBlip xmlns:asvg="http://schemas.microsoft.com/office/drawing/2016/SVG/main" r:embed="rId8"/>
              </a:ext>
            </a:extLst>
          </a:blip>
          <a:stretch>
            <a:fillRect/>
          </a:stretch>
        </p:blipFill>
        <p:spPr>
          <a:xfrm>
            <a:off x="2885103" y="1776593"/>
            <a:ext cx="399600" cy="400227"/>
          </a:xfrm>
          <a:prstGeom prst="rect">
            <a:avLst/>
          </a:prstGeom>
        </p:spPr>
      </p:pic>
      <p:pic>
        <p:nvPicPr>
          <p:cNvPr id="101" name="图形 63" descr="条形图 轮廓">
            <a:extLst>
              <a:ext uri="{FF2B5EF4-FFF2-40B4-BE49-F238E27FC236}">
                <a16:creationId xmlns:a16="http://schemas.microsoft.com/office/drawing/2014/main" id="{41807329-AAA8-CD10-2C8B-6A3E6404C673}"/>
              </a:ext>
            </a:extLst>
          </p:cNvPr>
          <p:cNvPicPr>
            <a:picLocks/>
          </p:cNvPicPr>
          <p:nvPr/>
        </p:nvPicPr>
        <p:blipFill>
          <a:blip r:embed="rId9">
            <a:extLst>
              <a:ext uri="{96DAC541-7B7A-43D3-8B79-37D633B846F1}">
                <asvg:svgBlip xmlns:asvg="http://schemas.microsoft.com/office/drawing/2016/SVG/main" r:embed="rId10"/>
              </a:ext>
            </a:extLst>
          </a:blip>
          <a:stretch>
            <a:fillRect/>
          </a:stretch>
        </p:blipFill>
        <p:spPr>
          <a:xfrm>
            <a:off x="2970603" y="1860591"/>
            <a:ext cx="228600" cy="232230"/>
          </a:xfrm>
          <a:prstGeom prst="rect">
            <a:avLst/>
          </a:prstGeom>
        </p:spPr>
      </p:pic>
      <p:grpSp>
        <p:nvGrpSpPr>
          <p:cNvPr id="106" name="Group 105">
            <a:extLst>
              <a:ext uri="{FF2B5EF4-FFF2-40B4-BE49-F238E27FC236}">
                <a16:creationId xmlns:a16="http://schemas.microsoft.com/office/drawing/2014/main" id="{F95FD337-C094-4195-30B7-D2584E01E923}"/>
              </a:ext>
            </a:extLst>
          </p:cNvPr>
          <p:cNvGrpSpPr/>
          <p:nvPr/>
        </p:nvGrpSpPr>
        <p:grpSpPr>
          <a:xfrm>
            <a:off x="6714935" y="1808559"/>
            <a:ext cx="329710" cy="324000"/>
            <a:chOff x="3311068" y="2900125"/>
            <a:chExt cx="329710" cy="324000"/>
          </a:xfrm>
        </p:grpSpPr>
        <p:sp>
          <p:nvSpPr>
            <p:cNvPr id="107" name="椭圆 101">
              <a:extLst>
                <a:ext uri="{FF2B5EF4-FFF2-40B4-BE49-F238E27FC236}">
                  <a16:creationId xmlns:a16="http://schemas.microsoft.com/office/drawing/2014/main" id="{7792DAF0-05C8-F8EA-2808-E93ACEA0587A}"/>
                </a:ext>
              </a:extLst>
            </p:cNvPr>
            <p:cNvSpPr>
              <a:spLocks/>
            </p:cNvSpPr>
            <p:nvPr/>
          </p:nvSpPr>
          <p:spPr>
            <a:xfrm>
              <a:off x="3313923" y="2900125"/>
              <a:ext cx="324000" cy="3240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a:ln>
                  <a:solidFill>
                    <a:schemeClr val="tx1"/>
                  </a:solidFill>
                </a:ln>
                <a:noFill/>
              </a:endParaRPr>
            </a:p>
          </p:txBody>
        </p:sp>
        <p:sp>
          <p:nvSpPr>
            <p:cNvPr id="108" name="TextBox 20">
              <a:extLst>
                <a:ext uri="{FF2B5EF4-FFF2-40B4-BE49-F238E27FC236}">
                  <a16:creationId xmlns:a16="http://schemas.microsoft.com/office/drawing/2014/main" id="{265AD35E-74BB-1451-F8FF-6AED9E532A4A}"/>
                </a:ext>
              </a:extLst>
            </p:cNvPr>
            <p:cNvSpPr txBox="1"/>
            <p:nvPr/>
          </p:nvSpPr>
          <p:spPr>
            <a:xfrm>
              <a:off x="3311068" y="2908237"/>
              <a:ext cx="329710" cy="307777"/>
            </a:xfrm>
            <a:prstGeom prst="rect">
              <a:avLst/>
            </a:prstGeom>
            <a:noFill/>
          </p:spPr>
          <p:txBody>
            <a:bodyPr wrap="square" lIns="0" tIns="0" rIns="0" bIns="0" rtlCol="0" anchor="ctr" anchorCtr="0">
              <a:spAutoFit/>
            </a:bodyPr>
            <a:lstStyle/>
            <a:p>
              <a:pPr algn="ctr"/>
              <a:r>
                <a:rPr lang="en-US" sz="2000" dirty="0">
                  <a:latin typeface="+mj-lt"/>
                  <a:cs typeface="Gill Sans" panose="020B0502020104020203" pitchFamily="34" charset="-79"/>
                </a:rPr>
                <a:t>2a</a:t>
              </a:r>
            </a:p>
          </p:txBody>
        </p:sp>
      </p:grpSp>
      <p:grpSp>
        <p:nvGrpSpPr>
          <p:cNvPr id="109" name="Group 108">
            <a:extLst>
              <a:ext uri="{FF2B5EF4-FFF2-40B4-BE49-F238E27FC236}">
                <a16:creationId xmlns:a16="http://schemas.microsoft.com/office/drawing/2014/main" id="{2930DE1B-120E-AB5A-7FB4-736314B5B2E3}"/>
              </a:ext>
            </a:extLst>
          </p:cNvPr>
          <p:cNvGrpSpPr/>
          <p:nvPr/>
        </p:nvGrpSpPr>
        <p:grpSpPr>
          <a:xfrm>
            <a:off x="5048062" y="3466013"/>
            <a:ext cx="329710" cy="324000"/>
            <a:chOff x="3311068" y="2900125"/>
            <a:chExt cx="329710" cy="324000"/>
          </a:xfrm>
        </p:grpSpPr>
        <p:sp>
          <p:nvSpPr>
            <p:cNvPr id="110" name="椭圆 101">
              <a:extLst>
                <a:ext uri="{FF2B5EF4-FFF2-40B4-BE49-F238E27FC236}">
                  <a16:creationId xmlns:a16="http://schemas.microsoft.com/office/drawing/2014/main" id="{44E945D6-95C2-FFD3-F93E-2AFF4EBE8EBD}"/>
                </a:ext>
              </a:extLst>
            </p:cNvPr>
            <p:cNvSpPr>
              <a:spLocks/>
            </p:cNvSpPr>
            <p:nvPr/>
          </p:nvSpPr>
          <p:spPr>
            <a:xfrm>
              <a:off x="3313923" y="2900125"/>
              <a:ext cx="324000" cy="3240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a:ln>
                  <a:solidFill>
                    <a:schemeClr val="tx1"/>
                  </a:solidFill>
                </a:ln>
                <a:noFill/>
              </a:endParaRPr>
            </a:p>
          </p:txBody>
        </p:sp>
        <p:sp>
          <p:nvSpPr>
            <p:cNvPr id="111" name="TextBox 20">
              <a:extLst>
                <a:ext uri="{FF2B5EF4-FFF2-40B4-BE49-F238E27FC236}">
                  <a16:creationId xmlns:a16="http://schemas.microsoft.com/office/drawing/2014/main" id="{A93D1361-474D-17C0-B442-17F6EE122E0B}"/>
                </a:ext>
              </a:extLst>
            </p:cNvPr>
            <p:cNvSpPr txBox="1"/>
            <p:nvPr/>
          </p:nvSpPr>
          <p:spPr>
            <a:xfrm>
              <a:off x="3311068" y="2908237"/>
              <a:ext cx="329710" cy="307777"/>
            </a:xfrm>
            <a:prstGeom prst="rect">
              <a:avLst/>
            </a:prstGeom>
            <a:noFill/>
          </p:spPr>
          <p:txBody>
            <a:bodyPr wrap="square" lIns="0" tIns="0" rIns="0" bIns="0" rtlCol="0" anchor="ctr" anchorCtr="0">
              <a:spAutoFit/>
            </a:bodyPr>
            <a:lstStyle/>
            <a:p>
              <a:pPr algn="ctr"/>
              <a:r>
                <a:rPr lang="en-US" sz="2000" dirty="0">
                  <a:latin typeface="+mj-lt"/>
                  <a:cs typeface="Gill Sans" panose="020B0502020104020203" pitchFamily="34" charset="-79"/>
                </a:rPr>
                <a:t>2b</a:t>
              </a:r>
            </a:p>
          </p:txBody>
        </p:sp>
      </p:grpSp>
      <p:grpSp>
        <p:nvGrpSpPr>
          <p:cNvPr id="112" name="Group 111">
            <a:extLst>
              <a:ext uri="{FF2B5EF4-FFF2-40B4-BE49-F238E27FC236}">
                <a16:creationId xmlns:a16="http://schemas.microsoft.com/office/drawing/2014/main" id="{6DFD11E8-B594-787E-C7DA-06131A431C0E}"/>
              </a:ext>
            </a:extLst>
          </p:cNvPr>
          <p:cNvGrpSpPr/>
          <p:nvPr/>
        </p:nvGrpSpPr>
        <p:grpSpPr>
          <a:xfrm>
            <a:off x="7163284" y="3440869"/>
            <a:ext cx="329710" cy="324000"/>
            <a:chOff x="3311068" y="2900125"/>
            <a:chExt cx="329710" cy="324000"/>
          </a:xfrm>
        </p:grpSpPr>
        <p:sp>
          <p:nvSpPr>
            <p:cNvPr id="113" name="椭圆 101">
              <a:extLst>
                <a:ext uri="{FF2B5EF4-FFF2-40B4-BE49-F238E27FC236}">
                  <a16:creationId xmlns:a16="http://schemas.microsoft.com/office/drawing/2014/main" id="{87E97E4A-7A41-263C-660F-8B48E2A0A5C8}"/>
                </a:ext>
              </a:extLst>
            </p:cNvPr>
            <p:cNvSpPr>
              <a:spLocks/>
            </p:cNvSpPr>
            <p:nvPr/>
          </p:nvSpPr>
          <p:spPr>
            <a:xfrm>
              <a:off x="3313923" y="2900125"/>
              <a:ext cx="324000" cy="3240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a:ln>
                  <a:solidFill>
                    <a:schemeClr val="tx1"/>
                  </a:solidFill>
                </a:ln>
                <a:noFill/>
              </a:endParaRPr>
            </a:p>
          </p:txBody>
        </p:sp>
        <p:sp>
          <p:nvSpPr>
            <p:cNvPr id="114" name="TextBox 20">
              <a:extLst>
                <a:ext uri="{FF2B5EF4-FFF2-40B4-BE49-F238E27FC236}">
                  <a16:creationId xmlns:a16="http://schemas.microsoft.com/office/drawing/2014/main" id="{6CC65C09-7C79-5787-EFE1-8AA03359670C}"/>
                </a:ext>
              </a:extLst>
            </p:cNvPr>
            <p:cNvSpPr txBox="1"/>
            <p:nvPr/>
          </p:nvSpPr>
          <p:spPr>
            <a:xfrm>
              <a:off x="3311068" y="2908237"/>
              <a:ext cx="329710" cy="307777"/>
            </a:xfrm>
            <a:prstGeom prst="rect">
              <a:avLst/>
            </a:prstGeom>
            <a:noFill/>
          </p:spPr>
          <p:txBody>
            <a:bodyPr wrap="square" lIns="0" tIns="0" rIns="0" bIns="0" rtlCol="0" anchor="ctr" anchorCtr="0">
              <a:spAutoFit/>
            </a:bodyPr>
            <a:lstStyle/>
            <a:p>
              <a:pPr algn="ctr"/>
              <a:r>
                <a:rPr lang="en-US" sz="2000" dirty="0">
                  <a:latin typeface="+mj-lt"/>
                  <a:cs typeface="Gill Sans" panose="020B0502020104020203" pitchFamily="34" charset="-79"/>
                </a:rPr>
                <a:t>2c</a:t>
              </a:r>
            </a:p>
          </p:txBody>
        </p:sp>
      </p:grpSp>
      <p:grpSp>
        <p:nvGrpSpPr>
          <p:cNvPr id="115" name="组合 10">
            <a:extLst>
              <a:ext uri="{FF2B5EF4-FFF2-40B4-BE49-F238E27FC236}">
                <a16:creationId xmlns:a16="http://schemas.microsoft.com/office/drawing/2014/main" id="{9F167501-ED05-CBC5-4B8C-501E87D3C6E4}"/>
              </a:ext>
            </a:extLst>
          </p:cNvPr>
          <p:cNvGrpSpPr/>
          <p:nvPr/>
        </p:nvGrpSpPr>
        <p:grpSpPr>
          <a:xfrm>
            <a:off x="8422194" y="1664035"/>
            <a:ext cx="1681334" cy="779085"/>
            <a:chOff x="1375740" y="31668"/>
            <a:chExt cx="780267" cy="361554"/>
          </a:xfrm>
        </p:grpSpPr>
        <p:pic>
          <p:nvPicPr>
            <p:cNvPr id="116" name="图形 54" descr="区块链 纯色填充">
              <a:extLst>
                <a:ext uri="{FF2B5EF4-FFF2-40B4-BE49-F238E27FC236}">
                  <a16:creationId xmlns:a16="http://schemas.microsoft.com/office/drawing/2014/main" id="{627CD945-76D1-5BC2-3054-8FCD44521E2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659088" y="31668"/>
              <a:ext cx="222200" cy="222200"/>
            </a:xfrm>
            <a:prstGeom prst="rect">
              <a:avLst/>
            </a:prstGeom>
          </p:spPr>
        </p:pic>
        <p:sp>
          <p:nvSpPr>
            <p:cNvPr id="117" name="文本框 55">
              <a:extLst>
                <a:ext uri="{FF2B5EF4-FFF2-40B4-BE49-F238E27FC236}">
                  <a16:creationId xmlns:a16="http://schemas.microsoft.com/office/drawing/2014/main" id="{2B588184-4D9A-7F8C-512F-E88E5A1F8BB0}"/>
                </a:ext>
              </a:extLst>
            </p:cNvPr>
            <p:cNvSpPr txBox="1"/>
            <p:nvPr/>
          </p:nvSpPr>
          <p:spPr>
            <a:xfrm>
              <a:off x="1375740" y="250390"/>
              <a:ext cx="780267" cy="142832"/>
            </a:xfrm>
            <a:prstGeom prst="rect">
              <a:avLst/>
            </a:prstGeom>
            <a:noFill/>
          </p:spPr>
          <p:txBody>
            <a:bodyPr wrap="square" lIns="0" tIns="0" rIns="0" bIns="0" rtlCol="0" anchor="ctr" anchorCtr="0">
              <a:spAutoFit/>
            </a:bodyPr>
            <a:lstStyle/>
            <a:p>
              <a:pPr algn="ctr"/>
              <a:r>
                <a:rPr lang="en-US" altLang="zh-CN" sz="2000" dirty="0">
                  <a:cs typeface="Times New Roman" panose="02020603050405020304" pitchFamily="18" charset="0"/>
                </a:rPr>
                <a:t>Profiling</a:t>
              </a:r>
              <a:endParaRPr lang="zh-CN" altLang="en-US" sz="2000" dirty="0">
                <a:cs typeface="Times New Roman" panose="02020603050405020304" pitchFamily="18" charset="0"/>
              </a:endParaRPr>
            </a:p>
          </p:txBody>
        </p:sp>
      </p:grpSp>
      <p:grpSp>
        <p:nvGrpSpPr>
          <p:cNvPr id="118" name="Group 117">
            <a:extLst>
              <a:ext uri="{FF2B5EF4-FFF2-40B4-BE49-F238E27FC236}">
                <a16:creationId xmlns:a16="http://schemas.microsoft.com/office/drawing/2014/main" id="{30077CDB-C12A-6875-A948-C4000835D63F}"/>
              </a:ext>
            </a:extLst>
          </p:cNvPr>
          <p:cNvGrpSpPr/>
          <p:nvPr/>
        </p:nvGrpSpPr>
        <p:grpSpPr>
          <a:xfrm>
            <a:off x="5113542" y="5199157"/>
            <a:ext cx="329710" cy="324000"/>
            <a:chOff x="3311068" y="2900125"/>
            <a:chExt cx="329710" cy="324000"/>
          </a:xfrm>
        </p:grpSpPr>
        <p:sp>
          <p:nvSpPr>
            <p:cNvPr id="119" name="椭圆 101">
              <a:extLst>
                <a:ext uri="{FF2B5EF4-FFF2-40B4-BE49-F238E27FC236}">
                  <a16:creationId xmlns:a16="http://schemas.microsoft.com/office/drawing/2014/main" id="{1A369ED7-BF9E-D0F0-D3CB-E2933659D9F1}"/>
                </a:ext>
              </a:extLst>
            </p:cNvPr>
            <p:cNvSpPr>
              <a:spLocks/>
            </p:cNvSpPr>
            <p:nvPr/>
          </p:nvSpPr>
          <p:spPr>
            <a:xfrm>
              <a:off x="3313923" y="2900125"/>
              <a:ext cx="324000" cy="3240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a:ln>
                  <a:solidFill>
                    <a:schemeClr val="tx1"/>
                  </a:solidFill>
                </a:ln>
                <a:noFill/>
              </a:endParaRPr>
            </a:p>
          </p:txBody>
        </p:sp>
        <p:sp>
          <p:nvSpPr>
            <p:cNvPr id="120" name="TextBox 20">
              <a:extLst>
                <a:ext uri="{FF2B5EF4-FFF2-40B4-BE49-F238E27FC236}">
                  <a16:creationId xmlns:a16="http://schemas.microsoft.com/office/drawing/2014/main" id="{2746CD19-E5CA-B13B-C258-6FE4B77D0D9B}"/>
                </a:ext>
              </a:extLst>
            </p:cNvPr>
            <p:cNvSpPr txBox="1"/>
            <p:nvPr/>
          </p:nvSpPr>
          <p:spPr>
            <a:xfrm>
              <a:off x="3311068" y="2908237"/>
              <a:ext cx="329710" cy="307777"/>
            </a:xfrm>
            <a:prstGeom prst="rect">
              <a:avLst/>
            </a:prstGeom>
            <a:noFill/>
          </p:spPr>
          <p:txBody>
            <a:bodyPr wrap="square" lIns="0" tIns="0" rIns="0" bIns="0" rtlCol="0" anchor="ctr" anchorCtr="0">
              <a:spAutoFit/>
            </a:bodyPr>
            <a:lstStyle/>
            <a:p>
              <a:pPr algn="ctr"/>
              <a:r>
                <a:rPr lang="en-US" sz="2000" dirty="0">
                  <a:latin typeface="+mj-lt"/>
                  <a:cs typeface="Gill Sans" panose="020B0502020104020203" pitchFamily="34" charset="-79"/>
                </a:rPr>
                <a:t>3b</a:t>
              </a:r>
            </a:p>
          </p:txBody>
        </p:sp>
      </p:grpSp>
      <p:cxnSp>
        <p:nvCxnSpPr>
          <p:cNvPr id="77" name="overlay2.1">
            <a:extLst>
              <a:ext uri="{FF2B5EF4-FFF2-40B4-BE49-F238E27FC236}">
                <a16:creationId xmlns:a16="http://schemas.microsoft.com/office/drawing/2014/main" id="{60A3458A-0FDF-A846-D44B-1FA4097D7187}"/>
              </a:ext>
            </a:extLst>
          </p:cNvPr>
          <p:cNvCxnSpPr>
            <a:cxnSpLocks/>
          </p:cNvCxnSpPr>
          <p:nvPr/>
        </p:nvCxnSpPr>
        <p:spPr>
          <a:xfrm flipV="1">
            <a:off x="4614863" y="5091613"/>
            <a:ext cx="1430337" cy="1087"/>
          </a:xfrm>
          <a:prstGeom prst="straightConnector1">
            <a:avLst/>
          </a:pr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8" name="overlay2.2">
            <a:extLst>
              <a:ext uri="{FF2B5EF4-FFF2-40B4-BE49-F238E27FC236}">
                <a16:creationId xmlns:a16="http://schemas.microsoft.com/office/drawing/2014/main" id="{6327C930-AAC1-30EA-7ADA-45A3FBFDBDB8}"/>
              </a:ext>
            </a:extLst>
          </p:cNvPr>
          <p:cNvCxnSpPr>
            <a:cxnSpLocks/>
          </p:cNvCxnSpPr>
          <p:nvPr/>
        </p:nvCxnSpPr>
        <p:spPr>
          <a:xfrm flipV="1">
            <a:off x="4614863" y="5094206"/>
            <a:ext cx="1430337" cy="1087"/>
          </a:xfrm>
          <a:prstGeom prst="straightConnector1">
            <a:avLst/>
          </a:pr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aphicFrame>
        <p:nvGraphicFramePr>
          <p:cNvPr id="79" name="Table 78">
            <a:extLst>
              <a:ext uri="{FF2B5EF4-FFF2-40B4-BE49-F238E27FC236}">
                <a16:creationId xmlns:a16="http://schemas.microsoft.com/office/drawing/2014/main" id="{17B66709-497E-AD80-28D9-63DA90692002}"/>
              </a:ext>
            </a:extLst>
          </p:cNvPr>
          <p:cNvGraphicFramePr>
            <a:graphicFrameLocks noGrp="1"/>
          </p:cNvGraphicFramePr>
          <p:nvPr>
            <p:extLst>
              <p:ext uri="{D42A27DB-BD31-4B8C-83A1-F6EECF244321}">
                <p14:modId xmlns:p14="http://schemas.microsoft.com/office/powerpoint/2010/main" val="3592052132"/>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extLst>
      <p:ext uri="{BB962C8B-B14F-4D97-AF65-F5344CB8AC3E}">
        <p14:creationId xmlns:p14="http://schemas.microsoft.com/office/powerpoint/2010/main" val="301650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22" presetClass="exit" presetSubtype="8" fill="hold" nodeType="withEffect">
                                  <p:stCondLst>
                                    <p:cond delay="0"/>
                                  </p:stCondLst>
                                  <p:childTnLst>
                                    <p:animEffect transition="out" filter="wipe(left)">
                                      <p:cBhvr>
                                        <p:cTn id="10" dur="500"/>
                                        <p:tgtEl>
                                          <p:spTgt spid="77"/>
                                        </p:tgtEl>
                                      </p:cBhvr>
                                    </p:animEffect>
                                    <p:set>
                                      <p:cBhvr>
                                        <p:cTn id="11" dur="1" fill="hold">
                                          <p:stCondLst>
                                            <p:cond delay="499"/>
                                          </p:stCondLst>
                                        </p:cTn>
                                        <p:tgtEl>
                                          <p:spTgt spid="77"/>
                                        </p:tgtEl>
                                        <p:attrNameLst>
                                          <p:attrName>style.visibility</p:attrName>
                                        </p:attrNameLst>
                                      </p:cBhvr>
                                      <p:to>
                                        <p:strVal val="hidden"/>
                                      </p:to>
                                    </p:set>
                                  </p:childTnLst>
                                </p:cTn>
                              </p:par>
                              <p:par>
                                <p:cTn id="12" presetID="22" presetClass="entr" presetSubtype="8" fill="hold" nodeType="withEffect">
                                  <p:stCondLst>
                                    <p:cond delay="100"/>
                                  </p:stCondLst>
                                  <p:childTnLst>
                                    <p:set>
                                      <p:cBhvr>
                                        <p:cTn id="13" dur="1" fill="hold">
                                          <p:stCondLst>
                                            <p:cond delay="0"/>
                                          </p:stCondLst>
                                        </p:cTn>
                                        <p:tgtEl>
                                          <p:spTgt spid="78"/>
                                        </p:tgtEl>
                                        <p:attrNameLst>
                                          <p:attrName>style.visibility</p:attrName>
                                        </p:attrNameLst>
                                      </p:cBhvr>
                                      <p:to>
                                        <p:strVal val="visible"/>
                                      </p:to>
                                    </p:set>
                                    <p:animEffect transition="in" filter="wipe(left)">
                                      <p:cBhvr>
                                        <p:cTn id="14" dur="500"/>
                                        <p:tgtEl>
                                          <p:spTgt spid="78"/>
                                        </p:tgtEl>
                                      </p:cBhvr>
                                    </p:animEffect>
                                  </p:childTnLst>
                                </p:cTn>
                              </p:par>
                              <p:par>
                                <p:cTn id="15" presetID="10" presetClass="entr" presetSubtype="0" fill="hold" nodeType="withEffect">
                                  <p:stCondLst>
                                    <p:cond delay="150"/>
                                  </p:stCondLst>
                                  <p:childTnLst>
                                    <p:set>
                                      <p:cBhvr>
                                        <p:cTn id="16" dur="1" fill="hold">
                                          <p:stCondLst>
                                            <p:cond delay="0"/>
                                          </p:stCondLst>
                                        </p:cTn>
                                        <p:tgtEl>
                                          <p:spTgt spid="118"/>
                                        </p:tgtEl>
                                        <p:attrNameLst>
                                          <p:attrName>style.visibility</p:attrName>
                                        </p:attrNameLst>
                                      </p:cBhvr>
                                      <p:to>
                                        <p:strVal val="visible"/>
                                      </p:to>
                                    </p:set>
                                    <p:animEffect transition="in" filter="fade">
                                      <p:cBhvr>
                                        <p:cTn id="17" dur="200"/>
                                        <p:tgtEl>
                                          <p:spTgt spid="118"/>
                                        </p:tgtEl>
                                      </p:cBhvr>
                                    </p:animEffect>
                                  </p:childTnLst>
                                </p:cTn>
                              </p:par>
                              <p:par>
                                <p:cTn id="18" presetID="26" presetClass="emph" presetSubtype="0" fill="hold" nodeType="withEffect">
                                  <p:stCondLst>
                                    <p:cond delay="400"/>
                                  </p:stCondLst>
                                  <p:childTnLst>
                                    <p:animEffect transition="out" filter="fade">
                                      <p:cBhvr>
                                        <p:cTn id="19" dur="500" tmFilter="0, 0; .2, .5; .8, .5; 1, 0"/>
                                        <p:tgtEl>
                                          <p:spTgt spid="22"/>
                                        </p:tgtEl>
                                      </p:cBhvr>
                                    </p:animEffect>
                                    <p:animScale>
                                      <p:cBhvr>
                                        <p:cTn id="20"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52C3D-9433-E5A2-9337-61BE3DD852D4}"/>
              </a:ext>
            </a:extLst>
          </p:cNvPr>
          <p:cNvSpPr>
            <a:spLocks noGrp="1"/>
          </p:cNvSpPr>
          <p:nvPr>
            <p:ph type="title"/>
          </p:nvPr>
        </p:nvSpPr>
        <p:spPr/>
        <p:txBody>
          <a:bodyPr>
            <a:noAutofit/>
          </a:bodyPr>
          <a:lstStyle/>
          <a:p>
            <a:r>
              <a:rPr lang="en-US" altLang="zh-CN" sz="4000" dirty="0"/>
              <a:t>Batch-Aware Distribution-Aware Cost-based Scheduling</a:t>
            </a:r>
            <a:endParaRPr lang="zh-CN" altLang="en-US" sz="40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CC45938-3C1A-F218-640E-FAF9D3D73040}"/>
                  </a:ext>
                </a:extLst>
              </p:cNvPr>
              <p:cNvSpPr>
                <a:spLocks noGrp="1"/>
              </p:cNvSpPr>
              <p:nvPr>
                <p:ph idx="1"/>
              </p:nvPr>
            </p:nvSpPr>
            <p:spPr/>
            <p:txBody>
              <a:bodyPr/>
              <a:lstStyle/>
              <a:p>
                <a:pPr lvl="1"/>
                <a:r>
                  <a:rPr lang="en-US" altLang="zh-CN" dirty="0"/>
                  <a:t>SLO </a:t>
                </a:r>
                <a:r>
                  <a:rPr lang="en-US" altLang="zh-CN" dirty="0">
                    <a:sym typeface="Wingdings" panose="05000000000000000000" pitchFamily="2" charset="2"/>
                  </a:rPr>
                  <a:t> cost function </a:t>
                </a:r>
                <a14:m>
                  <m:oMath xmlns:m="http://schemas.openxmlformats.org/officeDocument/2006/math">
                    <m:r>
                      <m:rPr>
                        <m:sty m:val="p"/>
                      </m:rPr>
                      <a:rPr lang="en-US" altLang="zh-CN" b="0" i="0" smtClean="0">
                        <a:latin typeface="Cambria Math" panose="02040503050406030204" pitchFamily="18" charset="0"/>
                        <a:sym typeface="Wingdings" panose="05000000000000000000" pitchFamily="2" charset="2"/>
                      </a:rPr>
                      <m:t>c</m:t>
                    </m:r>
                    <m:r>
                      <a:rPr lang="en-US" altLang="zh-CN" b="0" i="0" smtClean="0">
                        <a:latin typeface="Cambria Math" panose="02040503050406030204" pitchFamily="18" charset="0"/>
                        <a:sym typeface="Wingdings" panose="05000000000000000000" pitchFamily="2" charset="2"/>
                      </a:rPr>
                      <m:t>=</m:t>
                    </m:r>
                    <m:r>
                      <a:rPr lang="pt-BR" altLang="zh-CN" i="1" smtClean="0">
                        <a:latin typeface="Cambria Math" panose="02040503050406030204" pitchFamily="18" charset="0"/>
                        <a:sym typeface="Wingdings" panose="05000000000000000000" pitchFamily="2" charset="2"/>
                      </a:rPr>
                      <m:t>𝑓</m:t>
                    </m:r>
                    <m:d>
                      <m:dPr>
                        <m:ctrlPr>
                          <a:rPr lang="pt-BR" altLang="zh-CN" i="1" smtClean="0">
                            <a:latin typeface="Cambria Math" panose="02040503050406030204" pitchFamily="18" charset="0"/>
                            <a:sym typeface="Wingdings" panose="05000000000000000000" pitchFamily="2" charset="2"/>
                          </a:rPr>
                        </m:ctrlPr>
                      </m:dPr>
                      <m:e>
                        <m:r>
                          <a:rPr lang="en-US" altLang="zh-CN" b="0" i="1" smtClean="0">
                            <a:latin typeface="Cambria Math" panose="02040503050406030204" pitchFamily="18" charset="0"/>
                            <a:sym typeface="Wingdings" panose="05000000000000000000" pitchFamily="2" charset="2"/>
                          </a:rPr>
                          <m:t>𝑡</m:t>
                        </m:r>
                      </m:e>
                    </m:d>
                  </m:oMath>
                </a14:m>
                <a:endParaRPr lang="en-US" altLang="zh-CN" dirty="0">
                  <a:sym typeface="Wingdings" panose="05000000000000000000" pitchFamily="2" charset="2"/>
                </a:endParaRPr>
              </a:p>
              <a:p>
                <a:pPr lvl="1"/>
                <a:r>
                  <a:rPr lang="en-US" altLang="zh-CN" dirty="0">
                    <a:sym typeface="Wingdings" panose="05000000000000000000" pitchFamily="2" charset="2"/>
                  </a:rPr>
                  <a:t>Priority score</a:t>
                </a:r>
              </a:p>
              <a:p>
                <a:pPr lvl="2"/>
                <a:r>
                  <a:rPr lang="en-US" altLang="zh-CN" dirty="0">
                    <a:sym typeface="Wingdings" panose="05000000000000000000" pitchFamily="2" charset="2"/>
                  </a:rPr>
                  <a:t>Batch-aware</a:t>
                </a:r>
              </a:p>
              <a:p>
                <a:pPr lvl="2"/>
                <a:r>
                  <a:rPr lang="en-US" altLang="zh-CN" dirty="0">
                    <a:sym typeface="Wingdings" panose="05000000000000000000" pitchFamily="2" charset="2"/>
                  </a:rPr>
                  <a:t>Distribution-aware</a:t>
                </a:r>
              </a:p>
              <a:p>
                <a:pPr lvl="2"/>
                <a:r>
                  <a:rPr lang="en-US" altLang="zh-CN" dirty="0">
                    <a:sym typeface="Wingdings" panose="05000000000000000000" pitchFamily="2" charset="2"/>
                  </a:rPr>
                  <a:t>Time-varying</a:t>
                </a:r>
              </a:p>
              <a:p>
                <a:pPr lvl="1"/>
                <a:r>
                  <a:rPr lang="en-US" altLang="zh-CN" dirty="0">
                    <a:sym typeface="Wingdings" panose="05000000000000000000" pitchFamily="2" charset="2"/>
                  </a:rPr>
                  <a:t>Maximize the expected cost reduction of executing a request now vs later</a:t>
                </a:r>
              </a:p>
              <a:p>
                <a:pPr marL="914400" lvl="2" indent="0">
                  <a:buNone/>
                </a:pPr>
                <a:endParaRPr lang="en-US" altLang="zh-CN" b="0" i="1" dirty="0">
                  <a:latin typeface="Cambria Math" panose="02040503050406030204" pitchFamily="18" charset="0"/>
                </a:endParaRPr>
              </a:p>
              <a:p>
                <a:pPr marL="914400" lvl="2" indent="0">
                  <a:buNone/>
                </a:pPr>
                <a14:m>
                  <m:oMathPara xmlns:m="http://schemas.openxmlformats.org/officeDocument/2006/math">
                    <m:oMathParaPr>
                      <m:jc m:val="center"/>
                    </m:oMathParaPr>
                    <m:oMath xmlns:m="http://schemas.openxmlformats.org/officeDocument/2006/math">
                      <m:r>
                        <a:rPr lang="en-US" altLang="zh-CN" sz="2800" b="0" i="1" smtClean="0">
                          <a:latin typeface="Cambria Math" panose="02040503050406030204" pitchFamily="18" charset="0"/>
                        </a:rPr>
                        <m:t>𝑝</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𝑡</m:t>
                          </m:r>
                        </m:e>
                      </m:d>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1</m:t>
                          </m:r>
                        </m:num>
                        <m:den>
                          <m:func>
                            <m:funcPr>
                              <m:ctrlPr>
                                <a:rPr lang="en-US" altLang="zh-CN" sz="2800" i="1">
                                  <a:latin typeface="Cambria Math" panose="02040503050406030204" pitchFamily="18" charset="0"/>
                                </a:rPr>
                              </m:ctrlPr>
                            </m:funcPr>
                            <m:fName>
                              <m:r>
                                <m:rPr>
                                  <m:sty m:val="p"/>
                                </m:rPr>
                                <a:rPr lang="en-US" altLang="zh-CN" sz="2800">
                                  <a:latin typeface="Cambria Math" panose="02040503050406030204" pitchFamily="18" charset="0"/>
                                </a:rPr>
                                <m:t>E</m:t>
                              </m:r>
                            </m:fName>
                            <m:e>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𝐿</m:t>
                                  </m:r>
                                </m:e>
                                <m:sub>
                                  <m:r>
                                    <a:rPr lang="en-US" altLang="zh-CN" sz="2800" i="1">
                                      <a:latin typeface="Cambria Math" panose="02040503050406030204" pitchFamily="18" charset="0"/>
                                    </a:rPr>
                                    <m:t>𝐵</m:t>
                                  </m:r>
                                </m:sub>
                              </m:sSub>
                              <m:r>
                                <a:rPr lang="en-US" altLang="zh-CN" sz="2800" i="1">
                                  <a:latin typeface="Cambria Math" panose="02040503050406030204" pitchFamily="18" charset="0"/>
                                </a:rPr>
                                <m:t>]</m:t>
                              </m:r>
                            </m:e>
                          </m:func>
                        </m:den>
                      </m:f>
                      <m:d>
                        <m:dPr>
                          <m:ctrlPr>
                            <a:rPr lang="en-US" altLang="zh-CN" sz="2800" i="1">
                              <a:latin typeface="Cambria Math" panose="02040503050406030204" pitchFamily="18" charset="0"/>
                            </a:rPr>
                          </m:ctrlPr>
                        </m:dPr>
                        <m:e>
                          <m:func>
                            <m:funcPr>
                              <m:ctrlPr>
                                <a:rPr lang="en-US" altLang="zh-CN" sz="2800" i="1">
                                  <a:latin typeface="Cambria Math" panose="02040503050406030204" pitchFamily="18" charset="0"/>
                                </a:rPr>
                              </m:ctrlPr>
                            </m:funcPr>
                            <m:fName>
                              <m:r>
                                <m:rPr>
                                  <m:sty m:val="p"/>
                                </m:rPr>
                                <a:rPr lang="en-US" altLang="zh-CN" sz="2800">
                                  <a:latin typeface="Cambria Math" panose="02040503050406030204" pitchFamily="18" charset="0"/>
                                </a:rPr>
                                <m:t>E</m:t>
                              </m:r>
                            </m:fName>
                            <m:e>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𝐶</m:t>
                                  </m:r>
                                </m:e>
                                <m:sub>
                                  <m:r>
                                    <a:rPr lang="en-US" altLang="zh-CN" sz="2800" i="1">
                                      <a:latin typeface="Cambria Math" panose="02040503050406030204" pitchFamily="18" charset="0"/>
                                    </a:rPr>
                                    <m:t>𝑑𝑒𝑙𝑎𝑦</m:t>
                                  </m:r>
                                </m:sub>
                              </m:sSub>
                              <m:d>
                                <m:dPr>
                                  <m:ctrlPr>
                                    <a:rPr lang="en-US" altLang="zh-CN" sz="2800" i="1">
                                      <a:latin typeface="Cambria Math" panose="02040503050406030204" pitchFamily="18" charset="0"/>
                                    </a:rPr>
                                  </m:ctrlPr>
                                </m:dPr>
                                <m:e>
                                  <m:r>
                                    <a:rPr lang="en-US" altLang="zh-CN" sz="2800" i="1">
                                      <a:latin typeface="Cambria Math" panose="02040503050406030204" pitchFamily="18" charset="0"/>
                                    </a:rPr>
                                    <m:t>𝑡</m:t>
                                  </m:r>
                                </m:e>
                              </m:d>
                              <m:r>
                                <a:rPr lang="en-US" altLang="zh-CN" sz="2800" i="1">
                                  <a:latin typeface="Cambria Math" panose="02040503050406030204" pitchFamily="18" charset="0"/>
                                </a:rPr>
                                <m:t>]</m:t>
                              </m:r>
                            </m:e>
                          </m:func>
                          <m:r>
                            <a:rPr lang="en-US" altLang="zh-CN" sz="2800" i="1">
                              <a:latin typeface="Cambria Math" panose="02040503050406030204" pitchFamily="18" charset="0"/>
                            </a:rPr>
                            <m:t>−</m:t>
                          </m:r>
                          <m:func>
                            <m:funcPr>
                              <m:ctrlPr>
                                <a:rPr lang="en-US" altLang="zh-CN" sz="2800" i="1">
                                  <a:latin typeface="Cambria Math" panose="02040503050406030204" pitchFamily="18" charset="0"/>
                                </a:rPr>
                              </m:ctrlPr>
                            </m:funcPr>
                            <m:fName>
                              <m:r>
                                <m:rPr>
                                  <m:sty m:val="p"/>
                                </m:rPr>
                                <a:rPr lang="en-US" altLang="zh-CN" sz="2800">
                                  <a:latin typeface="Cambria Math" panose="02040503050406030204" pitchFamily="18" charset="0"/>
                                </a:rPr>
                                <m:t>E</m:t>
                              </m:r>
                            </m:fName>
                            <m:e>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𝐶</m:t>
                                  </m:r>
                                </m:e>
                                <m:sub>
                                  <m:r>
                                    <a:rPr lang="en-US" altLang="zh-CN" sz="2800" i="1">
                                      <a:latin typeface="Cambria Math" panose="02040503050406030204" pitchFamily="18" charset="0"/>
                                    </a:rPr>
                                    <m:t>𝑛𝑜𝑤</m:t>
                                  </m:r>
                                </m:sub>
                              </m:sSub>
                              <m:d>
                                <m:dPr>
                                  <m:ctrlPr>
                                    <a:rPr lang="en-US" altLang="zh-CN" sz="2800" i="1">
                                      <a:latin typeface="Cambria Math" panose="02040503050406030204" pitchFamily="18" charset="0"/>
                                    </a:rPr>
                                  </m:ctrlPr>
                                </m:dPr>
                                <m:e>
                                  <m:r>
                                    <a:rPr lang="en-US" altLang="zh-CN" sz="2800" i="1">
                                      <a:latin typeface="Cambria Math" panose="02040503050406030204" pitchFamily="18" charset="0"/>
                                    </a:rPr>
                                    <m:t>𝑡</m:t>
                                  </m:r>
                                </m:e>
                              </m:d>
                              <m:r>
                                <a:rPr lang="en-US" altLang="zh-CN" sz="2800" i="1">
                                  <a:latin typeface="Cambria Math" panose="02040503050406030204" pitchFamily="18" charset="0"/>
                                </a:rPr>
                                <m:t>]</m:t>
                              </m:r>
                            </m:e>
                          </m:func>
                        </m:e>
                      </m:d>
                    </m:oMath>
                  </m:oMathPara>
                </a14:m>
                <a:endParaRPr lang="en-US" altLang="zh-CN" dirty="0">
                  <a:sym typeface="Wingdings" panose="05000000000000000000" pitchFamily="2" charset="2"/>
                </a:endParaRPr>
              </a:p>
            </p:txBody>
          </p:sp>
        </mc:Choice>
        <mc:Fallback>
          <p:sp>
            <p:nvSpPr>
              <p:cNvPr id="3" name="Content Placeholder 2">
                <a:extLst>
                  <a:ext uri="{FF2B5EF4-FFF2-40B4-BE49-F238E27FC236}">
                    <a16:creationId xmlns:a16="http://schemas.microsoft.com/office/drawing/2014/main" id="{2CC45938-3C1A-F218-640E-FAF9D3D73040}"/>
                  </a:ext>
                </a:extLst>
              </p:cNvPr>
              <p:cNvSpPr>
                <a:spLocks noGrp="1" noRot="1" noChangeAspect="1" noMove="1" noResize="1" noEditPoints="1" noAdjustHandles="1" noChangeArrowheads="1" noChangeShapeType="1" noTextEdit="1"/>
              </p:cNvSpPr>
              <p:nvPr>
                <p:ph idx="1"/>
              </p:nvPr>
            </p:nvSpPr>
            <p:spPr>
              <a:blipFill>
                <a:blip r:embed="rId3"/>
                <a:stretch>
                  <a:fillRect t="-1877"/>
                </a:stretch>
              </a:blipFill>
            </p:spPr>
            <p:txBody>
              <a:bodyPr/>
              <a:lstStyle/>
              <a:p>
                <a:r>
                  <a:rPr lang="zh-CN" altLang="en-US">
                    <a:noFill/>
                  </a:rPr>
                  <a:t> </a:t>
                </a:r>
              </a:p>
            </p:txBody>
          </p:sp>
        </mc:Fallback>
      </mc:AlternateContent>
      <p:sp>
        <p:nvSpPr>
          <p:cNvPr id="4" name="Slide Number Placeholder 4">
            <a:extLst>
              <a:ext uri="{FF2B5EF4-FFF2-40B4-BE49-F238E27FC236}">
                <a16:creationId xmlns:a16="http://schemas.microsoft.com/office/drawing/2014/main" id="{40865CF7-ED48-BA90-EA9D-78A84A795EC2}"/>
              </a:ext>
            </a:extLst>
          </p:cNvPr>
          <p:cNvSpPr>
            <a:spLocks noGrp="1"/>
          </p:cNvSpPr>
          <p:nvPr>
            <p:ph type="sldNum" sz="quarter" idx="12"/>
          </p:nvPr>
        </p:nvSpPr>
        <p:spPr>
          <a:xfrm>
            <a:off x="10558200" y="6426000"/>
            <a:ext cx="937800" cy="432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4BC627-AC99-AB40-AA77-AD4C10984B8E}" type="slidenum">
              <a:rPr kumimoji="0" lang="en-US" sz="1200" b="0" i="0" u="none" strike="noStrike" kern="1200" cap="none" spc="0" normalizeH="0" baseline="0" noProof="0" smtClean="0">
                <a:ln>
                  <a:noFill/>
                </a:ln>
                <a:solidFill>
                  <a:srgbClr val="EEECE1">
                    <a:lumMod val="50000"/>
                  </a:srgbClr>
                </a:solidFill>
                <a:effectLst/>
                <a:uLnTx/>
                <a:uFillTx/>
                <a:latin typeface="Abril Fatface" panose="02000503000000020003"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srgbClr val="EEECE1">
                  <a:lumMod val="50000"/>
                </a:srgbClr>
              </a:solidFill>
              <a:effectLst/>
              <a:uLnTx/>
              <a:uFillTx/>
              <a:latin typeface="Abril Fatface" panose="02000503000000020003" pitchFamily="2" charset="0"/>
              <a:ea typeface="+mn-ea"/>
              <a:cs typeface="+mn-cs"/>
            </a:endParaRPr>
          </a:p>
        </p:txBody>
      </p:sp>
      <p:sp>
        <p:nvSpPr>
          <p:cNvPr id="5" name="Rectangle 4">
            <a:extLst>
              <a:ext uri="{FF2B5EF4-FFF2-40B4-BE49-F238E27FC236}">
                <a16:creationId xmlns:a16="http://schemas.microsoft.com/office/drawing/2014/main" id="{82B5E086-1EEE-20D1-39DB-D38587B55889}"/>
              </a:ext>
            </a:extLst>
          </p:cNvPr>
          <p:cNvSpPr/>
          <p:nvPr/>
        </p:nvSpPr>
        <p:spPr>
          <a:xfrm>
            <a:off x="6915152" y="4559956"/>
            <a:ext cx="1682310" cy="421947"/>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5">
            <a:extLst>
              <a:ext uri="{FF2B5EF4-FFF2-40B4-BE49-F238E27FC236}">
                <a16:creationId xmlns:a16="http://schemas.microsoft.com/office/drawing/2014/main" id="{9AAA31E7-B103-33C9-D528-54354BDDE9A1}"/>
              </a:ext>
            </a:extLst>
          </p:cNvPr>
          <p:cNvSpPr/>
          <p:nvPr/>
        </p:nvSpPr>
        <p:spPr>
          <a:xfrm>
            <a:off x="4682067" y="4559956"/>
            <a:ext cx="1838945" cy="421947"/>
          </a:xfrm>
          <a:prstGeom prst="rect">
            <a:avLst/>
          </a:prstGeom>
          <a:no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Table 6">
            <a:extLst>
              <a:ext uri="{FF2B5EF4-FFF2-40B4-BE49-F238E27FC236}">
                <a16:creationId xmlns:a16="http://schemas.microsoft.com/office/drawing/2014/main" id="{F8201403-55C1-DEDC-213A-4A0BDF14A980}"/>
              </a:ext>
            </a:extLst>
          </p:cNvPr>
          <p:cNvGraphicFramePr>
            <a:graphicFrameLocks noGrp="1"/>
          </p:cNvGraphicFramePr>
          <p:nvPr>
            <p:extLst>
              <p:ext uri="{D42A27DB-BD31-4B8C-83A1-F6EECF244321}">
                <p14:modId xmlns:p14="http://schemas.microsoft.com/office/powerpoint/2010/main" val="3592052132"/>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
        <p:nvSpPr>
          <p:cNvPr id="9" name="TextBox 8">
            <a:extLst>
              <a:ext uri="{FF2B5EF4-FFF2-40B4-BE49-F238E27FC236}">
                <a16:creationId xmlns:a16="http://schemas.microsoft.com/office/drawing/2014/main" id="{2C6E946B-DCE5-F4B4-A55D-6BA79DF1B932}"/>
              </a:ext>
            </a:extLst>
          </p:cNvPr>
          <p:cNvSpPr txBox="1"/>
          <p:nvPr/>
        </p:nvSpPr>
        <p:spPr>
          <a:xfrm>
            <a:off x="8907460" y="3598559"/>
            <a:ext cx="571501" cy="369332"/>
          </a:xfrm>
          <a:prstGeom prst="rect">
            <a:avLst/>
          </a:prstGeom>
          <a:noFill/>
        </p:spPr>
        <p:txBody>
          <a:bodyPr wrap="square" lIns="0" tIns="0" rIns="0" bIns="0" anchor="ctr" anchorCtr="0">
            <a:spAutoFit/>
          </a:bodyPr>
          <a:lstStyle/>
          <a:p>
            <a:r>
              <a:rPr lang="en-US" altLang="zh-CN" sz="2400" dirty="0">
                <a:solidFill>
                  <a:schemeClr val="accent2"/>
                </a:solidFill>
                <a:sym typeface="Wingdings" panose="05000000000000000000" pitchFamily="2" charset="2"/>
              </a:rPr>
              <a:t>now</a:t>
            </a:r>
            <a:endParaRPr lang="zh-CN" altLang="en-US" sz="2400" dirty="0">
              <a:solidFill>
                <a:schemeClr val="accent2"/>
              </a:solidFill>
            </a:endParaRPr>
          </a:p>
        </p:txBody>
      </p:sp>
      <p:sp>
        <p:nvSpPr>
          <p:cNvPr id="10" name="TextBox 9">
            <a:extLst>
              <a:ext uri="{FF2B5EF4-FFF2-40B4-BE49-F238E27FC236}">
                <a16:creationId xmlns:a16="http://schemas.microsoft.com/office/drawing/2014/main" id="{92E95392-1904-14F1-3E02-AB24DDA10298}"/>
              </a:ext>
            </a:extLst>
          </p:cNvPr>
          <p:cNvSpPr txBox="1"/>
          <p:nvPr/>
        </p:nvSpPr>
        <p:spPr>
          <a:xfrm>
            <a:off x="9843555" y="3598559"/>
            <a:ext cx="571501" cy="369332"/>
          </a:xfrm>
          <a:prstGeom prst="rect">
            <a:avLst/>
          </a:prstGeom>
          <a:noFill/>
        </p:spPr>
        <p:txBody>
          <a:bodyPr wrap="square" lIns="0" tIns="0" rIns="0" bIns="0" anchor="ctr" anchorCtr="0">
            <a:spAutoFit/>
          </a:bodyPr>
          <a:lstStyle/>
          <a:p>
            <a:r>
              <a:rPr lang="en-US" altLang="zh-CN" sz="2400" dirty="0">
                <a:solidFill>
                  <a:schemeClr val="accent1"/>
                </a:solidFill>
                <a:sym typeface="Wingdings" panose="05000000000000000000" pitchFamily="2" charset="2"/>
              </a:rPr>
              <a:t>later</a:t>
            </a:r>
            <a:endParaRPr lang="zh-CN" altLang="en-US" sz="2400" dirty="0">
              <a:solidFill>
                <a:schemeClr val="accent1"/>
              </a:solidFill>
            </a:endParaRPr>
          </a:p>
        </p:txBody>
      </p:sp>
    </p:spTree>
    <p:extLst>
      <p:ext uri="{BB962C8B-B14F-4D97-AF65-F5344CB8AC3E}">
        <p14:creationId xmlns:p14="http://schemas.microsoft.com/office/powerpoint/2010/main" val="1045202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anim calcmode="lin" valueType="num">
                                      <p:cBhvr>
                                        <p:cTn id="8"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25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250"/>
                                        <p:tgtEl>
                                          <p:spTgt spid="3">
                                            <p:txEl>
                                              <p:pRg st="1" end="1"/>
                                            </p:txEl>
                                          </p:spTgt>
                                        </p:tgtEl>
                                      </p:cBhvr>
                                    </p:animEffect>
                                    <p:anim calcmode="lin" valueType="num">
                                      <p:cBhvr>
                                        <p:cTn id="15"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25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10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250"/>
                                        <p:tgtEl>
                                          <p:spTgt spid="3">
                                            <p:txEl>
                                              <p:pRg st="2" end="2"/>
                                            </p:txEl>
                                          </p:spTgt>
                                        </p:tgtEl>
                                      </p:cBhvr>
                                    </p:animEffect>
                                    <p:anim calcmode="lin" valueType="num">
                                      <p:cBhvr>
                                        <p:cTn id="20"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25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20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250"/>
                                        <p:tgtEl>
                                          <p:spTgt spid="3">
                                            <p:txEl>
                                              <p:pRg st="3" end="3"/>
                                            </p:txEl>
                                          </p:spTgt>
                                        </p:tgtEl>
                                      </p:cBhvr>
                                    </p:animEffect>
                                    <p:anim calcmode="lin" valueType="num">
                                      <p:cBhvr>
                                        <p:cTn id="25"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25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30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250"/>
                                        <p:tgtEl>
                                          <p:spTgt spid="3">
                                            <p:txEl>
                                              <p:pRg st="4" end="4"/>
                                            </p:txEl>
                                          </p:spTgt>
                                        </p:tgtEl>
                                      </p:cBhvr>
                                    </p:animEffect>
                                    <p:anim calcmode="lin" valueType="num">
                                      <p:cBhvr>
                                        <p:cTn id="30" dur="25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25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250"/>
                                        <p:tgtEl>
                                          <p:spTgt spid="3">
                                            <p:txEl>
                                              <p:pRg st="5" end="5"/>
                                            </p:txEl>
                                          </p:spTgt>
                                        </p:tgtEl>
                                      </p:cBhvr>
                                    </p:animEffect>
                                    <p:anim calcmode="lin" valueType="num">
                                      <p:cBhvr>
                                        <p:cTn id="37" dur="25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250" fill="hold"/>
                                        <p:tgtEl>
                                          <p:spTgt spid="3">
                                            <p:txEl>
                                              <p:pRg st="5" end="5"/>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10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fade">
                                      <p:cBhvr>
                                        <p:cTn id="41" dur="250"/>
                                        <p:tgtEl>
                                          <p:spTgt spid="3">
                                            <p:txEl>
                                              <p:pRg st="7" end="7"/>
                                            </p:txEl>
                                          </p:spTgt>
                                        </p:tgtEl>
                                      </p:cBhvr>
                                    </p:animEffect>
                                    <p:anim calcmode="lin" valueType="num">
                                      <p:cBhvr>
                                        <p:cTn id="42" dur="25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3" dur="25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250"/>
                                        <p:tgtEl>
                                          <p:spTgt spid="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5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250"/>
                                        <p:tgtEl>
                                          <p:spTgt spid="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fade">
                                      <p:cBhvr>
                                        <p:cTn id="59"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5" grpId="0" animBg="1"/>
      <p:bldP spid="6" grpId="0" animBg="1"/>
      <p:bldP spid="9" grpId="0"/>
      <p:bldP spid="10" grpId="0"/>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F5AA14-AF4A-45E1-A9FD-D32243274046}"/>
              </a:ext>
            </a:extLst>
          </p:cNvPr>
          <p:cNvSpPr>
            <a:spLocks noGrp="1"/>
          </p:cNvSpPr>
          <p:nvPr>
            <p:ph type="title"/>
          </p:nvPr>
        </p:nvSpPr>
        <p:spPr/>
        <p:txBody>
          <a:bodyPr/>
          <a:lstStyle/>
          <a:p>
            <a:r>
              <a:rPr lang="en-US" altLang="zh-CN" dirty="0"/>
              <a:t>Batch Latency Estimation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E79B2D-DB46-4E9D-BD78-1B89F054E073}"/>
                  </a:ext>
                </a:extLst>
              </p:cNvPr>
              <p:cNvSpPr>
                <a:spLocks noGrp="1"/>
              </p:cNvSpPr>
              <p:nvPr>
                <p:ph idx="1"/>
              </p:nvPr>
            </p:nvSpPr>
            <p:spPr/>
            <p:txBody>
              <a:bodyPr/>
              <a:lstStyle/>
              <a:p>
                <a:r>
                  <a:rPr lang="en-US" altLang="zh-CN" dirty="0"/>
                  <a:t>Requests in a batch are padded to the largest one</a:t>
                </a:r>
              </a:p>
              <a:p>
                <a:r>
                  <a:rPr lang="en-US" altLang="zh-CN" dirty="0"/>
                  <a:t>For batch </a:t>
                </a:r>
                <a14:m>
                  <m:oMath xmlns:m="http://schemas.openxmlformats.org/officeDocument/2006/math">
                    <m:r>
                      <a:rPr lang="en-US" altLang="zh-CN" b="0" i="1" smtClean="0">
                        <a:latin typeface="Cambria Math" panose="02040503050406030204" pitchFamily="18" charset="0"/>
                      </a:rPr>
                      <m:t>𝐵</m:t>
                    </m:r>
                  </m:oMath>
                </a14:m>
                <a:r>
                  <a:rPr lang="en-US" altLang="zh-CN" dirty="0"/>
                  <a:t> of size </a:t>
                </a:r>
                <a14:m>
                  <m:oMath xmlns:m="http://schemas.openxmlformats.org/officeDocument/2006/math">
                    <m:r>
                      <a:rPr lang="en-US" altLang="zh-CN" b="0" i="1" smtClean="0">
                        <a:latin typeface="Cambria Math" panose="02040503050406030204" pitchFamily="18" charset="0"/>
                      </a:rPr>
                      <m:t>𝑘</m:t>
                    </m:r>
                    <m:r>
                      <a:rPr lang="en-US" altLang="zh-CN" i="1">
                        <a:latin typeface="Cambria Math" panose="02040503050406030204" pitchFamily="18" charset="0"/>
                      </a:rPr>
                      <m:t> </m:t>
                    </m:r>
                  </m:oMath>
                </a14:m>
                <a:r>
                  <a:rPr lang="en-US" altLang="zh-CN" dirty="0"/>
                  <a:t>and request </a:t>
                </a:r>
                <a14:m>
                  <m:oMath xmlns:m="http://schemas.openxmlformats.org/officeDocument/2006/math">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𝐵</m:t>
                    </m:r>
                  </m:oMath>
                </a14:m>
                <a:endParaRPr lang="en-US" altLang="zh-CN" dirty="0"/>
              </a:p>
              <a:p>
                <a:pPr marL="0" indent="0">
                  <a:buNone/>
                </a:pP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m:t>
                          </m:r>
                        </m:fName>
                        <m:e>
                          <m:r>
                            <a:rPr lang="en-US" altLang="zh-CN" i="1">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𝐵</m:t>
                              </m:r>
                            </m:sub>
                          </m:sSub>
                          <m:r>
                            <a:rPr lang="en-US" altLang="zh-CN" i="1">
                              <a:latin typeface="Cambria Math" panose="02040503050406030204" pitchFamily="18" charset="0"/>
                            </a:rPr>
                            <m:t>]</m:t>
                          </m:r>
                        </m:e>
                      </m:func>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𝑘</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m:t>
                          </m:r>
                        </m:fName>
                        <m:e>
                          <m:r>
                            <a:rPr lang="en-US" altLang="zh-CN" b="0" i="1" smtClean="0">
                              <a:latin typeface="Cambria Math" panose="02040503050406030204" pitchFamily="18" charset="0"/>
                            </a:rPr>
                            <m:t>[</m:t>
                          </m:r>
                          <m:func>
                            <m:funcPr>
                              <m:ctrlPr>
                                <a:rPr lang="en-US" altLang="zh-CN" i="1">
                                  <a:latin typeface="Cambria Math" panose="02040503050406030204" pitchFamily="18" charset="0"/>
                                  <a:ea typeface="Cambria Math" panose="02040503050406030204" pitchFamily="18" charset="0"/>
                                </a:rPr>
                              </m:ctrlPr>
                            </m:funcPr>
                            <m:fName>
                              <m:limLow>
                                <m:limLowPr>
                                  <m:ctrlPr>
                                    <a:rPr lang="en-US" altLang="zh-CN" i="1">
                                      <a:latin typeface="Cambria Math" panose="02040503050406030204" pitchFamily="18" charset="0"/>
                                      <a:ea typeface="Cambria Math" panose="02040503050406030204" pitchFamily="18" charset="0"/>
                                    </a:rPr>
                                  </m:ctrlPr>
                                </m:limLowPr>
                                <m:e>
                                  <m:r>
                                    <m:rPr>
                                      <m:sty m:val="p"/>
                                    </m:rPr>
                                    <a:rPr lang="en-US" altLang="zh-CN">
                                      <a:latin typeface="Cambria Math" panose="02040503050406030204" pitchFamily="18" charset="0"/>
                                      <a:ea typeface="Cambria Math" panose="02040503050406030204" pitchFamily="18" charset="0"/>
                                    </a:rPr>
                                    <m:t>max</m:t>
                                  </m:r>
                                </m:e>
                                <m:lim>
                                  <m:r>
                                    <a:rPr lang="en-US" altLang="zh-CN" i="1">
                                      <a:latin typeface="Cambria Math" panose="02040503050406030204" pitchFamily="18" charset="0"/>
                                      <a:ea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𝐵</m:t>
                                  </m:r>
                                </m:lim>
                              </m:limLow>
                            </m:fName>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𝐿</m:t>
                                  </m:r>
                                </m:e>
                                <m:sub>
                                  <m:r>
                                    <a:rPr lang="en-US" altLang="zh-CN" i="1">
                                      <a:latin typeface="Cambria Math" panose="02040503050406030204" pitchFamily="18" charset="0"/>
                                      <a:ea typeface="Cambria Math" panose="02040503050406030204" pitchFamily="18" charset="0"/>
                                    </a:rPr>
                                    <m:t>𝑟</m:t>
                                  </m:r>
                                </m:sub>
                              </m:sSub>
                            </m:e>
                          </m:func>
                          <m:r>
                            <a:rPr lang="en-US" altLang="zh-CN" b="0" i="1" smtClean="0">
                              <a:latin typeface="Cambria Math" panose="02040503050406030204" pitchFamily="18" charset="0"/>
                            </a:rPr>
                            <m:t>]</m:t>
                          </m:r>
                        </m:e>
                      </m:func>
                    </m:oMath>
                  </m:oMathPara>
                </a14:m>
                <a:endParaRPr lang="en-US" altLang="zh-CN" dirty="0"/>
              </a:p>
              <a:p>
                <a:endParaRPr lang="en-US" altLang="zh-CN" dirty="0"/>
              </a:p>
              <a:p>
                <a:r>
                  <a:rPr lang="en-US" altLang="zh-CN" dirty="0"/>
                  <a:t>Requests follow the same distribution</a:t>
                </a:r>
              </a:p>
              <a:p>
                <a:r>
                  <a:rPr lang="en-US" altLang="zh-CN" dirty="0"/>
                  <a:t>Requests follow different distributions</a:t>
                </a:r>
              </a:p>
            </p:txBody>
          </p:sp>
        </mc:Choice>
        <mc:Fallback xmlns="">
          <p:sp>
            <p:nvSpPr>
              <p:cNvPr id="3" name="内容占位符 2">
                <a:extLst>
                  <a:ext uri="{FF2B5EF4-FFF2-40B4-BE49-F238E27FC236}">
                    <a16:creationId xmlns:a16="http://schemas.microsoft.com/office/drawing/2014/main" id="{09E79B2D-DB46-4E9D-BD78-1B89F054E073}"/>
                  </a:ext>
                </a:extLst>
              </p:cNvPr>
              <p:cNvSpPr>
                <a:spLocks noGrp="1" noRot="1" noChangeAspect="1" noMove="1" noResize="1" noEditPoints="1" noAdjustHandles="1" noChangeArrowheads="1" noChangeShapeType="1" noTextEdit="1"/>
              </p:cNvSpPr>
              <p:nvPr>
                <p:ph idx="1"/>
              </p:nvPr>
            </p:nvSpPr>
            <p:spPr>
              <a:blipFill>
                <a:blip r:embed="rId3"/>
                <a:stretch>
                  <a:fillRect l="-1016" t="-2279"/>
                </a:stretch>
              </a:blipFill>
            </p:spPr>
            <p:txBody>
              <a:bodyPr/>
              <a:lstStyle/>
              <a:p>
                <a:r>
                  <a:rPr lang="zh-CN" altLang="en-US">
                    <a:noFill/>
                  </a:rPr>
                  <a:t> </a:t>
                </a:r>
              </a:p>
            </p:txBody>
          </p:sp>
        </mc:Fallback>
      </mc:AlternateContent>
      <p:sp>
        <p:nvSpPr>
          <p:cNvPr id="4" name="Rectangle 3">
            <a:extLst>
              <a:ext uri="{FF2B5EF4-FFF2-40B4-BE49-F238E27FC236}">
                <a16:creationId xmlns:a16="http://schemas.microsoft.com/office/drawing/2014/main" id="{5009FBBC-0324-21E2-0613-385602A9878D}"/>
              </a:ext>
            </a:extLst>
          </p:cNvPr>
          <p:cNvSpPr/>
          <p:nvPr/>
        </p:nvSpPr>
        <p:spPr>
          <a:xfrm>
            <a:off x="6647136" y="3051175"/>
            <a:ext cx="1529911" cy="592138"/>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 name="Table 4">
            <a:extLst>
              <a:ext uri="{FF2B5EF4-FFF2-40B4-BE49-F238E27FC236}">
                <a16:creationId xmlns:a16="http://schemas.microsoft.com/office/drawing/2014/main" id="{F03A9640-45F8-5418-5242-80EDC983FF66}"/>
              </a:ext>
            </a:extLst>
          </p:cNvPr>
          <p:cNvGraphicFramePr>
            <a:graphicFrameLocks noGrp="1"/>
          </p:cNvGraphicFramePr>
          <p:nvPr>
            <p:extLst>
              <p:ext uri="{D42A27DB-BD31-4B8C-83A1-F6EECF244321}">
                <p14:modId xmlns:p14="http://schemas.microsoft.com/office/powerpoint/2010/main" val="3592052132"/>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
        <p:nvSpPr>
          <p:cNvPr id="6" name="Slide Number Placeholder 4">
            <a:extLst>
              <a:ext uri="{FF2B5EF4-FFF2-40B4-BE49-F238E27FC236}">
                <a16:creationId xmlns:a16="http://schemas.microsoft.com/office/drawing/2014/main" id="{3A763E73-A14F-66BF-E853-CA163E4F4A57}"/>
              </a:ext>
            </a:extLst>
          </p:cNvPr>
          <p:cNvSpPr>
            <a:spLocks noGrp="1"/>
          </p:cNvSpPr>
          <p:nvPr>
            <p:ph type="sldNum" sz="quarter" idx="12"/>
          </p:nvPr>
        </p:nvSpPr>
        <p:spPr>
          <a:xfrm>
            <a:off x="10558200" y="6426000"/>
            <a:ext cx="937800" cy="432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4BC627-AC99-AB40-AA77-AD4C10984B8E}" type="slidenum">
              <a:rPr kumimoji="0" lang="en-US" sz="1200" b="0" i="0" u="none" strike="noStrike" kern="1200" cap="none" spc="0" normalizeH="0" baseline="0" noProof="0" smtClean="0">
                <a:ln>
                  <a:noFill/>
                </a:ln>
                <a:solidFill>
                  <a:srgbClr val="EEECE1">
                    <a:lumMod val="50000"/>
                  </a:srgbClr>
                </a:solidFill>
                <a:effectLst/>
                <a:uLnTx/>
                <a:uFillTx/>
                <a:latin typeface="Abril Fatface" panose="02000503000000020003"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srgbClr val="EEECE1">
                  <a:lumMod val="50000"/>
                </a:srgbClr>
              </a:solidFill>
              <a:effectLst/>
              <a:uLnTx/>
              <a:uFillTx/>
              <a:latin typeface="Abril Fatface" panose="02000503000000020003" pitchFamily="2" charset="0"/>
              <a:ea typeface="+mn-ea"/>
              <a:cs typeface="+mn-cs"/>
            </a:endParaRPr>
          </a:p>
        </p:txBody>
      </p:sp>
    </p:spTree>
    <p:extLst>
      <p:ext uri="{BB962C8B-B14F-4D97-AF65-F5344CB8AC3E}">
        <p14:creationId xmlns:p14="http://schemas.microsoft.com/office/powerpoint/2010/main" val="119224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anim calcmode="lin" valueType="num">
                                      <p:cBhvr>
                                        <p:cTn id="8"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25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50"/>
                                        <p:tgtEl>
                                          <p:spTgt spid="3">
                                            <p:txEl>
                                              <p:pRg st="1" end="1"/>
                                            </p:txEl>
                                          </p:spTgt>
                                        </p:tgtEl>
                                      </p:cBhvr>
                                    </p:animEffect>
                                    <p:anim calcmode="lin" valueType="num">
                                      <p:cBhvr>
                                        <p:cTn id="13"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25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0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250"/>
                                        <p:tgtEl>
                                          <p:spTgt spid="3">
                                            <p:txEl>
                                              <p:pRg st="3" end="3"/>
                                            </p:txEl>
                                          </p:spTgt>
                                        </p:tgtEl>
                                      </p:cBhvr>
                                    </p:animEffect>
                                    <p:anim calcmode="lin" valueType="num">
                                      <p:cBhvr>
                                        <p:cTn id="18"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9" dur="25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250"/>
                                        <p:tgtEl>
                                          <p:spTgt spid="3">
                                            <p:txEl>
                                              <p:pRg st="5" end="5"/>
                                            </p:txEl>
                                          </p:spTgt>
                                        </p:tgtEl>
                                      </p:cBhvr>
                                    </p:animEffect>
                                    <p:anim calcmode="lin" valueType="num">
                                      <p:cBhvr>
                                        <p:cTn id="30" dur="25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1" dur="250" fill="hold"/>
                                        <p:tgtEl>
                                          <p:spTgt spid="3">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10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250"/>
                                        <p:tgtEl>
                                          <p:spTgt spid="3">
                                            <p:txEl>
                                              <p:pRg st="6" end="6"/>
                                            </p:txEl>
                                          </p:spTgt>
                                        </p:tgtEl>
                                      </p:cBhvr>
                                    </p:animEffect>
                                    <p:anim calcmode="lin" valueType="num">
                                      <p:cBhvr>
                                        <p:cTn id="35" dur="25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6" dur="25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8CB94D-0266-4288-8BAC-855345A60FB3}"/>
              </a:ext>
            </a:extLst>
          </p:cNvPr>
          <p:cNvSpPr>
            <a:spLocks noGrp="1"/>
          </p:cNvSpPr>
          <p:nvPr>
            <p:ph type="title"/>
          </p:nvPr>
        </p:nvSpPr>
        <p:spPr/>
        <p:txBody>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E34F67B2-3F78-4439-A26C-0F4D872ACE52}"/>
              </a:ext>
            </a:extLst>
          </p:cNvPr>
          <p:cNvSpPr>
            <a:spLocks noGrp="1"/>
          </p:cNvSpPr>
          <p:nvPr>
            <p:ph idx="1"/>
          </p:nvPr>
        </p:nvSpPr>
        <p:spPr/>
        <p:txBody>
          <a:bodyPr/>
          <a:lstStyle/>
          <a:p>
            <a:r>
              <a:rPr lang="en-US" altLang="zh-CN" dirty="0">
                <a:latin typeface="Abril Fatface" panose="02000503000000020003" pitchFamily="2" charset="0"/>
              </a:rPr>
              <a:t>Salus</a:t>
            </a:r>
          </a:p>
          <a:p>
            <a:pPr lvl="1"/>
            <a:r>
              <a:rPr lang="en-US" altLang="zh-CN" dirty="0"/>
              <a:t>Fine-grained GPU Sharing Primitives for Deep Learning Applications</a:t>
            </a:r>
          </a:p>
          <a:p>
            <a:pPr lvl="1"/>
            <a:endParaRPr lang="en-US" altLang="zh-CN" dirty="0"/>
          </a:p>
          <a:p>
            <a:r>
              <a:rPr lang="en-US" altLang="zh-CN" dirty="0">
                <a:solidFill>
                  <a:schemeClr val="bg1">
                    <a:lumMod val="65000"/>
                  </a:schemeClr>
                </a:solidFill>
                <a:latin typeface="Abril Fatface" panose="02000503000000020003" pitchFamily="2" charset="0"/>
              </a:rPr>
              <a:t>Fluid</a:t>
            </a:r>
          </a:p>
          <a:p>
            <a:pPr lvl="1"/>
            <a:r>
              <a:rPr lang="en-US" altLang="zh-CN" dirty="0">
                <a:solidFill>
                  <a:schemeClr val="bg1">
                    <a:lumMod val="65000"/>
                  </a:schemeClr>
                </a:solidFill>
              </a:rPr>
              <a:t>Resource-aware Hyperparameter Tuning Engine</a:t>
            </a:r>
          </a:p>
          <a:p>
            <a:pPr lvl="1"/>
            <a:endParaRPr lang="en-US" altLang="zh-CN" dirty="0">
              <a:solidFill>
                <a:schemeClr val="bg1">
                  <a:lumMod val="65000"/>
                </a:schemeClr>
              </a:solidFill>
            </a:endParaRPr>
          </a:p>
          <a:p>
            <a:r>
              <a:rPr lang="en-US" altLang="zh-CN" dirty="0">
                <a:solidFill>
                  <a:schemeClr val="bg1">
                    <a:lumMod val="65000"/>
                  </a:schemeClr>
                </a:solidFill>
                <a:latin typeface="Abril Fatface" panose="02000503000000020003" pitchFamily="2" charset="0"/>
              </a:rPr>
              <a:t>Orloj</a:t>
            </a:r>
          </a:p>
          <a:p>
            <a:pPr lvl="1"/>
            <a:r>
              <a:rPr lang="en-US" altLang="zh-CN" dirty="0">
                <a:solidFill>
                  <a:schemeClr val="bg1">
                    <a:lumMod val="65000"/>
                  </a:schemeClr>
                </a:solidFill>
              </a:rPr>
              <a:t>Predictably Serving Unpredictable DNNs</a:t>
            </a:r>
            <a:endParaRPr lang="zh-CN" altLang="en-US" dirty="0">
              <a:solidFill>
                <a:schemeClr val="bg1">
                  <a:lumMod val="65000"/>
                </a:schemeClr>
              </a:solidFill>
            </a:endParaRPr>
          </a:p>
        </p:txBody>
      </p:sp>
      <p:sp>
        <p:nvSpPr>
          <p:cNvPr id="4" name="Slide Number Placeholder 4">
            <a:extLst>
              <a:ext uri="{FF2B5EF4-FFF2-40B4-BE49-F238E27FC236}">
                <a16:creationId xmlns:a16="http://schemas.microsoft.com/office/drawing/2014/main" id="{4C0F74DC-0415-4880-B6B2-9B7E702F3C6F}"/>
              </a:ext>
            </a:extLst>
          </p:cNvPr>
          <p:cNvSpPr>
            <a:spLocks noGrp="1"/>
          </p:cNvSpPr>
          <p:nvPr>
            <p:ph type="sldNum" sz="quarter" idx="12"/>
          </p:nvPr>
        </p:nvSpPr>
        <p:spPr>
          <a:xfrm>
            <a:off x="10558200" y="6426000"/>
            <a:ext cx="937800" cy="432000"/>
          </a:xfrm>
        </p:spPr>
        <p:txBody>
          <a:bodyPr/>
          <a:lstStyle/>
          <a:p>
            <a:fld id="{2E4BC627-AC99-AB40-AA77-AD4C10984B8E}" type="slidenum">
              <a:rPr lang="en-US" smtClean="0"/>
              <a:pPr/>
              <a:t>8</a:t>
            </a:fld>
            <a:endParaRPr lang="en-US"/>
          </a:p>
        </p:txBody>
      </p:sp>
      <p:graphicFrame>
        <p:nvGraphicFramePr>
          <p:cNvPr id="5" name="Table 4">
            <a:extLst>
              <a:ext uri="{FF2B5EF4-FFF2-40B4-BE49-F238E27FC236}">
                <a16:creationId xmlns:a16="http://schemas.microsoft.com/office/drawing/2014/main" id="{4E45A23B-41CC-7A87-80D1-794C2C4868EF}"/>
              </a:ext>
            </a:extLst>
          </p:cNvPr>
          <p:cNvGraphicFramePr>
            <a:graphicFrameLocks noGrp="1"/>
          </p:cNvGraphicFramePr>
          <p:nvPr>
            <p:extLst>
              <p:ext uri="{D42A27DB-BD31-4B8C-83A1-F6EECF244321}">
                <p14:modId xmlns:p14="http://schemas.microsoft.com/office/powerpoint/2010/main" val="3252127939"/>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extLst>
      <p:ext uri="{BB962C8B-B14F-4D97-AF65-F5344CB8AC3E}">
        <p14:creationId xmlns:p14="http://schemas.microsoft.com/office/powerpoint/2010/main" val="176658775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CA543-DC3F-9EDE-F4C1-D19F24DBF41E}"/>
              </a:ext>
            </a:extLst>
          </p:cNvPr>
          <p:cNvSpPr>
            <a:spLocks noGrp="1"/>
          </p:cNvSpPr>
          <p:nvPr>
            <p:ph type="title"/>
          </p:nvPr>
        </p:nvSpPr>
        <p:spPr/>
        <p:txBody>
          <a:bodyPr/>
          <a:lstStyle/>
          <a:p>
            <a:r>
              <a:rPr lang="en-US" altLang="zh-CN" dirty="0"/>
              <a:t>Toy Example</a:t>
            </a:r>
            <a:endParaRPr lang="zh-CN" altLang="en-US" dirty="0"/>
          </a:p>
        </p:txBody>
      </p:sp>
      <p:pic>
        <p:nvPicPr>
          <p:cNvPr id="4" name="Picture 3" descr="Chart, box and whisker chart&#10;&#10;Description automatically generated" hidden="1">
            <a:extLst>
              <a:ext uri="{FF2B5EF4-FFF2-40B4-BE49-F238E27FC236}">
                <a16:creationId xmlns:a16="http://schemas.microsoft.com/office/drawing/2014/main" id="{FAE7300A-6E10-3E9A-9DE2-391D5CA2C5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3058" y="2181786"/>
            <a:ext cx="4565885" cy="2870348"/>
          </a:xfrm>
          <a:prstGeom prst="rect">
            <a:avLst/>
          </a:prstGeom>
        </p:spPr>
      </p:pic>
      <p:sp>
        <p:nvSpPr>
          <p:cNvPr id="5" name="TextBox 4">
            <a:extLst>
              <a:ext uri="{FF2B5EF4-FFF2-40B4-BE49-F238E27FC236}">
                <a16:creationId xmlns:a16="http://schemas.microsoft.com/office/drawing/2014/main" id="{F446104F-46F4-47AB-7784-004AA6A15045}"/>
              </a:ext>
            </a:extLst>
          </p:cNvPr>
          <p:cNvSpPr txBox="1"/>
          <p:nvPr/>
        </p:nvSpPr>
        <p:spPr>
          <a:xfrm>
            <a:off x="5049880" y="5298440"/>
            <a:ext cx="2092239" cy="523220"/>
          </a:xfrm>
          <a:prstGeom prst="rect">
            <a:avLst/>
          </a:prstGeom>
          <a:noFill/>
        </p:spPr>
        <p:txBody>
          <a:bodyPr wrap="none" rtlCol="0">
            <a:spAutoFit/>
          </a:bodyPr>
          <a:lstStyle/>
          <a:p>
            <a:r>
              <a:rPr lang="en-US" altLang="zh-CN" sz="2800" dirty="0"/>
              <a:t>Cost function</a:t>
            </a:r>
            <a:endParaRPr lang="zh-CN" altLang="en-US" sz="2800" dirty="0"/>
          </a:p>
        </p:txBody>
      </p:sp>
      <p:grpSp>
        <p:nvGrpSpPr>
          <p:cNvPr id="18" name="Group 17">
            <a:extLst>
              <a:ext uri="{FF2B5EF4-FFF2-40B4-BE49-F238E27FC236}">
                <a16:creationId xmlns:a16="http://schemas.microsoft.com/office/drawing/2014/main" id="{780D6FD9-F98E-1DC1-2152-27354A7C3241}"/>
              </a:ext>
            </a:extLst>
          </p:cNvPr>
          <p:cNvGrpSpPr/>
          <p:nvPr/>
        </p:nvGrpSpPr>
        <p:grpSpPr>
          <a:xfrm>
            <a:off x="4002397" y="2302777"/>
            <a:ext cx="4353398" cy="2606267"/>
            <a:chOff x="4002397" y="2302777"/>
            <a:chExt cx="4353398" cy="2606267"/>
          </a:xfrm>
        </p:grpSpPr>
        <p:cxnSp>
          <p:nvCxnSpPr>
            <p:cNvPr id="6" name="直接箭头连接符 4">
              <a:extLst>
                <a:ext uri="{FF2B5EF4-FFF2-40B4-BE49-F238E27FC236}">
                  <a16:creationId xmlns:a16="http://schemas.microsoft.com/office/drawing/2014/main" id="{A0CE3383-5960-0EBA-D06E-0EB676DA1DE5}"/>
                </a:ext>
              </a:extLst>
            </p:cNvPr>
            <p:cNvCxnSpPr>
              <a:cxnSpLocks/>
            </p:cNvCxnSpPr>
            <p:nvPr/>
          </p:nvCxnSpPr>
          <p:spPr>
            <a:xfrm>
              <a:off x="4434977" y="4471684"/>
              <a:ext cx="3358545" cy="0"/>
            </a:xfrm>
            <a:prstGeom prst="straightConnector1">
              <a:avLst/>
            </a:pr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 name="直接箭头连接符 7">
              <a:extLst>
                <a:ext uri="{FF2B5EF4-FFF2-40B4-BE49-F238E27FC236}">
                  <a16:creationId xmlns:a16="http://schemas.microsoft.com/office/drawing/2014/main" id="{9D404AC6-C60F-552F-27B2-ADD649BA49A9}"/>
                </a:ext>
              </a:extLst>
            </p:cNvPr>
            <p:cNvCxnSpPr>
              <a:cxnSpLocks/>
            </p:cNvCxnSpPr>
            <p:nvPr/>
          </p:nvCxnSpPr>
          <p:spPr>
            <a:xfrm flipV="1">
              <a:off x="4445674" y="2727435"/>
              <a:ext cx="0" cy="1756951"/>
            </a:xfrm>
            <a:prstGeom prst="straightConnector1">
              <a:avLst/>
            </a:pr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 name="直接箭头连接符 9">
              <a:extLst>
                <a:ext uri="{FF2B5EF4-FFF2-40B4-BE49-F238E27FC236}">
                  <a16:creationId xmlns:a16="http://schemas.microsoft.com/office/drawing/2014/main" id="{931CE7E4-64B8-15FA-F318-07DB938CB8D4}"/>
                </a:ext>
              </a:extLst>
            </p:cNvPr>
            <p:cNvCxnSpPr>
              <a:cxnSpLocks/>
            </p:cNvCxnSpPr>
            <p:nvPr/>
          </p:nvCxnSpPr>
          <p:spPr>
            <a:xfrm>
              <a:off x="5975215" y="3375581"/>
              <a:ext cx="1398698" cy="0"/>
            </a:xfrm>
            <a:prstGeom prst="straightConnector1">
              <a:avLst/>
            </a:prstGeom>
            <a:ln w="28575">
              <a:solidFill>
                <a:schemeClr val="tx1"/>
              </a:solidFill>
              <a:tailEnd type="none" w="sm" len="med"/>
            </a:ln>
          </p:spPr>
          <p:style>
            <a:lnRef idx="1">
              <a:schemeClr val="accent1"/>
            </a:lnRef>
            <a:fillRef idx="0">
              <a:schemeClr val="accent1"/>
            </a:fillRef>
            <a:effectRef idx="0">
              <a:schemeClr val="accent1"/>
            </a:effectRef>
            <a:fontRef idx="minor">
              <a:schemeClr val="tx1"/>
            </a:fontRef>
          </p:style>
        </p:cxnSp>
        <p:cxnSp>
          <p:nvCxnSpPr>
            <p:cNvPr id="9" name="直接箭头连接符 12">
              <a:extLst>
                <a:ext uri="{FF2B5EF4-FFF2-40B4-BE49-F238E27FC236}">
                  <a16:creationId xmlns:a16="http://schemas.microsoft.com/office/drawing/2014/main" id="{83201275-B295-3BAC-0250-AC471E2D9E22}"/>
                </a:ext>
              </a:extLst>
            </p:cNvPr>
            <p:cNvCxnSpPr>
              <a:cxnSpLocks/>
            </p:cNvCxnSpPr>
            <p:nvPr/>
          </p:nvCxnSpPr>
          <p:spPr>
            <a:xfrm>
              <a:off x="5975215" y="3375581"/>
              <a:ext cx="0" cy="1096103"/>
            </a:xfrm>
            <a:prstGeom prst="straightConnector1">
              <a:avLst/>
            </a:prstGeom>
            <a:ln w="22225">
              <a:solidFill>
                <a:schemeClr val="tx1"/>
              </a:solidFill>
              <a:prstDash val="dash"/>
              <a:tailEnd type="none" w="sm" len="med"/>
            </a:ln>
          </p:spPr>
          <p:style>
            <a:lnRef idx="1">
              <a:schemeClr val="accent1"/>
            </a:lnRef>
            <a:fillRef idx="0">
              <a:schemeClr val="accent1"/>
            </a:fillRef>
            <a:effectRef idx="0">
              <a:schemeClr val="accent1"/>
            </a:effectRef>
            <a:fontRef idx="minor">
              <a:schemeClr val="tx1"/>
            </a:fontRef>
          </p:style>
        </p:cxnSp>
        <p:cxnSp>
          <p:nvCxnSpPr>
            <p:cNvPr id="10" name="直接箭头连接符 16">
              <a:extLst>
                <a:ext uri="{FF2B5EF4-FFF2-40B4-BE49-F238E27FC236}">
                  <a16:creationId xmlns:a16="http://schemas.microsoft.com/office/drawing/2014/main" id="{7A7E3CAE-EE4B-0E78-370F-4C02EFB94A75}"/>
                </a:ext>
              </a:extLst>
            </p:cNvPr>
            <p:cNvCxnSpPr>
              <a:cxnSpLocks/>
            </p:cNvCxnSpPr>
            <p:nvPr/>
          </p:nvCxnSpPr>
          <p:spPr>
            <a:xfrm flipH="1" flipV="1">
              <a:off x="4434977" y="3375578"/>
              <a:ext cx="1540240" cy="3"/>
            </a:xfrm>
            <a:prstGeom prst="straightConnector1">
              <a:avLst/>
            </a:prstGeom>
            <a:ln w="22225">
              <a:solidFill>
                <a:schemeClr val="tx1"/>
              </a:solidFill>
              <a:prstDash val="dash"/>
              <a:tailEnd type="none" w="sm" len="med"/>
            </a:ln>
          </p:spPr>
          <p:style>
            <a:lnRef idx="1">
              <a:schemeClr val="accent1"/>
            </a:lnRef>
            <a:fillRef idx="0">
              <a:schemeClr val="accent1"/>
            </a:fillRef>
            <a:effectRef idx="0">
              <a:schemeClr val="accent1"/>
            </a:effectRef>
            <a:fontRef idx="minor">
              <a:schemeClr val="tx1"/>
            </a:fontRef>
          </p:style>
        </p:cxnSp>
        <p:sp>
          <p:nvSpPr>
            <p:cNvPr id="11" name="文本框 21">
              <a:extLst>
                <a:ext uri="{FF2B5EF4-FFF2-40B4-BE49-F238E27FC236}">
                  <a16:creationId xmlns:a16="http://schemas.microsoft.com/office/drawing/2014/main" id="{F07AECCA-47ED-251B-DF31-6B718460F12C}"/>
                </a:ext>
              </a:extLst>
            </p:cNvPr>
            <p:cNvSpPr txBox="1"/>
            <p:nvPr/>
          </p:nvSpPr>
          <p:spPr>
            <a:xfrm>
              <a:off x="7490635" y="4539712"/>
              <a:ext cx="865160" cy="369332"/>
            </a:xfrm>
            <a:prstGeom prst="rect">
              <a:avLst/>
            </a:prstGeom>
            <a:noFill/>
          </p:spPr>
          <p:txBody>
            <a:bodyPr wrap="square" lIns="0" tIns="0" rIns="0" bIns="0" rtlCol="0" anchor="ctr" anchorCtr="0">
              <a:spAutoFit/>
            </a:bodyPr>
            <a:lstStyle/>
            <a:p>
              <a:pPr algn="ctr"/>
              <a:r>
                <a:rPr lang="en-US" altLang="zh-CN" sz="2400" dirty="0">
                  <a:latin typeface="+mj-lt"/>
                  <a:cs typeface="Arial" panose="020B0604020202020204" pitchFamily="34" charset="0"/>
                </a:rPr>
                <a:t>Time</a:t>
              </a:r>
              <a:endParaRPr lang="zh-CN" altLang="en-US" sz="2800" dirty="0">
                <a:latin typeface="+mj-lt"/>
                <a:cs typeface="Arial" panose="020B0604020202020204" pitchFamily="34" charset="0"/>
              </a:endParaRPr>
            </a:p>
          </p:txBody>
        </p:sp>
        <p:sp>
          <p:nvSpPr>
            <p:cNvPr id="12" name="文本框 22">
              <a:extLst>
                <a:ext uri="{FF2B5EF4-FFF2-40B4-BE49-F238E27FC236}">
                  <a16:creationId xmlns:a16="http://schemas.microsoft.com/office/drawing/2014/main" id="{ACDDE999-A654-EBB4-AD60-ED12286BE0E6}"/>
                </a:ext>
              </a:extLst>
            </p:cNvPr>
            <p:cNvSpPr txBox="1"/>
            <p:nvPr/>
          </p:nvSpPr>
          <p:spPr>
            <a:xfrm>
              <a:off x="4002397" y="2302777"/>
              <a:ext cx="865160" cy="369332"/>
            </a:xfrm>
            <a:prstGeom prst="rect">
              <a:avLst/>
            </a:prstGeom>
            <a:noFill/>
          </p:spPr>
          <p:txBody>
            <a:bodyPr wrap="square" lIns="0" tIns="0" rIns="0" bIns="0" rtlCol="0" anchor="ctr" anchorCtr="0">
              <a:spAutoFit/>
            </a:bodyPr>
            <a:lstStyle/>
            <a:p>
              <a:pPr algn="ctr"/>
              <a:r>
                <a:rPr lang="en-US" altLang="zh-CN" sz="2400" dirty="0">
                  <a:latin typeface="+mj-lt"/>
                  <a:cs typeface="Arial" panose="020B0604020202020204" pitchFamily="34" charset="0"/>
                </a:rPr>
                <a:t>Cost</a:t>
              </a:r>
              <a:endParaRPr lang="zh-CN" altLang="en-US" sz="2800" dirty="0">
                <a:latin typeface="+mj-lt"/>
                <a:cs typeface="Arial" panose="020B0604020202020204" pitchFamily="34" charset="0"/>
              </a:endParaRPr>
            </a:p>
          </p:txBody>
        </p:sp>
        <mc:AlternateContent xmlns:mc="http://schemas.openxmlformats.org/markup-compatibility/2006" xmlns:a14="http://schemas.microsoft.com/office/drawing/2010/main">
          <mc:Choice Requires="a14">
            <p:sp>
              <p:nvSpPr>
                <p:cNvPr id="13" name="文本框 23">
                  <a:extLst>
                    <a:ext uri="{FF2B5EF4-FFF2-40B4-BE49-F238E27FC236}">
                      <a16:creationId xmlns:a16="http://schemas.microsoft.com/office/drawing/2014/main" id="{7013B866-A542-400F-C80E-AC9812649584}"/>
                    </a:ext>
                  </a:extLst>
                </p:cNvPr>
                <p:cNvSpPr txBox="1"/>
                <p:nvPr/>
              </p:nvSpPr>
              <p:spPr>
                <a:xfrm>
                  <a:off x="5799396" y="4539712"/>
                  <a:ext cx="419372" cy="369332"/>
                </a:xfrm>
                <a:prstGeom prst="rect">
                  <a:avLst/>
                </a:prstGeom>
                <a:noFill/>
              </p:spPr>
              <p:txBody>
                <a:bodyPr wrap="square" lIns="0" tIns="0" rIns="0" bIns="0" rtlCol="0" anchor="ctr" anchorCtr="0">
                  <a:spAutoFit/>
                </a:bodyPr>
                <a:lstStyle/>
                <a:p>
                  <a:pPr algn="ctr"/>
                  <a14:m>
                    <m:oMathPara xmlns:m="http://schemas.openxmlformats.org/officeDocument/2006/math">
                      <m:oMathParaPr>
                        <m:jc m:val="center"/>
                      </m:oMathParaPr>
                      <m:oMath xmlns:m="http://schemas.openxmlformats.org/officeDocument/2006/math">
                        <m:r>
                          <a:rPr lang="en-US" altLang="zh-CN" sz="2400" b="0" i="1" smtClean="0">
                            <a:latin typeface="Cambria Math" panose="02040503050406030204" pitchFamily="18" charset="0"/>
                            <a:cs typeface="Times New Roman" panose="02020603050405020304" pitchFamily="18" charset="0"/>
                          </a:rPr>
                          <m:t>𝐷</m:t>
                        </m:r>
                      </m:oMath>
                    </m:oMathPara>
                  </a14:m>
                  <a:endParaRPr lang="zh-CN" altLang="en-US" sz="2400" dirty="0">
                    <a:latin typeface="+mj-lt"/>
                    <a:cs typeface="Times New Roman" panose="02020603050405020304" pitchFamily="18" charset="0"/>
                  </a:endParaRPr>
                </a:p>
              </p:txBody>
            </p:sp>
          </mc:Choice>
          <mc:Fallback xmlns="">
            <p:sp>
              <p:nvSpPr>
                <p:cNvPr id="13" name="文本框 23">
                  <a:extLst>
                    <a:ext uri="{FF2B5EF4-FFF2-40B4-BE49-F238E27FC236}">
                      <a16:creationId xmlns:a16="http://schemas.microsoft.com/office/drawing/2014/main" id="{7013B866-A542-400F-C80E-AC9812649584}"/>
                    </a:ext>
                  </a:extLst>
                </p:cNvPr>
                <p:cNvSpPr txBox="1">
                  <a:spLocks noRot="1" noChangeAspect="1" noMove="1" noResize="1" noEditPoints="1" noAdjustHandles="1" noChangeArrowheads="1" noChangeShapeType="1" noTextEdit="1"/>
                </p:cNvSpPr>
                <p:nvPr/>
              </p:nvSpPr>
              <p:spPr>
                <a:xfrm>
                  <a:off x="5799396" y="4539712"/>
                  <a:ext cx="419372" cy="369332"/>
                </a:xfrm>
                <a:prstGeom prst="rect">
                  <a:avLst/>
                </a:prstGeom>
                <a:blipFill>
                  <a:blip r:embed="rId4"/>
                  <a:stretch>
                    <a:fillRect l="-11594"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24">
                  <a:extLst>
                    <a:ext uri="{FF2B5EF4-FFF2-40B4-BE49-F238E27FC236}">
                      <a16:creationId xmlns:a16="http://schemas.microsoft.com/office/drawing/2014/main" id="{6DCD7361-50C0-7AE8-9A5E-6FC5A82F37FB}"/>
                    </a:ext>
                  </a:extLst>
                </p:cNvPr>
                <p:cNvSpPr txBox="1"/>
                <p:nvPr/>
              </p:nvSpPr>
              <p:spPr>
                <a:xfrm>
                  <a:off x="4281994" y="4539712"/>
                  <a:ext cx="419373" cy="369332"/>
                </a:xfrm>
                <a:prstGeom prst="rect">
                  <a:avLst/>
                </a:prstGeom>
                <a:noFill/>
              </p:spPr>
              <p:txBody>
                <a:bodyPr wrap="square" lIns="0" tIns="0" rIns="0" bIns="0" rtlCol="0" anchor="ctr" anchorCtr="0">
                  <a:spAutoFit/>
                </a:bodyPr>
                <a:lstStyle/>
                <a:p>
                  <a:pPr algn="ct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cs typeface="Times New Roman" panose="02020603050405020304" pitchFamily="18" charset="0"/>
                          </a:rPr>
                          <m:t>𝑇</m:t>
                        </m:r>
                      </m:oMath>
                    </m:oMathPara>
                  </a14:m>
                  <a:endParaRPr lang="zh-CN" altLang="en-US" sz="2400" dirty="0">
                    <a:latin typeface="+mj-lt"/>
                    <a:cs typeface="Times New Roman" panose="02020603050405020304" pitchFamily="18" charset="0"/>
                  </a:endParaRPr>
                </a:p>
              </p:txBody>
            </p:sp>
          </mc:Choice>
          <mc:Fallback xmlns="">
            <p:sp>
              <p:nvSpPr>
                <p:cNvPr id="14" name="文本框 24">
                  <a:extLst>
                    <a:ext uri="{FF2B5EF4-FFF2-40B4-BE49-F238E27FC236}">
                      <a16:creationId xmlns:a16="http://schemas.microsoft.com/office/drawing/2014/main" id="{6DCD7361-50C0-7AE8-9A5E-6FC5A82F37FB}"/>
                    </a:ext>
                  </a:extLst>
                </p:cNvPr>
                <p:cNvSpPr txBox="1">
                  <a:spLocks noRot="1" noChangeAspect="1" noMove="1" noResize="1" noEditPoints="1" noAdjustHandles="1" noChangeArrowheads="1" noChangeShapeType="1" noTextEdit="1"/>
                </p:cNvSpPr>
                <p:nvPr/>
              </p:nvSpPr>
              <p:spPr>
                <a:xfrm>
                  <a:off x="4281994" y="4539712"/>
                  <a:ext cx="419373" cy="369332"/>
                </a:xfrm>
                <a:prstGeom prst="rect">
                  <a:avLst/>
                </a:prstGeom>
                <a:blipFill>
                  <a:blip r:embed="rId5"/>
                  <a:stretch>
                    <a:fillRect l="-7246"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25">
                  <a:extLst>
                    <a:ext uri="{FF2B5EF4-FFF2-40B4-BE49-F238E27FC236}">
                      <a16:creationId xmlns:a16="http://schemas.microsoft.com/office/drawing/2014/main" id="{FABA3ACB-AC44-D71A-253B-CE6BC9F1A645}"/>
                    </a:ext>
                  </a:extLst>
                </p:cNvPr>
                <p:cNvSpPr txBox="1"/>
                <p:nvPr/>
              </p:nvSpPr>
              <p:spPr>
                <a:xfrm>
                  <a:off x="4028976" y="3167625"/>
                  <a:ext cx="383514" cy="369332"/>
                </a:xfrm>
                <a:prstGeom prst="rect">
                  <a:avLst/>
                </a:prstGeom>
                <a:noFill/>
              </p:spPr>
              <p:txBody>
                <a:bodyPr wrap="square" lIns="0" tIns="0" rIns="0" bIns="0" rtlCol="0" anchor="ctr" anchorCtr="0">
                  <a:spAutoFit/>
                </a:bodyPr>
                <a:lstStyle/>
                <a:p>
                  <a:pPr algn="ct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cs typeface="Times New Roman" panose="02020603050405020304" pitchFamily="18" charset="0"/>
                          </a:rPr>
                          <m:t>𝑐</m:t>
                        </m:r>
                      </m:oMath>
                    </m:oMathPara>
                  </a14:m>
                  <a:endParaRPr lang="zh-CN" altLang="en-US" sz="2400" dirty="0">
                    <a:latin typeface="+mj-lt"/>
                    <a:cs typeface="Times New Roman" panose="02020603050405020304" pitchFamily="18" charset="0"/>
                  </a:endParaRPr>
                </a:p>
              </p:txBody>
            </p:sp>
          </mc:Choice>
          <mc:Fallback xmlns="">
            <p:sp>
              <p:nvSpPr>
                <p:cNvPr id="15" name="文本框 25">
                  <a:extLst>
                    <a:ext uri="{FF2B5EF4-FFF2-40B4-BE49-F238E27FC236}">
                      <a16:creationId xmlns:a16="http://schemas.microsoft.com/office/drawing/2014/main" id="{FABA3ACB-AC44-D71A-253B-CE6BC9F1A645}"/>
                    </a:ext>
                  </a:extLst>
                </p:cNvPr>
                <p:cNvSpPr txBox="1">
                  <a:spLocks noRot="1" noChangeAspect="1" noMove="1" noResize="1" noEditPoints="1" noAdjustHandles="1" noChangeArrowheads="1" noChangeShapeType="1" noTextEdit="1"/>
                </p:cNvSpPr>
                <p:nvPr/>
              </p:nvSpPr>
              <p:spPr>
                <a:xfrm>
                  <a:off x="4028976" y="3167625"/>
                  <a:ext cx="383514"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3">
                  <a:extLst>
                    <a:ext uri="{FF2B5EF4-FFF2-40B4-BE49-F238E27FC236}">
                      <a16:creationId xmlns:a16="http://schemas.microsoft.com/office/drawing/2014/main" id="{1CCC7072-D101-764C-1FCB-B27E8CF73C79}"/>
                    </a:ext>
                  </a:extLst>
                </p:cNvPr>
                <p:cNvSpPr txBox="1"/>
                <p:nvPr/>
              </p:nvSpPr>
              <p:spPr>
                <a:xfrm>
                  <a:off x="4017185" y="4287018"/>
                  <a:ext cx="383514" cy="369332"/>
                </a:xfrm>
                <a:prstGeom prst="rect">
                  <a:avLst/>
                </a:prstGeom>
                <a:noFill/>
              </p:spPr>
              <p:txBody>
                <a:bodyPr wrap="square" lIns="0" tIns="0" rIns="0" bIns="0" rtlCol="0" anchor="ctr" anchorCtr="0">
                  <a:spAutoFit/>
                </a:bodyPr>
                <a:lstStyle/>
                <a:p>
                  <a:pPr algn="ct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cs typeface="Times New Roman" panose="02020603050405020304" pitchFamily="18" charset="0"/>
                          </a:rPr>
                          <m:t>0</m:t>
                        </m:r>
                      </m:oMath>
                    </m:oMathPara>
                  </a14:m>
                  <a:endParaRPr lang="zh-CN" altLang="en-US" sz="2400" dirty="0">
                    <a:latin typeface="+mj-lt"/>
                    <a:cs typeface="Times New Roman" panose="02020603050405020304" pitchFamily="18" charset="0"/>
                  </a:endParaRPr>
                </a:p>
              </p:txBody>
            </p:sp>
          </mc:Choice>
          <mc:Fallback xmlns="">
            <p:sp>
              <p:nvSpPr>
                <p:cNvPr id="16" name="文本框 13">
                  <a:extLst>
                    <a:ext uri="{FF2B5EF4-FFF2-40B4-BE49-F238E27FC236}">
                      <a16:creationId xmlns:a16="http://schemas.microsoft.com/office/drawing/2014/main" id="{1CCC7072-D101-764C-1FCB-B27E8CF73C79}"/>
                    </a:ext>
                  </a:extLst>
                </p:cNvPr>
                <p:cNvSpPr txBox="1">
                  <a:spLocks noRot="1" noChangeAspect="1" noMove="1" noResize="1" noEditPoints="1" noAdjustHandles="1" noChangeArrowheads="1" noChangeShapeType="1" noTextEdit="1"/>
                </p:cNvSpPr>
                <p:nvPr/>
              </p:nvSpPr>
              <p:spPr>
                <a:xfrm>
                  <a:off x="4017185" y="4287018"/>
                  <a:ext cx="383514" cy="369332"/>
                </a:xfrm>
                <a:prstGeom prst="rect">
                  <a:avLst/>
                </a:prstGeom>
                <a:blipFill>
                  <a:blip r:embed="rId7"/>
                  <a:stretch>
                    <a:fillRect l="-9524" b="-8197"/>
                  </a:stretch>
                </a:blipFill>
              </p:spPr>
              <p:txBody>
                <a:bodyPr/>
                <a:lstStyle/>
                <a:p>
                  <a:r>
                    <a:rPr lang="zh-CN" altLang="en-US">
                      <a:noFill/>
                    </a:rPr>
                    <a:t> </a:t>
                  </a:r>
                </a:p>
              </p:txBody>
            </p:sp>
          </mc:Fallback>
        </mc:AlternateContent>
      </p:grpSp>
      <p:graphicFrame>
        <p:nvGraphicFramePr>
          <p:cNvPr id="19" name="Table 18">
            <a:extLst>
              <a:ext uri="{FF2B5EF4-FFF2-40B4-BE49-F238E27FC236}">
                <a16:creationId xmlns:a16="http://schemas.microsoft.com/office/drawing/2014/main" id="{2811A487-7D7A-F81B-ED7A-13457C44FDF8}"/>
              </a:ext>
            </a:extLst>
          </p:cNvPr>
          <p:cNvGraphicFramePr>
            <a:graphicFrameLocks noGrp="1"/>
          </p:cNvGraphicFramePr>
          <p:nvPr>
            <p:extLst>
              <p:ext uri="{D42A27DB-BD31-4B8C-83A1-F6EECF244321}">
                <p14:modId xmlns:p14="http://schemas.microsoft.com/office/powerpoint/2010/main" val="3592052132"/>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
        <p:nvSpPr>
          <p:cNvPr id="20" name="Slide Number Placeholder 4">
            <a:extLst>
              <a:ext uri="{FF2B5EF4-FFF2-40B4-BE49-F238E27FC236}">
                <a16:creationId xmlns:a16="http://schemas.microsoft.com/office/drawing/2014/main" id="{64094D62-1ECA-5F96-D3F3-8A7A7B7D0094}"/>
              </a:ext>
            </a:extLst>
          </p:cNvPr>
          <p:cNvSpPr>
            <a:spLocks noGrp="1"/>
          </p:cNvSpPr>
          <p:nvPr>
            <p:ph type="sldNum" sz="quarter" idx="12"/>
          </p:nvPr>
        </p:nvSpPr>
        <p:spPr>
          <a:xfrm>
            <a:off x="10558200" y="6426000"/>
            <a:ext cx="937800" cy="432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4BC627-AC99-AB40-AA77-AD4C10984B8E}" type="slidenum">
              <a:rPr kumimoji="0" lang="en-US" sz="1200" b="0" i="0" u="none" strike="noStrike" kern="1200" cap="none" spc="0" normalizeH="0" baseline="0" noProof="0" smtClean="0">
                <a:ln>
                  <a:noFill/>
                </a:ln>
                <a:solidFill>
                  <a:srgbClr val="EEECE1">
                    <a:lumMod val="50000"/>
                  </a:srgbClr>
                </a:solidFill>
                <a:effectLst/>
                <a:uLnTx/>
                <a:uFillTx/>
                <a:latin typeface="Abril Fatface" panose="02000503000000020003"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srgbClr val="EEECE1">
                  <a:lumMod val="50000"/>
                </a:srgbClr>
              </a:solidFill>
              <a:effectLst/>
              <a:uLnTx/>
              <a:uFillTx/>
              <a:latin typeface="Abril Fatface" panose="02000503000000020003" pitchFamily="2" charset="0"/>
              <a:ea typeface="+mn-ea"/>
              <a:cs typeface="+mn-cs"/>
            </a:endParaRPr>
          </a:p>
        </p:txBody>
      </p:sp>
    </p:spTree>
    <p:extLst>
      <p:ext uri="{BB962C8B-B14F-4D97-AF65-F5344CB8AC3E}">
        <p14:creationId xmlns:p14="http://schemas.microsoft.com/office/powerpoint/2010/main" val="20128205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753B2-7BDC-5023-5C10-E2262D74184D}"/>
              </a:ext>
            </a:extLst>
          </p:cNvPr>
          <p:cNvSpPr>
            <a:spLocks noGrp="1"/>
          </p:cNvSpPr>
          <p:nvPr>
            <p:ph type="title"/>
          </p:nvPr>
        </p:nvSpPr>
        <p:spPr/>
        <p:txBody>
          <a:bodyPr/>
          <a:lstStyle/>
          <a:p>
            <a:r>
              <a:rPr lang="en-US" altLang="zh-CN" dirty="0"/>
              <a:t>Toy Example</a:t>
            </a:r>
            <a:endParaRPr lang="zh-CN" altLang="en-US" dirty="0"/>
          </a:p>
        </p:txBody>
      </p:sp>
      <p:grpSp>
        <p:nvGrpSpPr>
          <p:cNvPr id="84" name="!!hist">
            <a:extLst>
              <a:ext uri="{FF2B5EF4-FFF2-40B4-BE49-F238E27FC236}">
                <a16:creationId xmlns:a16="http://schemas.microsoft.com/office/drawing/2014/main" id="{3F6665F2-F27D-6F23-BDD1-BDE04FBD5917}"/>
              </a:ext>
            </a:extLst>
          </p:cNvPr>
          <p:cNvGrpSpPr/>
          <p:nvPr/>
        </p:nvGrpSpPr>
        <p:grpSpPr>
          <a:xfrm>
            <a:off x="3579926" y="1941006"/>
            <a:ext cx="5032147" cy="4223398"/>
            <a:chOff x="3579926" y="1941006"/>
            <a:chExt cx="5032147" cy="4223398"/>
          </a:xfrm>
        </p:grpSpPr>
        <p:sp>
          <p:nvSpPr>
            <p:cNvPr id="8" name="TextBox 7">
              <a:extLst>
                <a:ext uri="{FF2B5EF4-FFF2-40B4-BE49-F238E27FC236}">
                  <a16:creationId xmlns:a16="http://schemas.microsoft.com/office/drawing/2014/main" id="{86631272-5F95-26F6-C872-57BE149ED04D}"/>
                </a:ext>
              </a:extLst>
            </p:cNvPr>
            <p:cNvSpPr txBox="1"/>
            <p:nvPr/>
          </p:nvSpPr>
          <p:spPr>
            <a:xfrm>
              <a:off x="3579926" y="5702739"/>
              <a:ext cx="5032147" cy="461665"/>
            </a:xfrm>
            <a:prstGeom prst="rect">
              <a:avLst/>
            </a:prstGeom>
            <a:noFill/>
          </p:spPr>
          <p:txBody>
            <a:bodyPr wrap="none" rtlCol="0">
              <a:spAutoFit/>
            </a:bodyPr>
            <a:lstStyle/>
            <a:p>
              <a:r>
                <a:rPr lang="en-US" altLang="zh-CN" sz="2400" dirty="0"/>
                <a:t>Execution time of two types of requests</a:t>
              </a:r>
              <a:endParaRPr lang="zh-CN" altLang="en-US" sz="2400" dirty="0"/>
            </a:p>
          </p:txBody>
        </p:sp>
        <p:grpSp>
          <p:nvGrpSpPr>
            <p:cNvPr id="83" name="Group 82">
              <a:extLst>
                <a:ext uri="{FF2B5EF4-FFF2-40B4-BE49-F238E27FC236}">
                  <a16:creationId xmlns:a16="http://schemas.microsoft.com/office/drawing/2014/main" id="{1FE3CFE3-A750-1BC6-7912-9EA7B2BC9634}"/>
                </a:ext>
              </a:extLst>
            </p:cNvPr>
            <p:cNvGrpSpPr/>
            <p:nvPr/>
          </p:nvGrpSpPr>
          <p:grpSpPr>
            <a:xfrm>
              <a:off x="3866427" y="1941006"/>
              <a:ext cx="3857516" cy="3545780"/>
              <a:chOff x="3866427" y="1941006"/>
              <a:chExt cx="3857516" cy="3545780"/>
            </a:xfrm>
          </p:grpSpPr>
          <p:sp>
            <p:nvSpPr>
              <p:cNvPr id="67" name="TextBox 66">
                <a:extLst>
                  <a:ext uri="{FF2B5EF4-FFF2-40B4-BE49-F238E27FC236}">
                    <a16:creationId xmlns:a16="http://schemas.microsoft.com/office/drawing/2014/main" id="{7EABC459-806A-E8FC-DE1A-7A0B5717DB45}"/>
                  </a:ext>
                </a:extLst>
              </p:cNvPr>
              <p:cNvSpPr txBox="1"/>
              <p:nvPr/>
            </p:nvSpPr>
            <p:spPr>
              <a:xfrm>
                <a:off x="5089889" y="5025121"/>
                <a:ext cx="2634054" cy="461665"/>
              </a:xfrm>
              <a:prstGeom prst="rect">
                <a:avLst/>
              </a:prstGeom>
              <a:noFill/>
            </p:spPr>
            <p:txBody>
              <a:bodyPr wrap="none" rtlCol="0">
                <a:spAutoFit/>
              </a:bodyPr>
              <a:lstStyle/>
              <a:p>
                <a:r>
                  <a:rPr lang="en-US" altLang="zh-CN" sz="2400" dirty="0"/>
                  <a:t>Execution time (ms)</a:t>
                </a:r>
                <a:endParaRPr lang="zh-CN" altLang="en-US" sz="2400" dirty="0"/>
              </a:p>
            </p:txBody>
          </p:sp>
          <p:sp>
            <p:nvSpPr>
              <p:cNvPr id="71" name="TextBox 70">
                <a:extLst>
                  <a:ext uri="{FF2B5EF4-FFF2-40B4-BE49-F238E27FC236}">
                    <a16:creationId xmlns:a16="http://schemas.microsoft.com/office/drawing/2014/main" id="{AF2F96A0-5154-E33F-5FC5-67B04251387E}"/>
                  </a:ext>
                </a:extLst>
              </p:cNvPr>
              <p:cNvSpPr txBox="1"/>
              <p:nvPr/>
            </p:nvSpPr>
            <p:spPr>
              <a:xfrm>
                <a:off x="3866427" y="2615914"/>
                <a:ext cx="553998" cy="1339469"/>
              </a:xfrm>
              <a:prstGeom prst="rect">
                <a:avLst/>
              </a:prstGeom>
              <a:noFill/>
            </p:spPr>
            <p:txBody>
              <a:bodyPr vert="vert270" wrap="none" rtlCol="0">
                <a:spAutoFit/>
              </a:bodyPr>
              <a:lstStyle/>
              <a:p>
                <a:r>
                  <a:rPr lang="en-US" altLang="zh-CN" sz="2400" dirty="0"/>
                  <a:t>Frequency</a:t>
                </a:r>
                <a:endParaRPr lang="zh-CN" altLang="en-US" sz="2400" dirty="0"/>
              </a:p>
            </p:txBody>
          </p:sp>
          <p:grpSp>
            <p:nvGrpSpPr>
              <p:cNvPr id="82" name="Group 81">
                <a:extLst>
                  <a:ext uri="{FF2B5EF4-FFF2-40B4-BE49-F238E27FC236}">
                    <a16:creationId xmlns:a16="http://schemas.microsoft.com/office/drawing/2014/main" id="{EB5C905A-E941-E9C7-1759-F6C9BFA45A1B}"/>
                  </a:ext>
                </a:extLst>
              </p:cNvPr>
              <p:cNvGrpSpPr/>
              <p:nvPr/>
            </p:nvGrpSpPr>
            <p:grpSpPr>
              <a:xfrm>
                <a:off x="4444681" y="1941006"/>
                <a:ext cx="2709346" cy="3004638"/>
                <a:chOff x="4444681" y="1941006"/>
                <a:chExt cx="2709346" cy="3004638"/>
              </a:xfrm>
            </p:grpSpPr>
            <p:sp>
              <p:nvSpPr>
                <p:cNvPr id="14" name="Freeform: Shape 13">
                  <a:extLst>
                    <a:ext uri="{FF2B5EF4-FFF2-40B4-BE49-F238E27FC236}">
                      <a16:creationId xmlns:a16="http://schemas.microsoft.com/office/drawing/2014/main" id="{7D95A23E-7BCA-2F38-DEBD-E780EBD123EC}"/>
                    </a:ext>
                  </a:extLst>
                </p:cNvPr>
                <p:cNvSpPr/>
                <p:nvPr/>
              </p:nvSpPr>
              <p:spPr>
                <a:xfrm>
                  <a:off x="5403882" y="2724096"/>
                  <a:ext cx="152185" cy="277090"/>
                </a:xfrm>
                <a:custGeom>
                  <a:avLst/>
                  <a:gdLst>
                    <a:gd name="connsiteX0" fmla="*/ 0 w 152185"/>
                    <a:gd name="connsiteY0" fmla="*/ 277090 h 277090"/>
                    <a:gd name="connsiteX1" fmla="*/ 152185 w 152185"/>
                    <a:gd name="connsiteY1" fmla="*/ 277090 h 277090"/>
                    <a:gd name="connsiteX2" fmla="*/ 152185 w 152185"/>
                    <a:gd name="connsiteY2" fmla="*/ 0 h 277090"/>
                    <a:gd name="connsiteX3" fmla="*/ 0 w 152185"/>
                    <a:gd name="connsiteY3" fmla="*/ 0 h 277090"/>
                  </a:gdLst>
                  <a:ahLst/>
                  <a:cxnLst>
                    <a:cxn ang="0">
                      <a:pos x="connsiteX0" y="connsiteY0"/>
                    </a:cxn>
                    <a:cxn ang="0">
                      <a:pos x="connsiteX1" y="connsiteY1"/>
                    </a:cxn>
                    <a:cxn ang="0">
                      <a:pos x="connsiteX2" y="connsiteY2"/>
                    </a:cxn>
                    <a:cxn ang="0">
                      <a:pos x="connsiteX3" y="connsiteY3"/>
                    </a:cxn>
                  </a:cxnLst>
                  <a:rect l="l" t="t" r="r" b="b"/>
                  <a:pathLst>
                    <a:path w="152185" h="277090">
                      <a:moveTo>
                        <a:pt x="0" y="277090"/>
                      </a:moveTo>
                      <a:lnTo>
                        <a:pt x="152185" y="277090"/>
                      </a:lnTo>
                      <a:lnTo>
                        <a:pt x="152185" y="0"/>
                      </a:lnTo>
                      <a:lnTo>
                        <a:pt x="0" y="0"/>
                      </a:lnTo>
                      <a:close/>
                    </a:path>
                  </a:pathLst>
                </a:custGeom>
                <a:solidFill>
                  <a:srgbClr val="D7191C"/>
                </a:solidFill>
                <a:ln w="9248" cap="flat">
                  <a:solidFill>
                    <a:srgbClr val="000000"/>
                  </a:solidFill>
                  <a:prstDash val="solid"/>
                  <a:miter/>
                </a:ln>
              </p:spPr>
              <p:txBody>
                <a:bodyPr rtlCol="0" anchor="ctr"/>
                <a:lstStyle/>
                <a:p>
                  <a:endParaRPr lang="zh-CN" altLang="en-US"/>
                </a:p>
              </p:txBody>
            </p:sp>
            <p:sp>
              <p:nvSpPr>
                <p:cNvPr id="15" name="Freeform: Shape 14">
                  <a:extLst>
                    <a:ext uri="{FF2B5EF4-FFF2-40B4-BE49-F238E27FC236}">
                      <a16:creationId xmlns:a16="http://schemas.microsoft.com/office/drawing/2014/main" id="{07793D92-84E1-A117-B785-1A1D31041E89}"/>
                    </a:ext>
                  </a:extLst>
                </p:cNvPr>
                <p:cNvSpPr/>
                <p:nvPr/>
              </p:nvSpPr>
              <p:spPr>
                <a:xfrm>
                  <a:off x="5556067" y="2557843"/>
                  <a:ext cx="152189" cy="443342"/>
                </a:xfrm>
                <a:custGeom>
                  <a:avLst/>
                  <a:gdLst>
                    <a:gd name="connsiteX0" fmla="*/ 0 w 152189"/>
                    <a:gd name="connsiteY0" fmla="*/ 443343 h 443342"/>
                    <a:gd name="connsiteX1" fmla="*/ 152189 w 152189"/>
                    <a:gd name="connsiteY1" fmla="*/ 443343 h 443342"/>
                    <a:gd name="connsiteX2" fmla="*/ 152189 w 152189"/>
                    <a:gd name="connsiteY2" fmla="*/ 0 h 443342"/>
                    <a:gd name="connsiteX3" fmla="*/ 0 w 152189"/>
                    <a:gd name="connsiteY3" fmla="*/ 0 h 443342"/>
                  </a:gdLst>
                  <a:ahLst/>
                  <a:cxnLst>
                    <a:cxn ang="0">
                      <a:pos x="connsiteX0" y="connsiteY0"/>
                    </a:cxn>
                    <a:cxn ang="0">
                      <a:pos x="connsiteX1" y="connsiteY1"/>
                    </a:cxn>
                    <a:cxn ang="0">
                      <a:pos x="connsiteX2" y="connsiteY2"/>
                    </a:cxn>
                    <a:cxn ang="0">
                      <a:pos x="connsiteX3" y="connsiteY3"/>
                    </a:cxn>
                  </a:cxnLst>
                  <a:rect l="l" t="t" r="r" b="b"/>
                  <a:pathLst>
                    <a:path w="152189" h="443342">
                      <a:moveTo>
                        <a:pt x="0" y="443343"/>
                      </a:moveTo>
                      <a:lnTo>
                        <a:pt x="152189" y="443343"/>
                      </a:lnTo>
                      <a:lnTo>
                        <a:pt x="152189" y="0"/>
                      </a:lnTo>
                      <a:lnTo>
                        <a:pt x="0" y="0"/>
                      </a:lnTo>
                      <a:close/>
                    </a:path>
                  </a:pathLst>
                </a:custGeom>
                <a:solidFill>
                  <a:srgbClr val="D7191C"/>
                </a:solidFill>
                <a:ln w="9248" cap="flat">
                  <a:solidFill>
                    <a:srgbClr val="000000"/>
                  </a:solidFill>
                  <a:prstDash val="solid"/>
                  <a:miter/>
                </a:ln>
              </p:spPr>
              <p:txBody>
                <a:bodyPr rtlCol="0" anchor="ctr"/>
                <a:lstStyle/>
                <a:p>
                  <a:endParaRPr lang="zh-CN" altLang="en-US"/>
                </a:p>
              </p:txBody>
            </p:sp>
            <p:sp>
              <p:nvSpPr>
                <p:cNvPr id="16" name="Freeform: Shape 15">
                  <a:extLst>
                    <a:ext uri="{FF2B5EF4-FFF2-40B4-BE49-F238E27FC236}">
                      <a16:creationId xmlns:a16="http://schemas.microsoft.com/office/drawing/2014/main" id="{37788227-FEA9-99B5-C5B7-D99B58D7BAA7}"/>
                    </a:ext>
                  </a:extLst>
                </p:cNvPr>
                <p:cNvSpPr/>
                <p:nvPr/>
              </p:nvSpPr>
              <p:spPr>
                <a:xfrm>
                  <a:off x="5708257" y="2890349"/>
                  <a:ext cx="152185" cy="110837"/>
                </a:xfrm>
                <a:custGeom>
                  <a:avLst/>
                  <a:gdLst>
                    <a:gd name="connsiteX0" fmla="*/ 0 w 152185"/>
                    <a:gd name="connsiteY0" fmla="*/ 110838 h 110837"/>
                    <a:gd name="connsiteX1" fmla="*/ 152185 w 152185"/>
                    <a:gd name="connsiteY1" fmla="*/ 110838 h 110837"/>
                    <a:gd name="connsiteX2" fmla="*/ 152185 w 152185"/>
                    <a:gd name="connsiteY2" fmla="*/ 0 h 110837"/>
                    <a:gd name="connsiteX3" fmla="*/ 0 w 152185"/>
                    <a:gd name="connsiteY3" fmla="*/ 0 h 110837"/>
                  </a:gdLst>
                  <a:ahLst/>
                  <a:cxnLst>
                    <a:cxn ang="0">
                      <a:pos x="connsiteX0" y="connsiteY0"/>
                    </a:cxn>
                    <a:cxn ang="0">
                      <a:pos x="connsiteX1" y="connsiteY1"/>
                    </a:cxn>
                    <a:cxn ang="0">
                      <a:pos x="connsiteX2" y="connsiteY2"/>
                    </a:cxn>
                    <a:cxn ang="0">
                      <a:pos x="connsiteX3" y="connsiteY3"/>
                    </a:cxn>
                  </a:cxnLst>
                  <a:rect l="l" t="t" r="r" b="b"/>
                  <a:pathLst>
                    <a:path w="152185" h="110837">
                      <a:moveTo>
                        <a:pt x="0" y="110838"/>
                      </a:moveTo>
                      <a:lnTo>
                        <a:pt x="152185" y="110838"/>
                      </a:lnTo>
                      <a:lnTo>
                        <a:pt x="152185" y="0"/>
                      </a:lnTo>
                      <a:lnTo>
                        <a:pt x="0" y="0"/>
                      </a:lnTo>
                      <a:close/>
                    </a:path>
                  </a:pathLst>
                </a:custGeom>
                <a:solidFill>
                  <a:srgbClr val="D7191C"/>
                </a:solidFill>
                <a:ln w="9248" cap="flat">
                  <a:solidFill>
                    <a:srgbClr val="000000"/>
                  </a:solidFill>
                  <a:prstDash val="solid"/>
                  <a:miter/>
                </a:ln>
              </p:spPr>
              <p:txBody>
                <a:bodyPr rtlCol="0" anchor="ctr"/>
                <a:lstStyle/>
                <a:p>
                  <a:endParaRPr lang="zh-CN" altLang="en-US"/>
                </a:p>
              </p:txBody>
            </p:sp>
            <p:sp>
              <p:nvSpPr>
                <p:cNvPr id="20" name="Freeform: Shape 19">
                  <a:extLst>
                    <a:ext uri="{FF2B5EF4-FFF2-40B4-BE49-F238E27FC236}">
                      <a16:creationId xmlns:a16="http://schemas.microsoft.com/office/drawing/2014/main" id="{967DACAD-9710-32AF-D976-DAF9CAB36C3D}"/>
                    </a:ext>
                  </a:extLst>
                </p:cNvPr>
                <p:cNvSpPr/>
                <p:nvPr/>
              </p:nvSpPr>
              <p:spPr>
                <a:xfrm>
                  <a:off x="6317002" y="2890349"/>
                  <a:ext cx="152185" cy="110837"/>
                </a:xfrm>
                <a:custGeom>
                  <a:avLst/>
                  <a:gdLst>
                    <a:gd name="connsiteX0" fmla="*/ 0 w 152185"/>
                    <a:gd name="connsiteY0" fmla="*/ 110838 h 110837"/>
                    <a:gd name="connsiteX1" fmla="*/ 152185 w 152185"/>
                    <a:gd name="connsiteY1" fmla="*/ 110838 h 110837"/>
                    <a:gd name="connsiteX2" fmla="*/ 152185 w 152185"/>
                    <a:gd name="connsiteY2" fmla="*/ 0 h 110837"/>
                    <a:gd name="connsiteX3" fmla="*/ 0 w 152185"/>
                    <a:gd name="connsiteY3" fmla="*/ 0 h 110837"/>
                  </a:gdLst>
                  <a:ahLst/>
                  <a:cxnLst>
                    <a:cxn ang="0">
                      <a:pos x="connsiteX0" y="connsiteY0"/>
                    </a:cxn>
                    <a:cxn ang="0">
                      <a:pos x="connsiteX1" y="connsiteY1"/>
                    </a:cxn>
                    <a:cxn ang="0">
                      <a:pos x="connsiteX2" y="connsiteY2"/>
                    </a:cxn>
                    <a:cxn ang="0">
                      <a:pos x="connsiteX3" y="connsiteY3"/>
                    </a:cxn>
                  </a:cxnLst>
                  <a:rect l="l" t="t" r="r" b="b"/>
                  <a:pathLst>
                    <a:path w="152185" h="110837">
                      <a:moveTo>
                        <a:pt x="0" y="110838"/>
                      </a:moveTo>
                      <a:lnTo>
                        <a:pt x="152185" y="110838"/>
                      </a:lnTo>
                      <a:lnTo>
                        <a:pt x="152185" y="0"/>
                      </a:lnTo>
                      <a:lnTo>
                        <a:pt x="0" y="0"/>
                      </a:lnTo>
                      <a:close/>
                    </a:path>
                  </a:pathLst>
                </a:custGeom>
                <a:solidFill>
                  <a:srgbClr val="D7191C"/>
                </a:solidFill>
                <a:ln w="9248" cap="flat">
                  <a:solidFill>
                    <a:srgbClr val="000000"/>
                  </a:solidFill>
                  <a:prstDash val="solid"/>
                  <a:miter/>
                </a:ln>
              </p:spPr>
              <p:txBody>
                <a:bodyPr rtlCol="0" anchor="ctr"/>
                <a:lstStyle/>
                <a:p>
                  <a:endParaRPr lang="zh-CN" altLang="en-US"/>
                </a:p>
              </p:txBody>
            </p:sp>
            <p:sp>
              <p:nvSpPr>
                <p:cNvPr id="21" name="Freeform: Shape 20">
                  <a:extLst>
                    <a:ext uri="{FF2B5EF4-FFF2-40B4-BE49-F238E27FC236}">
                      <a16:creationId xmlns:a16="http://schemas.microsoft.com/office/drawing/2014/main" id="{5C1CA4C4-E2F7-D68D-CCB2-FDCC4227AAA5}"/>
                    </a:ext>
                  </a:extLst>
                </p:cNvPr>
                <p:cNvSpPr/>
                <p:nvPr/>
              </p:nvSpPr>
              <p:spPr>
                <a:xfrm>
                  <a:off x="6469187" y="2557843"/>
                  <a:ext cx="152189" cy="443342"/>
                </a:xfrm>
                <a:custGeom>
                  <a:avLst/>
                  <a:gdLst>
                    <a:gd name="connsiteX0" fmla="*/ 0 w 152189"/>
                    <a:gd name="connsiteY0" fmla="*/ 443343 h 443342"/>
                    <a:gd name="connsiteX1" fmla="*/ 152189 w 152189"/>
                    <a:gd name="connsiteY1" fmla="*/ 443343 h 443342"/>
                    <a:gd name="connsiteX2" fmla="*/ 152189 w 152189"/>
                    <a:gd name="connsiteY2" fmla="*/ 0 h 443342"/>
                    <a:gd name="connsiteX3" fmla="*/ 0 w 152189"/>
                    <a:gd name="connsiteY3" fmla="*/ 0 h 443342"/>
                  </a:gdLst>
                  <a:ahLst/>
                  <a:cxnLst>
                    <a:cxn ang="0">
                      <a:pos x="connsiteX0" y="connsiteY0"/>
                    </a:cxn>
                    <a:cxn ang="0">
                      <a:pos x="connsiteX1" y="connsiteY1"/>
                    </a:cxn>
                    <a:cxn ang="0">
                      <a:pos x="connsiteX2" y="connsiteY2"/>
                    </a:cxn>
                    <a:cxn ang="0">
                      <a:pos x="connsiteX3" y="connsiteY3"/>
                    </a:cxn>
                  </a:cxnLst>
                  <a:rect l="l" t="t" r="r" b="b"/>
                  <a:pathLst>
                    <a:path w="152189" h="443342">
                      <a:moveTo>
                        <a:pt x="0" y="443343"/>
                      </a:moveTo>
                      <a:lnTo>
                        <a:pt x="152189" y="443343"/>
                      </a:lnTo>
                      <a:lnTo>
                        <a:pt x="152189" y="0"/>
                      </a:lnTo>
                      <a:lnTo>
                        <a:pt x="0" y="0"/>
                      </a:lnTo>
                      <a:close/>
                    </a:path>
                  </a:pathLst>
                </a:custGeom>
                <a:solidFill>
                  <a:srgbClr val="D7191C"/>
                </a:solidFill>
                <a:ln w="9248" cap="flat">
                  <a:solidFill>
                    <a:srgbClr val="000000"/>
                  </a:solidFill>
                  <a:prstDash val="solid"/>
                  <a:miter/>
                </a:ln>
              </p:spPr>
              <p:txBody>
                <a:bodyPr rtlCol="0" anchor="ctr"/>
                <a:lstStyle/>
                <a:p>
                  <a:endParaRPr lang="zh-CN" altLang="en-US"/>
                </a:p>
              </p:txBody>
            </p:sp>
            <p:sp>
              <p:nvSpPr>
                <p:cNvPr id="22" name="Freeform: Shape 21">
                  <a:extLst>
                    <a:ext uri="{FF2B5EF4-FFF2-40B4-BE49-F238E27FC236}">
                      <a16:creationId xmlns:a16="http://schemas.microsoft.com/office/drawing/2014/main" id="{828207FE-8109-BA4F-3B9D-D2E2F2460059}"/>
                    </a:ext>
                  </a:extLst>
                </p:cNvPr>
                <p:cNvSpPr/>
                <p:nvPr/>
              </p:nvSpPr>
              <p:spPr>
                <a:xfrm>
                  <a:off x="6621377" y="2724096"/>
                  <a:ext cx="152185" cy="277090"/>
                </a:xfrm>
                <a:custGeom>
                  <a:avLst/>
                  <a:gdLst>
                    <a:gd name="connsiteX0" fmla="*/ 0 w 152185"/>
                    <a:gd name="connsiteY0" fmla="*/ 277090 h 277090"/>
                    <a:gd name="connsiteX1" fmla="*/ 152185 w 152185"/>
                    <a:gd name="connsiteY1" fmla="*/ 277090 h 277090"/>
                    <a:gd name="connsiteX2" fmla="*/ 152185 w 152185"/>
                    <a:gd name="connsiteY2" fmla="*/ 0 h 277090"/>
                    <a:gd name="connsiteX3" fmla="*/ 0 w 152185"/>
                    <a:gd name="connsiteY3" fmla="*/ 0 h 277090"/>
                  </a:gdLst>
                  <a:ahLst/>
                  <a:cxnLst>
                    <a:cxn ang="0">
                      <a:pos x="connsiteX0" y="connsiteY0"/>
                    </a:cxn>
                    <a:cxn ang="0">
                      <a:pos x="connsiteX1" y="connsiteY1"/>
                    </a:cxn>
                    <a:cxn ang="0">
                      <a:pos x="connsiteX2" y="connsiteY2"/>
                    </a:cxn>
                    <a:cxn ang="0">
                      <a:pos x="connsiteX3" y="connsiteY3"/>
                    </a:cxn>
                  </a:cxnLst>
                  <a:rect l="l" t="t" r="r" b="b"/>
                  <a:pathLst>
                    <a:path w="152185" h="277090">
                      <a:moveTo>
                        <a:pt x="0" y="277090"/>
                      </a:moveTo>
                      <a:lnTo>
                        <a:pt x="152185" y="277090"/>
                      </a:lnTo>
                      <a:lnTo>
                        <a:pt x="152185" y="0"/>
                      </a:lnTo>
                      <a:lnTo>
                        <a:pt x="0" y="0"/>
                      </a:lnTo>
                      <a:close/>
                    </a:path>
                  </a:pathLst>
                </a:custGeom>
                <a:solidFill>
                  <a:srgbClr val="D7191C"/>
                </a:solidFill>
                <a:ln w="9248" cap="flat">
                  <a:solidFill>
                    <a:srgbClr val="000000"/>
                  </a:solidFill>
                  <a:prstDash val="solid"/>
                  <a:miter/>
                </a:ln>
              </p:spPr>
              <p:txBody>
                <a:bodyPr rtlCol="0" anchor="ctr"/>
                <a:lstStyle/>
                <a:p>
                  <a:endParaRPr lang="zh-CN" altLang="en-US"/>
                </a:p>
              </p:txBody>
            </p:sp>
            <p:sp>
              <p:nvSpPr>
                <p:cNvPr id="25" name="Freeform: Shape 24">
                  <a:extLst>
                    <a:ext uri="{FF2B5EF4-FFF2-40B4-BE49-F238E27FC236}">
                      <a16:creationId xmlns:a16="http://schemas.microsoft.com/office/drawing/2014/main" id="{D231CCDF-EB0D-27C2-CB14-1B5839699516}"/>
                    </a:ext>
                  </a:extLst>
                </p:cNvPr>
                <p:cNvSpPr/>
                <p:nvPr/>
              </p:nvSpPr>
              <p:spPr>
                <a:xfrm>
                  <a:off x="5116661" y="3001186"/>
                  <a:ext cx="135035" cy="38487"/>
                </a:xfrm>
                <a:custGeom>
                  <a:avLst/>
                  <a:gdLst>
                    <a:gd name="connsiteX0" fmla="*/ 135071 w 135035"/>
                    <a:gd name="connsiteY0" fmla="*/ 28 h 38487"/>
                    <a:gd name="connsiteX1" fmla="*/ 35 w 135035"/>
                    <a:gd name="connsiteY1" fmla="*/ 28 h 38487"/>
                  </a:gdLst>
                  <a:ahLst/>
                  <a:cxnLst>
                    <a:cxn ang="0">
                      <a:pos x="connsiteX0" y="connsiteY0"/>
                    </a:cxn>
                    <a:cxn ang="0">
                      <a:pos x="connsiteX1" y="connsiteY1"/>
                    </a:cxn>
                  </a:cxnLst>
                  <a:rect l="l" t="t" r="r" b="b"/>
                  <a:pathLst>
                    <a:path w="135035" h="38487">
                      <a:moveTo>
                        <a:pt x="135071" y="28"/>
                      </a:moveTo>
                      <a:lnTo>
                        <a:pt x="35" y="28"/>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28" name="Freeform: Shape 27">
                  <a:extLst>
                    <a:ext uri="{FF2B5EF4-FFF2-40B4-BE49-F238E27FC236}">
                      <a16:creationId xmlns:a16="http://schemas.microsoft.com/office/drawing/2014/main" id="{ACF6989B-D3A3-F405-79FC-660E25FD19A0}"/>
                    </a:ext>
                  </a:extLst>
                </p:cNvPr>
                <p:cNvSpPr/>
                <p:nvPr/>
              </p:nvSpPr>
              <p:spPr>
                <a:xfrm>
                  <a:off x="5116661" y="2169919"/>
                  <a:ext cx="135035" cy="38487"/>
                </a:xfrm>
                <a:custGeom>
                  <a:avLst/>
                  <a:gdLst>
                    <a:gd name="connsiteX0" fmla="*/ 135071 w 135035"/>
                    <a:gd name="connsiteY0" fmla="*/ 6 h 38487"/>
                    <a:gd name="connsiteX1" fmla="*/ 35 w 135035"/>
                    <a:gd name="connsiteY1" fmla="*/ 6 h 38487"/>
                  </a:gdLst>
                  <a:ahLst/>
                  <a:cxnLst>
                    <a:cxn ang="0">
                      <a:pos x="connsiteX0" y="connsiteY0"/>
                    </a:cxn>
                    <a:cxn ang="0">
                      <a:pos x="connsiteX1" y="connsiteY1"/>
                    </a:cxn>
                  </a:cxnLst>
                  <a:rect l="l" t="t" r="r" b="b"/>
                  <a:pathLst>
                    <a:path w="135035" h="38487">
                      <a:moveTo>
                        <a:pt x="135071" y="6"/>
                      </a:moveTo>
                      <a:lnTo>
                        <a:pt x="35" y="6"/>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32" name="Freeform: Shape 31">
                  <a:extLst>
                    <a:ext uri="{FF2B5EF4-FFF2-40B4-BE49-F238E27FC236}">
                      <a16:creationId xmlns:a16="http://schemas.microsoft.com/office/drawing/2014/main" id="{F4D9451D-451B-65B3-32D4-8C0F521522F4}"/>
                    </a:ext>
                  </a:extLst>
                </p:cNvPr>
                <p:cNvSpPr/>
                <p:nvPr/>
              </p:nvSpPr>
              <p:spPr>
                <a:xfrm>
                  <a:off x="5251697" y="2169919"/>
                  <a:ext cx="38581" cy="831266"/>
                </a:xfrm>
                <a:custGeom>
                  <a:avLst/>
                  <a:gdLst>
                    <a:gd name="connsiteX0" fmla="*/ 0 w 38581"/>
                    <a:gd name="connsiteY0" fmla="*/ 831267 h 831266"/>
                    <a:gd name="connsiteX1" fmla="*/ 0 w 38581"/>
                    <a:gd name="connsiteY1" fmla="*/ 0 h 831266"/>
                  </a:gdLst>
                  <a:ahLst/>
                  <a:cxnLst>
                    <a:cxn ang="0">
                      <a:pos x="connsiteX0" y="connsiteY0"/>
                    </a:cxn>
                    <a:cxn ang="0">
                      <a:pos x="connsiteX1" y="connsiteY1"/>
                    </a:cxn>
                  </a:cxnLst>
                  <a:rect l="l" t="t" r="r" b="b"/>
                  <a:pathLst>
                    <a:path w="38581" h="831266">
                      <a:moveTo>
                        <a:pt x="0" y="831267"/>
                      </a:moveTo>
                      <a:lnTo>
                        <a:pt x="0" y="0"/>
                      </a:lnTo>
                    </a:path>
                  </a:pathLst>
                </a:custGeom>
                <a:noFill/>
                <a:ln w="28575" cap="sq">
                  <a:solidFill>
                    <a:srgbClr val="000000"/>
                  </a:solidFill>
                  <a:prstDash val="solid"/>
                  <a:miter/>
                </a:ln>
              </p:spPr>
              <p:txBody>
                <a:bodyPr rtlCol="0" anchor="ctr"/>
                <a:lstStyle/>
                <a:p>
                  <a:endParaRPr lang="zh-CN" altLang="en-US"/>
                </a:p>
              </p:txBody>
            </p:sp>
            <p:sp>
              <p:nvSpPr>
                <p:cNvPr id="33" name="Freeform: Shape 32">
                  <a:extLst>
                    <a:ext uri="{FF2B5EF4-FFF2-40B4-BE49-F238E27FC236}">
                      <a16:creationId xmlns:a16="http://schemas.microsoft.com/office/drawing/2014/main" id="{443F36FB-025E-E4DC-EBBE-71BB0ED03C05}"/>
                    </a:ext>
                  </a:extLst>
                </p:cNvPr>
                <p:cNvSpPr/>
                <p:nvPr/>
              </p:nvSpPr>
              <p:spPr>
                <a:xfrm>
                  <a:off x="5251697" y="3001186"/>
                  <a:ext cx="1902330" cy="38487"/>
                </a:xfrm>
                <a:custGeom>
                  <a:avLst/>
                  <a:gdLst>
                    <a:gd name="connsiteX0" fmla="*/ 0 w 1902330"/>
                    <a:gd name="connsiteY0" fmla="*/ 0 h 38487"/>
                    <a:gd name="connsiteX1" fmla="*/ 1902331 w 1902330"/>
                    <a:gd name="connsiteY1" fmla="*/ 0 h 38487"/>
                  </a:gdLst>
                  <a:ahLst/>
                  <a:cxnLst>
                    <a:cxn ang="0">
                      <a:pos x="connsiteX0" y="connsiteY0"/>
                    </a:cxn>
                    <a:cxn ang="0">
                      <a:pos x="connsiteX1" y="connsiteY1"/>
                    </a:cxn>
                  </a:cxnLst>
                  <a:rect l="l" t="t" r="r" b="b"/>
                  <a:pathLst>
                    <a:path w="1902330" h="38487">
                      <a:moveTo>
                        <a:pt x="0" y="0"/>
                      </a:moveTo>
                      <a:lnTo>
                        <a:pt x="1902331" y="0"/>
                      </a:lnTo>
                    </a:path>
                  </a:pathLst>
                </a:custGeom>
                <a:noFill/>
                <a:ln w="28575" cap="sq">
                  <a:solidFill>
                    <a:srgbClr val="000000"/>
                  </a:solidFill>
                  <a:prstDash val="solid"/>
                  <a:miter/>
                </a:ln>
              </p:spPr>
              <p:txBody>
                <a:bodyPr rtlCol="0" anchor="ctr"/>
                <a:lstStyle/>
                <a:p>
                  <a:endParaRPr lang="zh-CN" altLang="en-US"/>
                </a:p>
              </p:txBody>
            </p:sp>
            <p:sp>
              <p:nvSpPr>
                <p:cNvPr id="39" name="Freeform: Shape 38">
                  <a:extLst>
                    <a:ext uri="{FF2B5EF4-FFF2-40B4-BE49-F238E27FC236}">
                      <a16:creationId xmlns:a16="http://schemas.microsoft.com/office/drawing/2014/main" id="{5692188E-FB46-80EC-1EC0-07DE5C7BF704}"/>
                    </a:ext>
                  </a:extLst>
                </p:cNvPr>
                <p:cNvSpPr/>
                <p:nvPr/>
              </p:nvSpPr>
              <p:spPr>
                <a:xfrm>
                  <a:off x="5860442" y="4065971"/>
                  <a:ext cx="152185" cy="277090"/>
                </a:xfrm>
                <a:custGeom>
                  <a:avLst/>
                  <a:gdLst>
                    <a:gd name="connsiteX0" fmla="*/ 0 w 152185"/>
                    <a:gd name="connsiteY0" fmla="*/ 277090 h 277090"/>
                    <a:gd name="connsiteX1" fmla="*/ 152185 w 152185"/>
                    <a:gd name="connsiteY1" fmla="*/ 277090 h 277090"/>
                    <a:gd name="connsiteX2" fmla="*/ 152185 w 152185"/>
                    <a:gd name="connsiteY2" fmla="*/ 0 h 277090"/>
                    <a:gd name="connsiteX3" fmla="*/ 0 w 152185"/>
                    <a:gd name="connsiteY3" fmla="*/ 0 h 277090"/>
                  </a:gdLst>
                  <a:ahLst/>
                  <a:cxnLst>
                    <a:cxn ang="0">
                      <a:pos x="connsiteX0" y="connsiteY0"/>
                    </a:cxn>
                    <a:cxn ang="0">
                      <a:pos x="connsiteX1" y="connsiteY1"/>
                    </a:cxn>
                    <a:cxn ang="0">
                      <a:pos x="connsiteX2" y="connsiteY2"/>
                    </a:cxn>
                    <a:cxn ang="0">
                      <a:pos x="connsiteX3" y="connsiteY3"/>
                    </a:cxn>
                  </a:cxnLst>
                  <a:rect l="l" t="t" r="r" b="b"/>
                  <a:pathLst>
                    <a:path w="152185" h="277090">
                      <a:moveTo>
                        <a:pt x="0" y="277090"/>
                      </a:moveTo>
                      <a:lnTo>
                        <a:pt x="152185" y="277090"/>
                      </a:lnTo>
                      <a:lnTo>
                        <a:pt x="152185" y="0"/>
                      </a:lnTo>
                      <a:lnTo>
                        <a:pt x="0" y="0"/>
                      </a:lnTo>
                      <a:close/>
                    </a:path>
                  </a:pathLst>
                </a:custGeom>
                <a:solidFill>
                  <a:srgbClr val="D7191C"/>
                </a:solidFill>
                <a:ln w="9248" cap="flat">
                  <a:solidFill>
                    <a:srgbClr val="000000"/>
                  </a:solidFill>
                  <a:prstDash val="solid"/>
                  <a:miter/>
                </a:ln>
              </p:spPr>
              <p:txBody>
                <a:bodyPr rtlCol="0" anchor="ctr"/>
                <a:lstStyle/>
                <a:p>
                  <a:endParaRPr lang="zh-CN" altLang="en-US"/>
                </a:p>
              </p:txBody>
            </p:sp>
            <p:sp>
              <p:nvSpPr>
                <p:cNvPr id="40" name="Freeform: Shape 39">
                  <a:extLst>
                    <a:ext uri="{FF2B5EF4-FFF2-40B4-BE49-F238E27FC236}">
                      <a16:creationId xmlns:a16="http://schemas.microsoft.com/office/drawing/2014/main" id="{96F4F787-1526-B5D7-F8C8-E69CB486124C}"/>
                    </a:ext>
                  </a:extLst>
                </p:cNvPr>
                <p:cNvSpPr/>
                <p:nvPr/>
              </p:nvSpPr>
              <p:spPr>
                <a:xfrm>
                  <a:off x="6012627" y="3234708"/>
                  <a:ext cx="152189" cy="1108353"/>
                </a:xfrm>
                <a:custGeom>
                  <a:avLst/>
                  <a:gdLst>
                    <a:gd name="connsiteX0" fmla="*/ 0 w 152189"/>
                    <a:gd name="connsiteY0" fmla="*/ 1108353 h 1108353"/>
                    <a:gd name="connsiteX1" fmla="*/ 152189 w 152189"/>
                    <a:gd name="connsiteY1" fmla="*/ 1108353 h 1108353"/>
                    <a:gd name="connsiteX2" fmla="*/ 152189 w 152189"/>
                    <a:gd name="connsiteY2" fmla="*/ 0 h 1108353"/>
                    <a:gd name="connsiteX3" fmla="*/ 0 w 152189"/>
                    <a:gd name="connsiteY3" fmla="*/ 0 h 1108353"/>
                  </a:gdLst>
                  <a:ahLst/>
                  <a:cxnLst>
                    <a:cxn ang="0">
                      <a:pos x="connsiteX0" y="connsiteY0"/>
                    </a:cxn>
                    <a:cxn ang="0">
                      <a:pos x="connsiteX1" y="connsiteY1"/>
                    </a:cxn>
                    <a:cxn ang="0">
                      <a:pos x="connsiteX2" y="connsiteY2"/>
                    </a:cxn>
                    <a:cxn ang="0">
                      <a:pos x="connsiteX3" y="connsiteY3"/>
                    </a:cxn>
                  </a:cxnLst>
                  <a:rect l="l" t="t" r="r" b="b"/>
                  <a:pathLst>
                    <a:path w="152189" h="1108353">
                      <a:moveTo>
                        <a:pt x="0" y="1108353"/>
                      </a:moveTo>
                      <a:lnTo>
                        <a:pt x="152189" y="1108353"/>
                      </a:lnTo>
                      <a:lnTo>
                        <a:pt x="152189" y="0"/>
                      </a:lnTo>
                      <a:lnTo>
                        <a:pt x="0" y="0"/>
                      </a:lnTo>
                      <a:close/>
                    </a:path>
                  </a:pathLst>
                </a:custGeom>
                <a:solidFill>
                  <a:srgbClr val="D7191C"/>
                </a:solidFill>
                <a:ln w="9248" cap="flat">
                  <a:solidFill>
                    <a:srgbClr val="000000"/>
                  </a:solidFill>
                  <a:prstDash val="solid"/>
                  <a:miter/>
                </a:ln>
              </p:spPr>
              <p:txBody>
                <a:bodyPr rtlCol="0" anchor="ctr"/>
                <a:lstStyle/>
                <a:p>
                  <a:endParaRPr lang="zh-CN" altLang="en-US"/>
                </a:p>
              </p:txBody>
            </p:sp>
            <p:sp>
              <p:nvSpPr>
                <p:cNvPr id="41" name="Freeform: Shape 40">
                  <a:extLst>
                    <a:ext uri="{FF2B5EF4-FFF2-40B4-BE49-F238E27FC236}">
                      <a16:creationId xmlns:a16="http://schemas.microsoft.com/office/drawing/2014/main" id="{4A597242-237D-16A1-E651-476EC5252029}"/>
                    </a:ext>
                  </a:extLst>
                </p:cNvPr>
                <p:cNvSpPr/>
                <p:nvPr/>
              </p:nvSpPr>
              <p:spPr>
                <a:xfrm>
                  <a:off x="6164817" y="4065971"/>
                  <a:ext cx="152185" cy="277090"/>
                </a:xfrm>
                <a:custGeom>
                  <a:avLst/>
                  <a:gdLst>
                    <a:gd name="connsiteX0" fmla="*/ 0 w 152185"/>
                    <a:gd name="connsiteY0" fmla="*/ 277090 h 277090"/>
                    <a:gd name="connsiteX1" fmla="*/ 152185 w 152185"/>
                    <a:gd name="connsiteY1" fmla="*/ 277090 h 277090"/>
                    <a:gd name="connsiteX2" fmla="*/ 152185 w 152185"/>
                    <a:gd name="connsiteY2" fmla="*/ 0 h 277090"/>
                    <a:gd name="connsiteX3" fmla="*/ 0 w 152185"/>
                    <a:gd name="connsiteY3" fmla="*/ 0 h 277090"/>
                  </a:gdLst>
                  <a:ahLst/>
                  <a:cxnLst>
                    <a:cxn ang="0">
                      <a:pos x="connsiteX0" y="connsiteY0"/>
                    </a:cxn>
                    <a:cxn ang="0">
                      <a:pos x="connsiteX1" y="connsiteY1"/>
                    </a:cxn>
                    <a:cxn ang="0">
                      <a:pos x="connsiteX2" y="connsiteY2"/>
                    </a:cxn>
                    <a:cxn ang="0">
                      <a:pos x="connsiteX3" y="connsiteY3"/>
                    </a:cxn>
                  </a:cxnLst>
                  <a:rect l="l" t="t" r="r" b="b"/>
                  <a:pathLst>
                    <a:path w="152185" h="277090">
                      <a:moveTo>
                        <a:pt x="0" y="277090"/>
                      </a:moveTo>
                      <a:lnTo>
                        <a:pt x="152185" y="277090"/>
                      </a:lnTo>
                      <a:lnTo>
                        <a:pt x="152185" y="0"/>
                      </a:lnTo>
                      <a:lnTo>
                        <a:pt x="0" y="0"/>
                      </a:lnTo>
                      <a:close/>
                    </a:path>
                  </a:pathLst>
                </a:custGeom>
                <a:solidFill>
                  <a:srgbClr val="D7191C"/>
                </a:solidFill>
                <a:ln w="9248" cap="flat">
                  <a:solidFill>
                    <a:srgbClr val="000000"/>
                  </a:solidFill>
                  <a:prstDash val="solid"/>
                  <a:miter/>
                </a:ln>
              </p:spPr>
              <p:txBody>
                <a:bodyPr rtlCol="0" anchor="ctr"/>
                <a:lstStyle/>
                <a:p>
                  <a:endParaRPr lang="zh-CN" altLang="en-US"/>
                </a:p>
              </p:txBody>
            </p:sp>
            <p:sp>
              <p:nvSpPr>
                <p:cNvPr id="47" name="Freeform: Shape 46">
                  <a:extLst>
                    <a:ext uri="{FF2B5EF4-FFF2-40B4-BE49-F238E27FC236}">
                      <a16:creationId xmlns:a16="http://schemas.microsoft.com/office/drawing/2014/main" id="{66EBB653-CE81-6B25-9413-20E24DE41884}"/>
                    </a:ext>
                  </a:extLst>
                </p:cNvPr>
                <p:cNvSpPr/>
                <p:nvPr/>
              </p:nvSpPr>
              <p:spPr>
                <a:xfrm>
                  <a:off x="5251697" y="4343061"/>
                  <a:ext cx="38581" cy="134707"/>
                </a:xfrm>
                <a:custGeom>
                  <a:avLst/>
                  <a:gdLst>
                    <a:gd name="connsiteX0" fmla="*/ 35 w 38581"/>
                    <a:gd name="connsiteY0" fmla="*/ 63 h 134707"/>
                    <a:gd name="connsiteX1" fmla="*/ 35 w 38581"/>
                    <a:gd name="connsiteY1" fmla="*/ 134771 h 134707"/>
                  </a:gdLst>
                  <a:ahLst/>
                  <a:cxnLst>
                    <a:cxn ang="0">
                      <a:pos x="connsiteX0" y="connsiteY0"/>
                    </a:cxn>
                    <a:cxn ang="0">
                      <a:pos x="connsiteX1" y="connsiteY1"/>
                    </a:cxn>
                  </a:cxnLst>
                  <a:rect l="l" t="t" r="r" b="b"/>
                  <a:pathLst>
                    <a:path w="38581" h="134707">
                      <a:moveTo>
                        <a:pt x="35" y="63"/>
                      </a:moveTo>
                      <a:lnTo>
                        <a:pt x="35" y="134771"/>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50" name="Freeform: Shape 49">
                  <a:extLst>
                    <a:ext uri="{FF2B5EF4-FFF2-40B4-BE49-F238E27FC236}">
                      <a16:creationId xmlns:a16="http://schemas.microsoft.com/office/drawing/2014/main" id="{24AF7A55-3D89-2B88-991F-09464CC202AF}"/>
                    </a:ext>
                  </a:extLst>
                </p:cNvPr>
                <p:cNvSpPr/>
                <p:nvPr/>
              </p:nvSpPr>
              <p:spPr>
                <a:xfrm>
                  <a:off x="6088722" y="4343061"/>
                  <a:ext cx="38581" cy="134707"/>
                </a:xfrm>
                <a:custGeom>
                  <a:avLst/>
                  <a:gdLst>
                    <a:gd name="connsiteX0" fmla="*/ 56 w 38581"/>
                    <a:gd name="connsiteY0" fmla="*/ 63 h 134707"/>
                    <a:gd name="connsiteX1" fmla="*/ 56 w 38581"/>
                    <a:gd name="connsiteY1" fmla="*/ 134771 h 134707"/>
                  </a:gdLst>
                  <a:ahLst/>
                  <a:cxnLst>
                    <a:cxn ang="0">
                      <a:pos x="connsiteX0" y="connsiteY0"/>
                    </a:cxn>
                    <a:cxn ang="0">
                      <a:pos x="connsiteX1" y="connsiteY1"/>
                    </a:cxn>
                  </a:cxnLst>
                  <a:rect l="l" t="t" r="r" b="b"/>
                  <a:pathLst>
                    <a:path w="38581" h="134707">
                      <a:moveTo>
                        <a:pt x="56" y="63"/>
                      </a:moveTo>
                      <a:lnTo>
                        <a:pt x="56" y="134771"/>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53" name="Freeform: Shape 52">
                  <a:extLst>
                    <a:ext uri="{FF2B5EF4-FFF2-40B4-BE49-F238E27FC236}">
                      <a16:creationId xmlns:a16="http://schemas.microsoft.com/office/drawing/2014/main" id="{A696348B-0076-D6FE-CA2A-27AF22037434}"/>
                    </a:ext>
                  </a:extLst>
                </p:cNvPr>
                <p:cNvSpPr/>
                <p:nvPr/>
              </p:nvSpPr>
              <p:spPr>
                <a:xfrm>
                  <a:off x="6773562" y="4343061"/>
                  <a:ext cx="38581" cy="134707"/>
                </a:xfrm>
                <a:custGeom>
                  <a:avLst/>
                  <a:gdLst>
                    <a:gd name="connsiteX0" fmla="*/ 74 w 38581"/>
                    <a:gd name="connsiteY0" fmla="*/ 63 h 134707"/>
                    <a:gd name="connsiteX1" fmla="*/ 74 w 38581"/>
                    <a:gd name="connsiteY1" fmla="*/ 134771 h 134707"/>
                  </a:gdLst>
                  <a:ahLst/>
                  <a:cxnLst>
                    <a:cxn ang="0">
                      <a:pos x="connsiteX0" y="connsiteY0"/>
                    </a:cxn>
                    <a:cxn ang="0">
                      <a:pos x="connsiteX1" y="connsiteY1"/>
                    </a:cxn>
                  </a:cxnLst>
                  <a:rect l="l" t="t" r="r" b="b"/>
                  <a:pathLst>
                    <a:path w="38581" h="134707">
                      <a:moveTo>
                        <a:pt x="74" y="63"/>
                      </a:moveTo>
                      <a:lnTo>
                        <a:pt x="74" y="134771"/>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58" name="Freeform: Shape 57">
                  <a:extLst>
                    <a:ext uri="{FF2B5EF4-FFF2-40B4-BE49-F238E27FC236}">
                      <a16:creationId xmlns:a16="http://schemas.microsoft.com/office/drawing/2014/main" id="{D80C0BA0-37C4-9C6C-11C5-B4310C364036}"/>
                    </a:ext>
                  </a:extLst>
                </p:cNvPr>
                <p:cNvSpPr/>
                <p:nvPr/>
              </p:nvSpPr>
              <p:spPr>
                <a:xfrm>
                  <a:off x="5116661" y="4343061"/>
                  <a:ext cx="135035" cy="38487"/>
                </a:xfrm>
                <a:custGeom>
                  <a:avLst/>
                  <a:gdLst>
                    <a:gd name="connsiteX0" fmla="*/ 135071 w 135035"/>
                    <a:gd name="connsiteY0" fmla="*/ 63 h 38487"/>
                    <a:gd name="connsiteX1" fmla="*/ 35 w 135035"/>
                    <a:gd name="connsiteY1" fmla="*/ 63 h 38487"/>
                  </a:gdLst>
                  <a:ahLst/>
                  <a:cxnLst>
                    <a:cxn ang="0">
                      <a:pos x="connsiteX0" y="connsiteY0"/>
                    </a:cxn>
                    <a:cxn ang="0">
                      <a:pos x="connsiteX1" y="connsiteY1"/>
                    </a:cxn>
                  </a:cxnLst>
                  <a:rect l="l" t="t" r="r" b="b"/>
                  <a:pathLst>
                    <a:path w="135035" h="38487">
                      <a:moveTo>
                        <a:pt x="135071" y="63"/>
                      </a:moveTo>
                      <a:lnTo>
                        <a:pt x="35" y="63"/>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61" name="Freeform: Shape 60">
                  <a:extLst>
                    <a:ext uri="{FF2B5EF4-FFF2-40B4-BE49-F238E27FC236}">
                      <a16:creationId xmlns:a16="http://schemas.microsoft.com/office/drawing/2014/main" id="{2CE906A8-6AA5-9A85-2F38-2DA3D3E43A6B}"/>
                    </a:ext>
                  </a:extLst>
                </p:cNvPr>
                <p:cNvSpPr/>
                <p:nvPr/>
              </p:nvSpPr>
              <p:spPr>
                <a:xfrm>
                  <a:off x="5116661" y="3511794"/>
                  <a:ext cx="135035" cy="38487"/>
                </a:xfrm>
                <a:custGeom>
                  <a:avLst/>
                  <a:gdLst>
                    <a:gd name="connsiteX0" fmla="*/ 135071 w 135035"/>
                    <a:gd name="connsiteY0" fmla="*/ 41 h 38487"/>
                    <a:gd name="connsiteX1" fmla="*/ 35 w 135035"/>
                    <a:gd name="connsiteY1" fmla="*/ 41 h 38487"/>
                  </a:gdLst>
                  <a:ahLst/>
                  <a:cxnLst>
                    <a:cxn ang="0">
                      <a:pos x="connsiteX0" y="connsiteY0"/>
                    </a:cxn>
                    <a:cxn ang="0">
                      <a:pos x="connsiteX1" y="connsiteY1"/>
                    </a:cxn>
                  </a:cxnLst>
                  <a:rect l="l" t="t" r="r" b="b"/>
                  <a:pathLst>
                    <a:path w="135035" h="38487">
                      <a:moveTo>
                        <a:pt x="135071" y="41"/>
                      </a:moveTo>
                      <a:lnTo>
                        <a:pt x="35" y="41"/>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65" name="Freeform: Shape 64">
                  <a:extLst>
                    <a:ext uri="{FF2B5EF4-FFF2-40B4-BE49-F238E27FC236}">
                      <a16:creationId xmlns:a16="http://schemas.microsoft.com/office/drawing/2014/main" id="{BA8BCCE9-E525-BE59-2D74-B17D6796B762}"/>
                    </a:ext>
                  </a:extLst>
                </p:cNvPr>
                <p:cNvSpPr/>
                <p:nvPr/>
              </p:nvSpPr>
              <p:spPr>
                <a:xfrm>
                  <a:off x="5251697" y="3511794"/>
                  <a:ext cx="38581" cy="831266"/>
                </a:xfrm>
                <a:custGeom>
                  <a:avLst/>
                  <a:gdLst>
                    <a:gd name="connsiteX0" fmla="*/ 0 w 38581"/>
                    <a:gd name="connsiteY0" fmla="*/ 831267 h 831266"/>
                    <a:gd name="connsiteX1" fmla="*/ 0 w 38581"/>
                    <a:gd name="connsiteY1" fmla="*/ 0 h 831266"/>
                  </a:gdLst>
                  <a:ahLst/>
                  <a:cxnLst>
                    <a:cxn ang="0">
                      <a:pos x="connsiteX0" y="connsiteY0"/>
                    </a:cxn>
                    <a:cxn ang="0">
                      <a:pos x="connsiteX1" y="connsiteY1"/>
                    </a:cxn>
                  </a:cxnLst>
                  <a:rect l="l" t="t" r="r" b="b"/>
                  <a:pathLst>
                    <a:path w="38581" h="831266">
                      <a:moveTo>
                        <a:pt x="0" y="831267"/>
                      </a:moveTo>
                      <a:lnTo>
                        <a:pt x="0" y="0"/>
                      </a:lnTo>
                    </a:path>
                  </a:pathLst>
                </a:custGeom>
                <a:noFill/>
                <a:ln w="28575" cap="sq">
                  <a:solidFill>
                    <a:srgbClr val="000000"/>
                  </a:solidFill>
                  <a:prstDash val="solid"/>
                  <a:miter/>
                </a:ln>
              </p:spPr>
              <p:txBody>
                <a:bodyPr rtlCol="0" anchor="ctr"/>
                <a:lstStyle/>
                <a:p>
                  <a:endParaRPr lang="zh-CN" altLang="en-US"/>
                </a:p>
              </p:txBody>
            </p:sp>
            <p:sp>
              <p:nvSpPr>
                <p:cNvPr id="66" name="Freeform: Shape 65">
                  <a:extLst>
                    <a:ext uri="{FF2B5EF4-FFF2-40B4-BE49-F238E27FC236}">
                      <a16:creationId xmlns:a16="http://schemas.microsoft.com/office/drawing/2014/main" id="{D5D34F71-C79A-E73F-5F33-3E6EEFEA8FDB}"/>
                    </a:ext>
                  </a:extLst>
                </p:cNvPr>
                <p:cNvSpPr/>
                <p:nvPr/>
              </p:nvSpPr>
              <p:spPr>
                <a:xfrm>
                  <a:off x="5251697" y="4343061"/>
                  <a:ext cx="1902330" cy="38487"/>
                </a:xfrm>
                <a:custGeom>
                  <a:avLst/>
                  <a:gdLst>
                    <a:gd name="connsiteX0" fmla="*/ 0 w 1902330"/>
                    <a:gd name="connsiteY0" fmla="*/ 0 h 38487"/>
                    <a:gd name="connsiteX1" fmla="*/ 1902331 w 1902330"/>
                    <a:gd name="connsiteY1" fmla="*/ 0 h 38487"/>
                  </a:gdLst>
                  <a:ahLst/>
                  <a:cxnLst>
                    <a:cxn ang="0">
                      <a:pos x="connsiteX0" y="connsiteY0"/>
                    </a:cxn>
                    <a:cxn ang="0">
                      <a:pos x="connsiteX1" y="connsiteY1"/>
                    </a:cxn>
                  </a:cxnLst>
                  <a:rect l="l" t="t" r="r" b="b"/>
                  <a:pathLst>
                    <a:path w="1902330" h="38487">
                      <a:moveTo>
                        <a:pt x="0" y="0"/>
                      </a:moveTo>
                      <a:lnTo>
                        <a:pt x="1902331" y="0"/>
                      </a:lnTo>
                    </a:path>
                  </a:pathLst>
                </a:custGeom>
                <a:noFill/>
                <a:ln w="28575" cap="sq">
                  <a:solidFill>
                    <a:srgbClr val="000000"/>
                  </a:solidFill>
                  <a:prstDash val="solid"/>
                  <a:miter/>
                </a:ln>
              </p:spPr>
              <p:txBody>
                <a:bodyPr rtlCol="0" anchor="ctr"/>
                <a:lstStyle/>
                <a:p>
                  <a:endParaRPr lang="zh-CN" altLang="en-US"/>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788D52A5-CE22-2E69-C89B-7C542CBD53C4}"/>
                        </a:ext>
                      </a:extLst>
                    </p:cNvPr>
                    <p:cNvSpPr txBox="1"/>
                    <p:nvPr/>
                  </p:nvSpPr>
                  <p:spPr>
                    <a:xfrm>
                      <a:off x="5032227" y="4477140"/>
                      <a:ext cx="4395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rPr>
                              <m:t>0</m:t>
                            </m:r>
                          </m:oMath>
                        </m:oMathPara>
                      </a14:m>
                      <a:endParaRPr lang="zh-CN" altLang="en-US" sz="2400" dirty="0"/>
                    </a:p>
                  </p:txBody>
                </p:sp>
              </mc:Choice>
              <mc:Fallback xmlns="">
                <p:sp>
                  <p:nvSpPr>
                    <p:cNvPr id="68" name="TextBox 67">
                      <a:extLst>
                        <a:ext uri="{FF2B5EF4-FFF2-40B4-BE49-F238E27FC236}">
                          <a16:creationId xmlns:a16="http://schemas.microsoft.com/office/drawing/2014/main" id="{788D52A5-CE22-2E69-C89B-7C542CBD53C4}"/>
                        </a:ext>
                      </a:extLst>
                    </p:cNvPr>
                    <p:cNvSpPr txBox="1">
                      <a:spLocks noRot="1" noChangeAspect="1" noMove="1" noResize="1" noEditPoints="1" noAdjustHandles="1" noChangeArrowheads="1" noChangeShapeType="1" noTextEdit="1"/>
                    </p:cNvSpPr>
                    <p:nvPr/>
                  </p:nvSpPr>
                  <p:spPr>
                    <a:xfrm>
                      <a:off x="5032227" y="4477140"/>
                      <a:ext cx="439543" cy="46166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77835364-08CD-F508-DDF3-8B44A1FEF3A8}"/>
                        </a:ext>
                      </a:extLst>
                    </p:cNvPr>
                    <p:cNvSpPr txBox="1"/>
                    <p:nvPr/>
                  </p:nvSpPr>
                  <p:spPr>
                    <a:xfrm>
                      <a:off x="5897240" y="4483979"/>
                      <a:ext cx="37715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rPr>
                              <m:t>𝑙</m:t>
                            </m:r>
                          </m:oMath>
                        </m:oMathPara>
                      </a14:m>
                      <a:endParaRPr lang="zh-CN" altLang="en-US" sz="2400" dirty="0"/>
                    </a:p>
                  </p:txBody>
                </p:sp>
              </mc:Choice>
              <mc:Fallback xmlns="">
                <p:sp>
                  <p:nvSpPr>
                    <p:cNvPr id="69" name="TextBox 68">
                      <a:extLst>
                        <a:ext uri="{FF2B5EF4-FFF2-40B4-BE49-F238E27FC236}">
                          <a16:creationId xmlns:a16="http://schemas.microsoft.com/office/drawing/2014/main" id="{77835364-08CD-F508-DDF3-8B44A1FEF3A8}"/>
                        </a:ext>
                      </a:extLst>
                    </p:cNvPr>
                    <p:cNvSpPr txBox="1">
                      <a:spLocks noRot="1" noChangeAspect="1" noMove="1" noResize="1" noEditPoints="1" noAdjustHandles="1" noChangeArrowheads="1" noChangeShapeType="1" noTextEdit="1"/>
                    </p:cNvSpPr>
                    <p:nvPr/>
                  </p:nvSpPr>
                  <p:spPr>
                    <a:xfrm>
                      <a:off x="5897240" y="4483979"/>
                      <a:ext cx="377155" cy="46166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FD4FCE8C-E976-E60A-5519-AC0BA7C48EEC}"/>
                        </a:ext>
                      </a:extLst>
                    </p:cNvPr>
                    <p:cNvSpPr txBox="1"/>
                    <p:nvPr/>
                  </p:nvSpPr>
                  <p:spPr>
                    <a:xfrm>
                      <a:off x="6468831" y="4483979"/>
                      <a:ext cx="60946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rPr>
                              <m:t>20</m:t>
                            </m:r>
                          </m:oMath>
                        </m:oMathPara>
                      </a14:m>
                      <a:endParaRPr lang="zh-CN" altLang="en-US" sz="2400" dirty="0"/>
                    </a:p>
                  </p:txBody>
                </p:sp>
              </mc:Choice>
              <mc:Fallback xmlns="">
                <p:sp>
                  <p:nvSpPr>
                    <p:cNvPr id="70" name="TextBox 69">
                      <a:extLst>
                        <a:ext uri="{FF2B5EF4-FFF2-40B4-BE49-F238E27FC236}">
                          <a16:creationId xmlns:a16="http://schemas.microsoft.com/office/drawing/2014/main" id="{FD4FCE8C-E976-E60A-5519-AC0BA7C48EEC}"/>
                        </a:ext>
                      </a:extLst>
                    </p:cNvPr>
                    <p:cNvSpPr txBox="1">
                      <a:spLocks noRot="1" noChangeAspect="1" noMove="1" noResize="1" noEditPoints="1" noAdjustHandles="1" noChangeArrowheads="1" noChangeShapeType="1" noTextEdit="1"/>
                    </p:cNvSpPr>
                    <p:nvPr/>
                  </p:nvSpPr>
                  <p:spPr>
                    <a:xfrm>
                      <a:off x="6468831" y="4483979"/>
                      <a:ext cx="609462" cy="46166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4B0B0022-CDBB-8C63-8DED-1CCC1C05CD7D}"/>
                        </a:ext>
                      </a:extLst>
                    </p:cNvPr>
                    <p:cNvSpPr txBox="1"/>
                    <p:nvPr/>
                  </p:nvSpPr>
                  <p:spPr>
                    <a:xfrm>
                      <a:off x="4444681" y="4112227"/>
                      <a:ext cx="6719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rPr>
                              <m:t>0.0</m:t>
                            </m:r>
                          </m:oMath>
                        </m:oMathPara>
                      </a14:m>
                      <a:endParaRPr lang="zh-CN" altLang="en-US" sz="2400" dirty="0"/>
                    </a:p>
                  </p:txBody>
                </p:sp>
              </mc:Choice>
              <mc:Fallback xmlns="">
                <p:sp>
                  <p:nvSpPr>
                    <p:cNvPr id="72" name="TextBox 71">
                      <a:extLst>
                        <a:ext uri="{FF2B5EF4-FFF2-40B4-BE49-F238E27FC236}">
                          <a16:creationId xmlns:a16="http://schemas.microsoft.com/office/drawing/2014/main" id="{4B0B0022-CDBB-8C63-8DED-1CCC1C05CD7D}"/>
                        </a:ext>
                      </a:extLst>
                    </p:cNvPr>
                    <p:cNvSpPr txBox="1">
                      <a:spLocks noRot="1" noChangeAspect="1" noMove="1" noResize="1" noEditPoints="1" noAdjustHandles="1" noChangeArrowheads="1" noChangeShapeType="1" noTextEdit="1"/>
                    </p:cNvSpPr>
                    <p:nvPr/>
                  </p:nvSpPr>
                  <p:spPr>
                    <a:xfrm>
                      <a:off x="4444681" y="4112227"/>
                      <a:ext cx="671979" cy="46166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02E4B266-53A3-A6B1-B45F-35E27D88EDD3}"/>
                        </a:ext>
                      </a:extLst>
                    </p:cNvPr>
                    <p:cNvSpPr txBox="1"/>
                    <p:nvPr/>
                  </p:nvSpPr>
                  <p:spPr>
                    <a:xfrm>
                      <a:off x="4444681" y="3285649"/>
                      <a:ext cx="6719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rPr>
                              <m:t>0.5</m:t>
                            </m:r>
                          </m:oMath>
                        </m:oMathPara>
                      </a14:m>
                      <a:endParaRPr lang="zh-CN" altLang="en-US" sz="2400" dirty="0"/>
                    </a:p>
                  </p:txBody>
                </p:sp>
              </mc:Choice>
              <mc:Fallback xmlns="">
                <p:sp>
                  <p:nvSpPr>
                    <p:cNvPr id="73" name="TextBox 72">
                      <a:extLst>
                        <a:ext uri="{FF2B5EF4-FFF2-40B4-BE49-F238E27FC236}">
                          <a16:creationId xmlns:a16="http://schemas.microsoft.com/office/drawing/2014/main" id="{02E4B266-53A3-A6B1-B45F-35E27D88EDD3}"/>
                        </a:ext>
                      </a:extLst>
                    </p:cNvPr>
                    <p:cNvSpPr txBox="1">
                      <a:spLocks noRot="1" noChangeAspect="1" noMove="1" noResize="1" noEditPoints="1" noAdjustHandles="1" noChangeArrowheads="1" noChangeShapeType="1" noTextEdit="1"/>
                    </p:cNvSpPr>
                    <p:nvPr/>
                  </p:nvSpPr>
                  <p:spPr>
                    <a:xfrm>
                      <a:off x="4444681" y="3285649"/>
                      <a:ext cx="671979" cy="46166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319B0A8-A35B-73FE-11C3-FF9C8F12387D}"/>
                        </a:ext>
                      </a:extLst>
                    </p:cNvPr>
                    <p:cNvSpPr txBox="1"/>
                    <p:nvPr/>
                  </p:nvSpPr>
                  <p:spPr>
                    <a:xfrm>
                      <a:off x="4444681" y="2767584"/>
                      <a:ext cx="6719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rPr>
                              <m:t>0.0</m:t>
                            </m:r>
                          </m:oMath>
                        </m:oMathPara>
                      </a14:m>
                      <a:endParaRPr lang="zh-CN" altLang="en-US" sz="2400" dirty="0"/>
                    </a:p>
                  </p:txBody>
                </p:sp>
              </mc:Choice>
              <mc:Fallback xmlns="">
                <p:sp>
                  <p:nvSpPr>
                    <p:cNvPr id="77" name="TextBox 76">
                      <a:extLst>
                        <a:ext uri="{FF2B5EF4-FFF2-40B4-BE49-F238E27FC236}">
                          <a16:creationId xmlns:a16="http://schemas.microsoft.com/office/drawing/2014/main" id="{4319B0A8-A35B-73FE-11C3-FF9C8F12387D}"/>
                        </a:ext>
                      </a:extLst>
                    </p:cNvPr>
                    <p:cNvSpPr txBox="1">
                      <a:spLocks noRot="1" noChangeAspect="1" noMove="1" noResize="1" noEditPoints="1" noAdjustHandles="1" noChangeArrowheads="1" noChangeShapeType="1" noTextEdit="1"/>
                    </p:cNvSpPr>
                    <p:nvPr/>
                  </p:nvSpPr>
                  <p:spPr>
                    <a:xfrm>
                      <a:off x="4444681" y="2767584"/>
                      <a:ext cx="671979" cy="46166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C4CB346B-F46D-CF59-5531-FB9B4C3FF262}"/>
                        </a:ext>
                      </a:extLst>
                    </p:cNvPr>
                    <p:cNvSpPr txBox="1"/>
                    <p:nvPr/>
                  </p:nvSpPr>
                  <p:spPr>
                    <a:xfrm>
                      <a:off x="4444681" y="1941006"/>
                      <a:ext cx="6719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rPr>
                              <m:t>0.5</m:t>
                            </m:r>
                          </m:oMath>
                        </m:oMathPara>
                      </a14:m>
                      <a:endParaRPr lang="zh-CN" altLang="en-US" sz="2400" dirty="0"/>
                    </a:p>
                  </p:txBody>
                </p:sp>
              </mc:Choice>
              <mc:Fallback xmlns="">
                <p:sp>
                  <p:nvSpPr>
                    <p:cNvPr id="78" name="TextBox 77">
                      <a:extLst>
                        <a:ext uri="{FF2B5EF4-FFF2-40B4-BE49-F238E27FC236}">
                          <a16:creationId xmlns:a16="http://schemas.microsoft.com/office/drawing/2014/main" id="{C4CB346B-F46D-CF59-5531-FB9B4C3FF262}"/>
                        </a:ext>
                      </a:extLst>
                    </p:cNvPr>
                    <p:cNvSpPr txBox="1">
                      <a:spLocks noRot="1" noChangeAspect="1" noMove="1" noResize="1" noEditPoints="1" noAdjustHandles="1" noChangeArrowheads="1" noChangeShapeType="1" noTextEdit="1"/>
                    </p:cNvSpPr>
                    <p:nvPr/>
                  </p:nvSpPr>
                  <p:spPr>
                    <a:xfrm>
                      <a:off x="4444681" y="1941006"/>
                      <a:ext cx="671979" cy="461665"/>
                    </a:xfrm>
                    <a:prstGeom prst="rect">
                      <a:avLst/>
                    </a:prstGeom>
                    <a:blipFill>
                      <a:blip r:embed="rId9"/>
                      <a:stretch>
                        <a:fillRect/>
                      </a:stretch>
                    </a:blipFill>
                  </p:spPr>
                  <p:txBody>
                    <a:bodyPr/>
                    <a:lstStyle/>
                    <a:p>
                      <a:r>
                        <a:rPr lang="zh-CN" altLang="en-US">
                          <a:noFill/>
                        </a:rPr>
                        <a:t> </a:t>
                      </a:r>
                    </a:p>
                  </p:txBody>
                </p:sp>
              </mc:Fallback>
            </mc:AlternateContent>
            <p:cxnSp>
              <p:nvCxnSpPr>
                <p:cNvPr id="80" name="Straight Connector 79">
                  <a:extLst>
                    <a:ext uri="{FF2B5EF4-FFF2-40B4-BE49-F238E27FC236}">
                      <a16:creationId xmlns:a16="http://schemas.microsoft.com/office/drawing/2014/main" id="{00A601E1-3C41-82D7-1785-8CD433AE97DC}"/>
                    </a:ext>
                  </a:extLst>
                </p:cNvPr>
                <p:cNvCxnSpPr>
                  <a:cxnSpLocks/>
                </p:cNvCxnSpPr>
                <p:nvPr/>
              </p:nvCxnSpPr>
              <p:spPr>
                <a:xfrm>
                  <a:off x="6089650" y="2146801"/>
                  <a:ext cx="0" cy="2196259"/>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graphicFrame>
        <p:nvGraphicFramePr>
          <p:cNvPr id="85" name="Table 84">
            <a:extLst>
              <a:ext uri="{FF2B5EF4-FFF2-40B4-BE49-F238E27FC236}">
                <a16:creationId xmlns:a16="http://schemas.microsoft.com/office/drawing/2014/main" id="{D30174B5-B023-0A18-E3FF-474A63473CAC}"/>
              </a:ext>
            </a:extLst>
          </p:cNvPr>
          <p:cNvGraphicFramePr>
            <a:graphicFrameLocks noGrp="1"/>
          </p:cNvGraphicFramePr>
          <p:nvPr>
            <p:extLst>
              <p:ext uri="{D42A27DB-BD31-4B8C-83A1-F6EECF244321}">
                <p14:modId xmlns:p14="http://schemas.microsoft.com/office/powerpoint/2010/main" val="3592052132"/>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
        <p:nvSpPr>
          <p:cNvPr id="86" name="Slide Number Placeholder 4">
            <a:extLst>
              <a:ext uri="{FF2B5EF4-FFF2-40B4-BE49-F238E27FC236}">
                <a16:creationId xmlns:a16="http://schemas.microsoft.com/office/drawing/2014/main" id="{C629FFDF-ED22-9D7F-F185-6008E373A315}"/>
              </a:ext>
            </a:extLst>
          </p:cNvPr>
          <p:cNvSpPr>
            <a:spLocks noGrp="1"/>
          </p:cNvSpPr>
          <p:nvPr>
            <p:ph type="sldNum" sz="quarter" idx="12"/>
          </p:nvPr>
        </p:nvSpPr>
        <p:spPr>
          <a:xfrm>
            <a:off x="10558200" y="6426000"/>
            <a:ext cx="937800" cy="432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4BC627-AC99-AB40-AA77-AD4C10984B8E}" type="slidenum">
              <a:rPr kumimoji="0" lang="en-US" sz="1200" b="0" i="0" u="none" strike="noStrike" kern="1200" cap="none" spc="0" normalizeH="0" baseline="0" noProof="0" smtClean="0">
                <a:ln>
                  <a:noFill/>
                </a:ln>
                <a:solidFill>
                  <a:srgbClr val="EEECE1">
                    <a:lumMod val="50000"/>
                  </a:srgbClr>
                </a:solidFill>
                <a:effectLst/>
                <a:uLnTx/>
                <a:uFillTx/>
                <a:latin typeface="Abril Fatface" panose="02000503000000020003"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srgbClr val="EEECE1">
                  <a:lumMod val="50000"/>
                </a:srgbClr>
              </a:solidFill>
              <a:effectLst/>
              <a:uLnTx/>
              <a:uFillTx/>
              <a:latin typeface="Abril Fatface" panose="02000503000000020003" pitchFamily="2" charset="0"/>
              <a:ea typeface="+mn-ea"/>
              <a:cs typeface="+mn-cs"/>
            </a:endParaRPr>
          </a:p>
        </p:txBody>
      </p:sp>
    </p:spTree>
    <p:extLst>
      <p:ext uri="{BB962C8B-B14F-4D97-AF65-F5344CB8AC3E}">
        <p14:creationId xmlns:p14="http://schemas.microsoft.com/office/powerpoint/2010/main" val="26805691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753B2-7BDC-5023-5C10-E2262D74184D}"/>
              </a:ext>
            </a:extLst>
          </p:cNvPr>
          <p:cNvSpPr>
            <a:spLocks noGrp="1"/>
          </p:cNvSpPr>
          <p:nvPr>
            <p:ph type="title"/>
          </p:nvPr>
        </p:nvSpPr>
        <p:spPr/>
        <p:txBody>
          <a:bodyPr/>
          <a:lstStyle/>
          <a:p>
            <a:r>
              <a:rPr lang="en-US" altLang="zh-CN" dirty="0"/>
              <a:t>Toy Example</a:t>
            </a:r>
            <a:endParaRPr lang="zh-CN" altLang="en-US" dirty="0"/>
          </a:p>
        </p:txBody>
      </p:sp>
      <p:sp>
        <p:nvSpPr>
          <p:cNvPr id="9" name="TextBox 8">
            <a:extLst>
              <a:ext uri="{FF2B5EF4-FFF2-40B4-BE49-F238E27FC236}">
                <a16:creationId xmlns:a16="http://schemas.microsoft.com/office/drawing/2014/main" id="{2F0F8787-2C86-316B-A9F6-7ADF647E97BC}"/>
              </a:ext>
            </a:extLst>
          </p:cNvPr>
          <p:cNvSpPr txBox="1"/>
          <p:nvPr/>
        </p:nvSpPr>
        <p:spPr>
          <a:xfrm>
            <a:off x="7037725" y="5702739"/>
            <a:ext cx="4730782" cy="461665"/>
          </a:xfrm>
          <a:prstGeom prst="rect">
            <a:avLst/>
          </a:prstGeom>
          <a:noFill/>
        </p:spPr>
        <p:txBody>
          <a:bodyPr wrap="none" rtlCol="0">
            <a:spAutoFit/>
          </a:bodyPr>
          <a:lstStyle/>
          <a:p>
            <a:r>
              <a:rPr lang="en-US" altLang="zh-CN" sz="2400" dirty="0"/>
              <a:t>Execution time for the batch (size=2)</a:t>
            </a:r>
            <a:endParaRPr lang="zh-CN" altLang="en-US" sz="2400" dirty="0"/>
          </a:p>
        </p:txBody>
      </p:sp>
      <p:grpSp>
        <p:nvGrpSpPr>
          <p:cNvPr id="13" name="!!hist">
            <a:extLst>
              <a:ext uri="{FF2B5EF4-FFF2-40B4-BE49-F238E27FC236}">
                <a16:creationId xmlns:a16="http://schemas.microsoft.com/office/drawing/2014/main" id="{3B97C5D3-DFB9-93D8-7967-8886979528AD}"/>
              </a:ext>
            </a:extLst>
          </p:cNvPr>
          <p:cNvGrpSpPr/>
          <p:nvPr/>
        </p:nvGrpSpPr>
        <p:grpSpPr>
          <a:xfrm>
            <a:off x="851966" y="1941006"/>
            <a:ext cx="5032147" cy="4223398"/>
            <a:chOff x="3579926" y="1941006"/>
            <a:chExt cx="5032147" cy="4223398"/>
          </a:xfrm>
        </p:grpSpPr>
        <p:sp>
          <p:nvSpPr>
            <p:cNvPr id="14" name="TextBox 13">
              <a:extLst>
                <a:ext uri="{FF2B5EF4-FFF2-40B4-BE49-F238E27FC236}">
                  <a16:creationId xmlns:a16="http://schemas.microsoft.com/office/drawing/2014/main" id="{0E4B5F67-7D78-A99C-BEE9-B1A1C16FF0A1}"/>
                </a:ext>
              </a:extLst>
            </p:cNvPr>
            <p:cNvSpPr txBox="1"/>
            <p:nvPr/>
          </p:nvSpPr>
          <p:spPr>
            <a:xfrm>
              <a:off x="3579926" y="5702739"/>
              <a:ext cx="5032147" cy="461665"/>
            </a:xfrm>
            <a:prstGeom prst="rect">
              <a:avLst/>
            </a:prstGeom>
            <a:noFill/>
          </p:spPr>
          <p:txBody>
            <a:bodyPr wrap="none" rtlCol="0">
              <a:spAutoFit/>
            </a:bodyPr>
            <a:lstStyle/>
            <a:p>
              <a:r>
                <a:rPr lang="en-US" altLang="zh-CN" sz="2400" dirty="0"/>
                <a:t>Execution time of two types of requests</a:t>
              </a:r>
              <a:endParaRPr lang="zh-CN" altLang="en-US" sz="2400" dirty="0"/>
            </a:p>
          </p:txBody>
        </p:sp>
        <p:grpSp>
          <p:nvGrpSpPr>
            <p:cNvPr id="15" name="Group 14">
              <a:extLst>
                <a:ext uri="{FF2B5EF4-FFF2-40B4-BE49-F238E27FC236}">
                  <a16:creationId xmlns:a16="http://schemas.microsoft.com/office/drawing/2014/main" id="{57BE6C52-5D74-6FE4-FD65-0FC8E29DA6A4}"/>
                </a:ext>
              </a:extLst>
            </p:cNvPr>
            <p:cNvGrpSpPr/>
            <p:nvPr/>
          </p:nvGrpSpPr>
          <p:grpSpPr>
            <a:xfrm>
              <a:off x="3866427" y="1941006"/>
              <a:ext cx="3940873" cy="3545780"/>
              <a:chOff x="3866427" y="1941006"/>
              <a:chExt cx="3940873" cy="3545780"/>
            </a:xfrm>
          </p:grpSpPr>
          <p:sp>
            <p:nvSpPr>
              <p:cNvPr id="16" name="TextBox 15">
                <a:extLst>
                  <a:ext uri="{FF2B5EF4-FFF2-40B4-BE49-F238E27FC236}">
                    <a16:creationId xmlns:a16="http://schemas.microsoft.com/office/drawing/2014/main" id="{EEB78F13-2988-CD84-E67B-95349962BB8A}"/>
                  </a:ext>
                </a:extLst>
              </p:cNvPr>
              <p:cNvSpPr txBox="1"/>
              <p:nvPr/>
            </p:nvSpPr>
            <p:spPr>
              <a:xfrm>
                <a:off x="5089889" y="5025121"/>
                <a:ext cx="2717411" cy="461665"/>
              </a:xfrm>
              <a:prstGeom prst="rect">
                <a:avLst/>
              </a:prstGeom>
              <a:noFill/>
            </p:spPr>
            <p:txBody>
              <a:bodyPr wrap="none" rtlCol="0">
                <a:spAutoFit/>
              </a:bodyPr>
              <a:lstStyle/>
              <a:p>
                <a:r>
                  <a:rPr lang="en-US" altLang="zh-CN" sz="2400" dirty="0"/>
                  <a:t>Execution Time (ms)</a:t>
                </a:r>
                <a:endParaRPr lang="zh-CN" altLang="en-US" sz="2400" dirty="0"/>
              </a:p>
            </p:txBody>
          </p:sp>
          <p:sp>
            <p:nvSpPr>
              <p:cNvPr id="17" name="TextBox 16">
                <a:extLst>
                  <a:ext uri="{FF2B5EF4-FFF2-40B4-BE49-F238E27FC236}">
                    <a16:creationId xmlns:a16="http://schemas.microsoft.com/office/drawing/2014/main" id="{B9EB5FE9-4CF6-F63E-28A2-828215C784C4}"/>
                  </a:ext>
                </a:extLst>
              </p:cNvPr>
              <p:cNvSpPr txBox="1"/>
              <p:nvPr/>
            </p:nvSpPr>
            <p:spPr>
              <a:xfrm>
                <a:off x="3866427" y="2615914"/>
                <a:ext cx="553998" cy="1339469"/>
              </a:xfrm>
              <a:prstGeom prst="rect">
                <a:avLst/>
              </a:prstGeom>
              <a:noFill/>
            </p:spPr>
            <p:txBody>
              <a:bodyPr vert="vert270" wrap="none" rtlCol="0">
                <a:spAutoFit/>
              </a:bodyPr>
              <a:lstStyle/>
              <a:p>
                <a:r>
                  <a:rPr lang="en-US" altLang="zh-CN" sz="2400" dirty="0"/>
                  <a:t>Frequency</a:t>
                </a:r>
                <a:endParaRPr lang="zh-CN" altLang="en-US" sz="2400" dirty="0"/>
              </a:p>
            </p:txBody>
          </p:sp>
          <p:grpSp>
            <p:nvGrpSpPr>
              <p:cNvPr id="18" name="Group 17">
                <a:extLst>
                  <a:ext uri="{FF2B5EF4-FFF2-40B4-BE49-F238E27FC236}">
                    <a16:creationId xmlns:a16="http://schemas.microsoft.com/office/drawing/2014/main" id="{3F08035C-CAEC-CCC5-2D04-F7EBF5E4E398}"/>
                  </a:ext>
                </a:extLst>
              </p:cNvPr>
              <p:cNvGrpSpPr/>
              <p:nvPr/>
            </p:nvGrpSpPr>
            <p:grpSpPr>
              <a:xfrm>
                <a:off x="4444681" y="1941006"/>
                <a:ext cx="2709346" cy="3004638"/>
                <a:chOff x="4444681" y="1941006"/>
                <a:chExt cx="2709346" cy="3004638"/>
              </a:xfrm>
            </p:grpSpPr>
            <p:sp>
              <p:nvSpPr>
                <p:cNvPr id="19" name="Freeform: Shape 18">
                  <a:extLst>
                    <a:ext uri="{FF2B5EF4-FFF2-40B4-BE49-F238E27FC236}">
                      <a16:creationId xmlns:a16="http://schemas.microsoft.com/office/drawing/2014/main" id="{B8BD7523-23E2-718A-4572-7B6DB5110D04}"/>
                    </a:ext>
                  </a:extLst>
                </p:cNvPr>
                <p:cNvSpPr/>
                <p:nvPr/>
              </p:nvSpPr>
              <p:spPr>
                <a:xfrm>
                  <a:off x="5403882" y="2724096"/>
                  <a:ext cx="152185" cy="277090"/>
                </a:xfrm>
                <a:custGeom>
                  <a:avLst/>
                  <a:gdLst>
                    <a:gd name="connsiteX0" fmla="*/ 0 w 152185"/>
                    <a:gd name="connsiteY0" fmla="*/ 277090 h 277090"/>
                    <a:gd name="connsiteX1" fmla="*/ 152185 w 152185"/>
                    <a:gd name="connsiteY1" fmla="*/ 277090 h 277090"/>
                    <a:gd name="connsiteX2" fmla="*/ 152185 w 152185"/>
                    <a:gd name="connsiteY2" fmla="*/ 0 h 277090"/>
                    <a:gd name="connsiteX3" fmla="*/ 0 w 152185"/>
                    <a:gd name="connsiteY3" fmla="*/ 0 h 277090"/>
                  </a:gdLst>
                  <a:ahLst/>
                  <a:cxnLst>
                    <a:cxn ang="0">
                      <a:pos x="connsiteX0" y="connsiteY0"/>
                    </a:cxn>
                    <a:cxn ang="0">
                      <a:pos x="connsiteX1" y="connsiteY1"/>
                    </a:cxn>
                    <a:cxn ang="0">
                      <a:pos x="connsiteX2" y="connsiteY2"/>
                    </a:cxn>
                    <a:cxn ang="0">
                      <a:pos x="connsiteX3" y="connsiteY3"/>
                    </a:cxn>
                  </a:cxnLst>
                  <a:rect l="l" t="t" r="r" b="b"/>
                  <a:pathLst>
                    <a:path w="152185" h="277090">
                      <a:moveTo>
                        <a:pt x="0" y="277090"/>
                      </a:moveTo>
                      <a:lnTo>
                        <a:pt x="152185" y="277090"/>
                      </a:lnTo>
                      <a:lnTo>
                        <a:pt x="152185" y="0"/>
                      </a:lnTo>
                      <a:lnTo>
                        <a:pt x="0" y="0"/>
                      </a:lnTo>
                      <a:close/>
                    </a:path>
                  </a:pathLst>
                </a:custGeom>
                <a:solidFill>
                  <a:srgbClr val="D7191C"/>
                </a:solidFill>
                <a:ln w="9248" cap="flat">
                  <a:solidFill>
                    <a:srgbClr val="000000"/>
                  </a:solidFill>
                  <a:prstDash val="solid"/>
                  <a:miter/>
                </a:ln>
              </p:spPr>
              <p:txBody>
                <a:bodyPr rtlCol="0" anchor="ctr"/>
                <a:lstStyle/>
                <a:p>
                  <a:endParaRPr lang="zh-CN" altLang="en-US"/>
                </a:p>
              </p:txBody>
            </p:sp>
            <p:sp>
              <p:nvSpPr>
                <p:cNvPr id="20" name="Freeform: Shape 19">
                  <a:extLst>
                    <a:ext uri="{FF2B5EF4-FFF2-40B4-BE49-F238E27FC236}">
                      <a16:creationId xmlns:a16="http://schemas.microsoft.com/office/drawing/2014/main" id="{55FFB881-8D4A-1BC0-DF68-9A679AA1C6FE}"/>
                    </a:ext>
                  </a:extLst>
                </p:cNvPr>
                <p:cNvSpPr/>
                <p:nvPr/>
              </p:nvSpPr>
              <p:spPr>
                <a:xfrm>
                  <a:off x="5556067" y="2557843"/>
                  <a:ext cx="152189" cy="443342"/>
                </a:xfrm>
                <a:custGeom>
                  <a:avLst/>
                  <a:gdLst>
                    <a:gd name="connsiteX0" fmla="*/ 0 w 152189"/>
                    <a:gd name="connsiteY0" fmla="*/ 443343 h 443342"/>
                    <a:gd name="connsiteX1" fmla="*/ 152189 w 152189"/>
                    <a:gd name="connsiteY1" fmla="*/ 443343 h 443342"/>
                    <a:gd name="connsiteX2" fmla="*/ 152189 w 152189"/>
                    <a:gd name="connsiteY2" fmla="*/ 0 h 443342"/>
                    <a:gd name="connsiteX3" fmla="*/ 0 w 152189"/>
                    <a:gd name="connsiteY3" fmla="*/ 0 h 443342"/>
                  </a:gdLst>
                  <a:ahLst/>
                  <a:cxnLst>
                    <a:cxn ang="0">
                      <a:pos x="connsiteX0" y="connsiteY0"/>
                    </a:cxn>
                    <a:cxn ang="0">
                      <a:pos x="connsiteX1" y="connsiteY1"/>
                    </a:cxn>
                    <a:cxn ang="0">
                      <a:pos x="connsiteX2" y="connsiteY2"/>
                    </a:cxn>
                    <a:cxn ang="0">
                      <a:pos x="connsiteX3" y="connsiteY3"/>
                    </a:cxn>
                  </a:cxnLst>
                  <a:rect l="l" t="t" r="r" b="b"/>
                  <a:pathLst>
                    <a:path w="152189" h="443342">
                      <a:moveTo>
                        <a:pt x="0" y="443343"/>
                      </a:moveTo>
                      <a:lnTo>
                        <a:pt x="152189" y="443343"/>
                      </a:lnTo>
                      <a:lnTo>
                        <a:pt x="152189" y="0"/>
                      </a:lnTo>
                      <a:lnTo>
                        <a:pt x="0" y="0"/>
                      </a:lnTo>
                      <a:close/>
                    </a:path>
                  </a:pathLst>
                </a:custGeom>
                <a:solidFill>
                  <a:srgbClr val="D7191C"/>
                </a:solidFill>
                <a:ln w="9248" cap="flat">
                  <a:solidFill>
                    <a:srgbClr val="000000"/>
                  </a:solidFill>
                  <a:prstDash val="solid"/>
                  <a:miter/>
                </a:ln>
              </p:spPr>
              <p:txBody>
                <a:bodyPr rtlCol="0" anchor="ctr"/>
                <a:lstStyle/>
                <a:p>
                  <a:endParaRPr lang="zh-CN" altLang="en-US"/>
                </a:p>
              </p:txBody>
            </p:sp>
            <p:sp>
              <p:nvSpPr>
                <p:cNvPr id="21" name="Freeform: Shape 20">
                  <a:extLst>
                    <a:ext uri="{FF2B5EF4-FFF2-40B4-BE49-F238E27FC236}">
                      <a16:creationId xmlns:a16="http://schemas.microsoft.com/office/drawing/2014/main" id="{B45CB5D0-F169-D3C5-7D14-F480F2CC7CF1}"/>
                    </a:ext>
                  </a:extLst>
                </p:cNvPr>
                <p:cNvSpPr/>
                <p:nvPr/>
              </p:nvSpPr>
              <p:spPr>
                <a:xfrm>
                  <a:off x="5708257" y="2890349"/>
                  <a:ext cx="152185" cy="110837"/>
                </a:xfrm>
                <a:custGeom>
                  <a:avLst/>
                  <a:gdLst>
                    <a:gd name="connsiteX0" fmla="*/ 0 w 152185"/>
                    <a:gd name="connsiteY0" fmla="*/ 110838 h 110837"/>
                    <a:gd name="connsiteX1" fmla="*/ 152185 w 152185"/>
                    <a:gd name="connsiteY1" fmla="*/ 110838 h 110837"/>
                    <a:gd name="connsiteX2" fmla="*/ 152185 w 152185"/>
                    <a:gd name="connsiteY2" fmla="*/ 0 h 110837"/>
                    <a:gd name="connsiteX3" fmla="*/ 0 w 152185"/>
                    <a:gd name="connsiteY3" fmla="*/ 0 h 110837"/>
                  </a:gdLst>
                  <a:ahLst/>
                  <a:cxnLst>
                    <a:cxn ang="0">
                      <a:pos x="connsiteX0" y="connsiteY0"/>
                    </a:cxn>
                    <a:cxn ang="0">
                      <a:pos x="connsiteX1" y="connsiteY1"/>
                    </a:cxn>
                    <a:cxn ang="0">
                      <a:pos x="connsiteX2" y="connsiteY2"/>
                    </a:cxn>
                    <a:cxn ang="0">
                      <a:pos x="connsiteX3" y="connsiteY3"/>
                    </a:cxn>
                  </a:cxnLst>
                  <a:rect l="l" t="t" r="r" b="b"/>
                  <a:pathLst>
                    <a:path w="152185" h="110837">
                      <a:moveTo>
                        <a:pt x="0" y="110838"/>
                      </a:moveTo>
                      <a:lnTo>
                        <a:pt x="152185" y="110838"/>
                      </a:lnTo>
                      <a:lnTo>
                        <a:pt x="152185" y="0"/>
                      </a:lnTo>
                      <a:lnTo>
                        <a:pt x="0" y="0"/>
                      </a:lnTo>
                      <a:close/>
                    </a:path>
                  </a:pathLst>
                </a:custGeom>
                <a:solidFill>
                  <a:srgbClr val="D7191C"/>
                </a:solidFill>
                <a:ln w="9248" cap="flat">
                  <a:solidFill>
                    <a:srgbClr val="000000"/>
                  </a:solidFill>
                  <a:prstDash val="solid"/>
                  <a:miter/>
                </a:ln>
              </p:spPr>
              <p:txBody>
                <a:bodyPr rtlCol="0" anchor="ctr"/>
                <a:lstStyle/>
                <a:p>
                  <a:endParaRPr lang="zh-CN" altLang="en-US"/>
                </a:p>
              </p:txBody>
            </p:sp>
            <p:sp>
              <p:nvSpPr>
                <p:cNvPr id="22" name="Freeform: Shape 21">
                  <a:extLst>
                    <a:ext uri="{FF2B5EF4-FFF2-40B4-BE49-F238E27FC236}">
                      <a16:creationId xmlns:a16="http://schemas.microsoft.com/office/drawing/2014/main" id="{F8CFF922-2ECD-479C-D837-E71A66E7518E}"/>
                    </a:ext>
                  </a:extLst>
                </p:cNvPr>
                <p:cNvSpPr/>
                <p:nvPr/>
              </p:nvSpPr>
              <p:spPr>
                <a:xfrm>
                  <a:off x="6317002" y="2890349"/>
                  <a:ext cx="152185" cy="110837"/>
                </a:xfrm>
                <a:custGeom>
                  <a:avLst/>
                  <a:gdLst>
                    <a:gd name="connsiteX0" fmla="*/ 0 w 152185"/>
                    <a:gd name="connsiteY0" fmla="*/ 110838 h 110837"/>
                    <a:gd name="connsiteX1" fmla="*/ 152185 w 152185"/>
                    <a:gd name="connsiteY1" fmla="*/ 110838 h 110837"/>
                    <a:gd name="connsiteX2" fmla="*/ 152185 w 152185"/>
                    <a:gd name="connsiteY2" fmla="*/ 0 h 110837"/>
                    <a:gd name="connsiteX3" fmla="*/ 0 w 152185"/>
                    <a:gd name="connsiteY3" fmla="*/ 0 h 110837"/>
                  </a:gdLst>
                  <a:ahLst/>
                  <a:cxnLst>
                    <a:cxn ang="0">
                      <a:pos x="connsiteX0" y="connsiteY0"/>
                    </a:cxn>
                    <a:cxn ang="0">
                      <a:pos x="connsiteX1" y="connsiteY1"/>
                    </a:cxn>
                    <a:cxn ang="0">
                      <a:pos x="connsiteX2" y="connsiteY2"/>
                    </a:cxn>
                    <a:cxn ang="0">
                      <a:pos x="connsiteX3" y="connsiteY3"/>
                    </a:cxn>
                  </a:cxnLst>
                  <a:rect l="l" t="t" r="r" b="b"/>
                  <a:pathLst>
                    <a:path w="152185" h="110837">
                      <a:moveTo>
                        <a:pt x="0" y="110838"/>
                      </a:moveTo>
                      <a:lnTo>
                        <a:pt x="152185" y="110838"/>
                      </a:lnTo>
                      <a:lnTo>
                        <a:pt x="152185" y="0"/>
                      </a:lnTo>
                      <a:lnTo>
                        <a:pt x="0" y="0"/>
                      </a:lnTo>
                      <a:close/>
                    </a:path>
                  </a:pathLst>
                </a:custGeom>
                <a:solidFill>
                  <a:srgbClr val="D7191C"/>
                </a:solidFill>
                <a:ln w="9248" cap="flat">
                  <a:solidFill>
                    <a:srgbClr val="000000"/>
                  </a:solidFill>
                  <a:prstDash val="solid"/>
                  <a:miter/>
                </a:ln>
              </p:spPr>
              <p:txBody>
                <a:bodyPr rtlCol="0" anchor="ctr"/>
                <a:lstStyle/>
                <a:p>
                  <a:endParaRPr lang="zh-CN" altLang="en-US"/>
                </a:p>
              </p:txBody>
            </p:sp>
            <p:sp>
              <p:nvSpPr>
                <p:cNvPr id="23" name="Freeform: Shape 22">
                  <a:extLst>
                    <a:ext uri="{FF2B5EF4-FFF2-40B4-BE49-F238E27FC236}">
                      <a16:creationId xmlns:a16="http://schemas.microsoft.com/office/drawing/2014/main" id="{36320ADA-B8D4-4C0D-A69C-0DA86AFDC094}"/>
                    </a:ext>
                  </a:extLst>
                </p:cNvPr>
                <p:cNvSpPr/>
                <p:nvPr/>
              </p:nvSpPr>
              <p:spPr>
                <a:xfrm>
                  <a:off x="6469187" y="2557843"/>
                  <a:ext cx="152189" cy="443342"/>
                </a:xfrm>
                <a:custGeom>
                  <a:avLst/>
                  <a:gdLst>
                    <a:gd name="connsiteX0" fmla="*/ 0 w 152189"/>
                    <a:gd name="connsiteY0" fmla="*/ 443343 h 443342"/>
                    <a:gd name="connsiteX1" fmla="*/ 152189 w 152189"/>
                    <a:gd name="connsiteY1" fmla="*/ 443343 h 443342"/>
                    <a:gd name="connsiteX2" fmla="*/ 152189 w 152189"/>
                    <a:gd name="connsiteY2" fmla="*/ 0 h 443342"/>
                    <a:gd name="connsiteX3" fmla="*/ 0 w 152189"/>
                    <a:gd name="connsiteY3" fmla="*/ 0 h 443342"/>
                  </a:gdLst>
                  <a:ahLst/>
                  <a:cxnLst>
                    <a:cxn ang="0">
                      <a:pos x="connsiteX0" y="connsiteY0"/>
                    </a:cxn>
                    <a:cxn ang="0">
                      <a:pos x="connsiteX1" y="connsiteY1"/>
                    </a:cxn>
                    <a:cxn ang="0">
                      <a:pos x="connsiteX2" y="connsiteY2"/>
                    </a:cxn>
                    <a:cxn ang="0">
                      <a:pos x="connsiteX3" y="connsiteY3"/>
                    </a:cxn>
                  </a:cxnLst>
                  <a:rect l="l" t="t" r="r" b="b"/>
                  <a:pathLst>
                    <a:path w="152189" h="443342">
                      <a:moveTo>
                        <a:pt x="0" y="443343"/>
                      </a:moveTo>
                      <a:lnTo>
                        <a:pt x="152189" y="443343"/>
                      </a:lnTo>
                      <a:lnTo>
                        <a:pt x="152189" y="0"/>
                      </a:lnTo>
                      <a:lnTo>
                        <a:pt x="0" y="0"/>
                      </a:lnTo>
                      <a:close/>
                    </a:path>
                  </a:pathLst>
                </a:custGeom>
                <a:solidFill>
                  <a:srgbClr val="D7191C"/>
                </a:solidFill>
                <a:ln w="9248" cap="flat">
                  <a:solidFill>
                    <a:srgbClr val="000000"/>
                  </a:solidFill>
                  <a:prstDash val="solid"/>
                  <a:miter/>
                </a:ln>
              </p:spPr>
              <p:txBody>
                <a:bodyPr rtlCol="0" anchor="ctr"/>
                <a:lstStyle/>
                <a:p>
                  <a:endParaRPr lang="zh-CN" altLang="en-US"/>
                </a:p>
              </p:txBody>
            </p:sp>
            <p:sp>
              <p:nvSpPr>
                <p:cNvPr id="24" name="Freeform: Shape 23">
                  <a:extLst>
                    <a:ext uri="{FF2B5EF4-FFF2-40B4-BE49-F238E27FC236}">
                      <a16:creationId xmlns:a16="http://schemas.microsoft.com/office/drawing/2014/main" id="{25051950-237A-AB2A-564C-F83B601A0236}"/>
                    </a:ext>
                  </a:extLst>
                </p:cNvPr>
                <p:cNvSpPr/>
                <p:nvPr/>
              </p:nvSpPr>
              <p:spPr>
                <a:xfrm>
                  <a:off x="6621377" y="2724096"/>
                  <a:ext cx="152185" cy="277090"/>
                </a:xfrm>
                <a:custGeom>
                  <a:avLst/>
                  <a:gdLst>
                    <a:gd name="connsiteX0" fmla="*/ 0 w 152185"/>
                    <a:gd name="connsiteY0" fmla="*/ 277090 h 277090"/>
                    <a:gd name="connsiteX1" fmla="*/ 152185 w 152185"/>
                    <a:gd name="connsiteY1" fmla="*/ 277090 h 277090"/>
                    <a:gd name="connsiteX2" fmla="*/ 152185 w 152185"/>
                    <a:gd name="connsiteY2" fmla="*/ 0 h 277090"/>
                    <a:gd name="connsiteX3" fmla="*/ 0 w 152185"/>
                    <a:gd name="connsiteY3" fmla="*/ 0 h 277090"/>
                  </a:gdLst>
                  <a:ahLst/>
                  <a:cxnLst>
                    <a:cxn ang="0">
                      <a:pos x="connsiteX0" y="connsiteY0"/>
                    </a:cxn>
                    <a:cxn ang="0">
                      <a:pos x="connsiteX1" y="connsiteY1"/>
                    </a:cxn>
                    <a:cxn ang="0">
                      <a:pos x="connsiteX2" y="connsiteY2"/>
                    </a:cxn>
                    <a:cxn ang="0">
                      <a:pos x="connsiteX3" y="connsiteY3"/>
                    </a:cxn>
                  </a:cxnLst>
                  <a:rect l="l" t="t" r="r" b="b"/>
                  <a:pathLst>
                    <a:path w="152185" h="277090">
                      <a:moveTo>
                        <a:pt x="0" y="277090"/>
                      </a:moveTo>
                      <a:lnTo>
                        <a:pt x="152185" y="277090"/>
                      </a:lnTo>
                      <a:lnTo>
                        <a:pt x="152185" y="0"/>
                      </a:lnTo>
                      <a:lnTo>
                        <a:pt x="0" y="0"/>
                      </a:lnTo>
                      <a:close/>
                    </a:path>
                  </a:pathLst>
                </a:custGeom>
                <a:solidFill>
                  <a:srgbClr val="D7191C"/>
                </a:solidFill>
                <a:ln w="9248" cap="flat">
                  <a:solidFill>
                    <a:srgbClr val="000000"/>
                  </a:solidFill>
                  <a:prstDash val="solid"/>
                  <a:miter/>
                </a:ln>
              </p:spPr>
              <p:txBody>
                <a:bodyPr rtlCol="0" anchor="ctr"/>
                <a:lstStyle/>
                <a:p>
                  <a:endParaRPr lang="zh-CN" altLang="en-US"/>
                </a:p>
              </p:txBody>
            </p:sp>
            <p:sp>
              <p:nvSpPr>
                <p:cNvPr id="25" name="Freeform: Shape 24">
                  <a:extLst>
                    <a:ext uri="{FF2B5EF4-FFF2-40B4-BE49-F238E27FC236}">
                      <a16:creationId xmlns:a16="http://schemas.microsoft.com/office/drawing/2014/main" id="{C6B20B7D-AD53-CF33-D6B8-83F0753811F8}"/>
                    </a:ext>
                  </a:extLst>
                </p:cNvPr>
                <p:cNvSpPr/>
                <p:nvPr/>
              </p:nvSpPr>
              <p:spPr>
                <a:xfrm>
                  <a:off x="5116661" y="3001186"/>
                  <a:ext cx="135035" cy="38487"/>
                </a:xfrm>
                <a:custGeom>
                  <a:avLst/>
                  <a:gdLst>
                    <a:gd name="connsiteX0" fmla="*/ 135071 w 135035"/>
                    <a:gd name="connsiteY0" fmla="*/ 28 h 38487"/>
                    <a:gd name="connsiteX1" fmla="*/ 35 w 135035"/>
                    <a:gd name="connsiteY1" fmla="*/ 28 h 38487"/>
                  </a:gdLst>
                  <a:ahLst/>
                  <a:cxnLst>
                    <a:cxn ang="0">
                      <a:pos x="connsiteX0" y="connsiteY0"/>
                    </a:cxn>
                    <a:cxn ang="0">
                      <a:pos x="connsiteX1" y="connsiteY1"/>
                    </a:cxn>
                  </a:cxnLst>
                  <a:rect l="l" t="t" r="r" b="b"/>
                  <a:pathLst>
                    <a:path w="135035" h="38487">
                      <a:moveTo>
                        <a:pt x="135071" y="28"/>
                      </a:moveTo>
                      <a:lnTo>
                        <a:pt x="35" y="28"/>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26" name="Freeform: Shape 25">
                  <a:extLst>
                    <a:ext uri="{FF2B5EF4-FFF2-40B4-BE49-F238E27FC236}">
                      <a16:creationId xmlns:a16="http://schemas.microsoft.com/office/drawing/2014/main" id="{B092EA6B-71B9-8B47-1726-9993E8CBF443}"/>
                    </a:ext>
                  </a:extLst>
                </p:cNvPr>
                <p:cNvSpPr/>
                <p:nvPr/>
              </p:nvSpPr>
              <p:spPr>
                <a:xfrm>
                  <a:off x="5116661" y="2169919"/>
                  <a:ext cx="135035" cy="38487"/>
                </a:xfrm>
                <a:custGeom>
                  <a:avLst/>
                  <a:gdLst>
                    <a:gd name="connsiteX0" fmla="*/ 135071 w 135035"/>
                    <a:gd name="connsiteY0" fmla="*/ 6 h 38487"/>
                    <a:gd name="connsiteX1" fmla="*/ 35 w 135035"/>
                    <a:gd name="connsiteY1" fmla="*/ 6 h 38487"/>
                  </a:gdLst>
                  <a:ahLst/>
                  <a:cxnLst>
                    <a:cxn ang="0">
                      <a:pos x="connsiteX0" y="connsiteY0"/>
                    </a:cxn>
                    <a:cxn ang="0">
                      <a:pos x="connsiteX1" y="connsiteY1"/>
                    </a:cxn>
                  </a:cxnLst>
                  <a:rect l="l" t="t" r="r" b="b"/>
                  <a:pathLst>
                    <a:path w="135035" h="38487">
                      <a:moveTo>
                        <a:pt x="135071" y="6"/>
                      </a:moveTo>
                      <a:lnTo>
                        <a:pt x="35" y="6"/>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27" name="Freeform: Shape 26">
                  <a:extLst>
                    <a:ext uri="{FF2B5EF4-FFF2-40B4-BE49-F238E27FC236}">
                      <a16:creationId xmlns:a16="http://schemas.microsoft.com/office/drawing/2014/main" id="{D36CEBCC-CD0C-2CCD-9A34-A37C66D0FD53}"/>
                    </a:ext>
                  </a:extLst>
                </p:cNvPr>
                <p:cNvSpPr/>
                <p:nvPr/>
              </p:nvSpPr>
              <p:spPr>
                <a:xfrm>
                  <a:off x="5251697" y="2169919"/>
                  <a:ext cx="38581" cy="831266"/>
                </a:xfrm>
                <a:custGeom>
                  <a:avLst/>
                  <a:gdLst>
                    <a:gd name="connsiteX0" fmla="*/ 0 w 38581"/>
                    <a:gd name="connsiteY0" fmla="*/ 831267 h 831266"/>
                    <a:gd name="connsiteX1" fmla="*/ 0 w 38581"/>
                    <a:gd name="connsiteY1" fmla="*/ 0 h 831266"/>
                  </a:gdLst>
                  <a:ahLst/>
                  <a:cxnLst>
                    <a:cxn ang="0">
                      <a:pos x="connsiteX0" y="connsiteY0"/>
                    </a:cxn>
                    <a:cxn ang="0">
                      <a:pos x="connsiteX1" y="connsiteY1"/>
                    </a:cxn>
                  </a:cxnLst>
                  <a:rect l="l" t="t" r="r" b="b"/>
                  <a:pathLst>
                    <a:path w="38581" h="831266">
                      <a:moveTo>
                        <a:pt x="0" y="831267"/>
                      </a:moveTo>
                      <a:lnTo>
                        <a:pt x="0" y="0"/>
                      </a:lnTo>
                    </a:path>
                  </a:pathLst>
                </a:custGeom>
                <a:noFill/>
                <a:ln w="28575" cap="sq">
                  <a:solidFill>
                    <a:srgbClr val="000000"/>
                  </a:solidFill>
                  <a:prstDash val="solid"/>
                  <a:miter/>
                </a:ln>
              </p:spPr>
              <p:txBody>
                <a:bodyPr rtlCol="0" anchor="ctr"/>
                <a:lstStyle/>
                <a:p>
                  <a:endParaRPr lang="zh-CN" altLang="en-US"/>
                </a:p>
              </p:txBody>
            </p:sp>
            <p:sp>
              <p:nvSpPr>
                <p:cNvPr id="28" name="Freeform: Shape 27">
                  <a:extLst>
                    <a:ext uri="{FF2B5EF4-FFF2-40B4-BE49-F238E27FC236}">
                      <a16:creationId xmlns:a16="http://schemas.microsoft.com/office/drawing/2014/main" id="{52467C12-6084-C2A3-F33E-9DCF501D794C}"/>
                    </a:ext>
                  </a:extLst>
                </p:cNvPr>
                <p:cNvSpPr/>
                <p:nvPr/>
              </p:nvSpPr>
              <p:spPr>
                <a:xfrm>
                  <a:off x="5251697" y="3001186"/>
                  <a:ext cx="1902330" cy="38487"/>
                </a:xfrm>
                <a:custGeom>
                  <a:avLst/>
                  <a:gdLst>
                    <a:gd name="connsiteX0" fmla="*/ 0 w 1902330"/>
                    <a:gd name="connsiteY0" fmla="*/ 0 h 38487"/>
                    <a:gd name="connsiteX1" fmla="*/ 1902331 w 1902330"/>
                    <a:gd name="connsiteY1" fmla="*/ 0 h 38487"/>
                  </a:gdLst>
                  <a:ahLst/>
                  <a:cxnLst>
                    <a:cxn ang="0">
                      <a:pos x="connsiteX0" y="connsiteY0"/>
                    </a:cxn>
                    <a:cxn ang="0">
                      <a:pos x="connsiteX1" y="connsiteY1"/>
                    </a:cxn>
                  </a:cxnLst>
                  <a:rect l="l" t="t" r="r" b="b"/>
                  <a:pathLst>
                    <a:path w="1902330" h="38487">
                      <a:moveTo>
                        <a:pt x="0" y="0"/>
                      </a:moveTo>
                      <a:lnTo>
                        <a:pt x="1902331" y="0"/>
                      </a:lnTo>
                    </a:path>
                  </a:pathLst>
                </a:custGeom>
                <a:noFill/>
                <a:ln w="28575" cap="sq">
                  <a:solidFill>
                    <a:srgbClr val="000000"/>
                  </a:solidFill>
                  <a:prstDash val="solid"/>
                  <a:miter/>
                </a:ln>
              </p:spPr>
              <p:txBody>
                <a:bodyPr rtlCol="0" anchor="ctr"/>
                <a:lstStyle/>
                <a:p>
                  <a:endParaRPr lang="zh-CN" altLang="en-US"/>
                </a:p>
              </p:txBody>
            </p:sp>
            <p:sp>
              <p:nvSpPr>
                <p:cNvPr id="29" name="Freeform: Shape 28">
                  <a:extLst>
                    <a:ext uri="{FF2B5EF4-FFF2-40B4-BE49-F238E27FC236}">
                      <a16:creationId xmlns:a16="http://schemas.microsoft.com/office/drawing/2014/main" id="{BF80F058-DF0E-CA20-D1D4-AFCE5242CDF3}"/>
                    </a:ext>
                  </a:extLst>
                </p:cNvPr>
                <p:cNvSpPr/>
                <p:nvPr/>
              </p:nvSpPr>
              <p:spPr>
                <a:xfrm>
                  <a:off x="5860442" y="4065971"/>
                  <a:ext cx="152185" cy="277090"/>
                </a:xfrm>
                <a:custGeom>
                  <a:avLst/>
                  <a:gdLst>
                    <a:gd name="connsiteX0" fmla="*/ 0 w 152185"/>
                    <a:gd name="connsiteY0" fmla="*/ 277090 h 277090"/>
                    <a:gd name="connsiteX1" fmla="*/ 152185 w 152185"/>
                    <a:gd name="connsiteY1" fmla="*/ 277090 h 277090"/>
                    <a:gd name="connsiteX2" fmla="*/ 152185 w 152185"/>
                    <a:gd name="connsiteY2" fmla="*/ 0 h 277090"/>
                    <a:gd name="connsiteX3" fmla="*/ 0 w 152185"/>
                    <a:gd name="connsiteY3" fmla="*/ 0 h 277090"/>
                  </a:gdLst>
                  <a:ahLst/>
                  <a:cxnLst>
                    <a:cxn ang="0">
                      <a:pos x="connsiteX0" y="connsiteY0"/>
                    </a:cxn>
                    <a:cxn ang="0">
                      <a:pos x="connsiteX1" y="connsiteY1"/>
                    </a:cxn>
                    <a:cxn ang="0">
                      <a:pos x="connsiteX2" y="connsiteY2"/>
                    </a:cxn>
                    <a:cxn ang="0">
                      <a:pos x="connsiteX3" y="connsiteY3"/>
                    </a:cxn>
                  </a:cxnLst>
                  <a:rect l="l" t="t" r="r" b="b"/>
                  <a:pathLst>
                    <a:path w="152185" h="277090">
                      <a:moveTo>
                        <a:pt x="0" y="277090"/>
                      </a:moveTo>
                      <a:lnTo>
                        <a:pt x="152185" y="277090"/>
                      </a:lnTo>
                      <a:lnTo>
                        <a:pt x="152185" y="0"/>
                      </a:lnTo>
                      <a:lnTo>
                        <a:pt x="0" y="0"/>
                      </a:lnTo>
                      <a:close/>
                    </a:path>
                  </a:pathLst>
                </a:custGeom>
                <a:solidFill>
                  <a:srgbClr val="D7191C"/>
                </a:solidFill>
                <a:ln w="9248" cap="flat">
                  <a:solidFill>
                    <a:srgbClr val="000000"/>
                  </a:solidFill>
                  <a:prstDash val="solid"/>
                  <a:miter/>
                </a:ln>
              </p:spPr>
              <p:txBody>
                <a:bodyPr rtlCol="0" anchor="ctr"/>
                <a:lstStyle/>
                <a:p>
                  <a:endParaRPr lang="zh-CN" altLang="en-US"/>
                </a:p>
              </p:txBody>
            </p:sp>
            <p:sp>
              <p:nvSpPr>
                <p:cNvPr id="30" name="Freeform: Shape 29">
                  <a:extLst>
                    <a:ext uri="{FF2B5EF4-FFF2-40B4-BE49-F238E27FC236}">
                      <a16:creationId xmlns:a16="http://schemas.microsoft.com/office/drawing/2014/main" id="{AED83EA4-2D52-6ADC-0BDD-F1809AFA62FD}"/>
                    </a:ext>
                  </a:extLst>
                </p:cNvPr>
                <p:cNvSpPr/>
                <p:nvPr/>
              </p:nvSpPr>
              <p:spPr>
                <a:xfrm>
                  <a:off x="6012627" y="3234708"/>
                  <a:ext cx="152189" cy="1108353"/>
                </a:xfrm>
                <a:custGeom>
                  <a:avLst/>
                  <a:gdLst>
                    <a:gd name="connsiteX0" fmla="*/ 0 w 152189"/>
                    <a:gd name="connsiteY0" fmla="*/ 1108353 h 1108353"/>
                    <a:gd name="connsiteX1" fmla="*/ 152189 w 152189"/>
                    <a:gd name="connsiteY1" fmla="*/ 1108353 h 1108353"/>
                    <a:gd name="connsiteX2" fmla="*/ 152189 w 152189"/>
                    <a:gd name="connsiteY2" fmla="*/ 0 h 1108353"/>
                    <a:gd name="connsiteX3" fmla="*/ 0 w 152189"/>
                    <a:gd name="connsiteY3" fmla="*/ 0 h 1108353"/>
                  </a:gdLst>
                  <a:ahLst/>
                  <a:cxnLst>
                    <a:cxn ang="0">
                      <a:pos x="connsiteX0" y="connsiteY0"/>
                    </a:cxn>
                    <a:cxn ang="0">
                      <a:pos x="connsiteX1" y="connsiteY1"/>
                    </a:cxn>
                    <a:cxn ang="0">
                      <a:pos x="connsiteX2" y="connsiteY2"/>
                    </a:cxn>
                    <a:cxn ang="0">
                      <a:pos x="connsiteX3" y="connsiteY3"/>
                    </a:cxn>
                  </a:cxnLst>
                  <a:rect l="l" t="t" r="r" b="b"/>
                  <a:pathLst>
                    <a:path w="152189" h="1108353">
                      <a:moveTo>
                        <a:pt x="0" y="1108353"/>
                      </a:moveTo>
                      <a:lnTo>
                        <a:pt x="152189" y="1108353"/>
                      </a:lnTo>
                      <a:lnTo>
                        <a:pt x="152189" y="0"/>
                      </a:lnTo>
                      <a:lnTo>
                        <a:pt x="0" y="0"/>
                      </a:lnTo>
                      <a:close/>
                    </a:path>
                  </a:pathLst>
                </a:custGeom>
                <a:solidFill>
                  <a:srgbClr val="D7191C"/>
                </a:solidFill>
                <a:ln w="9248" cap="flat">
                  <a:solidFill>
                    <a:srgbClr val="000000"/>
                  </a:solidFill>
                  <a:prstDash val="solid"/>
                  <a:miter/>
                </a:ln>
              </p:spPr>
              <p:txBody>
                <a:bodyPr rtlCol="0" anchor="ctr"/>
                <a:lstStyle/>
                <a:p>
                  <a:endParaRPr lang="zh-CN" altLang="en-US"/>
                </a:p>
              </p:txBody>
            </p:sp>
            <p:sp>
              <p:nvSpPr>
                <p:cNvPr id="31" name="Freeform: Shape 30">
                  <a:extLst>
                    <a:ext uri="{FF2B5EF4-FFF2-40B4-BE49-F238E27FC236}">
                      <a16:creationId xmlns:a16="http://schemas.microsoft.com/office/drawing/2014/main" id="{D3C45A61-8D10-8C48-0BA7-E707E405AFC7}"/>
                    </a:ext>
                  </a:extLst>
                </p:cNvPr>
                <p:cNvSpPr/>
                <p:nvPr/>
              </p:nvSpPr>
              <p:spPr>
                <a:xfrm>
                  <a:off x="6164817" y="4065971"/>
                  <a:ext cx="152185" cy="277090"/>
                </a:xfrm>
                <a:custGeom>
                  <a:avLst/>
                  <a:gdLst>
                    <a:gd name="connsiteX0" fmla="*/ 0 w 152185"/>
                    <a:gd name="connsiteY0" fmla="*/ 277090 h 277090"/>
                    <a:gd name="connsiteX1" fmla="*/ 152185 w 152185"/>
                    <a:gd name="connsiteY1" fmla="*/ 277090 h 277090"/>
                    <a:gd name="connsiteX2" fmla="*/ 152185 w 152185"/>
                    <a:gd name="connsiteY2" fmla="*/ 0 h 277090"/>
                    <a:gd name="connsiteX3" fmla="*/ 0 w 152185"/>
                    <a:gd name="connsiteY3" fmla="*/ 0 h 277090"/>
                  </a:gdLst>
                  <a:ahLst/>
                  <a:cxnLst>
                    <a:cxn ang="0">
                      <a:pos x="connsiteX0" y="connsiteY0"/>
                    </a:cxn>
                    <a:cxn ang="0">
                      <a:pos x="connsiteX1" y="connsiteY1"/>
                    </a:cxn>
                    <a:cxn ang="0">
                      <a:pos x="connsiteX2" y="connsiteY2"/>
                    </a:cxn>
                    <a:cxn ang="0">
                      <a:pos x="connsiteX3" y="connsiteY3"/>
                    </a:cxn>
                  </a:cxnLst>
                  <a:rect l="l" t="t" r="r" b="b"/>
                  <a:pathLst>
                    <a:path w="152185" h="277090">
                      <a:moveTo>
                        <a:pt x="0" y="277090"/>
                      </a:moveTo>
                      <a:lnTo>
                        <a:pt x="152185" y="277090"/>
                      </a:lnTo>
                      <a:lnTo>
                        <a:pt x="152185" y="0"/>
                      </a:lnTo>
                      <a:lnTo>
                        <a:pt x="0" y="0"/>
                      </a:lnTo>
                      <a:close/>
                    </a:path>
                  </a:pathLst>
                </a:custGeom>
                <a:solidFill>
                  <a:srgbClr val="D7191C"/>
                </a:solidFill>
                <a:ln w="9248" cap="flat">
                  <a:solidFill>
                    <a:srgbClr val="000000"/>
                  </a:solidFill>
                  <a:prstDash val="solid"/>
                  <a:miter/>
                </a:ln>
              </p:spPr>
              <p:txBody>
                <a:bodyPr rtlCol="0" anchor="ctr"/>
                <a:lstStyle/>
                <a:p>
                  <a:endParaRPr lang="zh-CN" altLang="en-US"/>
                </a:p>
              </p:txBody>
            </p:sp>
            <p:sp>
              <p:nvSpPr>
                <p:cNvPr id="32" name="Freeform: Shape 31">
                  <a:extLst>
                    <a:ext uri="{FF2B5EF4-FFF2-40B4-BE49-F238E27FC236}">
                      <a16:creationId xmlns:a16="http://schemas.microsoft.com/office/drawing/2014/main" id="{1E4870C2-3985-8D47-7445-9865B70D8EC0}"/>
                    </a:ext>
                  </a:extLst>
                </p:cNvPr>
                <p:cNvSpPr/>
                <p:nvPr/>
              </p:nvSpPr>
              <p:spPr>
                <a:xfrm>
                  <a:off x="5251697" y="4343061"/>
                  <a:ext cx="38581" cy="134707"/>
                </a:xfrm>
                <a:custGeom>
                  <a:avLst/>
                  <a:gdLst>
                    <a:gd name="connsiteX0" fmla="*/ 35 w 38581"/>
                    <a:gd name="connsiteY0" fmla="*/ 63 h 134707"/>
                    <a:gd name="connsiteX1" fmla="*/ 35 w 38581"/>
                    <a:gd name="connsiteY1" fmla="*/ 134771 h 134707"/>
                  </a:gdLst>
                  <a:ahLst/>
                  <a:cxnLst>
                    <a:cxn ang="0">
                      <a:pos x="connsiteX0" y="connsiteY0"/>
                    </a:cxn>
                    <a:cxn ang="0">
                      <a:pos x="connsiteX1" y="connsiteY1"/>
                    </a:cxn>
                  </a:cxnLst>
                  <a:rect l="l" t="t" r="r" b="b"/>
                  <a:pathLst>
                    <a:path w="38581" h="134707">
                      <a:moveTo>
                        <a:pt x="35" y="63"/>
                      </a:moveTo>
                      <a:lnTo>
                        <a:pt x="35" y="134771"/>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33" name="Freeform: Shape 32">
                  <a:extLst>
                    <a:ext uri="{FF2B5EF4-FFF2-40B4-BE49-F238E27FC236}">
                      <a16:creationId xmlns:a16="http://schemas.microsoft.com/office/drawing/2014/main" id="{F5730CDE-D256-386B-3D39-01E5DB8B2177}"/>
                    </a:ext>
                  </a:extLst>
                </p:cNvPr>
                <p:cNvSpPr/>
                <p:nvPr/>
              </p:nvSpPr>
              <p:spPr>
                <a:xfrm>
                  <a:off x="6088722" y="4343061"/>
                  <a:ext cx="38581" cy="134707"/>
                </a:xfrm>
                <a:custGeom>
                  <a:avLst/>
                  <a:gdLst>
                    <a:gd name="connsiteX0" fmla="*/ 56 w 38581"/>
                    <a:gd name="connsiteY0" fmla="*/ 63 h 134707"/>
                    <a:gd name="connsiteX1" fmla="*/ 56 w 38581"/>
                    <a:gd name="connsiteY1" fmla="*/ 134771 h 134707"/>
                  </a:gdLst>
                  <a:ahLst/>
                  <a:cxnLst>
                    <a:cxn ang="0">
                      <a:pos x="connsiteX0" y="connsiteY0"/>
                    </a:cxn>
                    <a:cxn ang="0">
                      <a:pos x="connsiteX1" y="connsiteY1"/>
                    </a:cxn>
                  </a:cxnLst>
                  <a:rect l="l" t="t" r="r" b="b"/>
                  <a:pathLst>
                    <a:path w="38581" h="134707">
                      <a:moveTo>
                        <a:pt x="56" y="63"/>
                      </a:moveTo>
                      <a:lnTo>
                        <a:pt x="56" y="134771"/>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34" name="Freeform: Shape 33">
                  <a:extLst>
                    <a:ext uri="{FF2B5EF4-FFF2-40B4-BE49-F238E27FC236}">
                      <a16:creationId xmlns:a16="http://schemas.microsoft.com/office/drawing/2014/main" id="{8289BB7D-424D-E51B-CF4B-B46EDA9F0A17}"/>
                    </a:ext>
                  </a:extLst>
                </p:cNvPr>
                <p:cNvSpPr/>
                <p:nvPr/>
              </p:nvSpPr>
              <p:spPr>
                <a:xfrm>
                  <a:off x="6773562" y="4343061"/>
                  <a:ext cx="38581" cy="134707"/>
                </a:xfrm>
                <a:custGeom>
                  <a:avLst/>
                  <a:gdLst>
                    <a:gd name="connsiteX0" fmla="*/ 74 w 38581"/>
                    <a:gd name="connsiteY0" fmla="*/ 63 h 134707"/>
                    <a:gd name="connsiteX1" fmla="*/ 74 w 38581"/>
                    <a:gd name="connsiteY1" fmla="*/ 134771 h 134707"/>
                  </a:gdLst>
                  <a:ahLst/>
                  <a:cxnLst>
                    <a:cxn ang="0">
                      <a:pos x="connsiteX0" y="connsiteY0"/>
                    </a:cxn>
                    <a:cxn ang="0">
                      <a:pos x="connsiteX1" y="connsiteY1"/>
                    </a:cxn>
                  </a:cxnLst>
                  <a:rect l="l" t="t" r="r" b="b"/>
                  <a:pathLst>
                    <a:path w="38581" h="134707">
                      <a:moveTo>
                        <a:pt x="74" y="63"/>
                      </a:moveTo>
                      <a:lnTo>
                        <a:pt x="74" y="134771"/>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35" name="Freeform: Shape 34">
                  <a:extLst>
                    <a:ext uri="{FF2B5EF4-FFF2-40B4-BE49-F238E27FC236}">
                      <a16:creationId xmlns:a16="http://schemas.microsoft.com/office/drawing/2014/main" id="{90BAD521-E755-6BCD-5676-45C6A22308B9}"/>
                    </a:ext>
                  </a:extLst>
                </p:cNvPr>
                <p:cNvSpPr/>
                <p:nvPr/>
              </p:nvSpPr>
              <p:spPr>
                <a:xfrm>
                  <a:off x="5116661" y="4343061"/>
                  <a:ext cx="135035" cy="38487"/>
                </a:xfrm>
                <a:custGeom>
                  <a:avLst/>
                  <a:gdLst>
                    <a:gd name="connsiteX0" fmla="*/ 135071 w 135035"/>
                    <a:gd name="connsiteY0" fmla="*/ 63 h 38487"/>
                    <a:gd name="connsiteX1" fmla="*/ 35 w 135035"/>
                    <a:gd name="connsiteY1" fmla="*/ 63 h 38487"/>
                  </a:gdLst>
                  <a:ahLst/>
                  <a:cxnLst>
                    <a:cxn ang="0">
                      <a:pos x="connsiteX0" y="connsiteY0"/>
                    </a:cxn>
                    <a:cxn ang="0">
                      <a:pos x="connsiteX1" y="connsiteY1"/>
                    </a:cxn>
                  </a:cxnLst>
                  <a:rect l="l" t="t" r="r" b="b"/>
                  <a:pathLst>
                    <a:path w="135035" h="38487">
                      <a:moveTo>
                        <a:pt x="135071" y="63"/>
                      </a:moveTo>
                      <a:lnTo>
                        <a:pt x="35" y="63"/>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36" name="Freeform: Shape 35">
                  <a:extLst>
                    <a:ext uri="{FF2B5EF4-FFF2-40B4-BE49-F238E27FC236}">
                      <a16:creationId xmlns:a16="http://schemas.microsoft.com/office/drawing/2014/main" id="{1957A92F-797D-1D3B-E8D5-2F66A23E8809}"/>
                    </a:ext>
                  </a:extLst>
                </p:cNvPr>
                <p:cNvSpPr/>
                <p:nvPr/>
              </p:nvSpPr>
              <p:spPr>
                <a:xfrm>
                  <a:off x="5116661" y="3511794"/>
                  <a:ext cx="135035" cy="38487"/>
                </a:xfrm>
                <a:custGeom>
                  <a:avLst/>
                  <a:gdLst>
                    <a:gd name="connsiteX0" fmla="*/ 135071 w 135035"/>
                    <a:gd name="connsiteY0" fmla="*/ 41 h 38487"/>
                    <a:gd name="connsiteX1" fmla="*/ 35 w 135035"/>
                    <a:gd name="connsiteY1" fmla="*/ 41 h 38487"/>
                  </a:gdLst>
                  <a:ahLst/>
                  <a:cxnLst>
                    <a:cxn ang="0">
                      <a:pos x="connsiteX0" y="connsiteY0"/>
                    </a:cxn>
                    <a:cxn ang="0">
                      <a:pos x="connsiteX1" y="connsiteY1"/>
                    </a:cxn>
                  </a:cxnLst>
                  <a:rect l="l" t="t" r="r" b="b"/>
                  <a:pathLst>
                    <a:path w="135035" h="38487">
                      <a:moveTo>
                        <a:pt x="135071" y="41"/>
                      </a:moveTo>
                      <a:lnTo>
                        <a:pt x="35" y="41"/>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37" name="Freeform: Shape 36">
                  <a:extLst>
                    <a:ext uri="{FF2B5EF4-FFF2-40B4-BE49-F238E27FC236}">
                      <a16:creationId xmlns:a16="http://schemas.microsoft.com/office/drawing/2014/main" id="{F03FECC2-081D-29ED-2BEA-8AEA90567CFE}"/>
                    </a:ext>
                  </a:extLst>
                </p:cNvPr>
                <p:cNvSpPr/>
                <p:nvPr/>
              </p:nvSpPr>
              <p:spPr>
                <a:xfrm>
                  <a:off x="5251697" y="3511794"/>
                  <a:ext cx="38581" cy="831266"/>
                </a:xfrm>
                <a:custGeom>
                  <a:avLst/>
                  <a:gdLst>
                    <a:gd name="connsiteX0" fmla="*/ 0 w 38581"/>
                    <a:gd name="connsiteY0" fmla="*/ 831267 h 831266"/>
                    <a:gd name="connsiteX1" fmla="*/ 0 w 38581"/>
                    <a:gd name="connsiteY1" fmla="*/ 0 h 831266"/>
                  </a:gdLst>
                  <a:ahLst/>
                  <a:cxnLst>
                    <a:cxn ang="0">
                      <a:pos x="connsiteX0" y="connsiteY0"/>
                    </a:cxn>
                    <a:cxn ang="0">
                      <a:pos x="connsiteX1" y="connsiteY1"/>
                    </a:cxn>
                  </a:cxnLst>
                  <a:rect l="l" t="t" r="r" b="b"/>
                  <a:pathLst>
                    <a:path w="38581" h="831266">
                      <a:moveTo>
                        <a:pt x="0" y="831267"/>
                      </a:moveTo>
                      <a:lnTo>
                        <a:pt x="0" y="0"/>
                      </a:lnTo>
                    </a:path>
                  </a:pathLst>
                </a:custGeom>
                <a:noFill/>
                <a:ln w="28575" cap="sq">
                  <a:solidFill>
                    <a:srgbClr val="000000"/>
                  </a:solidFill>
                  <a:prstDash val="solid"/>
                  <a:miter/>
                </a:ln>
              </p:spPr>
              <p:txBody>
                <a:bodyPr rtlCol="0" anchor="ctr"/>
                <a:lstStyle/>
                <a:p>
                  <a:endParaRPr lang="zh-CN" altLang="en-US"/>
                </a:p>
              </p:txBody>
            </p:sp>
            <p:sp>
              <p:nvSpPr>
                <p:cNvPr id="38" name="Freeform: Shape 37">
                  <a:extLst>
                    <a:ext uri="{FF2B5EF4-FFF2-40B4-BE49-F238E27FC236}">
                      <a16:creationId xmlns:a16="http://schemas.microsoft.com/office/drawing/2014/main" id="{250BB70C-93CC-084C-0C4F-F48FBD830F52}"/>
                    </a:ext>
                  </a:extLst>
                </p:cNvPr>
                <p:cNvSpPr/>
                <p:nvPr/>
              </p:nvSpPr>
              <p:spPr>
                <a:xfrm>
                  <a:off x="5251697" y="4343061"/>
                  <a:ext cx="1902330" cy="38487"/>
                </a:xfrm>
                <a:custGeom>
                  <a:avLst/>
                  <a:gdLst>
                    <a:gd name="connsiteX0" fmla="*/ 0 w 1902330"/>
                    <a:gd name="connsiteY0" fmla="*/ 0 h 38487"/>
                    <a:gd name="connsiteX1" fmla="*/ 1902331 w 1902330"/>
                    <a:gd name="connsiteY1" fmla="*/ 0 h 38487"/>
                  </a:gdLst>
                  <a:ahLst/>
                  <a:cxnLst>
                    <a:cxn ang="0">
                      <a:pos x="connsiteX0" y="connsiteY0"/>
                    </a:cxn>
                    <a:cxn ang="0">
                      <a:pos x="connsiteX1" y="connsiteY1"/>
                    </a:cxn>
                  </a:cxnLst>
                  <a:rect l="l" t="t" r="r" b="b"/>
                  <a:pathLst>
                    <a:path w="1902330" h="38487">
                      <a:moveTo>
                        <a:pt x="0" y="0"/>
                      </a:moveTo>
                      <a:lnTo>
                        <a:pt x="1902331" y="0"/>
                      </a:lnTo>
                    </a:path>
                  </a:pathLst>
                </a:custGeom>
                <a:noFill/>
                <a:ln w="28575" cap="sq">
                  <a:solidFill>
                    <a:srgbClr val="000000"/>
                  </a:solidFill>
                  <a:prstDash val="solid"/>
                  <a:miter/>
                </a:ln>
              </p:spPr>
              <p:txBody>
                <a:bodyPr rtlCol="0" anchor="ctr"/>
                <a:lstStyle/>
                <a:p>
                  <a:endParaRPr lang="zh-CN" alt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C9F4B6F-26E7-812D-3A81-A51401F00F52}"/>
                        </a:ext>
                      </a:extLst>
                    </p:cNvPr>
                    <p:cNvSpPr txBox="1"/>
                    <p:nvPr/>
                  </p:nvSpPr>
                  <p:spPr>
                    <a:xfrm>
                      <a:off x="5032227" y="4477140"/>
                      <a:ext cx="4395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rPr>
                              <m:t>0</m:t>
                            </m:r>
                          </m:oMath>
                        </m:oMathPara>
                      </a14:m>
                      <a:endParaRPr lang="zh-CN" altLang="en-US" sz="2400" dirty="0"/>
                    </a:p>
                  </p:txBody>
                </p:sp>
              </mc:Choice>
              <mc:Fallback xmlns="">
                <p:sp>
                  <p:nvSpPr>
                    <p:cNvPr id="39" name="TextBox 38">
                      <a:extLst>
                        <a:ext uri="{FF2B5EF4-FFF2-40B4-BE49-F238E27FC236}">
                          <a16:creationId xmlns:a16="http://schemas.microsoft.com/office/drawing/2014/main" id="{2C9F4B6F-26E7-812D-3A81-A51401F00F52}"/>
                        </a:ext>
                      </a:extLst>
                    </p:cNvPr>
                    <p:cNvSpPr txBox="1">
                      <a:spLocks noRot="1" noChangeAspect="1" noMove="1" noResize="1" noEditPoints="1" noAdjustHandles="1" noChangeArrowheads="1" noChangeShapeType="1" noTextEdit="1"/>
                    </p:cNvSpPr>
                    <p:nvPr/>
                  </p:nvSpPr>
                  <p:spPr>
                    <a:xfrm>
                      <a:off x="5032227" y="4477140"/>
                      <a:ext cx="439543" cy="46166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FC0E32E-90F9-1DBF-FE91-B3DF94A41D1F}"/>
                        </a:ext>
                      </a:extLst>
                    </p:cNvPr>
                    <p:cNvSpPr txBox="1"/>
                    <p:nvPr/>
                  </p:nvSpPr>
                  <p:spPr>
                    <a:xfrm>
                      <a:off x="5897240" y="4483979"/>
                      <a:ext cx="37715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rPr>
                              <m:t>𝑙</m:t>
                            </m:r>
                          </m:oMath>
                        </m:oMathPara>
                      </a14:m>
                      <a:endParaRPr lang="zh-CN" altLang="en-US" sz="2400" dirty="0"/>
                    </a:p>
                  </p:txBody>
                </p:sp>
              </mc:Choice>
              <mc:Fallback xmlns="">
                <p:sp>
                  <p:nvSpPr>
                    <p:cNvPr id="40" name="TextBox 39">
                      <a:extLst>
                        <a:ext uri="{FF2B5EF4-FFF2-40B4-BE49-F238E27FC236}">
                          <a16:creationId xmlns:a16="http://schemas.microsoft.com/office/drawing/2014/main" id="{0FC0E32E-90F9-1DBF-FE91-B3DF94A41D1F}"/>
                        </a:ext>
                      </a:extLst>
                    </p:cNvPr>
                    <p:cNvSpPr txBox="1">
                      <a:spLocks noRot="1" noChangeAspect="1" noMove="1" noResize="1" noEditPoints="1" noAdjustHandles="1" noChangeArrowheads="1" noChangeShapeType="1" noTextEdit="1"/>
                    </p:cNvSpPr>
                    <p:nvPr/>
                  </p:nvSpPr>
                  <p:spPr>
                    <a:xfrm>
                      <a:off x="5897240" y="4483979"/>
                      <a:ext cx="377155" cy="46166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FF8E899-1235-4B7F-9E6A-2DE76485325A}"/>
                        </a:ext>
                      </a:extLst>
                    </p:cNvPr>
                    <p:cNvSpPr txBox="1"/>
                    <p:nvPr/>
                  </p:nvSpPr>
                  <p:spPr>
                    <a:xfrm>
                      <a:off x="6468831" y="4483979"/>
                      <a:ext cx="60946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rPr>
                              <m:t>20</m:t>
                            </m:r>
                          </m:oMath>
                        </m:oMathPara>
                      </a14:m>
                      <a:endParaRPr lang="zh-CN" altLang="en-US" sz="2400" dirty="0"/>
                    </a:p>
                  </p:txBody>
                </p:sp>
              </mc:Choice>
              <mc:Fallback xmlns="">
                <p:sp>
                  <p:nvSpPr>
                    <p:cNvPr id="41" name="TextBox 40">
                      <a:extLst>
                        <a:ext uri="{FF2B5EF4-FFF2-40B4-BE49-F238E27FC236}">
                          <a16:creationId xmlns:a16="http://schemas.microsoft.com/office/drawing/2014/main" id="{AFF8E899-1235-4B7F-9E6A-2DE76485325A}"/>
                        </a:ext>
                      </a:extLst>
                    </p:cNvPr>
                    <p:cNvSpPr txBox="1">
                      <a:spLocks noRot="1" noChangeAspect="1" noMove="1" noResize="1" noEditPoints="1" noAdjustHandles="1" noChangeArrowheads="1" noChangeShapeType="1" noTextEdit="1"/>
                    </p:cNvSpPr>
                    <p:nvPr/>
                  </p:nvSpPr>
                  <p:spPr>
                    <a:xfrm>
                      <a:off x="6468831" y="4483979"/>
                      <a:ext cx="609462" cy="46166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5DA30A0-97CA-617B-9C91-DD4BA94FF8D0}"/>
                        </a:ext>
                      </a:extLst>
                    </p:cNvPr>
                    <p:cNvSpPr txBox="1"/>
                    <p:nvPr/>
                  </p:nvSpPr>
                  <p:spPr>
                    <a:xfrm>
                      <a:off x="4444681" y="4112227"/>
                      <a:ext cx="6719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rPr>
                              <m:t>0.0</m:t>
                            </m:r>
                          </m:oMath>
                        </m:oMathPara>
                      </a14:m>
                      <a:endParaRPr lang="zh-CN" altLang="en-US" sz="2400" dirty="0"/>
                    </a:p>
                  </p:txBody>
                </p:sp>
              </mc:Choice>
              <mc:Fallback xmlns="">
                <p:sp>
                  <p:nvSpPr>
                    <p:cNvPr id="42" name="TextBox 41">
                      <a:extLst>
                        <a:ext uri="{FF2B5EF4-FFF2-40B4-BE49-F238E27FC236}">
                          <a16:creationId xmlns:a16="http://schemas.microsoft.com/office/drawing/2014/main" id="{05DA30A0-97CA-617B-9C91-DD4BA94FF8D0}"/>
                        </a:ext>
                      </a:extLst>
                    </p:cNvPr>
                    <p:cNvSpPr txBox="1">
                      <a:spLocks noRot="1" noChangeAspect="1" noMove="1" noResize="1" noEditPoints="1" noAdjustHandles="1" noChangeArrowheads="1" noChangeShapeType="1" noTextEdit="1"/>
                    </p:cNvSpPr>
                    <p:nvPr/>
                  </p:nvSpPr>
                  <p:spPr>
                    <a:xfrm>
                      <a:off x="4444681" y="4112227"/>
                      <a:ext cx="671979" cy="46166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B662D9E-5E19-5054-AA77-5B6A37D7ECFC}"/>
                        </a:ext>
                      </a:extLst>
                    </p:cNvPr>
                    <p:cNvSpPr txBox="1"/>
                    <p:nvPr/>
                  </p:nvSpPr>
                  <p:spPr>
                    <a:xfrm>
                      <a:off x="4444681" y="3285649"/>
                      <a:ext cx="6719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rPr>
                              <m:t>0.5</m:t>
                            </m:r>
                          </m:oMath>
                        </m:oMathPara>
                      </a14:m>
                      <a:endParaRPr lang="zh-CN" altLang="en-US" sz="2400" dirty="0"/>
                    </a:p>
                  </p:txBody>
                </p:sp>
              </mc:Choice>
              <mc:Fallback xmlns="">
                <p:sp>
                  <p:nvSpPr>
                    <p:cNvPr id="43" name="TextBox 42">
                      <a:extLst>
                        <a:ext uri="{FF2B5EF4-FFF2-40B4-BE49-F238E27FC236}">
                          <a16:creationId xmlns:a16="http://schemas.microsoft.com/office/drawing/2014/main" id="{DB662D9E-5E19-5054-AA77-5B6A37D7ECFC}"/>
                        </a:ext>
                      </a:extLst>
                    </p:cNvPr>
                    <p:cNvSpPr txBox="1">
                      <a:spLocks noRot="1" noChangeAspect="1" noMove="1" noResize="1" noEditPoints="1" noAdjustHandles="1" noChangeArrowheads="1" noChangeShapeType="1" noTextEdit="1"/>
                    </p:cNvSpPr>
                    <p:nvPr/>
                  </p:nvSpPr>
                  <p:spPr>
                    <a:xfrm>
                      <a:off x="4444681" y="3285649"/>
                      <a:ext cx="671979" cy="46166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8C1DB0A5-53E7-4BEA-D6EF-7B1381929632}"/>
                        </a:ext>
                      </a:extLst>
                    </p:cNvPr>
                    <p:cNvSpPr txBox="1"/>
                    <p:nvPr/>
                  </p:nvSpPr>
                  <p:spPr>
                    <a:xfrm>
                      <a:off x="4444681" y="2767584"/>
                      <a:ext cx="6719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rPr>
                              <m:t>0.0</m:t>
                            </m:r>
                          </m:oMath>
                        </m:oMathPara>
                      </a14:m>
                      <a:endParaRPr lang="zh-CN" altLang="en-US" sz="2400" dirty="0"/>
                    </a:p>
                  </p:txBody>
                </p:sp>
              </mc:Choice>
              <mc:Fallback xmlns="">
                <p:sp>
                  <p:nvSpPr>
                    <p:cNvPr id="44" name="TextBox 43">
                      <a:extLst>
                        <a:ext uri="{FF2B5EF4-FFF2-40B4-BE49-F238E27FC236}">
                          <a16:creationId xmlns:a16="http://schemas.microsoft.com/office/drawing/2014/main" id="{8C1DB0A5-53E7-4BEA-D6EF-7B1381929632}"/>
                        </a:ext>
                      </a:extLst>
                    </p:cNvPr>
                    <p:cNvSpPr txBox="1">
                      <a:spLocks noRot="1" noChangeAspect="1" noMove="1" noResize="1" noEditPoints="1" noAdjustHandles="1" noChangeArrowheads="1" noChangeShapeType="1" noTextEdit="1"/>
                    </p:cNvSpPr>
                    <p:nvPr/>
                  </p:nvSpPr>
                  <p:spPr>
                    <a:xfrm>
                      <a:off x="4444681" y="2767584"/>
                      <a:ext cx="671979" cy="46166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44F9526-34B6-ED20-702F-02B905078718}"/>
                        </a:ext>
                      </a:extLst>
                    </p:cNvPr>
                    <p:cNvSpPr txBox="1"/>
                    <p:nvPr/>
                  </p:nvSpPr>
                  <p:spPr>
                    <a:xfrm>
                      <a:off x="4444681" y="1941006"/>
                      <a:ext cx="6719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rPr>
                              <m:t>0.5</m:t>
                            </m:r>
                          </m:oMath>
                        </m:oMathPara>
                      </a14:m>
                      <a:endParaRPr lang="zh-CN" altLang="en-US" sz="2400" dirty="0"/>
                    </a:p>
                  </p:txBody>
                </p:sp>
              </mc:Choice>
              <mc:Fallback xmlns="">
                <p:sp>
                  <p:nvSpPr>
                    <p:cNvPr id="45" name="TextBox 44">
                      <a:extLst>
                        <a:ext uri="{FF2B5EF4-FFF2-40B4-BE49-F238E27FC236}">
                          <a16:creationId xmlns:a16="http://schemas.microsoft.com/office/drawing/2014/main" id="{144F9526-34B6-ED20-702F-02B905078718}"/>
                        </a:ext>
                      </a:extLst>
                    </p:cNvPr>
                    <p:cNvSpPr txBox="1">
                      <a:spLocks noRot="1" noChangeAspect="1" noMove="1" noResize="1" noEditPoints="1" noAdjustHandles="1" noChangeArrowheads="1" noChangeShapeType="1" noTextEdit="1"/>
                    </p:cNvSpPr>
                    <p:nvPr/>
                  </p:nvSpPr>
                  <p:spPr>
                    <a:xfrm>
                      <a:off x="4444681" y="1941006"/>
                      <a:ext cx="671979" cy="461665"/>
                    </a:xfrm>
                    <a:prstGeom prst="rect">
                      <a:avLst/>
                    </a:prstGeom>
                    <a:blipFill>
                      <a:blip r:embed="rId9"/>
                      <a:stretch>
                        <a:fillRect/>
                      </a:stretch>
                    </a:blipFill>
                  </p:spPr>
                  <p:txBody>
                    <a:bodyPr/>
                    <a:lstStyle/>
                    <a:p>
                      <a:r>
                        <a:rPr lang="zh-CN" altLang="en-US">
                          <a:noFill/>
                        </a:rPr>
                        <a:t> </a:t>
                      </a:r>
                    </a:p>
                  </p:txBody>
                </p:sp>
              </mc:Fallback>
            </mc:AlternateContent>
            <p:cxnSp>
              <p:nvCxnSpPr>
                <p:cNvPr id="46" name="Straight Connector 45">
                  <a:extLst>
                    <a:ext uri="{FF2B5EF4-FFF2-40B4-BE49-F238E27FC236}">
                      <a16:creationId xmlns:a16="http://schemas.microsoft.com/office/drawing/2014/main" id="{44C55ECC-FC69-0601-6BE8-4C16309D2141}"/>
                    </a:ext>
                  </a:extLst>
                </p:cNvPr>
                <p:cNvCxnSpPr>
                  <a:cxnSpLocks/>
                </p:cNvCxnSpPr>
                <p:nvPr/>
              </p:nvCxnSpPr>
              <p:spPr>
                <a:xfrm>
                  <a:off x="6089650" y="2146801"/>
                  <a:ext cx="0" cy="2196259"/>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grpSp>
        <p:nvGrpSpPr>
          <p:cNvPr id="91" name="Group 90">
            <a:extLst>
              <a:ext uri="{FF2B5EF4-FFF2-40B4-BE49-F238E27FC236}">
                <a16:creationId xmlns:a16="http://schemas.microsoft.com/office/drawing/2014/main" id="{37387403-8E6F-C56A-42B5-B490E31593B8}"/>
              </a:ext>
            </a:extLst>
          </p:cNvPr>
          <p:cNvGrpSpPr/>
          <p:nvPr/>
        </p:nvGrpSpPr>
        <p:grpSpPr>
          <a:xfrm>
            <a:off x="7684886" y="1936833"/>
            <a:ext cx="2815049" cy="3545064"/>
            <a:chOff x="7684886" y="1936833"/>
            <a:chExt cx="2815049" cy="3545064"/>
          </a:xfrm>
        </p:grpSpPr>
        <p:sp>
          <p:nvSpPr>
            <p:cNvPr id="83" name="TextBox 82">
              <a:extLst>
                <a:ext uri="{FF2B5EF4-FFF2-40B4-BE49-F238E27FC236}">
                  <a16:creationId xmlns:a16="http://schemas.microsoft.com/office/drawing/2014/main" id="{5F8AFEE5-4DC9-C9A8-A34B-2135D015594E}"/>
                </a:ext>
              </a:extLst>
            </p:cNvPr>
            <p:cNvSpPr txBox="1"/>
            <p:nvPr/>
          </p:nvSpPr>
          <p:spPr>
            <a:xfrm>
              <a:off x="7782524" y="5020232"/>
              <a:ext cx="2717411" cy="461665"/>
            </a:xfrm>
            <a:prstGeom prst="rect">
              <a:avLst/>
            </a:prstGeom>
            <a:noFill/>
          </p:spPr>
          <p:txBody>
            <a:bodyPr wrap="none" rtlCol="0">
              <a:spAutoFit/>
            </a:bodyPr>
            <a:lstStyle/>
            <a:p>
              <a:r>
                <a:rPr lang="en-US" altLang="zh-CN" sz="2400" dirty="0"/>
                <a:t>Execution Time (ms)</a:t>
              </a:r>
              <a:endParaRPr lang="zh-CN" altLang="en-US" sz="2400" dirty="0"/>
            </a:p>
          </p:txBody>
        </p:sp>
        <p:grpSp>
          <p:nvGrpSpPr>
            <p:cNvPr id="90" name="Group 89">
              <a:extLst>
                <a:ext uri="{FF2B5EF4-FFF2-40B4-BE49-F238E27FC236}">
                  <a16:creationId xmlns:a16="http://schemas.microsoft.com/office/drawing/2014/main" id="{6E267226-FB17-C831-3C99-575386D59891}"/>
                </a:ext>
              </a:extLst>
            </p:cNvPr>
            <p:cNvGrpSpPr/>
            <p:nvPr/>
          </p:nvGrpSpPr>
          <p:grpSpPr>
            <a:xfrm>
              <a:off x="7684886" y="1936833"/>
              <a:ext cx="2704812" cy="3002185"/>
              <a:chOff x="7684886" y="1936833"/>
              <a:chExt cx="2704812" cy="3002185"/>
            </a:xfrm>
          </p:grpSpPr>
          <p:sp>
            <p:nvSpPr>
              <p:cNvPr id="53" name="Freeform: Shape 52">
                <a:extLst>
                  <a:ext uri="{FF2B5EF4-FFF2-40B4-BE49-F238E27FC236}">
                    <a16:creationId xmlns:a16="http://schemas.microsoft.com/office/drawing/2014/main" id="{B07C6DD8-B8AD-65F6-32E1-BBC2EA8CCF50}"/>
                  </a:ext>
                </a:extLst>
              </p:cNvPr>
              <p:cNvSpPr/>
              <p:nvPr/>
            </p:nvSpPr>
            <p:spPr>
              <a:xfrm>
                <a:off x="9099551" y="4035140"/>
                <a:ext cx="151780" cy="301024"/>
              </a:xfrm>
              <a:custGeom>
                <a:avLst/>
                <a:gdLst>
                  <a:gd name="connsiteX0" fmla="*/ 0 w 151780"/>
                  <a:gd name="connsiteY0" fmla="*/ 301024 h 301024"/>
                  <a:gd name="connsiteX1" fmla="*/ 151781 w 151780"/>
                  <a:gd name="connsiteY1" fmla="*/ 301024 h 301024"/>
                  <a:gd name="connsiteX2" fmla="*/ 151781 w 151780"/>
                  <a:gd name="connsiteY2" fmla="*/ 0 h 301024"/>
                  <a:gd name="connsiteX3" fmla="*/ 0 w 151780"/>
                  <a:gd name="connsiteY3" fmla="*/ 0 h 301024"/>
                </a:gdLst>
                <a:ahLst/>
                <a:cxnLst>
                  <a:cxn ang="0">
                    <a:pos x="connsiteX0" y="connsiteY0"/>
                  </a:cxn>
                  <a:cxn ang="0">
                    <a:pos x="connsiteX1" y="connsiteY1"/>
                  </a:cxn>
                  <a:cxn ang="0">
                    <a:pos x="connsiteX2" y="connsiteY2"/>
                  </a:cxn>
                  <a:cxn ang="0">
                    <a:pos x="connsiteX3" y="connsiteY3"/>
                  </a:cxn>
                </a:cxnLst>
                <a:rect l="l" t="t" r="r" b="b"/>
                <a:pathLst>
                  <a:path w="151780" h="301024">
                    <a:moveTo>
                      <a:pt x="0" y="301024"/>
                    </a:moveTo>
                    <a:lnTo>
                      <a:pt x="151781" y="301024"/>
                    </a:lnTo>
                    <a:lnTo>
                      <a:pt x="151781" y="0"/>
                    </a:lnTo>
                    <a:lnTo>
                      <a:pt x="0" y="0"/>
                    </a:lnTo>
                    <a:close/>
                  </a:path>
                </a:pathLst>
              </a:custGeom>
              <a:solidFill>
                <a:srgbClr val="D7191C"/>
              </a:solidFill>
              <a:ln w="9222" cap="flat">
                <a:solidFill>
                  <a:srgbClr val="000000"/>
                </a:solidFill>
                <a:prstDash val="solid"/>
                <a:miter/>
              </a:ln>
            </p:spPr>
            <p:txBody>
              <a:bodyPr rtlCol="0" anchor="ctr"/>
              <a:lstStyle/>
              <a:p>
                <a:endParaRPr lang="zh-CN" altLang="en-US"/>
              </a:p>
            </p:txBody>
          </p:sp>
          <p:sp>
            <p:nvSpPr>
              <p:cNvPr id="54" name="Freeform: Shape 53">
                <a:extLst>
                  <a:ext uri="{FF2B5EF4-FFF2-40B4-BE49-F238E27FC236}">
                    <a16:creationId xmlns:a16="http://schemas.microsoft.com/office/drawing/2014/main" id="{59A2E8BA-48C9-5299-7CBB-1E3B3BE8EBD7}"/>
                  </a:ext>
                </a:extLst>
              </p:cNvPr>
              <p:cNvSpPr/>
              <p:nvPr/>
            </p:nvSpPr>
            <p:spPr>
              <a:xfrm>
                <a:off x="9251332" y="3132071"/>
                <a:ext cx="151784" cy="1204093"/>
              </a:xfrm>
              <a:custGeom>
                <a:avLst/>
                <a:gdLst>
                  <a:gd name="connsiteX0" fmla="*/ 0 w 151784"/>
                  <a:gd name="connsiteY0" fmla="*/ 1204093 h 1204093"/>
                  <a:gd name="connsiteX1" fmla="*/ 151785 w 151784"/>
                  <a:gd name="connsiteY1" fmla="*/ 1204093 h 1204093"/>
                  <a:gd name="connsiteX2" fmla="*/ 151785 w 151784"/>
                  <a:gd name="connsiteY2" fmla="*/ 0 h 1204093"/>
                  <a:gd name="connsiteX3" fmla="*/ 0 w 151784"/>
                  <a:gd name="connsiteY3" fmla="*/ 0 h 1204093"/>
                </a:gdLst>
                <a:ahLst/>
                <a:cxnLst>
                  <a:cxn ang="0">
                    <a:pos x="connsiteX0" y="connsiteY0"/>
                  </a:cxn>
                  <a:cxn ang="0">
                    <a:pos x="connsiteX1" y="connsiteY1"/>
                  </a:cxn>
                  <a:cxn ang="0">
                    <a:pos x="connsiteX2" y="connsiteY2"/>
                  </a:cxn>
                  <a:cxn ang="0">
                    <a:pos x="connsiteX3" y="connsiteY3"/>
                  </a:cxn>
                </a:cxnLst>
                <a:rect l="l" t="t" r="r" b="b"/>
                <a:pathLst>
                  <a:path w="151784" h="1204093">
                    <a:moveTo>
                      <a:pt x="0" y="1204093"/>
                    </a:moveTo>
                    <a:lnTo>
                      <a:pt x="151785" y="1204093"/>
                    </a:lnTo>
                    <a:lnTo>
                      <a:pt x="151785" y="0"/>
                    </a:lnTo>
                    <a:lnTo>
                      <a:pt x="0" y="0"/>
                    </a:lnTo>
                    <a:close/>
                  </a:path>
                </a:pathLst>
              </a:custGeom>
              <a:solidFill>
                <a:srgbClr val="D7191C"/>
              </a:solidFill>
              <a:ln w="9222" cap="flat">
                <a:solidFill>
                  <a:srgbClr val="000000"/>
                </a:solidFill>
                <a:prstDash val="solid"/>
                <a:miter/>
              </a:ln>
            </p:spPr>
            <p:txBody>
              <a:bodyPr rtlCol="0" anchor="ctr"/>
              <a:lstStyle/>
              <a:p>
                <a:endParaRPr lang="zh-CN" altLang="en-US"/>
              </a:p>
            </p:txBody>
          </p:sp>
          <p:sp>
            <p:nvSpPr>
              <p:cNvPr id="55" name="Freeform: Shape 54">
                <a:extLst>
                  <a:ext uri="{FF2B5EF4-FFF2-40B4-BE49-F238E27FC236}">
                    <a16:creationId xmlns:a16="http://schemas.microsoft.com/office/drawing/2014/main" id="{37B0A7E8-7EFF-DE3D-C407-12E7F7410256}"/>
                  </a:ext>
                </a:extLst>
              </p:cNvPr>
              <p:cNvSpPr/>
              <p:nvPr/>
            </p:nvSpPr>
            <p:spPr>
              <a:xfrm>
                <a:off x="9403117" y="4035140"/>
                <a:ext cx="151780" cy="301024"/>
              </a:xfrm>
              <a:custGeom>
                <a:avLst/>
                <a:gdLst>
                  <a:gd name="connsiteX0" fmla="*/ 0 w 151780"/>
                  <a:gd name="connsiteY0" fmla="*/ 301024 h 301024"/>
                  <a:gd name="connsiteX1" fmla="*/ 151781 w 151780"/>
                  <a:gd name="connsiteY1" fmla="*/ 301024 h 301024"/>
                  <a:gd name="connsiteX2" fmla="*/ 151781 w 151780"/>
                  <a:gd name="connsiteY2" fmla="*/ 0 h 301024"/>
                  <a:gd name="connsiteX3" fmla="*/ 0 w 151780"/>
                  <a:gd name="connsiteY3" fmla="*/ 0 h 301024"/>
                </a:gdLst>
                <a:ahLst/>
                <a:cxnLst>
                  <a:cxn ang="0">
                    <a:pos x="connsiteX0" y="connsiteY0"/>
                  </a:cxn>
                  <a:cxn ang="0">
                    <a:pos x="connsiteX1" y="connsiteY1"/>
                  </a:cxn>
                  <a:cxn ang="0">
                    <a:pos x="connsiteX2" y="connsiteY2"/>
                  </a:cxn>
                  <a:cxn ang="0">
                    <a:pos x="connsiteX3" y="connsiteY3"/>
                  </a:cxn>
                </a:cxnLst>
                <a:rect l="l" t="t" r="r" b="b"/>
                <a:pathLst>
                  <a:path w="151780" h="301024">
                    <a:moveTo>
                      <a:pt x="0" y="301024"/>
                    </a:moveTo>
                    <a:lnTo>
                      <a:pt x="151781" y="301024"/>
                    </a:lnTo>
                    <a:lnTo>
                      <a:pt x="151781" y="0"/>
                    </a:lnTo>
                    <a:lnTo>
                      <a:pt x="0" y="0"/>
                    </a:lnTo>
                    <a:close/>
                  </a:path>
                </a:pathLst>
              </a:custGeom>
              <a:solidFill>
                <a:srgbClr val="D7191C"/>
              </a:solidFill>
              <a:ln w="9222" cap="flat">
                <a:solidFill>
                  <a:srgbClr val="000000"/>
                </a:solidFill>
                <a:prstDash val="solid"/>
                <a:miter/>
              </a:ln>
            </p:spPr>
            <p:txBody>
              <a:bodyPr rtlCol="0" anchor="ctr"/>
              <a:lstStyle/>
              <a:p>
                <a:endParaRPr lang="zh-CN" altLang="en-US"/>
              </a:p>
            </p:txBody>
          </p:sp>
          <p:sp>
            <p:nvSpPr>
              <p:cNvPr id="56" name="Freeform: Shape 55">
                <a:extLst>
                  <a:ext uri="{FF2B5EF4-FFF2-40B4-BE49-F238E27FC236}">
                    <a16:creationId xmlns:a16="http://schemas.microsoft.com/office/drawing/2014/main" id="{E181BD54-AD9A-DD29-9DB0-A1431364D7C9}"/>
                  </a:ext>
                </a:extLst>
              </p:cNvPr>
              <p:cNvSpPr/>
              <p:nvPr/>
            </p:nvSpPr>
            <p:spPr>
              <a:xfrm>
                <a:off x="9554898" y="4095344"/>
                <a:ext cx="151780" cy="240820"/>
              </a:xfrm>
              <a:custGeom>
                <a:avLst/>
                <a:gdLst>
                  <a:gd name="connsiteX0" fmla="*/ 0 w 151780"/>
                  <a:gd name="connsiteY0" fmla="*/ 240820 h 240820"/>
                  <a:gd name="connsiteX1" fmla="*/ 151781 w 151780"/>
                  <a:gd name="connsiteY1" fmla="*/ 240820 h 240820"/>
                  <a:gd name="connsiteX2" fmla="*/ 151781 w 151780"/>
                  <a:gd name="connsiteY2" fmla="*/ 0 h 240820"/>
                  <a:gd name="connsiteX3" fmla="*/ 0 w 151780"/>
                  <a:gd name="connsiteY3" fmla="*/ 0 h 240820"/>
                </a:gdLst>
                <a:ahLst/>
                <a:cxnLst>
                  <a:cxn ang="0">
                    <a:pos x="connsiteX0" y="connsiteY0"/>
                  </a:cxn>
                  <a:cxn ang="0">
                    <a:pos x="connsiteX1" y="connsiteY1"/>
                  </a:cxn>
                  <a:cxn ang="0">
                    <a:pos x="connsiteX2" y="connsiteY2"/>
                  </a:cxn>
                  <a:cxn ang="0">
                    <a:pos x="connsiteX3" y="connsiteY3"/>
                  </a:cxn>
                </a:cxnLst>
                <a:rect l="l" t="t" r="r" b="b"/>
                <a:pathLst>
                  <a:path w="151780" h="240820">
                    <a:moveTo>
                      <a:pt x="0" y="240820"/>
                    </a:moveTo>
                    <a:lnTo>
                      <a:pt x="151781" y="240820"/>
                    </a:lnTo>
                    <a:lnTo>
                      <a:pt x="151781" y="0"/>
                    </a:lnTo>
                    <a:lnTo>
                      <a:pt x="0" y="0"/>
                    </a:lnTo>
                    <a:close/>
                  </a:path>
                </a:pathLst>
              </a:custGeom>
              <a:solidFill>
                <a:srgbClr val="D7191C"/>
              </a:solidFill>
              <a:ln w="9222" cap="flat">
                <a:solidFill>
                  <a:srgbClr val="000000"/>
                </a:solidFill>
                <a:prstDash val="solid"/>
                <a:miter/>
              </a:ln>
            </p:spPr>
            <p:txBody>
              <a:bodyPr rtlCol="0" anchor="ctr"/>
              <a:lstStyle/>
              <a:p>
                <a:endParaRPr lang="zh-CN" altLang="en-US"/>
              </a:p>
            </p:txBody>
          </p:sp>
          <p:sp>
            <p:nvSpPr>
              <p:cNvPr id="57" name="Freeform: Shape 56">
                <a:extLst>
                  <a:ext uri="{FF2B5EF4-FFF2-40B4-BE49-F238E27FC236}">
                    <a16:creationId xmlns:a16="http://schemas.microsoft.com/office/drawing/2014/main" id="{721C1676-06AB-83B6-A8C3-A840546D8332}"/>
                  </a:ext>
                </a:extLst>
              </p:cNvPr>
              <p:cNvSpPr/>
              <p:nvPr/>
            </p:nvSpPr>
            <p:spPr>
              <a:xfrm>
                <a:off x="9706679" y="3372891"/>
                <a:ext cx="151784" cy="963273"/>
              </a:xfrm>
              <a:custGeom>
                <a:avLst/>
                <a:gdLst>
                  <a:gd name="connsiteX0" fmla="*/ 0 w 151784"/>
                  <a:gd name="connsiteY0" fmla="*/ 963273 h 963273"/>
                  <a:gd name="connsiteX1" fmla="*/ 151785 w 151784"/>
                  <a:gd name="connsiteY1" fmla="*/ 963273 h 963273"/>
                  <a:gd name="connsiteX2" fmla="*/ 151785 w 151784"/>
                  <a:gd name="connsiteY2" fmla="*/ 0 h 963273"/>
                  <a:gd name="connsiteX3" fmla="*/ 0 w 151784"/>
                  <a:gd name="connsiteY3" fmla="*/ 0 h 963273"/>
                </a:gdLst>
                <a:ahLst/>
                <a:cxnLst>
                  <a:cxn ang="0">
                    <a:pos x="connsiteX0" y="connsiteY0"/>
                  </a:cxn>
                  <a:cxn ang="0">
                    <a:pos x="connsiteX1" y="connsiteY1"/>
                  </a:cxn>
                  <a:cxn ang="0">
                    <a:pos x="connsiteX2" y="connsiteY2"/>
                  </a:cxn>
                  <a:cxn ang="0">
                    <a:pos x="connsiteX3" y="connsiteY3"/>
                  </a:cxn>
                </a:cxnLst>
                <a:rect l="l" t="t" r="r" b="b"/>
                <a:pathLst>
                  <a:path w="151784" h="963273">
                    <a:moveTo>
                      <a:pt x="0" y="963273"/>
                    </a:moveTo>
                    <a:lnTo>
                      <a:pt x="151785" y="963273"/>
                    </a:lnTo>
                    <a:lnTo>
                      <a:pt x="151785" y="0"/>
                    </a:lnTo>
                    <a:lnTo>
                      <a:pt x="0" y="0"/>
                    </a:lnTo>
                    <a:close/>
                  </a:path>
                </a:pathLst>
              </a:custGeom>
              <a:solidFill>
                <a:srgbClr val="D7191C"/>
              </a:solidFill>
              <a:ln w="9222" cap="flat">
                <a:solidFill>
                  <a:srgbClr val="000000"/>
                </a:solidFill>
                <a:prstDash val="solid"/>
                <a:miter/>
              </a:ln>
            </p:spPr>
            <p:txBody>
              <a:bodyPr rtlCol="0" anchor="ctr"/>
              <a:lstStyle/>
              <a:p>
                <a:endParaRPr lang="zh-CN" altLang="en-US"/>
              </a:p>
            </p:txBody>
          </p:sp>
          <p:sp>
            <p:nvSpPr>
              <p:cNvPr id="58" name="Freeform: Shape 57">
                <a:extLst>
                  <a:ext uri="{FF2B5EF4-FFF2-40B4-BE49-F238E27FC236}">
                    <a16:creationId xmlns:a16="http://schemas.microsoft.com/office/drawing/2014/main" id="{250B95C1-8FF0-3CBC-57DB-43B7406E19DE}"/>
                  </a:ext>
                </a:extLst>
              </p:cNvPr>
              <p:cNvSpPr/>
              <p:nvPr/>
            </p:nvSpPr>
            <p:spPr>
              <a:xfrm>
                <a:off x="9858464" y="3734120"/>
                <a:ext cx="151780" cy="602044"/>
              </a:xfrm>
              <a:custGeom>
                <a:avLst/>
                <a:gdLst>
                  <a:gd name="connsiteX0" fmla="*/ 0 w 151780"/>
                  <a:gd name="connsiteY0" fmla="*/ 602045 h 602044"/>
                  <a:gd name="connsiteX1" fmla="*/ 151781 w 151780"/>
                  <a:gd name="connsiteY1" fmla="*/ 602045 h 602044"/>
                  <a:gd name="connsiteX2" fmla="*/ 151781 w 151780"/>
                  <a:gd name="connsiteY2" fmla="*/ 0 h 602044"/>
                  <a:gd name="connsiteX3" fmla="*/ 0 w 151780"/>
                  <a:gd name="connsiteY3" fmla="*/ 0 h 602044"/>
                </a:gdLst>
                <a:ahLst/>
                <a:cxnLst>
                  <a:cxn ang="0">
                    <a:pos x="connsiteX0" y="connsiteY0"/>
                  </a:cxn>
                  <a:cxn ang="0">
                    <a:pos x="connsiteX1" y="connsiteY1"/>
                  </a:cxn>
                  <a:cxn ang="0">
                    <a:pos x="connsiteX2" y="connsiteY2"/>
                  </a:cxn>
                  <a:cxn ang="0">
                    <a:pos x="connsiteX3" y="connsiteY3"/>
                  </a:cxn>
                </a:cxnLst>
                <a:rect l="l" t="t" r="r" b="b"/>
                <a:pathLst>
                  <a:path w="151780" h="602044">
                    <a:moveTo>
                      <a:pt x="0" y="602045"/>
                    </a:moveTo>
                    <a:lnTo>
                      <a:pt x="151781" y="602045"/>
                    </a:lnTo>
                    <a:lnTo>
                      <a:pt x="151781" y="0"/>
                    </a:lnTo>
                    <a:lnTo>
                      <a:pt x="0" y="0"/>
                    </a:lnTo>
                    <a:close/>
                  </a:path>
                </a:pathLst>
              </a:custGeom>
              <a:solidFill>
                <a:srgbClr val="D7191C"/>
              </a:solidFill>
              <a:ln w="9222" cap="flat">
                <a:solidFill>
                  <a:srgbClr val="000000"/>
                </a:solidFill>
                <a:prstDash val="solid"/>
                <a:miter/>
              </a:ln>
            </p:spPr>
            <p:txBody>
              <a:bodyPr rtlCol="0" anchor="ctr"/>
              <a:lstStyle/>
              <a:p>
                <a:endParaRPr lang="zh-CN" altLang="en-US"/>
              </a:p>
            </p:txBody>
          </p:sp>
          <p:sp>
            <p:nvSpPr>
              <p:cNvPr id="61" name="Freeform: Shape 60">
                <a:extLst>
                  <a:ext uri="{FF2B5EF4-FFF2-40B4-BE49-F238E27FC236}">
                    <a16:creationId xmlns:a16="http://schemas.microsoft.com/office/drawing/2014/main" id="{57CD9636-A216-587C-27AA-ECBCD6280D9D}"/>
                  </a:ext>
                </a:extLst>
              </p:cNvPr>
              <p:cNvSpPr/>
              <p:nvPr/>
            </p:nvSpPr>
            <p:spPr>
              <a:xfrm>
                <a:off x="8492424" y="4336165"/>
                <a:ext cx="38479" cy="134349"/>
              </a:xfrm>
              <a:custGeom>
                <a:avLst/>
                <a:gdLst>
                  <a:gd name="connsiteX0" fmla="*/ 35 w 38479"/>
                  <a:gd name="connsiteY0" fmla="*/ 63 h 134349"/>
                  <a:gd name="connsiteX1" fmla="*/ 35 w 38479"/>
                  <a:gd name="connsiteY1" fmla="*/ 134413 h 134349"/>
                </a:gdLst>
                <a:ahLst/>
                <a:cxnLst>
                  <a:cxn ang="0">
                    <a:pos x="connsiteX0" y="connsiteY0"/>
                  </a:cxn>
                  <a:cxn ang="0">
                    <a:pos x="connsiteX1" y="connsiteY1"/>
                  </a:cxn>
                </a:cxnLst>
                <a:rect l="l" t="t" r="r" b="b"/>
                <a:pathLst>
                  <a:path w="38479" h="134349">
                    <a:moveTo>
                      <a:pt x="35" y="63"/>
                    </a:moveTo>
                    <a:lnTo>
                      <a:pt x="35" y="134413"/>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64" name="Freeform: Shape 63">
                <a:extLst>
                  <a:ext uri="{FF2B5EF4-FFF2-40B4-BE49-F238E27FC236}">
                    <a16:creationId xmlns:a16="http://schemas.microsoft.com/office/drawing/2014/main" id="{7AB4B007-98EA-36A4-96A8-DC29D8094042}"/>
                  </a:ext>
                </a:extLst>
              </p:cNvPr>
              <p:cNvSpPr/>
              <p:nvPr/>
            </p:nvSpPr>
            <p:spPr>
              <a:xfrm>
                <a:off x="10010245" y="4336165"/>
                <a:ext cx="38479" cy="134349"/>
              </a:xfrm>
              <a:custGeom>
                <a:avLst/>
                <a:gdLst>
                  <a:gd name="connsiteX0" fmla="*/ 74 w 38479"/>
                  <a:gd name="connsiteY0" fmla="*/ 63 h 134349"/>
                  <a:gd name="connsiteX1" fmla="*/ 74 w 38479"/>
                  <a:gd name="connsiteY1" fmla="*/ 134413 h 134349"/>
                </a:gdLst>
                <a:ahLst/>
                <a:cxnLst>
                  <a:cxn ang="0">
                    <a:pos x="connsiteX0" y="connsiteY0"/>
                  </a:cxn>
                  <a:cxn ang="0">
                    <a:pos x="connsiteX1" y="connsiteY1"/>
                  </a:cxn>
                </a:cxnLst>
                <a:rect l="l" t="t" r="r" b="b"/>
                <a:pathLst>
                  <a:path w="38479" h="134349">
                    <a:moveTo>
                      <a:pt x="74" y="63"/>
                    </a:moveTo>
                    <a:lnTo>
                      <a:pt x="74" y="134413"/>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69" name="Freeform: Shape 68">
                <a:extLst>
                  <a:ext uri="{FF2B5EF4-FFF2-40B4-BE49-F238E27FC236}">
                    <a16:creationId xmlns:a16="http://schemas.microsoft.com/office/drawing/2014/main" id="{67CA8EBB-CA6D-AAAF-9FDD-910C1AB1C5A2}"/>
                  </a:ext>
                </a:extLst>
              </p:cNvPr>
              <p:cNvSpPr/>
              <p:nvPr/>
            </p:nvSpPr>
            <p:spPr>
              <a:xfrm>
                <a:off x="8357747" y="4336165"/>
                <a:ext cx="134676" cy="38385"/>
              </a:xfrm>
              <a:custGeom>
                <a:avLst/>
                <a:gdLst>
                  <a:gd name="connsiteX0" fmla="*/ 134712 w 134676"/>
                  <a:gd name="connsiteY0" fmla="*/ 63 h 38385"/>
                  <a:gd name="connsiteX1" fmla="*/ 35 w 134676"/>
                  <a:gd name="connsiteY1" fmla="*/ 63 h 38385"/>
                </a:gdLst>
                <a:ahLst/>
                <a:cxnLst>
                  <a:cxn ang="0">
                    <a:pos x="connsiteX0" y="connsiteY0"/>
                  </a:cxn>
                  <a:cxn ang="0">
                    <a:pos x="connsiteX1" y="connsiteY1"/>
                  </a:cxn>
                </a:cxnLst>
                <a:rect l="l" t="t" r="r" b="b"/>
                <a:pathLst>
                  <a:path w="134676" h="38385">
                    <a:moveTo>
                      <a:pt x="134712" y="63"/>
                    </a:moveTo>
                    <a:lnTo>
                      <a:pt x="35" y="63"/>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72" name="Freeform: Shape 71">
                <a:extLst>
                  <a:ext uri="{FF2B5EF4-FFF2-40B4-BE49-F238E27FC236}">
                    <a16:creationId xmlns:a16="http://schemas.microsoft.com/office/drawing/2014/main" id="{2B6320F9-A610-8494-ED0D-136719ECCC6E}"/>
                  </a:ext>
                </a:extLst>
              </p:cNvPr>
              <p:cNvSpPr/>
              <p:nvPr/>
            </p:nvSpPr>
            <p:spPr>
              <a:xfrm>
                <a:off x="8357747" y="3613708"/>
                <a:ext cx="134676" cy="38385"/>
              </a:xfrm>
              <a:custGeom>
                <a:avLst/>
                <a:gdLst>
                  <a:gd name="connsiteX0" fmla="*/ 134712 w 134676"/>
                  <a:gd name="connsiteY0" fmla="*/ 44 h 38385"/>
                  <a:gd name="connsiteX1" fmla="*/ 35 w 134676"/>
                  <a:gd name="connsiteY1" fmla="*/ 44 h 38385"/>
                </a:gdLst>
                <a:ahLst/>
                <a:cxnLst>
                  <a:cxn ang="0">
                    <a:pos x="connsiteX0" y="connsiteY0"/>
                  </a:cxn>
                  <a:cxn ang="0">
                    <a:pos x="connsiteX1" y="connsiteY1"/>
                  </a:cxn>
                </a:cxnLst>
                <a:rect l="l" t="t" r="r" b="b"/>
                <a:pathLst>
                  <a:path w="134676" h="38385">
                    <a:moveTo>
                      <a:pt x="134712" y="44"/>
                    </a:moveTo>
                    <a:lnTo>
                      <a:pt x="35" y="44"/>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75" name="Freeform: Shape 74">
                <a:extLst>
                  <a:ext uri="{FF2B5EF4-FFF2-40B4-BE49-F238E27FC236}">
                    <a16:creationId xmlns:a16="http://schemas.microsoft.com/office/drawing/2014/main" id="{8A964395-7A93-D532-2341-7F958155D952}"/>
                  </a:ext>
                </a:extLst>
              </p:cNvPr>
              <p:cNvSpPr/>
              <p:nvPr/>
            </p:nvSpPr>
            <p:spPr>
              <a:xfrm>
                <a:off x="8357747" y="2891255"/>
                <a:ext cx="134676" cy="38385"/>
              </a:xfrm>
              <a:custGeom>
                <a:avLst/>
                <a:gdLst>
                  <a:gd name="connsiteX0" fmla="*/ 134712 w 134676"/>
                  <a:gd name="connsiteY0" fmla="*/ 25 h 38385"/>
                  <a:gd name="connsiteX1" fmla="*/ 35 w 134676"/>
                  <a:gd name="connsiteY1" fmla="*/ 25 h 38385"/>
                </a:gdLst>
                <a:ahLst/>
                <a:cxnLst>
                  <a:cxn ang="0">
                    <a:pos x="connsiteX0" y="connsiteY0"/>
                  </a:cxn>
                  <a:cxn ang="0">
                    <a:pos x="connsiteX1" y="connsiteY1"/>
                  </a:cxn>
                </a:cxnLst>
                <a:rect l="l" t="t" r="r" b="b"/>
                <a:pathLst>
                  <a:path w="134676" h="38385">
                    <a:moveTo>
                      <a:pt x="134712" y="25"/>
                    </a:moveTo>
                    <a:lnTo>
                      <a:pt x="35" y="25"/>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78" name="Freeform: Shape 77">
                <a:extLst>
                  <a:ext uri="{FF2B5EF4-FFF2-40B4-BE49-F238E27FC236}">
                    <a16:creationId xmlns:a16="http://schemas.microsoft.com/office/drawing/2014/main" id="{14D64493-643C-6D78-07C3-A7E94852523E}"/>
                  </a:ext>
                </a:extLst>
              </p:cNvPr>
              <p:cNvSpPr/>
              <p:nvPr/>
            </p:nvSpPr>
            <p:spPr>
              <a:xfrm>
                <a:off x="8357747" y="2168798"/>
                <a:ext cx="134676" cy="38385"/>
              </a:xfrm>
              <a:custGeom>
                <a:avLst/>
                <a:gdLst>
                  <a:gd name="connsiteX0" fmla="*/ 134712 w 134676"/>
                  <a:gd name="connsiteY0" fmla="*/ 6 h 38385"/>
                  <a:gd name="connsiteX1" fmla="*/ 35 w 134676"/>
                  <a:gd name="connsiteY1" fmla="*/ 6 h 38385"/>
                </a:gdLst>
                <a:ahLst/>
                <a:cxnLst>
                  <a:cxn ang="0">
                    <a:pos x="connsiteX0" y="connsiteY0"/>
                  </a:cxn>
                  <a:cxn ang="0">
                    <a:pos x="connsiteX1" y="connsiteY1"/>
                  </a:cxn>
                </a:cxnLst>
                <a:rect l="l" t="t" r="r" b="b"/>
                <a:pathLst>
                  <a:path w="134676" h="38385">
                    <a:moveTo>
                      <a:pt x="134712" y="6"/>
                    </a:moveTo>
                    <a:lnTo>
                      <a:pt x="35" y="6"/>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81" name="Freeform: Shape 80">
                <a:extLst>
                  <a:ext uri="{FF2B5EF4-FFF2-40B4-BE49-F238E27FC236}">
                    <a16:creationId xmlns:a16="http://schemas.microsoft.com/office/drawing/2014/main" id="{BCC040F6-E3EC-D352-9D69-DE4601B70308}"/>
                  </a:ext>
                </a:extLst>
              </p:cNvPr>
              <p:cNvSpPr/>
              <p:nvPr/>
            </p:nvSpPr>
            <p:spPr>
              <a:xfrm>
                <a:off x="8492424" y="2168798"/>
                <a:ext cx="38479" cy="2167366"/>
              </a:xfrm>
              <a:custGeom>
                <a:avLst/>
                <a:gdLst>
                  <a:gd name="connsiteX0" fmla="*/ 0 w 38479"/>
                  <a:gd name="connsiteY0" fmla="*/ 2167367 h 2167366"/>
                  <a:gd name="connsiteX1" fmla="*/ 0 w 38479"/>
                  <a:gd name="connsiteY1" fmla="*/ 0 h 2167366"/>
                </a:gdLst>
                <a:ahLst/>
                <a:cxnLst>
                  <a:cxn ang="0">
                    <a:pos x="connsiteX0" y="connsiteY0"/>
                  </a:cxn>
                  <a:cxn ang="0">
                    <a:pos x="connsiteX1" y="connsiteY1"/>
                  </a:cxn>
                </a:cxnLst>
                <a:rect l="l" t="t" r="r" b="b"/>
                <a:pathLst>
                  <a:path w="38479" h="2167366">
                    <a:moveTo>
                      <a:pt x="0" y="2167367"/>
                    </a:moveTo>
                    <a:lnTo>
                      <a:pt x="0" y="0"/>
                    </a:lnTo>
                  </a:path>
                </a:pathLst>
              </a:custGeom>
              <a:noFill/>
              <a:ln w="28575" cap="sq">
                <a:solidFill>
                  <a:srgbClr val="000000"/>
                </a:solidFill>
                <a:prstDash val="solid"/>
                <a:miter/>
              </a:ln>
            </p:spPr>
            <p:txBody>
              <a:bodyPr rtlCol="0" anchor="ctr"/>
              <a:lstStyle/>
              <a:p>
                <a:endParaRPr lang="zh-CN" altLang="en-US"/>
              </a:p>
            </p:txBody>
          </p:sp>
          <p:sp>
            <p:nvSpPr>
              <p:cNvPr id="82" name="Freeform: Shape 81">
                <a:extLst>
                  <a:ext uri="{FF2B5EF4-FFF2-40B4-BE49-F238E27FC236}">
                    <a16:creationId xmlns:a16="http://schemas.microsoft.com/office/drawing/2014/main" id="{2D223979-0942-3A1A-EDCC-C88E6CC848FF}"/>
                  </a:ext>
                </a:extLst>
              </p:cNvPr>
              <p:cNvSpPr/>
              <p:nvPr/>
            </p:nvSpPr>
            <p:spPr>
              <a:xfrm>
                <a:off x="8492424" y="4336165"/>
                <a:ext cx="1897274" cy="38385"/>
              </a:xfrm>
              <a:custGeom>
                <a:avLst/>
                <a:gdLst>
                  <a:gd name="connsiteX0" fmla="*/ 0 w 1897274"/>
                  <a:gd name="connsiteY0" fmla="*/ 0 h 38385"/>
                  <a:gd name="connsiteX1" fmla="*/ 1897275 w 1897274"/>
                  <a:gd name="connsiteY1" fmla="*/ 0 h 38385"/>
                </a:gdLst>
                <a:ahLst/>
                <a:cxnLst>
                  <a:cxn ang="0">
                    <a:pos x="connsiteX0" y="connsiteY0"/>
                  </a:cxn>
                  <a:cxn ang="0">
                    <a:pos x="connsiteX1" y="connsiteY1"/>
                  </a:cxn>
                </a:cxnLst>
                <a:rect l="l" t="t" r="r" b="b"/>
                <a:pathLst>
                  <a:path w="1897274" h="38385">
                    <a:moveTo>
                      <a:pt x="0" y="0"/>
                    </a:moveTo>
                    <a:lnTo>
                      <a:pt x="1897275" y="0"/>
                    </a:lnTo>
                  </a:path>
                </a:pathLst>
              </a:custGeom>
              <a:noFill/>
              <a:ln w="28575" cap="sq">
                <a:solidFill>
                  <a:srgbClr val="000000"/>
                </a:solidFill>
                <a:prstDash val="solid"/>
                <a:miter/>
              </a:ln>
            </p:spPr>
            <p:txBody>
              <a:bodyPr rtlCol="0" anchor="ctr"/>
              <a:lstStyle/>
              <a:p>
                <a:endParaRPr lang="zh-CN" altLang="en-US"/>
              </a:p>
            </p:txBody>
          </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FD378FB5-8141-8D42-709C-3AB3F8BE5E08}"/>
                      </a:ext>
                    </a:extLst>
                  </p:cNvPr>
                  <p:cNvSpPr txBox="1"/>
                  <p:nvPr/>
                </p:nvSpPr>
                <p:spPr>
                  <a:xfrm>
                    <a:off x="8272651" y="4470514"/>
                    <a:ext cx="4395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rPr>
                            <m:t>0</m:t>
                          </m:r>
                        </m:oMath>
                      </m:oMathPara>
                    </a14:m>
                    <a:endParaRPr lang="zh-CN" altLang="en-US" sz="2400" dirty="0"/>
                  </a:p>
                </p:txBody>
              </p:sp>
            </mc:Choice>
            <mc:Fallback xmlns="">
              <p:sp>
                <p:nvSpPr>
                  <p:cNvPr id="84" name="TextBox 83">
                    <a:extLst>
                      <a:ext uri="{FF2B5EF4-FFF2-40B4-BE49-F238E27FC236}">
                        <a16:creationId xmlns:a16="http://schemas.microsoft.com/office/drawing/2014/main" id="{FD378FB5-8141-8D42-709C-3AB3F8BE5E08}"/>
                      </a:ext>
                    </a:extLst>
                  </p:cNvPr>
                  <p:cNvSpPr txBox="1">
                    <a:spLocks noRot="1" noChangeAspect="1" noMove="1" noResize="1" noEditPoints="1" noAdjustHandles="1" noChangeArrowheads="1" noChangeShapeType="1" noTextEdit="1"/>
                  </p:cNvSpPr>
                  <p:nvPr/>
                </p:nvSpPr>
                <p:spPr>
                  <a:xfrm>
                    <a:off x="8272651" y="4470514"/>
                    <a:ext cx="439543" cy="461665"/>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D0F9EB97-D957-DF32-48F7-A6F9AA9394E8}"/>
                      </a:ext>
                    </a:extLst>
                  </p:cNvPr>
                  <p:cNvSpPr txBox="1"/>
                  <p:nvPr/>
                </p:nvSpPr>
                <p:spPr>
                  <a:xfrm>
                    <a:off x="9709255" y="4477353"/>
                    <a:ext cx="60946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rPr>
                            <m:t>20</m:t>
                          </m:r>
                        </m:oMath>
                      </m:oMathPara>
                    </a14:m>
                    <a:endParaRPr lang="zh-CN" altLang="en-US" sz="2400" dirty="0"/>
                  </a:p>
                </p:txBody>
              </p:sp>
            </mc:Choice>
            <mc:Fallback xmlns="">
              <p:sp>
                <p:nvSpPr>
                  <p:cNvPr id="85" name="TextBox 84">
                    <a:extLst>
                      <a:ext uri="{FF2B5EF4-FFF2-40B4-BE49-F238E27FC236}">
                        <a16:creationId xmlns:a16="http://schemas.microsoft.com/office/drawing/2014/main" id="{D0F9EB97-D957-DF32-48F7-A6F9AA9394E8}"/>
                      </a:ext>
                    </a:extLst>
                  </p:cNvPr>
                  <p:cNvSpPr txBox="1">
                    <a:spLocks noRot="1" noChangeAspect="1" noMove="1" noResize="1" noEditPoints="1" noAdjustHandles="1" noChangeArrowheads="1" noChangeShapeType="1" noTextEdit="1"/>
                  </p:cNvSpPr>
                  <p:nvPr/>
                </p:nvSpPr>
                <p:spPr>
                  <a:xfrm>
                    <a:off x="9709255" y="4477353"/>
                    <a:ext cx="609462" cy="461665"/>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25DFD1CC-23D7-EF4C-47BD-721E1353229F}"/>
                      </a:ext>
                    </a:extLst>
                  </p:cNvPr>
                  <p:cNvSpPr txBox="1"/>
                  <p:nvPr/>
                </p:nvSpPr>
                <p:spPr>
                  <a:xfrm>
                    <a:off x="7686637" y="4105331"/>
                    <a:ext cx="6719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rPr>
                            <m:t>0.0</m:t>
                          </m:r>
                        </m:oMath>
                      </m:oMathPara>
                    </a14:m>
                    <a:endParaRPr lang="zh-CN" altLang="en-US" sz="2400" dirty="0"/>
                  </a:p>
                </p:txBody>
              </p:sp>
            </mc:Choice>
            <mc:Fallback xmlns="">
              <p:sp>
                <p:nvSpPr>
                  <p:cNvPr id="86" name="TextBox 85">
                    <a:extLst>
                      <a:ext uri="{FF2B5EF4-FFF2-40B4-BE49-F238E27FC236}">
                        <a16:creationId xmlns:a16="http://schemas.microsoft.com/office/drawing/2014/main" id="{25DFD1CC-23D7-EF4C-47BD-721E1353229F}"/>
                      </a:ext>
                    </a:extLst>
                  </p:cNvPr>
                  <p:cNvSpPr txBox="1">
                    <a:spLocks noRot="1" noChangeAspect="1" noMove="1" noResize="1" noEditPoints="1" noAdjustHandles="1" noChangeArrowheads="1" noChangeShapeType="1" noTextEdit="1"/>
                  </p:cNvSpPr>
                  <p:nvPr/>
                </p:nvSpPr>
                <p:spPr>
                  <a:xfrm>
                    <a:off x="7686637" y="4105331"/>
                    <a:ext cx="671979" cy="461665"/>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967B841A-A69F-E6ED-1C08-289845B98C55}"/>
                      </a:ext>
                    </a:extLst>
                  </p:cNvPr>
                  <p:cNvSpPr txBox="1"/>
                  <p:nvPr/>
                </p:nvSpPr>
                <p:spPr>
                  <a:xfrm>
                    <a:off x="7685767" y="3382874"/>
                    <a:ext cx="6719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rPr>
                            <m:t>0.2</m:t>
                          </m:r>
                        </m:oMath>
                      </m:oMathPara>
                    </a14:m>
                    <a:endParaRPr lang="zh-CN" altLang="en-US" sz="2400" dirty="0"/>
                  </a:p>
                </p:txBody>
              </p:sp>
            </mc:Choice>
            <mc:Fallback xmlns="">
              <p:sp>
                <p:nvSpPr>
                  <p:cNvPr id="87" name="TextBox 86">
                    <a:extLst>
                      <a:ext uri="{FF2B5EF4-FFF2-40B4-BE49-F238E27FC236}">
                        <a16:creationId xmlns:a16="http://schemas.microsoft.com/office/drawing/2014/main" id="{967B841A-A69F-E6ED-1C08-289845B98C55}"/>
                      </a:ext>
                    </a:extLst>
                  </p:cNvPr>
                  <p:cNvSpPr txBox="1">
                    <a:spLocks noRot="1" noChangeAspect="1" noMove="1" noResize="1" noEditPoints="1" noAdjustHandles="1" noChangeArrowheads="1" noChangeShapeType="1" noTextEdit="1"/>
                  </p:cNvSpPr>
                  <p:nvPr/>
                </p:nvSpPr>
                <p:spPr>
                  <a:xfrm>
                    <a:off x="7685767" y="3382874"/>
                    <a:ext cx="671979" cy="461665"/>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249E4A28-9081-2EC9-EE22-0AD19DC32FA1}"/>
                      </a:ext>
                    </a:extLst>
                  </p:cNvPr>
                  <p:cNvSpPr txBox="1"/>
                  <p:nvPr/>
                </p:nvSpPr>
                <p:spPr>
                  <a:xfrm>
                    <a:off x="7684887" y="2659516"/>
                    <a:ext cx="6719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rPr>
                            <m:t>0.4</m:t>
                          </m:r>
                        </m:oMath>
                      </m:oMathPara>
                    </a14:m>
                    <a:endParaRPr lang="zh-CN" altLang="en-US" sz="2400" dirty="0"/>
                  </a:p>
                </p:txBody>
              </p:sp>
            </mc:Choice>
            <mc:Fallback xmlns="">
              <p:sp>
                <p:nvSpPr>
                  <p:cNvPr id="88" name="TextBox 87">
                    <a:extLst>
                      <a:ext uri="{FF2B5EF4-FFF2-40B4-BE49-F238E27FC236}">
                        <a16:creationId xmlns:a16="http://schemas.microsoft.com/office/drawing/2014/main" id="{249E4A28-9081-2EC9-EE22-0AD19DC32FA1}"/>
                      </a:ext>
                    </a:extLst>
                  </p:cNvPr>
                  <p:cNvSpPr txBox="1">
                    <a:spLocks noRot="1" noChangeAspect="1" noMove="1" noResize="1" noEditPoints="1" noAdjustHandles="1" noChangeArrowheads="1" noChangeShapeType="1" noTextEdit="1"/>
                  </p:cNvSpPr>
                  <p:nvPr/>
                </p:nvSpPr>
                <p:spPr>
                  <a:xfrm>
                    <a:off x="7684887" y="2659516"/>
                    <a:ext cx="671979" cy="46166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9C29810A-1439-AD78-F073-EF0541B80737}"/>
                      </a:ext>
                    </a:extLst>
                  </p:cNvPr>
                  <p:cNvSpPr txBox="1"/>
                  <p:nvPr/>
                </p:nvSpPr>
                <p:spPr>
                  <a:xfrm>
                    <a:off x="7684886" y="1936833"/>
                    <a:ext cx="6719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rPr>
                            <m:t>0.6</m:t>
                          </m:r>
                        </m:oMath>
                      </m:oMathPara>
                    </a14:m>
                    <a:endParaRPr lang="zh-CN" altLang="en-US" sz="2400" dirty="0"/>
                  </a:p>
                </p:txBody>
              </p:sp>
            </mc:Choice>
            <mc:Fallback xmlns="">
              <p:sp>
                <p:nvSpPr>
                  <p:cNvPr id="89" name="TextBox 88">
                    <a:extLst>
                      <a:ext uri="{FF2B5EF4-FFF2-40B4-BE49-F238E27FC236}">
                        <a16:creationId xmlns:a16="http://schemas.microsoft.com/office/drawing/2014/main" id="{9C29810A-1439-AD78-F073-EF0541B80737}"/>
                      </a:ext>
                    </a:extLst>
                  </p:cNvPr>
                  <p:cNvSpPr txBox="1">
                    <a:spLocks noRot="1" noChangeAspect="1" noMove="1" noResize="1" noEditPoints="1" noAdjustHandles="1" noChangeArrowheads="1" noChangeShapeType="1" noTextEdit="1"/>
                  </p:cNvSpPr>
                  <p:nvPr/>
                </p:nvSpPr>
                <p:spPr>
                  <a:xfrm>
                    <a:off x="7684886" y="1936833"/>
                    <a:ext cx="671979" cy="461665"/>
                  </a:xfrm>
                  <a:prstGeom prst="rect">
                    <a:avLst/>
                  </a:prstGeom>
                  <a:blipFill>
                    <a:blip r:embed="rId15"/>
                    <a:stretch>
                      <a:fillRect/>
                    </a:stretch>
                  </a:blipFill>
                </p:spPr>
                <p:txBody>
                  <a:bodyPr/>
                  <a:lstStyle/>
                  <a:p>
                    <a:r>
                      <a:rPr lang="zh-CN" altLang="en-US">
                        <a:noFill/>
                      </a:rPr>
                      <a:t> </a:t>
                    </a:r>
                  </a:p>
                </p:txBody>
              </p:sp>
            </mc:Fallback>
          </mc:AlternateContent>
        </p:grpSp>
      </p:grpSp>
      <p:graphicFrame>
        <p:nvGraphicFramePr>
          <p:cNvPr id="92" name="Table 91">
            <a:extLst>
              <a:ext uri="{FF2B5EF4-FFF2-40B4-BE49-F238E27FC236}">
                <a16:creationId xmlns:a16="http://schemas.microsoft.com/office/drawing/2014/main" id="{99321C5B-43EC-000C-CBD3-3E1E1D83EA48}"/>
              </a:ext>
            </a:extLst>
          </p:cNvPr>
          <p:cNvGraphicFramePr>
            <a:graphicFrameLocks noGrp="1"/>
          </p:cNvGraphicFramePr>
          <p:nvPr>
            <p:extLst>
              <p:ext uri="{D42A27DB-BD31-4B8C-83A1-F6EECF244321}">
                <p14:modId xmlns:p14="http://schemas.microsoft.com/office/powerpoint/2010/main" val="3592052132"/>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
        <p:nvSpPr>
          <p:cNvPr id="93" name="Slide Number Placeholder 4">
            <a:extLst>
              <a:ext uri="{FF2B5EF4-FFF2-40B4-BE49-F238E27FC236}">
                <a16:creationId xmlns:a16="http://schemas.microsoft.com/office/drawing/2014/main" id="{1DE21D48-0276-C25F-0B7B-E9BC835AB1B0}"/>
              </a:ext>
            </a:extLst>
          </p:cNvPr>
          <p:cNvSpPr>
            <a:spLocks noGrp="1"/>
          </p:cNvSpPr>
          <p:nvPr>
            <p:ph type="sldNum" sz="quarter" idx="12"/>
          </p:nvPr>
        </p:nvSpPr>
        <p:spPr>
          <a:xfrm>
            <a:off x="10558200" y="6426000"/>
            <a:ext cx="937800" cy="432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4BC627-AC99-AB40-AA77-AD4C10984B8E}" type="slidenum">
              <a:rPr kumimoji="0" lang="en-US" sz="1200" b="0" i="0" u="none" strike="noStrike" kern="1200" cap="none" spc="0" normalizeH="0" baseline="0" noProof="0" smtClean="0">
                <a:ln>
                  <a:noFill/>
                </a:ln>
                <a:solidFill>
                  <a:srgbClr val="EEECE1">
                    <a:lumMod val="50000"/>
                  </a:srgbClr>
                </a:solidFill>
                <a:effectLst/>
                <a:uLnTx/>
                <a:uFillTx/>
                <a:latin typeface="Abril Fatface" panose="02000503000000020003"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srgbClr val="EEECE1">
                  <a:lumMod val="50000"/>
                </a:srgbClr>
              </a:solidFill>
              <a:effectLst/>
              <a:uLnTx/>
              <a:uFillTx/>
              <a:latin typeface="Abril Fatface" panose="02000503000000020003" pitchFamily="2" charset="0"/>
              <a:ea typeface="+mn-ea"/>
              <a:cs typeface="+mn-cs"/>
            </a:endParaRPr>
          </a:p>
        </p:txBody>
      </p:sp>
    </p:spTree>
    <p:extLst>
      <p:ext uri="{BB962C8B-B14F-4D97-AF65-F5344CB8AC3E}">
        <p14:creationId xmlns:p14="http://schemas.microsoft.com/office/powerpoint/2010/main" val="40320036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96865-F401-17C6-F394-DF1E14C3D017}"/>
              </a:ext>
            </a:extLst>
          </p:cNvPr>
          <p:cNvSpPr>
            <a:spLocks noGrp="1" noRot="1" noMove="1" noResize="1" noEditPoints="1" noAdjustHandles="1" noChangeArrowheads="1" noChangeShapeType="1"/>
          </p:cNvSpPr>
          <p:nvPr>
            <p:ph type="title"/>
          </p:nvPr>
        </p:nvSpPr>
        <p:spPr/>
        <p:txBody>
          <a:bodyPr/>
          <a:lstStyle/>
          <a:p>
            <a:r>
              <a:rPr lang="en-US" altLang="zh-CN" dirty="0"/>
              <a:t>Toy Example</a:t>
            </a:r>
            <a:endParaRPr lang="zh-CN" altLang="en-US" dirty="0"/>
          </a:p>
        </p:txBody>
      </p:sp>
      <p:sp>
        <p:nvSpPr>
          <p:cNvPr id="27" name="Freeform: Shape 26">
            <a:extLst>
              <a:ext uri="{FF2B5EF4-FFF2-40B4-BE49-F238E27FC236}">
                <a16:creationId xmlns:a16="http://schemas.microsoft.com/office/drawing/2014/main" id="{72D1F012-56FE-EAC7-3FCA-B8E658FD93D4}"/>
              </a:ext>
            </a:extLst>
          </p:cNvPr>
          <p:cNvSpPr/>
          <p:nvPr/>
        </p:nvSpPr>
        <p:spPr>
          <a:xfrm>
            <a:off x="8470059" y="4842754"/>
            <a:ext cx="45630" cy="159254"/>
          </a:xfrm>
          <a:custGeom>
            <a:avLst/>
            <a:gdLst>
              <a:gd name="connsiteX0" fmla="*/ 169 w 45630"/>
              <a:gd name="connsiteY0" fmla="*/ 56 h 159254"/>
              <a:gd name="connsiteX1" fmla="*/ 169 w 45630"/>
              <a:gd name="connsiteY1" fmla="*/ 159310 h 159254"/>
            </a:gdLst>
            <a:ahLst/>
            <a:cxnLst>
              <a:cxn ang="0">
                <a:pos x="connsiteX0" y="connsiteY0"/>
              </a:cxn>
              <a:cxn ang="0">
                <a:pos x="connsiteX1" y="connsiteY1"/>
              </a:cxn>
            </a:cxnLst>
            <a:rect l="l" t="t" r="r" b="b"/>
            <a:pathLst>
              <a:path w="45630" h="159254">
                <a:moveTo>
                  <a:pt x="169" y="56"/>
                </a:moveTo>
                <a:lnTo>
                  <a:pt x="169" y="159310"/>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31" name="Freeform: Shape 30">
            <a:extLst>
              <a:ext uri="{FF2B5EF4-FFF2-40B4-BE49-F238E27FC236}">
                <a16:creationId xmlns:a16="http://schemas.microsoft.com/office/drawing/2014/main" id="{E2CEC692-BB77-C6FC-2989-B61E1E057DE0}"/>
              </a:ext>
            </a:extLst>
          </p:cNvPr>
          <p:cNvSpPr/>
          <p:nvPr/>
        </p:nvSpPr>
        <p:spPr>
          <a:xfrm>
            <a:off x="9067413" y="4842754"/>
            <a:ext cx="45630" cy="159254"/>
          </a:xfrm>
          <a:custGeom>
            <a:avLst/>
            <a:gdLst>
              <a:gd name="connsiteX0" fmla="*/ 182 w 45630"/>
              <a:gd name="connsiteY0" fmla="*/ 56 h 159254"/>
              <a:gd name="connsiteX1" fmla="*/ 182 w 45630"/>
              <a:gd name="connsiteY1" fmla="*/ 159310 h 159254"/>
            </a:gdLst>
            <a:ahLst/>
            <a:cxnLst>
              <a:cxn ang="0">
                <a:pos x="connsiteX0" y="connsiteY0"/>
              </a:cxn>
              <a:cxn ang="0">
                <a:pos x="connsiteX1" y="connsiteY1"/>
              </a:cxn>
            </a:cxnLst>
            <a:rect l="l" t="t" r="r" b="b"/>
            <a:pathLst>
              <a:path w="45630" h="159254">
                <a:moveTo>
                  <a:pt x="182" y="56"/>
                </a:moveTo>
                <a:lnTo>
                  <a:pt x="182" y="159310"/>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35" name="Freeform: Shape 34">
            <a:extLst>
              <a:ext uri="{FF2B5EF4-FFF2-40B4-BE49-F238E27FC236}">
                <a16:creationId xmlns:a16="http://schemas.microsoft.com/office/drawing/2014/main" id="{71DFF558-2BB4-10BD-C719-E76DD7425B6E}"/>
              </a:ext>
            </a:extLst>
          </p:cNvPr>
          <p:cNvSpPr/>
          <p:nvPr/>
        </p:nvSpPr>
        <p:spPr>
          <a:xfrm>
            <a:off x="9664767" y="4842754"/>
            <a:ext cx="45630" cy="159254"/>
          </a:xfrm>
          <a:custGeom>
            <a:avLst/>
            <a:gdLst>
              <a:gd name="connsiteX0" fmla="*/ 195 w 45630"/>
              <a:gd name="connsiteY0" fmla="*/ 56 h 159254"/>
              <a:gd name="connsiteX1" fmla="*/ 195 w 45630"/>
              <a:gd name="connsiteY1" fmla="*/ 159310 h 159254"/>
            </a:gdLst>
            <a:ahLst/>
            <a:cxnLst>
              <a:cxn ang="0">
                <a:pos x="connsiteX0" y="connsiteY0"/>
              </a:cxn>
              <a:cxn ang="0">
                <a:pos x="connsiteX1" y="connsiteY1"/>
              </a:cxn>
            </a:cxnLst>
            <a:rect l="l" t="t" r="r" b="b"/>
            <a:pathLst>
              <a:path w="45630" h="159254">
                <a:moveTo>
                  <a:pt x="195" y="56"/>
                </a:moveTo>
                <a:lnTo>
                  <a:pt x="195" y="159310"/>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40" name="r1">
            <a:extLst>
              <a:ext uri="{FF2B5EF4-FFF2-40B4-BE49-F238E27FC236}">
                <a16:creationId xmlns:a16="http://schemas.microsoft.com/office/drawing/2014/main" id="{AFC4CB55-889C-0B61-EADE-E6A098BCC4DF}"/>
              </a:ext>
            </a:extLst>
          </p:cNvPr>
          <p:cNvSpPr/>
          <p:nvPr/>
        </p:nvSpPr>
        <p:spPr>
          <a:xfrm>
            <a:off x="1898989" y="2583083"/>
            <a:ext cx="7467123" cy="2152069"/>
          </a:xfrm>
          <a:custGeom>
            <a:avLst/>
            <a:gdLst>
              <a:gd name="connsiteX0" fmla="*/ 0 w 7467123"/>
              <a:gd name="connsiteY0" fmla="*/ 708839 h 2152069"/>
              <a:gd name="connsiteX1" fmla="*/ 152389 w 7467123"/>
              <a:gd name="connsiteY1" fmla="*/ 553798 h 2152069"/>
              <a:gd name="connsiteX2" fmla="*/ 304778 w 7467123"/>
              <a:gd name="connsiteY2" fmla="*/ 382094 h 2152069"/>
              <a:gd name="connsiteX3" fmla="*/ 457171 w 7467123"/>
              <a:gd name="connsiteY3" fmla="*/ 191949 h 2152069"/>
              <a:gd name="connsiteX4" fmla="*/ 609560 w 7467123"/>
              <a:gd name="connsiteY4" fmla="*/ 0 h 2152069"/>
              <a:gd name="connsiteX5" fmla="*/ 761949 w 7467123"/>
              <a:gd name="connsiteY5" fmla="*/ 12895 h 2152069"/>
              <a:gd name="connsiteX6" fmla="*/ 914338 w 7467123"/>
              <a:gd name="connsiteY6" fmla="*/ 27176 h 2152069"/>
              <a:gd name="connsiteX7" fmla="*/ 1066731 w 7467123"/>
              <a:gd name="connsiteY7" fmla="*/ 42990 h 2152069"/>
              <a:gd name="connsiteX8" fmla="*/ 1219120 w 7467123"/>
              <a:gd name="connsiteY8" fmla="*/ 82944 h 2152069"/>
              <a:gd name="connsiteX9" fmla="*/ 1371509 w 7467123"/>
              <a:gd name="connsiteY9" fmla="*/ 251206 h 2152069"/>
              <a:gd name="connsiteX10" fmla="*/ 1523898 w 7467123"/>
              <a:gd name="connsiteY10" fmla="*/ 437538 h 2152069"/>
              <a:gd name="connsiteX11" fmla="*/ 1676291 w 7467123"/>
              <a:gd name="connsiteY11" fmla="*/ 643890 h 2152069"/>
              <a:gd name="connsiteX12" fmla="*/ 1828680 w 7467123"/>
              <a:gd name="connsiteY12" fmla="*/ 804815 h 2152069"/>
              <a:gd name="connsiteX13" fmla="*/ 1981069 w 7467123"/>
              <a:gd name="connsiteY13" fmla="*/ 757716 h 2152069"/>
              <a:gd name="connsiteX14" fmla="*/ 2133458 w 7467123"/>
              <a:gd name="connsiteY14" fmla="*/ 705563 h 2152069"/>
              <a:gd name="connsiteX15" fmla="*/ 2285847 w 7467123"/>
              <a:gd name="connsiteY15" fmla="*/ 647799 h 2152069"/>
              <a:gd name="connsiteX16" fmla="*/ 2438240 w 7467123"/>
              <a:gd name="connsiteY16" fmla="*/ 591377 h 2152069"/>
              <a:gd name="connsiteX17" fmla="*/ 2590629 w 7467123"/>
              <a:gd name="connsiteY17" fmla="*/ 545758 h 2152069"/>
              <a:gd name="connsiteX18" fmla="*/ 2743018 w 7467123"/>
              <a:gd name="connsiteY18" fmla="*/ 495238 h 2152069"/>
              <a:gd name="connsiteX19" fmla="*/ 2895407 w 7467123"/>
              <a:gd name="connsiteY19" fmla="*/ 439289 h 2152069"/>
              <a:gd name="connsiteX20" fmla="*/ 3047801 w 7467123"/>
              <a:gd name="connsiteY20" fmla="*/ 519322 h 2152069"/>
              <a:gd name="connsiteX21" fmla="*/ 3200189 w 7467123"/>
              <a:gd name="connsiteY21" fmla="*/ 832093 h 2152069"/>
              <a:gd name="connsiteX22" fmla="*/ 3352578 w 7467123"/>
              <a:gd name="connsiteY22" fmla="*/ 1178471 h 2152069"/>
              <a:gd name="connsiteX23" fmla="*/ 3504949 w 7467123"/>
              <a:gd name="connsiteY23" fmla="*/ 1562055 h 2152069"/>
              <a:gd name="connsiteX24" fmla="*/ 3657356 w 7467123"/>
              <a:gd name="connsiteY24" fmla="*/ 1815766 h 2152069"/>
              <a:gd name="connsiteX25" fmla="*/ 3809763 w 7467123"/>
              <a:gd name="connsiteY25" fmla="*/ 1901681 h 2152069"/>
              <a:gd name="connsiteX26" fmla="*/ 3962125 w 7467123"/>
              <a:gd name="connsiteY26" fmla="*/ 1996824 h 2152069"/>
              <a:gd name="connsiteX27" fmla="*/ 4114532 w 7467123"/>
              <a:gd name="connsiteY27" fmla="*/ 2102191 h 2152069"/>
              <a:gd name="connsiteX28" fmla="*/ 4266939 w 7467123"/>
              <a:gd name="connsiteY28" fmla="*/ 2152070 h 2152069"/>
              <a:gd name="connsiteX29" fmla="*/ 4419300 w 7467123"/>
              <a:gd name="connsiteY29" fmla="*/ 2152070 h 2152069"/>
              <a:gd name="connsiteX30" fmla="*/ 4571708 w 7467123"/>
              <a:gd name="connsiteY30" fmla="*/ 2152070 h 2152069"/>
              <a:gd name="connsiteX31" fmla="*/ 4724069 w 7467123"/>
              <a:gd name="connsiteY31" fmla="*/ 2152070 h 2152069"/>
              <a:gd name="connsiteX32" fmla="*/ 4876476 w 7467123"/>
              <a:gd name="connsiteY32" fmla="*/ 2152070 h 2152069"/>
              <a:gd name="connsiteX33" fmla="*/ 5028884 w 7467123"/>
              <a:gd name="connsiteY33" fmla="*/ 2152070 h 2152069"/>
              <a:gd name="connsiteX34" fmla="*/ 5181245 w 7467123"/>
              <a:gd name="connsiteY34" fmla="*/ 2152070 h 2152069"/>
              <a:gd name="connsiteX35" fmla="*/ 5333652 w 7467123"/>
              <a:gd name="connsiteY35" fmla="*/ 2152070 h 2152069"/>
              <a:gd name="connsiteX36" fmla="*/ 5486059 w 7467123"/>
              <a:gd name="connsiteY36" fmla="*/ 2152070 h 2152069"/>
              <a:gd name="connsiteX37" fmla="*/ 5638420 w 7467123"/>
              <a:gd name="connsiteY37" fmla="*/ 2152070 h 2152069"/>
              <a:gd name="connsiteX38" fmla="*/ 5790828 w 7467123"/>
              <a:gd name="connsiteY38" fmla="*/ 2152070 h 2152069"/>
              <a:gd name="connsiteX39" fmla="*/ 5943189 w 7467123"/>
              <a:gd name="connsiteY39" fmla="*/ 2152070 h 2152069"/>
              <a:gd name="connsiteX40" fmla="*/ 6095597 w 7467123"/>
              <a:gd name="connsiteY40" fmla="*/ 2152070 h 2152069"/>
              <a:gd name="connsiteX41" fmla="*/ 6248004 w 7467123"/>
              <a:gd name="connsiteY41" fmla="*/ 2152070 h 2152069"/>
              <a:gd name="connsiteX42" fmla="*/ 6400365 w 7467123"/>
              <a:gd name="connsiteY42" fmla="*/ 2152070 h 2152069"/>
              <a:gd name="connsiteX43" fmla="*/ 6552772 w 7467123"/>
              <a:gd name="connsiteY43" fmla="*/ 2152070 h 2152069"/>
              <a:gd name="connsiteX44" fmla="*/ 6705179 w 7467123"/>
              <a:gd name="connsiteY44" fmla="*/ 2152070 h 2152069"/>
              <a:gd name="connsiteX45" fmla="*/ 6857541 w 7467123"/>
              <a:gd name="connsiteY45" fmla="*/ 2152070 h 2152069"/>
              <a:gd name="connsiteX46" fmla="*/ 7009948 w 7467123"/>
              <a:gd name="connsiteY46" fmla="*/ 2152070 h 2152069"/>
              <a:gd name="connsiteX47" fmla="*/ 7162310 w 7467123"/>
              <a:gd name="connsiteY47" fmla="*/ 2152070 h 2152069"/>
              <a:gd name="connsiteX48" fmla="*/ 7314717 w 7467123"/>
              <a:gd name="connsiteY48" fmla="*/ 2152070 h 2152069"/>
              <a:gd name="connsiteX49" fmla="*/ 7467124 w 7467123"/>
              <a:gd name="connsiteY49" fmla="*/ 2152070 h 2152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7467123" h="2152069">
                <a:moveTo>
                  <a:pt x="0" y="708839"/>
                </a:moveTo>
                <a:lnTo>
                  <a:pt x="152389" y="553798"/>
                </a:lnTo>
                <a:lnTo>
                  <a:pt x="304778" y="382094"/>
                </a:lnTo>
                <a:lnTo>
                  <a:pt x="457171" y="191949"/>
                </a:lnTo>
                <a:lnTo>
                  <a:pt x="609560" y="0"/>
                </a:lnTo>
                <a:lnTo>
                  <a:pt x="761949" y="12895"/>
                </a:lnTo>
                <a:lnTo>
                  <a:pt x="914338" y="27176"/>
                </a:lnTo>
                <a:lnTo>
                  <a:pt x="1066731" y="42990"/>
                </a:lnTo>
                <a:lnTo>
                  <a:pt x="1219120" y="82944"/>
                </a:lnTo>
                <a:lnTo>
                  <a:pt x="1371509" y="251206"/>
                </a:lnTo>
                <a:lnTo>
                  <a:pt x="1523898" y="437538"/>
                </a:lnTo>
                <a:lnTo>
                  <a:pt x="1676291" y="643890"/>
                </a:lnTo>
                <a:lnTo>
                  <a:pt x="1828680" y="804815"/>
                </a:lnTo>
                <a:lnTo>
                  <a:pt x="1981069" y="757716"/>
                </a:lnTo>
                <a:lnTo>
                  <a:pt x="2133458" y="705563"/>
                </a:lnTo>
                <a:lnTo>
                  <a:pt x="2285847" y="647799"/>
                </a:lnTo>
                <a:lnTo>
                  <a:pt x="2438240" y="591377"/>
                </a:lnTo>
                <a:lnTo>
                  <a:pt x="2590629" y="545758"/>
                </a:lnTo>
                <a:lnTo>
                  <a:pt x="2743018" y="495238"/>
                </a:lnTo>
                <a:lnTo>
                  <a:pt x="2895407" y="439289"/>
                </a:lnTo>
                <a:lnTo>
                  <a:pt x="3047801" y="519322"/>
                </a:lnTo>
                <a:lnTo>
                  <a:pt x="3200189" y="832093"/>
                </a:lnTo>
                <a:lnTo>
                  <a:pt x="3352578" y="1178471"/>
                </a:lnTo>
                <a:lnTo>
                  <a:pt x="3504949" y="1562055"/>
                </a:lnTo>
                <a:lnTo>
                  <a:pt x="3657356" y="1815766"/>
                </a:lnTo>
                <a:lnTo>
                  <a:pt x="3809763" y="1901681"/>
                </a:lnTo>
                <a:lnTo>
                  <a:pt x="3962125" y="1996824"/>
                </a:lnTo>
                <a:lnTo>
                  <a:pt x="4114532" y="2102191"/>
                </a:lnTo>
                <a:lnTo>
                  <a:pt x="4266939" y="2152070"/>
                </a:lnTo>
                <a:lnTo>
                  <a:pt x="4419300" y="2152070"/>
                </a:lnTo>
                <a:lnTo>
                  <a:pt x="4571708" y="2152070"/>
                </a:lnTo>
                <a:lnTo>
                  <a:pt x="4724069" y="2152070"/>
                </a:lnTo>
                <a:lnTo>
                  <a:pt x="4876476" y="2152070"/>
                </a:lnTo>
                <a:lnTo>
                  <a:pt x="5028884" y="2152070"/>
                </a:lnTo>
                <a:lnTo>
                  <a:pt x="5181245" y="2152070"/>
                </a:lnTo>
                <a:lnTo>
                  <a:pt x="5333652" y="2152070"/>
                </a:lnTo>
                <a:lnTo>
                  <a:pt x="5486059" y="2152070"/>
                </a:lnTo>
                <a:lnTo>
                  <a:pt x="5638420" y="2152070"/>
                </a:lnTo>
                <a:lnTo>
                  <a:pt x="5790828" y="2152070"/>
                </a:lnTo>
                <a:lnTo>
                  <a:pt x="5943189" y="2152070"/>
                </a:lnTo>
                <a:lnTo>
                  <a:pt x="6095597" y="2152070"/>
                </a:lnTo>
                <a:lnTo>
                  <a:pt x="6248004" y="2152070"/>
                </a:lnTo>
                <a:lnTo>
                  <a:pt x="6400365" y="2152070"/>
                </a:lnTo>
                <a:lnTo>
                  <a:pt x="6552772" y="2152070"/>
                </a:lnTo>
                <a:lnTo>
                  <a:pt x="6705179" y="2152070"/>
                </a:lnTo>
                <a:lnTo>
                  <a:pt x="6857541" y="2152070"/>
                </a:lnTo>
                <a:lnTo>
                  <a:pt x="7009948" y="2152070"/>
                </a:lnTo>
                <a:lnTo>
                  <a:pt x="7162310" y="2152070"/>
                </a:lnTo>
                <a:lnTo>
                  <a:pt x="7314717" y="2152070"/>
                </a:lnTo>
                <a:lnTo>
                  <a:pt x="7467124" y="2152070"/>
                </a:lnTo>
              </a:path>
            </a:pathLst>
          </a:custGeom>
          <a:noFill/>
          <a:ln w="28575" cap="sq">
            <a:solidFill>
              <a:srgbClr val="D7191C"/>
            </a:solidFill>
            <a:prstDash val="solid"/>
            <a:round/>
          </a:ln>
        </p:spPr>
        <p:txBody>
          <a:bodyPr rtlCol="0" anchor="ctr"/>
          <a:lstStyle/>
          <a:p>
            <a:endParaRPr lang="zh-CN" altLang="en-US"/>
          </a:p>
        </p:txBody>
      </p:sp>
      <p:sp>
        <p:nvSpPr>
          <p:cNvPr id="41" name="r2">
            <a:extLst>
              <a:ext uri="{FF2B5EF4-FFF2-40B4-BE49-F238E27FC236}">
                <a16:creationId xmlns:a16="http://schemas.microsoft.com/office/drawing/2014/main" id="{17DAA3AA-9AA4-A336-DB09-9941A2B9A69E}"/>
              </a:ext>
            </a:extLst>
          </p:cNvPr>
          <p:cNvSpPr/>
          <p:nvPr/>
        </p:nvSpPr>
        <p:spPr>
          <a:xfrm>
            <a:off x="2496356" y="2583083"/>
            <a:ext cx="7467109" cy="2152069"/>
          </a:xfrm>
          <a:custGeom>
            <a:avLst/>
            <a:gdLst>
              <a:gd name="connsiteX0" fmla="*/ 0 w 7467109"/>
              <a:gd name="connsiteY0" fmla="*/ 708839 h 2152069"/>
              <a:gd name="connsiteX1" fmla="*/ 152389 w 7467109"/>
              <a:gd name="connsiteY1" fmla="*/ 553798 h 2152069"/>
              <a:gd name="connsiteX2" fmla="*/ 304782 w 7467109"/>
              <a:gd name="connsiteY2" fmla="*/ 382094 h 2152069"/>
              <a:gd name="connsiteX3" fmla="*/ 457171 w 7467109"/>
              <a:gd name="connsiteY3" fmla="*/ 191949 h 2152069"/>
              <a:gd name="connsiteX4" fmla="*/ 609560 w 7467109"/>
              <a:gd name="connsiteY4" fmla="*/ 0 h 2152069"/>
              <a:gd name="connsiteX5" fmla="*/ 761949 w 7467109"/>
              <a:gd name="connsiteY5" fmla="*/ 12895 h 2152069"/>
              <a:gd name="connsiteX6" fmla="*/ 914342 w 7467109"/>
              <a:gd name="connsiteY6" fmla="*/ 27176 h 2152069"/>
              <a:gd name="connsiteX7" fmla="*/ 1066731 w 7467109"/>
              <a:gd name="connsiteY7" fmla="*/ 42990 h 2152069"/>
              <a:gd name="connsiteX8" fmla="*/ 1219120 w 7467109"/>
              <a:gd name="connsiteY8" fmla="*/ 82944 h 2152069"/>
              <a:gd name="connsiteX9" fmla="*/ 1371509 w 7467109"/>
              <a:gd name="connsiteY9" fmla="*/ 251206 h 2152069"/>
              <a:gd name="connsiteX10" fmla="*/ 1523898 w 7467109"/>
              <a:gd name="connsiteY10" fmla="*/ 437538 h 2152069"/>
              <a:gd name="connsiteX11" fmla="*/ 1676291 w 7467109"/>
              <a:gd name="connsiteY11" fmla="*/ 643890 h 2152069"/>
              <a:gd name="connsiteX12" fmla="*/ 1828680 w 7467109"/>
              <a:gd name="connsiteY12" fmla="*/ 804815 h 2152069"/>
              <a:gd name="connsiteX13" fmla="*/ 1981069 w 7467109"/>
              <a:gd name="connsiteY13" fmla="*/ 757716 h 2152069"/>
              <a:gd name="connsiteX14" fmla="*/ 2133458 w 7467109"/>
              <a:gd name="connsiteY14" fmla="*/ 705563 h 2152069"/>
              <a:gd name="connsiteX15" fmla="*/ 2285851 w 7467109"/>
              <a:gd name="connsiteY15" fmla="*/ 647799 h 2152069"/>
              <a:gd name="connsiteX16" fmla="*/ 2438240 w 7467109"/>
              <a:gd name="connsiteY16" fmla="*/ 591377 h 2152069"/>
              <a:gd name="connsiteX17" fmla="*/ 2590629 w 7467109"/>
              <a:gd name="connsiteY17" fmla="*/ 545758 h 2152069"/>
              <a:gd name="connsiteX18" fmla="*/ 2743018 w 7467109"/>
              <a:gd name="connsiteY18" fmla="*/ 495238 h 2152069"/>
              <a:gd name="connsiteX19" fmla="*/ 2895398 w 7467109"/>
              <a:gd name="connsiteY19" fmla="*/ 439289 h 2152069"/>
              <a:gd name="connsiteX20" fmla="*/ 3047805 w 7467109"/>
              <a:gd name="connsiteY20" fmla="*/ 519322 h 2152069"/>
              <a:gd name="connsiteX21" fmla="*/ 3200212 w 7467109"/>
              <a:gd name="connsiteY21" fmla="*/ 832093 h 2152069"/>
              <a:gd name="connsiteX22" fmla="*/ 3352574 w 7467109"/>
              <a:gd name="connsiteY22" fmla="*/ 1178471 h 2152069"/>
              <a:gd name="connsiteX23" fmla="*/ 3504981 w 7467109"/>
              <a:gd name="connsiteY23" fmla="*/ 1562055 h 2152069"/>
              <a:gd name="connsiteX24" fmla="*/ 3657342 w 7467109"/>
              <a:gd name="connsiteY24" fmla="*/ 1815766 h 2152069"/>
              <a:gd name="connsiteX25" fmla="*/ 3809749 w 7467109"/>
              <a:gd name="connsiteY25" fmla="*/ 1901681 h 2152069"/>
              <a:gd name="connsiteX26" fmla="*/ 3962156 w 7467109"/>
              <a:gd name="connsiteY26" fmla="*/ 1996824 h 2152069"/>
              <a:gd name="connsiteX27" fmla="*/ 4114518 w 7467109"/>
              <a:gd name="connsiteY27" fmla="*/ 2102191 h 2152069"/>
              <a:gd name="connsiteX28" fmla="*/ 4266925 w 7467109"/>
              <a:gd name="connsiteY28" fmla="*/ 2152070 h 2152069"/>
              <a:gd name="connsiteX29" fmla="*/ 4419332 w 7467109"/>
              <a:gd name="connsiteY29" fmla="*/ 2152070 h 2152069"/>
              <a:gd name="connsiteX30" fmla="*/ 4571694 w 7467109"/>
              <a:gd name="connsiteY30" fmla="*/ 2152070 h 2152069"/>
              <a:gd name="connsiteX31" fmla="*/ 4724101 w 7467109"/>
              <a:gd name="connsiteY31" fmla="*/ 2152070 h 2152069"/>
              <a:gd name="connsiteX32" fmla="*/ 4876463 w 7467109"/>
              <a:gd name="connsiteY32" fmla="*/ 2152070 h 2152069"/>
              <a:gd name="connsiteX33" fmla="*/ 5028870 w 7467109"/>
              <a:gd name="connsiteY33" fmla="*/ 2152070 h 2152069"/>
              <a:gd name="connsiteX34" fmla="*/ 5181277 w 7467109"/>
              <a:gd name="connsiteY34" fmla="*/ 2152070 h 2152069"/>
              <a:gd name="connsiteX35" fmla="*/ 5333638 w 7467109"/>
              <a:gd name="connsiteY35" fmla="*/ 2152070 h 2152069"/>
              <a:gd name="connsiteX36" fmla="*/ 5486045 w 7467109"/>
              <a:gd name="connsiteY36" fmla="*/ 2152070 h 2152069"/>
              <a:gd name="connsiteX37" fmla="*/ 5638453 w 7467109"/>
              <a:gd name="connsiteY37" fmla="*/ 2152070 h 2152069"/>
              <a:gd name="connsiteX38" fmla="*/ 5790814 w 7467109"/>
              <a:gd name="connsiteY38" fmla="*/ 2152070 h 2152069"/>
              <a:gd name="connsiteX39" fmla="*/ 5943221 w 7467109"/>
              <a:gd name="connsiteY39" fmla="*/ 2152070 h 2152069"/>
              <a:gd name="connsiteX40" fmla="*/ 6095582 w 7467109"/>
              <a:gd name="connsiteY40" fmla="*/ 2152070 h 2152069"/>
              <a:gd name="connsiteX41" fmla="*/ 6247990 w 7467109"/>
              <a:gd name="connsiteY41" fmla="*/ 2152070 h 2152069"/>
              <a:gd name="connsiteX42" fmla="*/ 6400397 w 7467109"/>
              <a:gd name="connsiteY42" fmla="*/ 2152070 h 2152069"/>
              <a:gd name="connsiteX43" fmla="*/ 6552759 w 7467109"/>
              <a:gd name="connsiteY43" fmla="*/ 2152070 h 2152069"/>
              <a:gd name="connsiteX44" fmla="*/ 6705166 w 7467109"/>
              <a:gd name="connsiteY44" fmla="*/ 2152070 h 2152069"/>
              <a:gd name="connsiteX45" fmla="*/ 6857527 w 7467109"/>
              <a:gd name="connsiteY45" fmla="*/ 2152070 h 2152069"/>
              <a:gd name="connsiteX46" fmla="*/ 7009934 w 7467109"/>
              <a:gd name="connsiteY46" fmla="*/ 2152070 h 2152069"/>
              <a:gd name="connsiteX47" fmla="*/ 7162341 w 7467109"/>
              <a:gd name="connsiteY47" fmla="*/ 2152070 h 2152069"/>
              <a:gd name="connsiteX48" fmla="*/ 7314703 w 7467109"/>
              <a:gd name="connsiteY48" fmla="*/ 2152070 h 2152069"/>
              <a:gd name="connsiteX49" fmla="*/ 7467110 w 7467109"/>
              <a:gd name="connsiteY49" fmla="*/ 2152070 h 2152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7467109" h="2152069">
                <a:moveTo>
                  <a:pt x="0" y="708839"/>
                </a:moveTo>
                <a:lnTo>
                  <a:pt x="152389" y="553798"/>
                </a:lnTo>
                <a:lnTo>
                  <a:pt x="304782" y="382094"/>
                </a:lnTo>
                <a:lnTo>
                  <a:pt x="457171" y="191949"/>
                </a:lnTo>
                <a:lnTo>
                  <a:pt x="609560" y="0"/>
                </a:lnTo>
                <a:lnTo>
                  <a:pt x="761949" y="12895"/>
                </a:lnTo>
                <a:lnTo>
                  <a:pt x="914342" y="27176"/>
                </a:lnTo>
                <a:lnTo>
                  <a:pt x="1066731" y="42990"/>
                </a:lnTo>
                <a:lnTo>
                  <a:pt x="1219120" y="82944"/>
                </a:lnTo>
                <a:lnTo>
                  <a:pt x="1371509" y="251206"/>
                </a:lnTo>
                <a:lnTo>
                  <a:pt x="1523898" y="437538"/>
                </a:lnTo>
                <a:lnTo>
                  <a:pt x="1676291" y="643890"/>
                </a:lnTo>
                <a:lnTo>
                  <a:pt x="1828680" y="804815"/>
                </a:lnTo>
                <a:lnTo>
                  <a:pt x="1981069" y="757716"/>
                </a:lnTo>
                <a:lnTo>
                  <a:pt x="2133458" y="705563"/>
                </a:lnTo>
                <a:lnTo>
                  <a:pt x="2285851" y="647799"/>
                </a:lnTo>
                <a:lnTo>
                  <a:pt x="2438240" y="591377"/>
                </a:lnTo>
                <a:lnTo>
                  <a:pt x="2590629" y="545758"/>
                </a:lnTo>
                <a:lnTo>
                  <a:pt x="2743018" y="495238"/>
                </a:lnTo>
                <a:lnTo>
                  <a:pt x="2895398" y="439289"/>
                </a:lnTo>
                <a:lnTo>
                  <a:pt x="3047805" y="519322"/>
                </a:lnTo>
                <a:lnTo>
                  <a:pt x="3200212" y="832093"/>
                </a:lnTo>
                <a:lnTo>
                  <a:pt x="3352574" y="1178471"/>
                </a:lnTo>
                <a:lnTo>
                  <a:pt x="3504981" y="1562055"/>
                </a:lnTo>
                <a:lnTo>
                  <a:pt x="3657342" y="1815766"/>
                </a:lnTo>
                <a:lnTo>
                  <a:pt x="3809749" y="1901681"/>
                </a:lnTo>
                <a:lnTo>
                  <a:pt x="3962156" y="1996824"/>
                </a:lnTo>
                <a:lnTo>
                  <a:pt x="4114518" y="2102191"/>
                </a:lnTo>
                <a:lnTo>
                  <a:pt x="4266925" y="2152070"/>
                </a:lnTo>
                <a:lnTo>
                  <a:pt x="4419332" y="2152070"/>
                </a:lnTo>
                <a:lnTo>
                  <a:pt x="4571694" y="2152070"/>
                </a:lnTo>
                <a:lnTo>
                  <a:pt x="4724101" y="2152070"/>
                </a:lnTo>
                <a:lnTo>
                  <a:pt x="4876463" y="2152070"/>
                </a:lnTo>
                <a:lnTo>
                  <a:pt x="5028870" y="2152070"/>
                </a:lnTo>
                <a:lnTo>
                  <a:pt x="5181277" y="2152070"/>
                </a:lnTo>
                <a:lnTo>
                  <a:pt x="5333638" y="2152070"/>
                </a:lnTo>
                <a:lnTo>
                  <a:pt x="5486045" y="2152070"/>
                </a:lnTo>
                <a:lnTo>
                  <a:pt x="5638453" y="2152070"/>
                </a:lnTo>
                <a:lnTo>
                  <a:pt x="5790814" y="2152070"/>
                </a:lnTo>
                <a:lnTo>
                  <a:pt x="5943221" y="2152070"/>
                </a:lnTo>
                <a:lnTo>
                  <a:pt x="6095582" y="2152070"/>
                </a:lnTo>
                <a:lnTo>
                  <a:pt x="6247990" y="2152070"/>
                </a:lnTo>
                <a:lnTo>
                  <a:pt x="6400397" y="2152070"/>
                </a:lnTo>
                <a:lnTo>
                  <a:pt x="6552759" y="2152070"/>
                </a:lnTo>
                <a:lnTo>
                  <a:pt x="6705166" y="2152070"/>
                </a:lnTo>
                <a:lnTo>
                  <a:pt x="6857527" y="2152070"/>
                </a:lnTo>
                <a:lnTo>
                  <a:pt x="7009934" y="2152070"/>
                </a:lnTo>
                <a:lnTo>
                  <a:pt x="7162341" y="2152070"/>
                </a:lnTo>
                <a:lnTo>
                  <a:pt x="7314703" y="2152070"/>
                </a:lnTo>
                <a:lnTo>
                  <a:pt x="7467110" y="2152070"/>
                </a:lnTo>
              </a:path>
            </a:pathLst>
          </a:custGeom>
          <a:noFill/>
          <a:ln w="28575" cap="flat">
            <a:solidFill>
              <a:srgbClr val="ABDDA4"/>
            </a:solidFill>
            <a:custDash>
              <a:ds d="416250" sp="180000"/>
            </a:custDash>
            <a:round/>
          </a:ln>
        </p:spPr>
        <p:txBody>
          <a:bodyPr rtlCol="0" anchor="ctr"/>
          <a:lstStyle/>
          <a:p>
            <a:endParaRPr lang="zh-CN" altLang="en-US"/>
          </a:p>
        </p:txBody>
      </p:sp>
      <p:sp>
        <p:nvSpPr>
          <p:cNvPr id="42" name="r3">
            <a:extLst>
              <a:ext uri="{FF2B5EF4-FFF2-40B4-BE49-F238E27FC236}">
                <a16:creationId xmlns:a16="http://schemas.microsoft.com/office/drawing/2014/main" id="{2B9ACA57-75C3-B316-4F88-8BB6F7D83DE2}"/>
              </a:ext>
            </a:extLst>
          </p:cNvPr>
          <p:cNvSpPr/>
          <p:nvPr/>
        </p:nvSpPr>
        <p:spPr>
          <a:xfrm>
            <a:off x="3093724" y="2583083"/>
            <a:ext cx="7467096" cy="2152069"/>
          </a:xfrm>
          <a:custGeom>
            <a:avLst/>
            <a:gdLst>
              <a:gd name="connsiteX0" fmla="*/ 0 w 7467096"/>
              <a:gd name="connsiteY0" fmla="*/ 708839 h 2152069"/>
              <a:gd name="connsiteX1" fmla="*/ 152393 w 7467096"/>
              <a:gd name="connsiteY1" fmla="*/ 553798 h 2152069"/>
              <a:gd name="connsiteX2" fmla="*/ 304782 w 7467096"/>
              <a:gd name="connsiteY2" fmla="*/ 382094 h 2152069"/>
              <a:gd name="connsiteX3" fmla="*/ 457171 w 7467096"/>
              <a:gd name="connsiteY3" fmla="*/ 191949 h 2152069"/>
              <a:gd name="connsiteX4" fmla="*/ 609560 w 7467096"/>
              <a:gd name="connsiteY4" fmla="*/ 0 h 2152069"/>
              <a:gd name="connsiteX5" fmla="*/ 761953 w 7467096"/>
              <a:gd name="connsiteY5" fmla="*/ 12895 h 2152069"/>
              <a:gd name="connsiteX6" fmla="*/ 914342 w 7467096"/>
              <a:gd name="connsiteY6" fmla="*/ 27176 h 2152069"/>
              <a:gd name="connsiteX7" fmla="*/ 1066731 w 7467096"/>
              <a:gd name="connsiteY7" fmla="*/ 42990 h 2152069"/>
              <a:gd name="connsiteX8" fmla="*/ 1219120 w 7467096"/>
              <a:gd name="connsiteY8" fmla="*/ 82944 h 2152069"/>
              <a:gd name="connsiteX9" fmla="*/ 1371514 w 7467096"/>
              <a:gd name="connsiteY9" fmla="*/ 251206 h 2152069"/>
              <a:gd name="connsiteX10" fmla="*/ 1523903 w 7467096"/>
              <a:gd name="connsiteY10" fmla="*/ 437538 h 2152069"/>
              <a:gd name="connsiteX11" fmla="*/ 1676291 w 7467096"/>
              <a:gd name="connsiteY11" fmla="*/ 643890 h 2152069"/>
              <a:gd name="connsiteX12" fmla="*/ 1828680 w 7467096"/>
              <a:gd name="connsiteY12" fmla="*/ 804815 h 2152069"/>
              <a:gd name="connsiteX13" fmla="*/ 1981069 w 7467096"/>
              <a:gd name="connsiteY13" fmla="*/ 757716 h 2152069"/>
              <a:gd name="connsiteX14" fmla="*/ 2133463 w 7467096"/>
              <a:gd name="connsiteY14" fmla="*/ 705563 h 2152069"/>
              <a:gd name="connsiteX15" fmla="*/ 2285847 w 7467096"/>
              <a:gd name="connsiteY15" fmla="*/ 647799 h 2152069"/>
              <a:gd name="connsiteX16" fmla="*/ 2438254 w 7467096"/>
              <a:gd name="connsiteY16" fmla="*/ 591377 h 2152069"/>
              <a:gd name="connsiteX17" fmla="*/ 2590616 w 7467096"/>
              <a:gd name="connsiteY17" fmla="*/ 545758 h 2152069"/>
              <a:gd name="connsiteX18" fmla="*/ 2743023 w 7467096"/>
              <a:gd name="connsiteY18" fmla="*/ 495238 h 2152069"/>
              <a:gd name="connsiteX19" fmla="*/ 2895430 w 7467096"/>
              <a:gd name="connsiteY19" fmla="*/ 439289 h 2152069"/>
              <a:gd name="connsiteX20" fmla="*/ 3047791 w 7467096"/>
              <a:gd name="connsiteY20" fmla="*/ 519322 h 2152069"/>
              <a:gd name="connsiteX21" fmla="*/ 3200199 w 7467096"/>
              <a:gd name="connsiteY21" fmla="*/ 832093 h 2152069"/>
              <a:gd name="connsiteX22" fmla="*/ 3352560 w 7467096"/>
              <a:gd name="connsiteY22" fmla="*/ 1178471 h 2152069"/>
              <a:gd name="connsiteX23" fmla="*/ 3504967 w 7467096"/>
              <a:gd name="connsiteY23" fmla="*/ 1562055 h 2152069"/>
              <a:gd name="connsiteX24" fmla="*/ 3657374 w 7467096"/>
              <a:gd name="connsiteY24" fmla="*/ 1815766 h 2152069"/>
              <a:gd name="connsiteX25" fmla="*/ 3809736 w 7467096"/>
              <a:gd name="connsiteY25" fmla="*/ 1901681 h 2152069"/>
              <a:gd name="connsiteX26" fmla="*/ 3962143 w 7467096"/>
              <a:gd name="connsiteY26" fmla="*/ 1996824 h 2152069"/>
              <a:gd name="connsiteX27" fmla="*/ 4114550 w 7467096"/>
              <a:gd name="connsiteY27" fmla="*/ 2102191 h 2152069"/>
              <a:gd name="connsiteX28" fmla="*/ 4266912 w 7467096"/>
              <a:gd name="connsiteY28" fmla="*/ 2152070 h 2152069"/>
              <a:gd name="connsiteX29" fmla="*/ 4419319 w 7467096"/>
              <a:gd name="connsiteY29" fmla="*/ 2152070 h 2152069"/>
              <a:gd name="connsiteX30" fmla="*/ 4571680 w 7467096"/>
              <a:gd name="connsiteY30" fmla="*/ 2152070 h 2152069"/>
              <a:gd name="connsiteX31" fmla="*/ 4724087 w 7467096"/>
              <a:gd name="connsiteY31" fmla="*/ 2152070 h 2152069"/>
              <a:gd name="connsiteX32" fmla="*/ 4876494 w 7467096"/>
              <a:gd name="connsiteY32" fmla="*/ 2152070 h 2152069"/>
              <a:gd name="connsiteX33" fmla="*/ 5028856 w 7467096"/>
              <a:gd name="connsiteY33" fmla="*/ 2152070 h 2152069"/>
              <a:gd name="connsiteX34" fmla="*/ 5181263 w 7467096"/>
              <a:gd name="connsiteY34" fmla="*/ 2152070 h 2152069"/>
              <a:gd name="connsiteX35" fmla="*/ 5333671 w 7467096"/>
              <a:gd name="connsiteY35" fmla="*/ 2152070 h 2152069"/>
              <a:gd name="connsiteX36" fmla="*/ 5486032 w 7467096"/>
              <a:gd name="connsiteY36" fmla="*/ 2152070 h 2152069"/>
              <a:gd name="connsiteX37" fmla="*/ 5638439 w 7467096"/>
              <a:gd name="connsiteY37" fmla="*/ 2152070 h 2152069"/>
              <a:gd name="connsiteX38" fmla="*/ 5790800 w 7467096"/>
              <a:gd name="connsiteY38" fmla="*/ 2152070 h 2152069"/>
              <a:gd name="connsiteX39" fmla="*/ 5943207 w 7467096"/>
              <a:gd name="connsiteY39" fmla="*/ 2152070 h 2152069"/>
              <a:gd name="connsiteX40" fmla="*/ 6095615 w 7467096"/>
              <a:gd name="connsiteY40" fmla="*/ 2152070 h 2152069"/>
              <a:gd name="connsiteX41" fmla="*/ 6247976 w 7467096"/>
              <a:gd name="connsiteY41" fmla="*/ 2152070 h 2152069"/>
              <a:gd name="connsiteX42" fmla="*/ 6400384 w 7467096"/>
              <a:gd name="connsiteY42" fmla="*/ 2152070 h 2152069"/>
              <a:gd name="connsiteX43" fmla="*/ 6552790 w 7467096"/>
              <a:gd name="connsiteY43" fmla="*/ 2152070 h 2152069"/>
              <a:gd name="connsiteX44" fmla="*/ 6705152 w 7467096"/>
              <a:gd name="connsiteY44" fmla="*/ 2152070 h 2152069"/>
              <a:gd name="connsiteX45" fmla="*/ 6857559 w 7467096"/>
              <a:gd name="connsiteY45" fmla="*/ 2152070 h 2152069"/>
              <a:gd name="connsiteX46" fmla="*/ 7009921 w 7467096"/>
              <a:gd name="connsiteY46" fmla="*/ 2152070 h 2152069"/>
              <a:gd name="connsiteX47" fmla="*/ 7162328 w 7467096"/>
              <a:gd name="connsiteY47" fmla="*/ 2152070 h 2152069"/>
              <a:gd name="connsiteX48" fmla="*/ 7314735 w 7467096"/>
              <a:gd name="connsiteY48" fmla="*/ 2152070 h 2152069"/>
              <a:gd name="connsiteX49" fmla="*/ 7467096 w 7467096"/>
              <a:gd name="connsiteY49" fmla="*/ 2152070 h 2152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7467096" h="2152069">
                <a:moveTo>
                  <a:pt x="0" y="708839"/>
                </a:moveTo>
                <a:lnTo>
                  <a:pt x="152393" y="553798"/>
                </a:lnTo>
                <a:lnTo>
                  <a:pt x="304782" y="382094"/>
                </a:lnTo>
                <a:lnTo>
                  <a:pt x="457171" y="191949"/>
                </a:lnTo>
                <a:lnTo>
                  <a:pt x="609560" y="0"/>
                </a:lnTo>
                <a:lnTo>
                  <a:pt x="761953" y="12895"/>
                </a:lnTo>
                <a:lnTo>
                  <a:pt x="914342" y="27176"/>
                </a:lnTo>
                <a:lnTo>
                  <a:pt x="1066731" y="42990"/>
                </a:lnTo>
                <a:lnTo>
                  <a:pt x="1219120" y="82944"/>
                </a:lnTo>
                <a:lnTo>
                  <a:pt x="1371514" y="251206"/>
                </a:lnTo>
                <a:lnTo>
                  <a:pt x="1523903" y="437538"/>
                </a:lnTo>
                <a:lnTo>
                  <a:pt x="1676291" y="643890"/>
                </a:lnTo>
                <a:lnTo>
                  <a:pt x="1828680" y="804815"/>
                </a:lnTo>
                <a:lnTo>
                  <a:pt x="1981069" y="757716"/>
                </a:lnTo>
                <a:lnTo>
                  <a:pt x="2133463" y="705563"/>
                </a:lnTo>
                <a:lnTo>
                  <a:pt x="2285847" y="647799"/>
                </a:lnTo>
                <a:lnTo>
                  <a:pt x="2438254" y="591377"/>
                </a:lnTo>
                <a:lnTo>
                  <a:pt x="2590616" y="545758"/>
                </a:lnTo>
                <a:lnTo>
                  <a:pt x="2743023" y="495238"/>
                </a:lnTo>
                <a:lnTo>
                  <a:pt x="2895430" y="439289"/>
                </a:lnTo>
                <a:lnTo>
                  <a:pt x="3047791" y="519322"/>
                </a:lnTo>
                <a:lnTo>
                  <a:pt x="3200199" y="832093"/>
                </a:lnTo>
                <a:lnTo>
                  <a:pt x="3352560" y="1178471"/>
                </a:lnTo>
                <a:lnTo>
                  <a:pt x="3504967" y="1562055"/>
                </a:lnTo>
                <a:lnTo>
                  <a:pt x="3657374" y="1815766"/>
                </a:lnTo>
                <a:lnTo>
                  <a:pt x="3809736" y="1901681"/>
                </a:lnTo>
                <a:lnTo>
                  <a:pt x="3962143" y="1996824"/>
                </a:lnTo>
                <a:lnTo>
                  <a:pt x="4114550" y="2102191"/>
                </a:lnTo>
                <a:lnTo>
                  <a:pt x="4266912" y="2152070"/>
                </a:lnTo>
                <a:lnTo>
                  <a:pt x="4419319" y="2152070"/>
                </a:lnTo>
                <a:lnTo>
                  <a:pt x="4571680" y="2152070"/>
                </a:lnTo>
                <a:lnTo>
                  <a:pt x="4724087" y="2152070"/>
                </a:lnTo>
                <a:lnTo>
                  <a:pt x="4876494" y="2152070"/>
                </a:lnTo>
                <a:lnTo>
                  <a:pt x="5028856" y="2152070"/>
                </a:lnTo>
                <a:lnTo>
                  <a:pt x="5181263" y="2152070"/>
                </a:lnTo>
                <a:lnTo>
                  <a:pt x="5333671" y="2152070"/>
                </a:lnTo>
                <a:lnTo>
                  <a:pt x="5486032" y="2152070"/>
                </a:lnTo>
                <a:lnTo>
                  <a:pt x="5638439" y="2152070"/>
                </a:lnTo>
                <a:lnTo>
                  <a:pt x="5790800" y="2152070"/>
                </a:lnTo>
                <a:lnTo>
                  <a:pt x="5943207" y="2152070"/>
                </a:lnTo>
                <a:lnTo>
                  <a:pt x="6095615" y="2152070"/>
                </a:lnTo>
                <a:lnTo>
                  <a:pt x="6247976" y="2152070"/>
                </a:lnTo>
                <a:lnTo>
                  <a:pt x="6400384" y="2152070"/>
                </a:lnTo>
                <a:lnTo>
                  <a:pt x="6552790" y="2152070"/>
                </a:lnTo>
                <a:lnTo>
                  <a:pt x="6705152" y="2152070"/>
                </a:lnTo>
                <a:lnTo>
                  <a:pt x="6857559" y="2152070"/>
                </a:lnTo>
                <a:lnTo>
                  <a:pt x="7009921" y="2152070"/>
                </a:lnTo>
                <a:lnTo>
                  <a:pt x="7162328" y="2152070"/>
                </a:lnTo>
                <a:lnTo>
                  <a:pt x="7314735" y="2152070"/>
                </a:lnTo>
                <a:lnTo>
                  <a:pt x="7467096" y="2152070"/>
                </a:lnTo>
              </a:path>
            </a:pathLst>
          </a:custGeom>
          <a:noFill/>
          <a:ln w="28575" cap="flat">
            <a:solidFill>
              <a:srgbClr val="2B83BA"/>
            </a:solidFill>
            <a:custDash>
              <a:ds d="720000" sp="180000"/>
              <a:ds d="112500" sp="180000"/>
            </a:custDash>
            <a:round/>
          </a:ln>
        </p:spPr>
        <p:txBody>
          <a:bodyPr rtlCol="0" anchor="ctr"/>
          <a:lstStyle/>
          <a:p>
            <a:endParaRPr lang="zh-CN" altLang="en-US"/>
          </a:p>
        </p:txBody>
      </p:sp>
      <p:sp>
        <p:nvSpPr>
          <p:cNvPr id="49" name="Freeform: Shape 48">
            <a:extLst>
              <a:ext uri="{FF2B5EF4-FFF2-40B4-BE49-F238E27FC236}">
                <a16:creationId xmlns:a16="http://schemas.microsoft.com/office/drawing/2014/main" id="{3A79593B-FD50-2096-2DC6-71849C5D90A9}"/>
              </a:ext>
            </a:extLst>
          </p:cNvPr>
          <p:cNvSpPr/>
          <p:nvPr/>
        </p:nvSpPr>
        <p:spPr>
          <a:xfrm>
            <a:off x="1465897" y="2475479"/>
            <a:ext cx="45630" cy="2367274"/>
          </a:xfrm>
          <a:custGeom>
            <a:avLst/>
            <a:gdLst>
              <a:gd name="connsiteX0" fmla="*/ 0 w 45630"/>
              <a:gd name="connsiteY0" fmla="*/ 2367275 h 2367274"/>
              <a:gd name="connsiteX1" fmla="*/ 0 w 45630"/>
              <a:gd name="connsiteY1" fmla="*/ 0 h 2367274"/>
            </a:gdLst>
            <a:ahLst/>
            <a:cxnLst>
              <a:cxn ang="0">
                <a:pos x="connsiteX0" y="connsiteY0"/>
              </a:cxn>
              <a:cxn ang="0">
                <a:pos x="connsiteX1" y="connsiteY1"/>
              </a:cxn>
            </a:cxnLst>
            <a:rect l="l" t="t" r="r" b="b"/>
            <a:pathLst>
              <a:path w="45630" h="2367274">
                <a:moveTo>
                  <a:pt x="0" y="2367275"/>
                </a:moveTo>
                <a:lnTo>
                  <a:pt x="0" y="0"/>
                </a:lnTo>
              </a:path>
            </a:pathLst>
          </a:custGeom>
          <a:noFill/>
          <a:ln w="28575" cap="sq">
            <a:solidFill>
              <a:srgbClr val="000000"/>
            </a:solidFill>
            <a:prstDash val="solid"/>
            <a:miter/>
          </a:ln>
        </p:spPr>
        <p:txBody>
          <a:bodyPr rtlCol="0" anchor="ctr"/>
          <a:lstStyle/>
          <a:p>
            <a:endParaRPr lang="zh-CN" altLang="en-US"/>
          </a:p>
        </p:txBody>
      </p:sp>
      <p:sp>
        <p:nvSpPr>
          <p:cNvPr id="50" name="Freeform: Shape 49">
            <a:extLst>
              <a:ext uri="{FF2B5EF4-FFF2-40B4-BE49-F238E27FC236}">
                <a16:creationId xmlns:a16="http://schemas.microsoft.com/office/drawing/2014/main" id="{7DDEA3A0-3210-2053-C900-4FB7365D1416}"/>
              </a:ext>
            </a:extLst>
          </p:cNvPr>
          <p:cNvSpPr/>
          <p:nvPr/>
        </p:nvSpPr>
        <p:spPr>
          <a:xfrm>
            <a:off x="1465897" y="4842754"/>
            <a:ext cx="9528050" cy="45501"/>
          </a:xfrm>
          <a:custGeom>
            <a:avLst/>
            <a:gdLst>
              <a:gd name="connsiteX0" fmla="*/ 0 w 9528050"/>
              <a:gd name="connsiteY0" fmla="*/ 0 h 45501"/>
              <a:gd name="connsiteX1" fmla="*/ 9528051 w 9528050"/>
              <a:gd name="connsiteY1" fmla="*/ 0 h 45501"/>
            </a:gdLst>
            <a:ahLst/>
            <a:cxnLst>
              <a:cxn ang="0">
                <a:pos x="connsiteX0" y="connsiteY0"/>
              </a:cxn>
              <a:cxn ang="0">
                <a:pos x="connsiteX1" y="connsiteY1"/>
              </a:cxn>
            </a:cxnLst>
            <a:rect l="l" t="t" r="r" b="b"/>
            <a:pathLst>
              <a:path w="9528050" h="45501">
                <a:moveTo>
                  <a:pt x="0" y="0"/>
                </a:moveTo>
                <a:lnTo>
                  <a:pt x="9528051" y="0"/>
                </a:lnTo>
              </a:path>
            </a:pathLst>
          </a:custGeom>
          <a:noFill/>
          <a:ln w="28575" cap="sq">
            <a:solidFill>
              <a:srgbClr val="000000"/>
            </a:solidFill>
            <a:prstDash val="solid"/>
            <a:miter/>
          </a:ln>
        </p:spPr>
        <p:txBody>
          <a:bodyPr rtlCol="0" anchor="ctr"/>
          <a:lstStyle/>
          <a:p>
            <a:endParaRPr lang="zh-CN" altLang="en-US"/>
          </a:p>
        </p:txBody>
      </p:sp>
      <p:sp>
        <p:nvSpPr>
          <p:cNvPr id="52" name="Freeform: Shape 51">
            <a:extLst>
              <a:ext uri="{FF2B5EF4-FFF2-40B4-BE49-F238E27FC236}">
                <a16:creationId xmlns:a16="http://schemas.microsoft.com/office/drawing/2014/main" id="{0D6970D9-ACAC-0C39-E759-DCB2BDE76D87}"/>
              </a:ext>
            </a:extLst>
          </p:cNvPr>
          <p:cNvSpPr/>
          <p:nvPr/>
        </p:nvSpPr>
        <p:spPr>
          <a:xfrm>
            <a:off x="9829449" y="2657484"/>
            <a:ext cx="981975" cy="1507624"/>
          </a:xfrm>
          <a:custGeom>
            <a:avLst/>
            <a:gdLst>
              <a:gd name="connsiteX0" fmla="*/ 73009 w 981975"/>
              <a:gd name="connsiteY0" fmla="*/ 1507624 h 1507624"/>
              <a:gd name="connsiteX1" fmla="*/ 908967 w 981975"/>
              <a:gd name="connsiteY1" fmla="*/ 1507624 h 1507624"/>
              <a:gd name="connsiteX2" fmla="*/ 981976 w 981975"/>
              <a:gd name="connsiteY2" fmla="*/ 1434827 h 1507624"/>
              <a:gd name="connsiteX3" fmla="*/ 981976 w 981975"/>
              <a:gd name="connsiteY3" fmla="*/ 72802 h 1507624"/>
              <a:gd name="connsiteX4" fmla="*/ 908967 w 981975"/>
              <a:gd name="connsiteY4" fmla="*/ 0 h 1507624"/>
              <a:gd name="connsiteX5" fmla="*/ 73009 w 981975"/>
              <a:gd name="connsiteY5" fmla="*/ 0 h 1507624"/>
              <a:gd name="connsiteX6" fmla="*/ 0 w 981975"/>
              <a:gd name="connsiteY6" fmla="*/ 72802 h 1507624"/>
              <a:gd name="connsiteX7" fmla="*/ 0 w 981975"/>
              <a:gd name="connsiteY7" fmla="*/ 1434827 h 1507624"/>
              <a:gd name="connsiteX8" fmla="*/ 73009 w 981975"/>
              <a:gd name="connsiteY8" fmla="*/ 1507624 h 150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1975" h="1507624">
                <a:moveTo>
                  <a:pt x="73009" y="1507624"/>
                </a:moveTo>
                <a:lnTo>
                  <a:pt x="908967" y="1507624"/>
                </a:lnTo>
                <a:cubicBezTo>
                  <a:pt x="957609" y="1507624"/>
                  <a:pt x="981976" y="1483359"/>
                  <a:pt x="981976" y="1434827"/>
                </a:cubicBezTo>
                <a:lnTo>
                  <a:pt x="981976" y="72802"/>
                </a:lnTo>
                <a:cubicBezTo>
                  <a:pt x="981976" y="24267"/>
                  <a:pt x="957609" y="0"/>
                  <a:pt x="908967" y="0"/>
                </a:cubicBezTo>
                <a:lnTo>
                  <a:pt x="73009" y="0"/>
                </a:lnTo>
                <a:cubicBezTo>
                  <a:pt x="24321" y="0"/>
                  <a:pt x="0" y="24267"/>
                  <a:pt x="0" y="72802"/>
                </a:cubicBezTo>
                <a:lnTo>
                  <a:pt x="0" y="1434827"/>
                </a:lnTo>
                <a:cubicBezTo>
                  <a:pt x="0" y="1483359"/>
                  <a:pt x="24321" y="1507624"/>
                  <a:pt x="73009" y="1507624"/>
                </a:cubicBezTo>
                <a:close/>
              </a:path>
            </a:pathLst>
          </a:custGeom>
          <a:solidFill>
            <a:srgbClr val="FFFFFF">
              <a:alpha val="80000"/>
            </a:srgbClr>
          </a:solidFill>
          <a:ln w="10949" cap="flat">
            <a:solidFill>
              <a:srgbClr val="CCCCCC">
                <a:alpha val="80000"/>
              </a:srgbClr>
            </a:solidFill>
            <a:prstDash val="solid"/>
            <a:miter/>
          </a:ln>
        </p:spPr>
        <p:txBody>
          <a:bodyPr rtlCol="0" anchor="ctr"/>
          <a:lstStyle/>
          <a:p>
            <a:endParaRPr lang="zh-CN" altLang="en-US" dirty="0"/>
          </a:p>
        </p:txBody>
      </p:sp>
      <p:grpSp>
        <p:nvGrpSpPr>
          <p:cNvPr id="84" name="Group 83">
            <a:extLst>
              <a:ext uri="{FF2B5EF4-FFF2-40B4-BE49-F238E27FC236}">
                <a16:creationId xmlns:a16="http://schemas.microsoft.com/office/drawing/2014/main" id="{C407E742-2F3D-215A-D074-7286BF5AE0FE}"/>
              </a:ext>
            </a:extLst>
          </p:cNvPr>
          <p:cNvGrpSpPr/>
          <p:nvPr/>
        </p:nvGrpSpPr>
        <p:grpSpPr>
          <a:xfrm>
            <a:off x="9902458" y="2673023"/>
            <a:ext cx="893217" cy="369332"/>
            <a:chOff x="9902458" y="2673023"/>
            <a:chExt cx="893217" cy="369332"/>
          </a:xfrm>
        </p:grpSpPr>
        <p:sp>
          <p:nvSpPr>
            <p:cNvPr id="53" name="Freeform: Shape 52">
              <a:extLst>
                <a:ext uri="{FF2B5EF4-FFF2-40B4-BE49-F238E27FC236}">
                  <a16:creationId xmlns:a16="http://schemas.microsoft.com/office/drawing/2014/main" id="{E8824644-D6A4-9C3C-2F77-4E9A0B1F50EA}"/>
                </a:ext>
              </a:extLst>
            </p:cNvPr>
            <p:cNvSpPr/>
            <p:nvPr/>
          </p:nvSpPr>
          <p:spPr>
            <a:xfrm>
              <a:off x="9902458" y="2857689"/>
              <a:ext cx="365047" cy="45501"/>
            </a:xfrm>
            <a:custGeom>
              <a:avLst/>
              <a:gdLst>
                <a:gd name="connsiteX0" fmla="*/ 0 w 365047"/>
                <a:gd name="connsiteY0" fmla="*/ 0 h 45501"/>
                <a:gd name="connsiteX1" fmla="*/ 182524 w 365047"/>
                <a:gd name="connsiteY1" fmla="*/ 0 h 45501"/>
                <a:gd name="connsiteX2" fmla="*/ 365047 w 365047"/>
                <a:gd name="connsiteY2" fmla="*/ 0 h 45501"/>
              </a:gdLst>
              <a:ahLst/>
              <a:cxnLst>
                <a:cxn ang="0">
                  <a:pos x="connsiteX0" y="connsiteY0"/>
                </a:cxn>
                <a:cxn ang="0">
                  <a:pos x="connsiteX1" y="connsiteY1"/>
                </a:cxn>
                <a:cxn ang="0">
                  <a:pos x="connsiteX2" y="connsiteY2"/>
                </a:cxn>
              </a:cxnLst>
              <a:rect l="l" t="t" r="r" b="b"/>
              <a:pathLst>
                <a:path w="365047" h="45501">
                  <a:moveTo>
                    <a:pt x="0" y="0"/>
                  </a:moveTo>
                  <a:lnTo>
                    <a:pt x="182524" y="0"/>
                  </a:lnTo>
                  <a:lnTo>
                    <a:pt x="365047" y="0"/>
                  </a:lnTo>
                </a:path>
              </a:pathLst>
            </a:custGeom>
            <a:noFill/>
            <a:ln w="28575" cap="sq">
              <a:solidFill>
                <a:srgbClr val="D7191C"/>
              </a:solidFill>
              <a:prstDash val="solid"/>
              <a:round/>
            </a:ln>
          </p:spPr>
          <p:txBody>
            <a:bodyPr rtlCol="0" anchor="ctr"/>
            <a:lstStyle/>
            <a:p>
              <a:endParaRPr lang="zh-CN" altLang="en-US"/>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032E035E-ABCD-4305-02B2-D02C17C132B1}"/>
                    </a:ext>
                  </a:extLst>
                </p:cNvPr>
                <p:cNvSpPr txBox="1"/>
                <p:nvPr/>
              </p:nvSpPr>
              <p:spPr>
                <a:xfrm>
                  <a:off x="10361262" y="2673023"/>
                  <a:ext cx="43441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63" name="TextBox 62">
                  <a:extLst>
                    <a:ext uri="{FF2B5EF4-FFF2-40B4-BE49-F238E27FC236}">
                      <a16:creationId xmlns:a16="http://schemas.microsoft.com/office/drawing/2014/main" id="{032E035E-ABCD-4305-02B2-D02C17C132B1}"/>
                    </a:ext>
                  </a:extLst>
                </p:cNvPr>
                <p:cNvSpPr txBox="1">
                  <a:spLocks noRot="1" noChangeAspect="1" noMove="1" noResize="1" noEditPoints="1" noAdjustHandles="1" noChangeArrowheads="1" noChangeShapeType="1" noTextEdit="1"/>
                </p:cNvSpPr>
                <p:nvPr/>
              </p:nvSpPr>
              <p:spPr>
                <a:xfrm>
                  <a:off x="10361262" y="2673023"/>
                  <a:ext cx="434413" cy="369332"/>
                </a:xfrm>
                <a:prstGeom prst="rect">
                  <a:avLst/>
                </a:prstGeom>
                <a:blipFill>
                  <a:blip r:embed="rId3"/>
                  <a:stretch>
                    <a:fillRect/>
                  </a:stretch>
                </a:blipFill>
              </p:spPr>
              <p:txBody>
                <a:bodyPr/>
                <a:lstStyle/>
                <a:p>
                  <a:r>
                    <a:rPr lang="zh-CN" altLang="en-US">
                      <a:noFill/>
                    </a:rPr>
                    <a:t> </a:t>
                  </a:r>
                </a:p>
              </p:txBody>
            </p:sp>
          </mc:Fallback>
        </mc:AlternateContent>
      </p:grpSp>
      <p:grpSp>
        <p:nvGrpSpPr>
          <p:cNvPr id="85" name="Group 84">
            <a:extLst>
              <a:ext uri="{FF2B5EF4-FFF2-40B4-BE49-F238E27FC236}">
                <a16:creationId xmlns:a16="http://schemas.microsoft.com/office/drawing/2014/main" id="{973A38C4-AAD3-535F-DEEE-07DE37110267}"/>
              </a:ext>
            </a:extLst>
          </p:cNvPr>
          <p:cNvGrpSpPr/>
          <p:nvPr/>
        </p:nvGrpSpPr>
        <p:grpSpPr>
          <a:xfrm>
            <a:off x="9902458" y="3187702"/>
            <a:ext cx="880891" cy="369332"/>
            <a:chOff x="9902458" y="3187702"/>
            <a:chExt cx="880891" cy="369332"/>
          </a:xfrm>
        </p:grpSpPr>
        <p:sp>
          <p:nvSpPr>
            <p:cNvPr id="56" name="Freeform: Shape 55">
              <a:extLst>
                <a:ext uri="{FF2B5EF4-FFF2-40B4-BE49-F238E27FC236}">
                  <a16:creationId xmlns:a16="http://schemas.microsoft.com/office/drawing/2014/main" id="{16DDED22-B20F-FBE7-B84E-9DABD458F2F7}"/>
                </a:ext>
              </a:extLst>
            </p:cNvPr>
            <p:cNvSpPr/>
            <p:nvPr/>
          </p:nvSpPr>
          <p:spPr>
            <a:xfrm>
              <a:off x="9902458" y="3372368"/>
              <a:ext cx="365047" cy="45501"/>
            </a:xfrm>
            <a:custGeom>
              <a:avLst/>
              <a:gdLst>
                <a:gd name="connsiteX0" fmla="*/ 0 w 365047"/>
                <a:gd name="connsiteY0" fmla="*/ 0 h 45501"/>
                <a:gd name="connsiteX1" fmla="*/ 182524 w 365047"/>
                <a:gd name="connsiteY1" fmla="*/ 0 h 45501"/>
                <a:gd name="connsiteX2" fmla="*/ 365047 w 365047"/>
                <a:gd name="connsiteY2" fmla="*/ 0 h 45501"/>
              </a:gdLst>
              <a:ahLst/>
              <a:cxnLst>
                <a:cxn ang="0">
                  <a:pos x="connsiteX0" y="connsiteY0"/>
                </a:cxn>
                <a:cxn ang="0">
                  <a:pos x="connsiteX1" y="connsiteY1"/>
                </a:cxn>
                <a:cxn ang="0">
                  <a:pos x="connsiteX2" y="connsiteY2"/>
                </a:cxn>
              </a:cxnLst>
              <a:rect l="l" t="t" r="r" b="b"/>
              <a:pathLst>
                <a:path w="365047" h="45501">
                  <a:moveTo>
                    <a:pt x="0" y="0"/>
                  </a:moveTo>
                  <a:lnTo>
                    <a:pt x="182524" y="0"/>
                  </a:lnTo>
                  <a:lnTo>
                    <a:pt x="365047" y="0"/>
                  </a:lnTo>
                </a:path>
              </a:pathLst>
            </a:custGeom>
            <a:noFill/>
            <a:ln w="28575" cap="flat">
              <a:solidFill>
                <a:srgbClr val="ABDDA4"/>
              </a:solidFill>
              <a:custDash>
                <a:ds d="416250" sp="180000"/>
              </a:custDash>
              <a:round/>
            </a:ln>
          </p:spPr>
          <p:txBody>
            <a:bodyPr rtlCol="0" anchor="ctr"/>
            <a:lstStyle/>
            <a:p>
              <a:endParaRPr lang="zh-CN" alt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F0D71D6-6F0A-57D8-29A6-E47F30228C29}"/>
                    </a:ext>
                  </a:extLst>
                </p:cNvPr>
                <p:cNvSpPr txBox="1"/>
                <p:nvPr/>
              </p:nvSpPr>
              <p:spPr>
                <a:xfrm>
                  <a:off x="10343613" y="3187702"/>
                  <a:ext cx="4397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66" name="TextBox 65">
                  <a:extLst>
                    <a:ext uri="{FF2B5EF4-FFF2-40B4-BE49-F238E27FC236}">
                      <a16:creationId xmlns:a16="http://schemas.microsoft.com/office/drawing/2014/main" id="{AF0D71D6-6F0A-57D8-29A6-E47F30228C29}"/>
                    </a:ext>
                  </a:extLst>
                </p:cNvPr>
                <p:cNvSpPr txBox="1">
                  <a:spLocks noRot="1" noChangeAspect="1" noMove="1" noResize="1" noEditPoints="1" noAdjustHandles="1" noChangeArrowheads="1" noChangeShapeType="1" noTextEdit="1"/>
                </p:cNvSpPr>
                <p:nvPr/>
              </p:nvSpPr>
              <p:spPr>
                <a:xfrm>
                  <a:off x="10343613" y="3187702"/>
                  <a:ext cx="439736" cy="369332"/>
                </a:xfrm>
                <a:prstGeom prst="rect">
                  <a:avLst/>
                </a:prstGeom>
                <a:blipFill>
                  <a:blip r:embed="rId4"/>
                  <a:stretch>
                    <a:fillRect/>
                  </a:stretch>
                </a:blipFill>
              </p:spPr>
              <p:txBody>
                <a:bodyPr/>
                <a:lstStyle/>
                <a:p>
                  <a:r>
                    <a:rPr lang="zh-CN" altLang="en-US">
                      <a:noFill/>
                    </a:rPr>
                    <a:t> </a:t>
                  </a:r>
                </a:p>
              </p:txBody>
            </p:sp>
          </mc:Fallback>
        </mc:AlternateContent>
      </p:grpSp>
      <p:grpSp>
        <p:nvGrpSpPr>
          <p:cNvPr id="86" name="Group 85">
            <a:extLst>
              <a:ext uri="{FF2B5EF4-FFF2-40B4-BE49-F238E27FC236}">
                <a16:creationId xmlns:a16="http://schemas.microsoft.com/office/drawing/2014/main" id="{B7FC908C-9BB0-52B7-7F69-EB67E75C5056}"/>
              </a:ext>
            </a:extLst>
          </p:cNvPr>
          <p:cNvGrpSpPr/>
          <p:nvPr/>
        </p:nvGrpSpPr>
        <p:grpSpPr>
          <a:xfrm>
            <a:off x="9902458" y="3677992"/>
            <a:ext cx="878230" cy="369332"/>
            <a:chOff x="9902458" y="3677992"/>
            <a:chExt cx="878230" cy="369332"/>
          </a:xfrm>
        </p:grpSpPr>
        <p:sp>
          <p:nvSpPr>
            <p:cNvPr id="59" name="Freeform: Shape 58">
              <a:extLst>
                <a:ext uri="{FF2B5EF4-FFF2-40B4-BE49-F238E27FC236}">
                  <a16:creationId xmlns:a16="http://schemas.microsoft.com/office/drawing/2014/main" id="{3251B139-0B28-7567-6796-F945747FF92F}"/>
                </a:ext>
              </a:extLst>
            </p:cNvPr>
            <p:cNvSpPr/>
            <p:nvPr/>
          </p:nvSpPr>
          <p:spPr>
            <a:xfrm>
              <a:off x="9902458" y="3887041"/>
              <a:ext cx="365047" cy="45501"/>
            </a:xfrm>
            <a:custGeom>
              <a:avLst/>
              <a:gdLst>
                <a:gd name="connsiteX0" fmla="*/ 0 w 365047"/>
                <a:gd name="connsiteY0" fmla="*/ 0 h 45501"/>
                <a:gd name="connsiteX1" fmla="*/ 182524 w 365047"/>
                <a:gd name="connsiteY1" fmla="*/ 0 h 45501"/>
                <a:gd name="connsiteX2" fmla="*/ 365047 w 365047"/>
                <a:gd name="connsiteY2" fmla="*/ 0 h 45501"/>
              </a:gdLst>
              <a:ahLst/>
              <a:cxnLst>
                <a:cxn ang="0">
                  <a:pos x="connsiteX0" y="connsiteY0"/>
                </a:cxn>
                <a:cxn ang="0">
                  <a:pos x="connsiteX1" y="connsiteY1"/>
                </a:cxn>
                <a:cxn ang="0">
                  <a:pos x="connsiteX2" y="connsiteY2"/>
                </a:cxn>
              </a:cxnLst>
              <a:rect l="l" t="t" r="r" b="b"/>
              <a:pathLst>
                <a:path w="365047" h="45501">
                  <a:moveTo>
                    <a:pt x="0" y="0"/>
                  </a:moveTo>
                  <a:lnTo>
                    <a:pt x="182524" y="0"/>
                  </a:lnTo>
                  <a:lnTo>
                    <a:pt x="365047" y="0"/>
                  </a:lnTo>
                </a:path>
              </a:pathLst>
            </a:custGeom>
            <a:noFill/>
            <a:ln w="28575" cap="flat">
              <a:solidFill>
                <a:srgbClr val="2B83BA"/>
              </a:solidFill>
              <a:custDash>
                <a:ds d="720000" sp="180000"/>
                <a:ds d="112500" sp="180000"/>
              </a:custDash>
              <a:round/>
            </a:ln>
          </p:spPr>
          <p:txBody>
            <a:bodyPr rtlCol="0" anchor="ctr"/>
            <a:lstStyle/>
            <a:p>
              <a:endParaRPr lang="zh-CN" alt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5EF54E4E-30F6-D3D8-EE5B-09A576909426}"/>
                    </a:ext>
                  </a:extLst>
                </p:cNvPr>
                <p:cNvSpPr txBox="1"/>
                <p:nvPr/>
              </p:nvSpPr>
              <p:spPr>
                <a:xfrm>
                  <a:off x="10340952" y="3677992"/>
                  <a:ext cx="4397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67" name="TextBox 66">
                  <a:extLst>
                    <a:ext uri="{FF2B5EF4-FFF2-40B4-BE49-F238E27FC236}">
                      <a16:creationId xmlns:a16="http://schemas.microsoft.com/office/drawing/2014/main" id="{5EF54E4E-30F6-D3D8-EE5B-09A576909426}"/>
                    </a:ext>
                  </a:extLst>
                </p:cNvPr>
                <p:cNvSpPr txBox="1">
                  <a:spLocks noRot="1" noChangeAspect="1" noMove="1" noResize="1" noEditPoints="1" noAdjustHandles="1" noChangeArrowheads="1" noChangeShapeType="1" noTextEdit="1"/>
                </p:cNvSpPr>
                <p:nvPr/>
              </p:nvSpPr>
              <p:spPr>
                <a:xfrm>
                  <a:off x="10340952" y="3677992"/>
                  <a:ext cx="439736" cy="369332"/>
                </a:xfrm>
                <a:prstGeom prst="rect">
                  <a:avLst/>
                </a:prstGeom>
                <a:blipFill>
                  <a:blip r:embed="rId5"/>
                  <a:stretch>
                    <a:fillRect/>
                  </a:stretch>
                </a:blipFill>
              </p:spPr>
              <p:txBody>
                <a:bodyPr/>
                <a:lstStyle/>
                <a:p>
                  <a:r>
                    <a:rPr lang="zh-CN" altLang="en-US">
                      <a:noFill/>
                    </a:rPr>
                    <a:t> </a:t>
                  </a:r>
                </a:p>
              </p:txBody>
            </p:sp>
          </mc:Fallback>
        </mc:AlternateContent>
      </p:grpSp>
      <p:grpSp>
        <p:nvGrpSpPr>
          <p:cNvPr id="90" name="t1">
            <a:extLst>
              <a:ext uri="{FF2B5EF4-FFF2-40B4-BE49-F238E27FC236}">
                <a16:creationId xmlns:a16="http://schemas.microsoft.com/office/drawing/2014/main" id="{DB54759C-C4D8-4CF6-0449-61F378AEDCA0}"/>
              </a:ext>
            </a:extLst>
          </p:cNvPr>
          <p:cNvGrpSpPr/>
          <p:nvPr/>
        </p:nvGrpSpPr>
        <p:grpSpPr>
          <a:xfrm>
            <a:off x="2577836" y="2475479"/>
            <a:ext cx="391710" cy="2904250"/>
            <a:chOff x="2577836" y="2475479"/>
            <a:chExt cx="391710" cy="2904250"/>
          </a:xfrm>
        </p:grpSpPr>
        <p:sp>
          <p:nvSpPr>
            <p:cNvPr id="15" name="Freeform: Shape 14">
              <a:extLst>
                <a:ext uri="{FF2B5EF4-FFF2-40B4-BE49-F238E27FC236}">
                  <a16:creationId xmlns:a16="http://schemas.microsoft.com/office/drawing/2014/main" id="{A14879CE-7EA9-AB3F-84F0-E67B035F501B}"/>
                </a:ext>
              </a:extLst>
            </p:cNvPr>
            <p:cNvSpPr/>
            <p:nvPr/>
          </p:nvSpPr>
          <p:spPr>
            <a:xfrm>
              <a:off x="2795043" y="4842754"/>
              <a:ext cx="45630" cy="159254"/>
            </a:xfrm>
            <a:custGeom>
              <a:avLst/>
              <a:gdLst>
                <a:gd name="connsiteX0" fmla="*/ 45 w 45630"/>
                <a:gd name="connsiteY0" fmla="*/ 56 h 159254"/>
                <a:gd name="connsiteX1" fmla="*/ 45 w 45630"/>
                <a:gd name="connsiteY1" fmla="*/ 159310 h 159254"/>
              </a:gdLst>
              <a:ahLst/>
              <a:cxnLst>
                <a:cxn ang="0">
                  <a:pos x="connsiteX0" y="connsiteY0"/>
                </a:cxn>
                <a:cxn ang="0">
                  <a:pos x="connsiteX1" y="connsiteY1"/>
                </a:cxn>
              </a:cxnLst>
              <a:rect l="l" t="t" r="r" b="b"/>
              <a:pathLst>
                <a:path w="45630" h="159254">
                  <a:moveTo>
                    <a:pt x="45" y="56"/>
                  </a:moveTo>
                  <a:lnTo>
                    <a:pt x="45" y="159310"/>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46" name="Freeform: Shape 45">
              <a:extLst>
                <a:ext uri="{FF2B5EF4-FFF2-40B4-BE49-F238E27FC236}">
                  <a16:creationId xmlns:a16="http://schemas.microsoft.com/office/drawing/2014/main" id="{9BA96F82-F85B-3A2A-8F23-FCA750DA3FC6}"/>
                </a:ext>
              </a:extLst>
            </p:cNvPr>
            <p:cNvSpPr/>
            <p:nvPr/>
          </p:nvSpPr>
          <p:spPr>
            <a:xfrm>
              <a:off x="2795043" y="2475479"/>
              <a:ext cx="45630" cy="2367274"/>
            </a:xfrm>
            <a:custGeom>
              <a:avLst/>
              <a:gdLst>
                <a:gd name="connsiteX0" fmla="*/ 0 w 45630"/>
                <a:gd name="connsiteY0" fmla="*/ 2367275 h 2367274"/>
                <a:gd name="connsiteX1" fmla="*/ 0 w 45630"/>
                <a:gd name="connsiteY1" fmla="*/ 0 h 2367274"/>
              </a:gdLst>
              <a:ahLst/>
              <a:cxnLst>
                <a:cxn ang="0">
                  <a:pos x="connsiteX0" y="connsiteY0"/>
                </a:cxn>
                <a:cxn ang="0">
                  <a:pos x="connsiteX1" y="connsiteY1"/>
                </a:cxn>
              </a:cxnLst>
              <a:rect l="l" t="t" r="r" b="b"/>
              <a:pathLst>
                <a:path w="45630" h="2367274">
                  <a:moveTo>
                    <a:pt x="0" y="2367275"/>
                  </a:moveTo>
                  <a:lnTo>
                    <a:pt x="0" y="0"/>
                  </a:lnTo>
                </a:path>
              </a:pathLst>
            </a:custGeom>
            <a:noFill/>
            <a:ln w="28575" cap="flat">
              <a:solidFill>
                <a:srgbClr val="000000"/>
              </a:solidFill>
              <a:custDash>
                <a:ds d="277500" sp="120000"/>
              </a:custDash>
              <a:round/>
            </a:ln>
          </p:spPr>
          <p:txBody>
            <a:bodyPr rtlCol="0" anchor="ctr"/>
            <a:lstStyle/>
            <a:p>
              <a:endParaRPr lang="zh-CN" altLang="en-US"/>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B72ED6B-0B6E-6406-0E4E-7054F3D4EC75}"/>
                    </a:ext>
                  </a:extLst>
                </p:cNvPr>
                <p:cNvSpPr txBox="1"/>
                <p:nvPr/>
              </p:nvSpPr>
              <p:spPr>
                <a:xfrm>
                  <a:off x="2577836" y="5010397"/>
                  <a:ext cx="3917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𝑇</m:t>
                        </m:r>
                      </m:oMath>
                    </m:oMathPara>
                  </a14:m>
                  <a:endParaRPr lang="zh-CN" altLang="en-US" dirty="0"/>
                </a:p>
              </p:txBody>
            </p:sp>
          </mc:Choice>
          <mc:Fallback xmlns="">
            <p:sp>
              <p:nvSpPr>
                <p:cNvPr id="70" name="TextBox 69">
                  <a:extLst>
                    <a:ext uri="{FF2B5EF4-FFF2-40B4-BE49-F238E27FC236}">
                      <a16:creationId xmlns:a16="http://schemas.microsoft.com/office/drawing/2014/main" id="{7B72ED6B-0B6E-6406-0E4E-7054F3D4EC75}"/>
                    </a:ext>
                  </a:extLst>
                </p:cNvPr>
                <p:cNvSpPr txBox="1">
                  <a:spLocks noRot="1" noChangeAspect="1" noMove="1" noResize="1" noEditPoints="1" noAdjustHandles="1" noChangeArrowheads="1" noChangeShapeType="1" noTextEdit="1"/>
                </p:cNvSpPr>
                <p:nvPr/>
              </p:nvSpPr>
              <p:spPr>
                <a:xfrm>
                  <a:off x="2577836" y="5010397"/>
                  <a:ext cx="391710" cy="369332"/>
                </a:xfrm>
                <a:prstGeom prst="rect">
                  <a:avLst/>
                </a:prstGeom>
                <a:blipFill>
                  <a:blip r:embed="rId6"/>
                  <a:stretch>
                    <a:fillRect/>
                  </a:stretch>
                </a:blipFill>
              </p:spPr>
              <p:txBody>
                <a:bodyPr/>
                <a:lstStyle/>
                <a:p>
                  <a:r>
                    <a:rPr lang="zh-CN" altLang="en-US">
                      <a:noFill/>
                    </a:rPr>
                    <a:t> </a:t>
                  </a:r>
                </a:p>
              </p:txBody>
            </p:sp>
          </mc:Fallback>
        </mc:AlternateContent>
      </p:grpSp>
      <p:grpSp>
        <p:nvGrpSpPr>
          <p:cNvPr id="87" name="t2">
            <a:extLst>
              <a:ext uri="{FF2B5EF4-FFF2-40B4-BE49-F238E27FC236}">
                <a16:creationId xmlns:a16="http://schemas.microsoft.com/office/drawing/2014/main" id="{2F207563-981D-80BA-5DD2-EA15F92C6EDB}"/>
              </a:ext>
            </a:extLst>
          </p:cNvPr>
          <p:cNvGrpSpPr/>
          <p:nvPr/>
        </p:nvGrpSpPr>
        <p:grpSpPr>
          <a:xfrm>
            <a:off x="4065486" y="2475479"/>
            <a:ext cx="445956" cy="2904250"/>
            <a:chOff x="4065486" y="2475479"/>
            <a:chExt cx="445956" cy="2904250"/>
          </a:xfrm>
        </p:grpSpPr>
        <p:sp>
          <p:nvSpPr>
            <p:cNvPr id="18" name="Freeform: Shape 17">
              <a:extLst>
                <a:ext uri="{FF2B5EF4-FFF2-40B4-BE49-F238E27FC236}">
                  <a16:creationId xmlns:a16="http://schemas.microsoft.com/office/drawing/2014/main" id="{FFBC62D0-083E-3B08-2329-7E988BA1828E}"/>
                </a:ext>
              </a:extLst>
            </p:cNvPr>
            <p:cNvSpPr/>
            <p:nvPr/>
          </p:nvSpPr>
          <p:spPr>
            <a:xfrm>
              <a:off x="4288464" y="4842754"/>
              <a:ext cx="45630" cy="159254"/>
            </a:xfrm>
            <a:custGeom>
              <a:avLst/>
              <a:gdLst>
                <a:gd name="connsiteX0" fmla="*/ 77 w 45630"/>
                <a:gd name="connsiteY0" fmla="*/ 56 h 159254"/>
                <a:gd name="connsiteX1" fmla="*/ 77 w 45630"/>
                <a:gd name="connsiteY1" fmla="*/ 159310 h 159254"/>
              </a:gdLst>
              <a:ahLst/>
              <a:cxnLst>
                <a:cxn ang="0">
                  <a:pos x="connsiteX0" y="connsiteY0"/>
                </a:cxn>
                <a:cxn ang="0">
                  <a:pos x="connsiteX1" y="connsiteY1"/>
                </a:cxn>
              </a:cxnLst>
              <a:rect l="l" t="t" r="r" b="b"/>
              <a:pathLst>
                <a:path w="45630" h="159254">
                  <a:moveTo>
                    <a:pt x="77" y="56"/>
                  </a:moveTo>
                  <a:lnTo>
                    <a:pt x="77" y="159310"/>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47" name="Freeform: Shape 46">
              <a:extLst>
                <a:ext uri="{FF2B5EF4-FFF2-40B4-BE49-F238E27FC236}">
                  <a16:creationId xmlns:a16="http://schemas.microsoft.com/office/drawing/2014/main" id="{FD13E251-05FA-62CB-1F43-FB68FE0B774F}"/>
                </a:ext>
              </a:extLst>
            </p:cNvPr>
            <p:cNvSpPr/>
            <p:nvPr/>
          </p:nvSpPr>
          <p:spPr>
            <a:xfrm>
              <a:off x="4288464" y="2475479"/>
              <a:ext cx="45630" cy="2367274"/>
            </a:xfrm>
            <a:custGeom>
              <a:avLst/>
              <a:gdLst>
                <a:gd name="connsiteX0" fmla="*/ 0 w 45630"/>
                <a:gd name="connsiteY0" fmla="*/ 2367275 h 2367274"/>
                <a:gd name="connsiteX1" fmla="*/ 0 w 45630"/>
                <a:gd name="connsiteY1" fmla="*/ 0 h 2367274"/>
              </a:gdLst>
              <a:ahLst/>
              <a:cxnLst>
                <a:cxn ang="0">
                  <a:pos x="connsiteX0" y="connsiteY0"/>
                </a:cxn>
                <a:cxn ang="0">
                  <a:pos x="connsiteX1" y="connsiteY1"/>
                </a:cxn>
              </a:cxnLst>
              <a:rect l="l" t="t" r="r" b="b"/>
              <a:pathLst>
                <a:path w="45630" h="2367274">
                  <a:moveTo>
                    <a:pt x="0" y="2367275"/>
                  </a:moveTo>
                  <a:lnTo>
                    <a:pt x="0" y="0"/>
                  </a:lnTo>
                </a:path>
              </a:pathLst>
            </a:custGeom>
            <a:noFill/>
            <a:ln w="28575" cap="flat">
              <a:solidFill>
                <a:srgbClr val="000000"/>
              </a:solidFill>
              <a:custDash>
                <a:ds d="277500" sp="120000"/>
              </a:custDash>
              <a:round/>
            </a:ln>
          </p:spPr>
          <p:txBody>
            <a:bodyPr rtlCol="0" anchor="ctr"/>
            <a:lstStyle/>
            <a:p>
              <a:endParaRPr lang="zh-CN" alt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CFD06F68-AE28-01E9-4C28-FEBED0FA0FB8}"/>
                    </a:ext>
                  </a:extLst>
                </p:cNvPr>
                <p:cNvSpPr txBox="1"/>
                <p:nvPr/>
              </p:nvSpPr>
              <p:spPr>
                <a:xfrm>
                  <a:off x="4065486" y="501039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𝑇</m:t>
                        </m:r>
                        <m:r>
                          <a:rPr lang="en-US" altLang="zh-CN" b="0" i="1" smtClean="0">
                            <a:latin typeface="Cambria Math" panose="02040503050406030204" pitchFamily="18" charset="0"/>
                          </a:rPr>
                          <m:t>′</m:t>
                        </m:r>
                      </m:oMath>
                    </m:oMathPara>
                  </a14:m>
                  <a:endParaRPr lang="zh-CN" altLang="en-US" dirty="0"/>
                </a:p>
              </p:txBody>
            </p:sp>
          </mc:Choice>
          <mc:Fallback xmlns="">
            <p:sp>
              <p:nvSpPr>
                <p:cNvPr id="71" name="TextBox 70">
                  <a:extLst>
                    <a:ext uri="{FF2B5EF4-FFF2-40B4-BE49-F238E27FC236}">
                      <a16:creationId xmlns:a16="http://schemas.microsoft.com/office/drawing/2014/main" id="{CFD06F68-AE28-01E9-4C28-FEBED0FA0FB8}"/>
                    </a:ext>
                  </a:extLst>
                </p:cNvPr>
                <p:cNvSpPr txBox="1">
                  <a:spLocks noRot="1" noChangeAspect="1" noMove="1" noResize="1" noEditPoints="1" noAdjustHandles="1" noChangeArrowheads="1" noChangeShapeType="1" noTextEdit="1"/>
                </p:cNvSpPr>
                <p:nvPr/>
              </p:nvSpPr>
              <p:spPr>
                <a:xfrm>
                  <a:off x="4065486" y="5010397"/>
                  <a:ext cx="445956" cy="369332"/>
                </a:xfrm>
                <a:prstGeom prst="rect">
                  <a:avLst/>
                </a:prstGeom>
                <a:blipFill>
                  <a:blip r:embed="rId7"/>
                  <a:stretch>
                    <a:fillRect/>
                  </a:stretch>
                </a:blipFill>
              </p:spPr>
              <p:txBody>
                <a:bodyPr/>
                <a:lstStyle/>
                <a:p>
                  <a:r>
                    <a:rPr lang="zh-CN" altLang="en-US">
                      <a:noFill/>
                    </a:rPr>
                    <a:t> </a:t>
                  </a:r>
                </a:p>
              </p:txBody>
            </p:sp>
          </mc:Fallback>
        </mc:AlternateContent>
      </p:grpSp>
      <p:grpSp>
        <p:nvGrpSpPr>
          <p:cNvPr id="89" name="t3">
            <a:extLst>
              <a:ext uri="{FF2B5EF4-FFF2-40B4-BE49-F238E27FC236}">
                <a16:creationId xmlns:a16="http://schemas.microsoft.com/office/drawing/2014/main" id="{E392486D-D49E-EE6B-8025-7777C5A7D42B}"/>
              </a:ext>
            </a:extLst>
          </p:cNvPr>
          <p:cNvGrpSpPr/>
          <p:nvPr/>
        </p:nvGrpSpPr>
        <p:grpSpPr>
          <a:xfrm>
            <a:off x="5827918" y="2475479"/>
            <a:ext cx="505267" cy="2904250"/>
            <a:chOff x="5827918" y="2475479"/>
            <a:chExt cx="505267" cy="2904250"/>
          </a:xfrm>
        </p:grpSpPr>
        <p:sp>
          <p:nvSpPr>
            <p:cNvPr id="22" name="Freeform: Shape 21">
              <a:extLst>
                <a:ext uri="{FF2B5EF4-FFF2-40B4-BE49-F238E27FC236}">
                  <a16:creationId xmlns:a16="http://schemas.microsoft.com/office/drawing/2014/main" id="{CCFB7986-3BCA-638D-773F-F317C3B64582}"/>
                </a:ext>
              </a:extLst>
            </p:cNvPr>
            <p:cNvSpPr/>
            <p:nvPr/>
          </p:nvSpPr>
          <p:spPr>
            <a:xfrm>
              <a:off x="6080552" y="4842754"/>
              <a:ext cx="45630" cy="159254"/>
            </a:xfrm>
            <a:custGeom>
              <a:avLst/>
              <a:gdLst>
                <a:gd name="connsiteX0" fmla="*/ 117 w 45630"/>
                <a:gd name="connsiteY0" fmla="*/ 56 h 159254"/>
                <a:gd name="connsiteX1" fmla="*/ 117 w 45630"/>
                <a:gd name="connsiteY1" fmla="*/ 159310 h 159254"/>
              </a:gdLst>
              <a:ahLst/>
              <a:cxnLst>
                <a:cxn ang="0">
                  <a:pos x="connsiteX0" y="connsiteY0"/>
                </a:cxn>
                <a:cxn ang="0">
                  <a:pos x="connsiteX1" y="connsiteY1"/>
                </a:cxn>
              </a:cxnLst>
              <a:rect l="l" t="t" r="r" b="b"/>
              <a:pathLst>
                <a:path w="45630" h="159254">
                  <a:moveTo>
                    <a:pt x="117" y="56"/>
                  </a:moveTo>
                  <a:lnTo>
                    <a:pt x="117" y="159310"/>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48" name="Freeform: Shape 47">
              <a:extLst>
                <a:ext uri="{FF2B5EF4-FFF2-40B4-BE49-F238E27FC236}">
                  <a16:creationId xmlns:a16="http://schemas.microsoft.com/office/drawing/2014/main" id="{59101455-1B09-2EBE-30F4-73E8ED199883}"/>
                </a:ext>
              </a:extLst>
            </p:cNvPr>
            <p:cNvSpPr/>
            <p:nvPr/>
          </p:nvSpPr>
          <p:spPr>
            <a:xfrm>
              <a:off x="6080552" y="2475479"/>
              <a:ext cx="45630" cy="2367274"/>
            </a:xfrm>
            <a:custGeom>
              <a:avLst/>
              <a:gdLst>
                <a:gd name="connsiteX0" fmla="*/ 0 w 45630"/>
                <a:gd name="connsiteY0" fmla="*/ 2367275 h 2367274"/>
                <a:gd name="connsiteX1" fmla="*/ 0 w 45630"/>
                <a:gd name="connsiteY1" fmla="*/ 0 h 2367274"/>
              </a:gdLst>
              <a:ahLst/>
              <a:cxnLst>
                <a:cxn ang="0">
                  <a:pos x="connsiteX0" y="connsiteY0"/>
                </a:cxn>
                <a:cxn ang="0">
                  <a:pos x="connsiteX1" y="connsiteY1"/>
                </a:cxn>
              </a:cxnLst>
              <a:rect l="l" t="t" r="r" b="b"/>
              <a:pathLst>
                <a:path w="45630" h="2367274">
                  <a:moveTo>
                    <a:pt x="0" y="2367275"/>
                  </a:moveTo>
                  <a:lnTo>
                    <a:pt x="0" y="0"/>
                  </a:lnTo>
                </a:path>
              </a:pathLst>
            </a:custGeom>
            <a:noFill/>
            <a:ln w="28575" cap="flat">
              <a:solidFill>
                <a:srgbClr val="000000"/>
              </a:solidFill>
              <a:custDash>
                <a:ds d="277500" sp="120000"/>
              </a:custDash>
              <a:round/>
            </a:ln>
          </p:spPr>
          <p:txBody>
            <a:bodyPr rtlCol="0" anchor="ctr"/>
            <a:lstStyle/>
            <a:p>
              <a:endParaRPr lang="zh-CN" alt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A1B86E3E-B79C-046E-0990-3D64A4EBE3B2}"/>
                    </a:ext>
                  </a:extLst>
                </p:cNvPr>
                <p:cNvSpPr txBox="1"/>
                <p:nvPr/>
              </p:nvSpPr>
              <p:spPr>
                <a:xfrm>
                  <a:off x="5827918" y="5010397"/>
                  <a:ext cx="5052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𝑇</m:t>
                        </m:r>
                        <m:r>
                          <a:rPr lang="en-US" altLang="zh-CN" b="0" i="1" smtClean="0">
                            <a:latin typeface="Cambria Math" panose="02040503050406030204" pitchFamily="18" charset="0"/>
                          </a:rPr>
                          <m:t>′′</m:t>
                        </m:r>
                      </m:oMath>
                    </m:oMathPara>
                  </a14:m>
                  <a:endParaRPr lang="zh-CN" altLang="en-US" dirty="0"/>
                </a:p>
              </p:txBody>
            </p:sp>
          </mc:Choice>
          <mc:Fallback xmlns="">
            <p:sp>
              <p:nvSpPr>
                <p:cNvPr id="72" name="TextBox 71">
                  <a:extLst>
                    <a:ext uri="{FF2B5EF4-FFF2-40B4-BE49-F238E27FC236}">
                      <a16:creationId xmlns:a16="http://schemas.microsoft.com/office/drawing/2014/main" id="{A1B86E3E-B79C-046E-0990-3D64A4EBE3B2}"/>
                    </a:ext>
                  </a:extLst>
                </p:cNvPr>
                <p:cNvSpPr txBox="1">
                  <a:spLocks noRot="1" noChangeAspect="1" noMove="1" noResize="1" noEditPoints="1" noAdjustHandles="1" noChangeArrowheads="1" noChangeShapeType="1" noTextEdit="1"/>
                </p:cNvSpPr>
                <p:nvPr/>
              </p:nvSpPr>
              <p:spPr>
                <a:xfrm>
                  <a:off x="5827918" y="5010397"/>
                  <a:ext cx="505267" cy="369332"/>
                </a:xfrm>
                <a:prstGeom prst="rect">
                  <a:avLst/>
                </a:prstGeom>
                <a:blipFill>
                  <a:blip r:embed="rId8"/>
                  <a:stretch>
                    <a:fillRect/>
                  </a:stretch>
                </a:blipFill>
              </p:spPr>
              <p:txBody>
                <a:bodyPr/>
                <a:lstStyle/>
                <a:p>
                  <a:r>
                    <a:rPr lang="zh-CN" altLang="en-US">
                      <a:noFill/>
                    </a:rPr>
                    <a:t> </a:t>
                  </a:r>
                </a:p>
              </p:txBody>
            </p:sp>
          </mc:Fallback>
        </mc:AlternateContent>
      </p:grpSp>
      <p:grpSp>
        <p:nvGrpSpPr>
          <p:cNvPr id="78" name="d1">
            <a:extLst>
              <a:ext uri="{FF2B5EF4-FFF2-40B4-BE49-F238E27FC236}">
                <a16:creationId xmlns:a16="http://schemas.microsoft.com/office/drawing/2014/main" id="{DBC82431-4B2A-0C41-5A19-F80701F5B337}"/>
              </a:ext>
            </a:extLst>
          </p:cNvPr>
          <p:cNvGrpSpPr/>
          <p:nvPr/>
        </p:nvGrpSpPr>
        <p:grpSpPr>
          <a:xfrm>
            <a:off x="8217425" y="2475479"/>
            <a:ext cx="497572" cy="2904250"/>
            <a:chOff x="8217425" y="2475479"/>
            <a:chExt cx="497572" cy="2904250"/>
          </a:xfrm>
        </p:grpSpPr>
        <p:sp>
          <p:nvSpPr>
            <p:cNvPr id="43" name="Freeform: Shape 42">
              <a:extLst>
                <a:ext uri="{FF2B5EF4-FFF2-40B4-BE49-F238E27FC236}">
                  <a16:creationId xmlns:a16="http://schemas.microsoft.com/office/drawing/2014/main" id="{C0D54BBC-E23F-D207-4F49-14E3D8DF4F7F}"/>
                </a:ext>
              </a:extLst>
            </p:cNvPr>
            <p:cNvSpPr/>
            <p:nvPr/>
          </p:nvSpPr>
          <p:spPr>
            <a:xfrm>
              <a:off x="8470059" y="2475479"/>
              <a:ext cx="45630" cy="2367274"/>
            </a:xfrm>
            <a:custGeom>
              <a:avLst/>
              <a:gdLst>
                <a:gd name="connsiteX0" fmla="*/ 0 w 45630"/>
                <a:gd name="connsiteY0" fmla="*/ 2367275 h 2367274"/>
                <a:gd name="connsiteX1" fmla="*/ 0 w 45630"/>
                <a:gd name="connsiteY1" fmla="*/ 0 h 2367274"/>
              </a:gdLst>
              <a:ahLst/>
              <a:cxnLst>
                <a:cxn ang="0">
                  <a:pos x="connsiteX0" y="connsiteY0"/>
                </a:cxn>
                <a:cxn ang="0">
                  <a:pos x="connsiteX1" y="connsiteY1"/>
                </a:cxn>
              </a:cxnLst>
              <a:rect l="l" t="t" r="r" b="b"/>
              <a:pathLst>
                <a:path w="45630" h="2367274">
                  <a:moveTo>
                    <a:pt x="0" y="2367275"/>
                  </a:moveTo>
                  <a:lnTo>
                    <a:pt x="0" y="0"/>
                  </a:lnTo>
                </a:path>
              </a:pathLst>
            </a:custGeom>
            <a:noFill/>
            <a:ln w="28575" cap="flat">
              <a:solidFill>
                <a:srgbClr val="000000"/>
              </a:solidFill>
              <a:custDash>
                <a:ds d="277500" sp="120000"/>
              </a:custDash>
              <a:round/>
            </a:ln>
          </p:spPr>
          <p:txBody>
            <a:bodyPr rtlCol="0" anchor="ctr"/>
            <a:lstStyle/>
            <a:p>
              <a:endParaRPr lang="zh-CN" altLang="en-US"/>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132579A1-45F9-CCB2-0339-297D0D63B3BA}"/>
                    </a:ext>
                  </a:extLst>
                </p:cNvPr>
                <p:cNvSpPr txBox="1"/>
                <p:nvPr/>
              </p:nvSpPr>
              <p:spPr>
                <a:xfrm>
                  <a:off x="8217425" y="5010397"/>
                  <a:ext cx="4975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73" name="TextBox 72">
                  <a:extLst>
                    <a:ext uri="{FF2B5EF4-FFF2-40B4-BE49-F238E27FC236}">
                      <a16:creationId xmlns:a16="http://schemas.microsoft.com/office/drawing/2014/main" id="{132579A1-45F9-CCB2-0339-297D0D63B3BA}"/>
                    </a:ext>
                  </a:extLst>
                </p:cNvPr>
                <p:cNvSpPr txBox="1">
                  <a:spLocks noRot="1" noChangeAspect="1" noMove="1" noResize="1" noEditPoints="1" noAdjustHandles="1" noChangeArrowheads="1" noChangeShapeType="1" noTextEdit="1"/>
                </p:cNvSpPr>
                <p:nvPr/>
              </p:nvSpPr>
              <p:spPr>
                <a:xfrm>
                  <a:off x="8217425" y="5010397"/>
                  <a:ext cx="497572" cy="369332"/>
                </a:xfrm>
                <a:prstGeom prst="rect">
                  <a:avLst/>
                </a:prstGeom>
                <a:blipFill>
                  <a:blip r:embed="rId9"/>
                  <a:stretch>
                    <a:fillRect/>
                  </a:stretch>
                </a:blipFill>
              </p:spPr>
              <p:txBody>
                <a:bodyPr/>
                <a:lstStyle/>
                <a:p>
                  <a:r>
                    <a:rPr lang="zh-CN" altLang="en-US">
                      <a:noFill/>
                    </a:rPr>
                    <a:t> </a:t>
                  </a:r>
                </a:p>
              </p:txBody>
            </p:sp>
          </mc:Fallback>
        </mc:AlternateContent>
      </p:grpSp>
      <p:grpSp>
        <p:nvGrpSpPr>
          <p:cNvPr id="79" name="d2">
            <a:extLst>
              <a:ext uri="{FF2B5EF4-FFF2-40B4-BE49-F238E27FC236}">
                <a16:creationId xmlns:a16="http://schemas.microsoft.com/office/drawing/2014/main" id="{618B6946-8EDC-FC73-F71D-9C10636994C7}"/>
              </a:ext>
            </a:extLst>
          </p:cNvPr>
          <p:cNvGrpSpPr/>
          <p:nvPr/>
        </p:nvGrpSpPr>
        <p:grpSpPr>
          <a:xfrm>
            <a:off x="8818626" y="2475479"/>
            <a:ext cx="502895" cy="2906799"/>
            <a:chOff x="8818626" y="2475479"/>
            <a:chExt cx="502895" cy="2906799"/>
          </a:xfrm>
        </p:grpSpPr>
        <p:sp>
          <p:nvSpPr>
            <p:cNvPr id="44" name="Freeform: Shape 43">
              <a:extLst>
                <a:ext uri="{FF2B5EF4-FFF2-40B4-BE49-F238E27FC236}">
                  <a16:creationId xmlns:a16="http://schemas.microsoft.com/office/drawing/2014/main" id="{C504AD3F-EBC0-11A0-5CE7-4A2CA8C9D1BA}"/>
                </a:ext>
              </a:extLst>
            </p:cNvPr>
            <p:cNvSpPr/>
            <p:nvPr/>
          </p:nvSpPr>
          <p:spPr>
            <a:xfrm>
              <a:off x="9067412" y="2475479"/>
              <a:ext cx="45630" cy="2367274"/>
            </a:xfrm>
            <a:custGeom>
              <a:avLst/>
              <a:gdLst>
                <a:gd name="connsiteX0" fmla="*/ 0 w 45630"/>
                <a:gd name="connsiteY0" fmla="*/ 2367275 h 2367274"/>
                <a:gd name="connsiteX1" fmla="*/ 0 w 45630"/>
                <a:gd name="connsiteY1" fmla="*/ 0 h 2367274"/>
              </a:gdLst>
              <a:ahLst/>
              <a:cxnLst>
                <a:cxn ang="0">
                  <a:pos x="connsiteX0" y="connsiteY0"/>
                </a:cxn>
                <a:cxn ang="0">
                  <a:pos x="connsiteX1" y="connsiteY1"/>
                </a:cxn>
              </a:cxnLst>
              <a:rect l="l" t="t" r="r" b="b"/>
              <a:pathLst>
                <a:path w="45630" h="2367274">
                  <a:moveTo>
                    <a:pt x="0" y="2367275"/>
                  </a:moveTo>
                  <a:lnTo>
                    <a:pt x="0" y="0"/>
                  </a:lnTo>
                </a:path>
              </a:pathLst>
            </a:custGeom>
            <a:noFill/>
            <a:ln w="28575" cap="flat">
              <a:solidFill>
                <a:srgbClr val="000000"/>
              </a:solidFill>
              <a:custDash>
                <a:ds d="277500" sp="120000"/>
              </a:custDash>
              <a:round/>
            </a:ln>
          </p:spPr>
          <p:txBody>
            <a:bodyPr rtlCol="0" anchor="ctr"/>
            <a:lstStyle/>
            <a:p>
              <a:endParaRPr lang="zh-CN" altLang="en-US"/>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CA128844-01B3-1AA7-F99F-B5C831C912FC}"/>
                    </a:ext>
                  </a:extLst>
                </p:cNvPr>
                <p:cNvSpPr txBox="1"/>
                <p:nvPr/>
              </p:nvSpPr>
              <p:spPr>
                <a:xfrm>
                  <a:off x="8818626" y="5012946"/>
                  <a:ext cx="5028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74" name="TextBox 73">
                  <a:extLst>
                    <a:ext uri="{FF2B5EF4-FFF2-40B4-BE49-F238E27FC236}">
                      <a16:creationId xmlns:a16="http://schemas.microsoft.com/office/drawing/2014/main" id="{CA128844-01B3-1AA7-F99F-B5C831C912FC}"/>
                    </a:ext>
                  </a:extLst>
                </p:cNvPr>
                <p:cNvSpPr txBox="1">
                  <a:spLocks noRot="1" noChangeAspect="1" noMove="1" noResize="1" noEditPoints="1" noAdjustHandles="1" noChangeArrowheads="1" noChangeShapeType="1" noTextEdit="1"/>
                </p:cNvSpPr>
                <p:nvPr/>
              </p:nvSpPr>
              <p:spPr>
                <a:xfrm>
                  <a:off x="8818626" y="5012946"/>
                  <a:ext cx="502895" cy="369332"/>
                </a:xfrm>
                <a:prstGeom prst="rect">
                  <a:avLst/>
                </a:prstGeom>
                <a:blipFill>
                  <a:blip r:embed="rId10"/>
                  <a:stretch>
                    <a:fillRect/>
                  </a:stretch>
                </a:blipFill>
              </p:spPr>
              <p:txBody>
                <a:bodyPr/>
                <a:lstStyle/>
                <a:p>
                  <a:r>
                    <a:rPr lang="zh-CN" altLang="en-US">
                      <a:noFill/>
                    </a:rPr>
                    <a:t> </a:t>
                  </a:r>
                </a:p>
              </p:txBody>
            </p:sp>
          </mc:Fallback>
        </mc:AlternateContent>
      </p:grpSp>
      <p:grpSp>
        <p:nvGrpSpPr>
          <p:cNvPr id="80" name="d3">
            <a:extLst>
              <a:ext uri="{FF2B5EF4-FFF2-40B4-BE49-F238E27FC236}">
                <a16:creationId xmlns:a16="http://schemas.microsoft.com/office/drawing/2014/main" id="{A7EE1147-5EEB-6E3E-C48E-11E6C98A2CED}"/>
              </a:ext>
            </a:extLst>
          </p:cNvPr>
          <p:cNvGrpSpPr/>
          <p:nvPr/>
        </p:nvGrpSpPr>
        <p:grpSpPr>
          <a:xfrm>
            <a:off x="9413318" y="2475479"/>
            <a:ext cx="502895" cy="2904250"/>
            <a:chOff x="9413318" y="2475479"/>
            <a:chExt cx="502895" cy="2904250"/>
          </a:xfrm>
        </p:grpSpPr>
        <p:sp>
          <p:nvSpPr>
            <p:cNvPr id="45" name="Freeform: Shape 44">
              <a:extLst>
                <a:ext uri="{FF2B5EF4-FFF2-40B4-BE49-F238E27FC236}">
                  <a16:creationId xmlns:a16="http://schemas.microsoft.com/office/drawing/2014/main" id="{0AD0C492-32BE-B1EB-E858-E37743B5EA82}"/>
                </a:ext>
              </a:extLst>
            </p:cNvPr>
            <p:cNvSpPr/>
            <p:nvPr/>
          </p:nvSpPr>
          <p:spPr>
            <a:xfrm>
              <a:off x="9664766" y="2475479"/>
              <a:ext cx="45630" cy="2367274"/>
            </a:xfrm>
            <a:custGeom>
              <a:avLst/>
              <a:gdLst>
                <a:gd name="connsiteX0" fmla="*/ 0 w 45630"/>
                <a:gd name="connsiteY0" fmla="*/ 2367275 h 2367274"/>
                <a:gd name="connsiteX1" fmla="*/ 0 w 45630"/>
                <a:gd name="connsiteY1" fmla="*/ 0 h 2367274"/>
              </a:gdLst>
              <a:ahLst/>
              <a:cxnLst>
                <a:cxn ang="0">
                  <a:pos x="connsiteX0" y="connsiteY0"/>
                </a:cxn>
                <a:cxn ang="0">
                  <a:pos x="connsiteX1" y="connsiteY1"/>
                </a:cxn>
              </a:cxnLst>
              <a:rect l="l" t="t" r="r" b="b"/>
              <a:pathLst>
                <a:path w="45630" h="2367274">
                  <a:moveTo>
                    <a:pt x="0" y="2367275"/>
                  </a:moveTo>
                  <a:lnTo>
                    <a:pt x="0" y="0"/>
                  </a:lnTo>
                </a:path>
              </a:pathLst>
            </a:custGeom>
            <a:noFill/>
            <a:ln w="28575" cap="flat">
              <a:solidFill>
                <a:srgbClr val="000000"/>
              </a:solidFill>
              <a:custDash>
                <a:ds d="277500" sp="120000"/>
              </a:custDash>
              <a:round/>
            </a:ln>
          </p:spPr>
          <p:txBody>
            <a:bodyPr rtlCol="0" anchor="ctr"/>
            <a:lstStyle/>
            <a:p>
              <a:endParaRPr lang="zh-CN" altLang="en-US"/>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652A7F62-DCFC-231C-7950-7012B24C90DB}"/>
                    </a:ext>
                  </a:extLst>
                </p:cNvPr>
                <p:cNvSpPr txBox="1"/>
                <p:nvPr/>
              </p:nvSpPr>
              <p:spPr>
                <a:xfrm>
                  <a:off x="9413318" y="5010397"/>
                  <a:ext cx="5028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75" name="TextBox 74">
                  <a:extLst>
                    <a:ext uri="{FF2B5EF4-FFF2-40B4-BE49-F238E27FC236}">
                      <a16:creationId xmlns:a16="http://schemas.microsoft.com/office/drawing/2014/main" id="{652A7F62-DCFC-231C-7950-7012B24C90DB}"/>
                    </a:ext>
                  </a:extLst>
                </p:cNvPr>
                <p:cNvSpPr txBox="1">
                  <a:spLocks noRot="1" noChangeAspect="1" noMove="1" noResize="1" noEditPoints="1" noAdjustHandles="1" noChangeArrowheads="1" noChangeShapeType="1" noTextEdit="1"/>
                </p:cNvSpPr>
                <p:nvPr/>
              </p:nvSpPr>
              <p:spPr>
                <a:xfrm>
                  <a:off x="9413318" y="5010397"/>
                  <a:ext cx="502895" cy="369332"/>
                </a:xfrm>
                <a:prstGeom prst="rect">
                  <a:avLst/>
                </a:prstGeom>
                <a:blipFill>
                  <a:blip r:embed="rId11"/>
                  <a:stretch>
                    <a:fillRect/>
                  </a:stretch>
                </a:blipFill>
              </p:spPr>
              <p:txBody>
                <a:bodyPr/>
                <a:lstStyle/>
                <a:p>
                  <a:r>
                    <a:rPr lang="zh-CN" altLang="en-US">
                      <a:noFill/>
                    </a:rPr>
                    <a:t> </a:t>
                  </a:r>
                </a:p>
              </p:txBody>
            </p:sp>
          </mc:Fallback>
        </mc:AlternateContent>
      </p:grpSp>
      <p:sp>
        <p:nvSpPr>
          <p:cNvPr id="76" name="xlabel">
            <a:extLst>
              <a:ext uri="{FF2B5EF4-FFF2-40B4-BE49-F238E27FC236}">
                <a16:creationId xmlns:a16="http://schemas.microsoft.com/office/drawing/2014/main" id="{3A2F85BE-20B0-72E1-7888-4866A1A973EB}"/>
              </a:ext>
            </a:extLst>
          </p:cNvPr>
          <p:cNvSpPr txBox="1"/>
          <p:nvPr/>
        </p:nvSpPr>
        <p:spPr>
          <a:xfrm>
            <a:off x="5678838" y="5379729"/>
            <a:ext cx="803425" cy="461665"/>
          </a:xfrm>
          <a:prstGeom prst="rect">
            <a:avLst/>
          </a:prstGeom>
          <a:noFill/>
        </p:spPr>
        <p:txBody>
          <a:bodyPr wrap="none" rtlCol="0">
            <a:spAutoFit/>
          </a:bodyPr>
          <a:lstStyle/>
          <a:p>
            <a:r>
              <a:rPr lang="en-US" altLang="zh-CN" sz="2400" dirty="0"/>
              <a:t>Time</a:t>
            </a:r>
            <a:endParaRPr lang="zh-CN" altLang="en-US" sz="2400" dirty="0"/>
          </a:p>
        </p:txBody>
      </p:sp>
      <p:sp>
        <p:nvSpPr>
          <p:cNvPr id="77" name="ylabel">
            <a:extLst>
              <a:ext uri="{FF2B5EF4-FFF2-40B4-BE49-F238E27FC236}">
                <a16:creationId xmlns:a16="http://schemas.microsoft.com/office/drawing/2014/main" id="{538D0196-85D9-9FB5-CB23-AC2E999FF861}"/>
              </a:ext>
            </a:extLst>
          </p:cNvPr>
          <p:cNvSpPr txBox="1"/>
          <p:nvPr/>
        </p:nvSpPr>
        <p:spPr>
          <a:xfrm>
            <a:off x="717254" y="3187702"/>
            <a:ext cx="553998" cy="781624"/>
          </a:xfrm>
          <a:prstGeom prst="rect">
            <a:avLst/>
          </a:prstGeom>
          <a:noFill/>
        </p:spPr>
        <p:txBody>
          <a:bodyPr vert="vert270" wrap="none" rtlCol="0">
            <a:spAutoFit/>
          </a:bodyPr>
          <a:lstStyle/>
          <a:p>
            <a:r>
              <a:rPr lang="en-US" altLang="zh-CN" sz="2400" dirty="0"/>
              <a:t>Score</a:t>
            </a:r>
            <a:endParaRPr lang="zh-CN" altLang="en-US" sz="2400" dirty="0"/>
          </a:p>
        </p:txBody>
      </p:sp>
      <p:graphicFrame>
        <p:nvGraphicFramePr>
          <p:cNvPr id="91" name="Table 90">
            <a:extLst>
              <a:ext uri="{FF2B5EF4-FFF2-40B4-BE49-F238E27FC236}">
                <a16:creationId xmlns:a16="http://schemas.microsoft.com/office/drawing/2014/main" id="{019B81EF-1AB5-2A59-C6F7-03DEC1B38B8A}"/>
              </a:ext>
            </a:extLst>
          </p:cNvPr>
          <p:cNvGraphicFramePr>
            <a:graphicFrameLocks noGrp="1"/>
          </p:cNvGraphicFramePr>
          <p:nvPr>
            <p:extLst>
              <p:ext uri="{D42A27DB-BD31-4B8C-83A1-F6EECF244321}">
                <p14:modId xmlns:p14="http://schemas.microsoft.com/office/powerpoint/2010/main" val="3592052132"/>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
        <p:nvSpPr>
          <p:cNvPr id="92" name="Slide Number Placeholder 4">
            <a:extLst>
              <a:ext uri="{FF2B5EF4-FFF2-40B4-BE49-F238E27FC236}">
                <a16:creationId xmlns:a16="http://schemas.microsoft.com/office/drawing/2014/main" id="{154C6F01-8D69-D9AF-D540-C735797CC76D}"/>
              </a:ext>
            </a:extLst>
          </p:cNvPr>
          <p:cNvSpPr>
            <a:spLocks noGrp="1"/>
          </p:cNvSpPr>
          <p:nvPr>
            <p:ph type="sldNum" sz="quarter" idx="12"/>
          </p:nvPr>
        </p:nvSpPr>
        <p:spPr>
          <a:xfrm>
            <a:off x="10558200" y="6426000"/>
            <a:ext cx="937800" cy="432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4BC627-AC99-AB40-AA77-AD4C10984B8E}" type="slidenum">
              <a:rPr kumimoji="0" lang="en-US" sz="1200" b="0" i="0" u="none" strike="noStrike" kern="1200" cap="none" spc="0" normalizeH="0" baseline="0" noProof="0" smtClean="0">
                <a:ln>
                  <a:noFill/>
                </a:ln>
                <a:solidFill>
                  <a:srgbClr val="EEECE1">
                    <a:lumMod val="50000"/>
                  </a:srgbClr>
                </a:solidFill>
                <a:effectLst/>
                <a:uLnTx/>
                <a:uFillTx/>
                <a:latin typeface="Abril Fatface" panose="02000503000000020003"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srgbClr val="EEECE1">
                  <a:lumMod val="50000"/>
                </a:srgbClr>
              </a:solidFill>
              <a:effectLst/>
              <a:uLnTx/>
              <a:uFillTx/>
              <a:latin typeface="Abril Fatface" panose="02000503000000020003" pitchFamily="2" charset="0"/>
              <a:ea typeface="+mn-ea"/>
              <a:cs typeface="+mn-cs"/>
            </a:endParaRPr>
          </a:p>
        </p:txBody>
      </p:sp>
    </p:spTree>
    <p:extLst>
      <p:ext uri="{BB962C8B-B14F-4D97-AF65-F5344CB8AC3E}">
        <p14:creationId xmlns:p14="http://schemas.microsoft.com/office/powerpoint/2010/main" val="10247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250"/>
                                        <p:tgtEl>
                                          <p:spTgt spid="8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200"/>
                                        <p:tgtEl>
                                          <p:spTgt spid="52"/>
                                        </p:tgtEl>
                                      </p:cBhvr>
                                    </p:animEffect>
                                  </p:childTnLst>
                                </p:cTn>
                              </p:par>
                              <p:par>
                                <p:cTn id="11" presetID="10" presetClass="entr" presetSubtype="0" fill="hold" nodeType="withEffect">
                                  <p:stCondLst>
                                    <p:cond delay="0"/>
                                  </p:stCondLst>
                                  <p:childTnLst>
                                    <p:set>
                                      <p:cBhvr>
                                        <p:cTn id="12" dur="1" fill="hold">
                                          <p:stCondLst>
                                            <p:cond delay="0"/>
                                          </p:stCondLst>
                                        </p:cTn>
                                        <p:tgtEl>
                                          <p:spTgt spid="85"/>
                                        </p:tgtEl>
                                        <p:attrNameLst>
                                          <p:attrName>style.visibility</p:attrName>
                                        </p:attrNameLst>
                                      </p:cBhvr>
                                      <p:to>
                                        <p:strVal val="visible"/>
                                      </p:to>
                                    </p:set>
                                    <p:animEffect transition="in" filter="fade">
                                      <p:cBhvr>
                                        <p:cTn id="13" dur="250"/>
                                        <p:tgtEl>
                                          <p:spTgt spid="85"/>
                                        </p:tgtEl>
                                      </p:cBhvr>
                                    </p:animEffect>
                                  </p:childTnLst>
                                </p:cTn>
                              </p:par>
                              <p:par>
                                <p:cTn id="14" presetID="10" presetClass="entr" presetSubtype="0" fill="hold" nodeType="withEffect">
                                  <p:stCondLst>
                                    <p:cond delay="0"/>
                                  </p:stCondLst>
                                  <p:childTnLst>
                                    <p:set>
                                      <p:cBhvr>
                                        <p:cTn id="15" dur="1" fill="hold">
                                          <p:stCondLst>
                                            <p:cond delay="0"/>
                                          </p:stCondLst>
                                        </p:cTn>
                                        <p:tgtEl>
                                          <p:spTgt spid="86"/>
                                        </p:tgtEl>
                                        <p:attrNameLst>
                                          <p:attrName>style.visibility</p:attrName>
                                        </p:attrNameLst>
                                      </p:cBhvr>
                                      <p:to>
                                        <p:strVal val="visible"/>
                                      </p:to>
                                    </p:set>
                                    <p:animEffect transition="in" filter="fade">
                                      <p:cBhvr>
                                        <p:cTn id="16" dur="250"/>
                                        <p:tgtEl>
                                          <p:spTgt spid="8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wipe(left)">
                                      <p:cBhvr>
                                        <p:cTn id="21" dur="750"/>
                                        <p:tgtEl>
                                          <p:spTgt spid="40"/>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200"/>
                                        <p:tgtEl>
                                          <p:spTgt spid="27"/>
                                        </p:tgtEl>
                                      </p:cBhvr>
                                    </p:animEffect>
                                  </p:childTnLst>
                                </p:cTn>
                              </p:par>
                              <p:par>
                                <p:cTn id="25" presetID="10" presetClass="entr" presetSubtype="0" fill="hold" nodeType="withEffect">
                                  <p:stCondLst>
                                    <p:cond delay="600"/>
                                  </p:stCondLst>
                                  <p:childTnLst>
                                    <p:set>
                                      <p:cBhvr>
                                        <p:cTn id="26" dur="1" fill="hold">
                                          <p:stCondLst>
                                            <p:cond delay="0"/>
                                          </p:stCondLst>
                                        </p:cTn>
                                        <p:tgtEl>
                                          <p:spTgt spid="78"/>
                                        </p:tgtEl>
                                        <p:attrNameLst>
                                          <p:attrName>style.visibility</p:attrName>
                                        </p:attrNameLst>
                                      </p:cBhvr>
                                      <p:to>
                                        <p:strVal val="visible"/>
                                      </p:to>
                                    </p:set>
                                    <p:animEffect transition="in" filter="fade">
                                      <p:cBhvr>
                                        <p:cTn id="27" dur="200"/>
                                        <p:tgtEl>
                                          <p:spTgt spid="7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wipe(left)">
                                      <p:cBhvr>
                                        <p:cTn id="32" dur="750"/>
                                        <p:tgtEl>
                                          <p:spTgt spid="41"/>
                                        </p:tgtEl>
                                      </p:cBhvr>
                                    </p:animEffect>
                                  </p:childTnLst>
                                </p:cTn>
                              </p:par>
                              <p:par>
                                <p:cTn id="33" presetID="10" presetClass="entr" presetSubtype="0" fill="hold" grpId="0" nodeType="withEffect">
                                  <p:stCondLst>
                                    <p:cond delay="50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200"/>
                                        <p:tgtEl>
                                          <p:spTgt spid="31"/>
                                        </p:tgtEl>
                                      </p:cBhvr>
                                    </p:animEffect>
                                  </p:childTnLst>
                                </p:cTn>
                              </p:par>
                              <p:par>
                                <p:cTn id="36" presetID="10" presetClass="entr" presetSubtype="0" fill="hold" nodeType="withEffect">
                                  <p:stCondLst>
                                    <p:cond delay="600"/>
                                  </p:stCondLst>
                                  <p:childTnLst>
                                    <p:set>
                                      <p:cBhvr>
                                        <p:cTn id="37" dur="1" fill="hold">
                                          <p:stCondLst>
                                            <p:cond delay="0"/>
                                          </p:stCondLst>
                                        </p:cTn>
                                        <p:tgtEl>
                                          <p:spTgt spid="79"/>
                                        </p:tgtEl>
                                        <p:attrNameLst>
                                          <p:attrName>style.visibility</p:attrName>
                                        </p:attrNameLst>
                                      </p:cBhvr>
                                      <p:to>
                                        <p:strVal val="visible"/>
                                      </p:to>
                                    </p:set>
                                    <p:animEffect transition="in" filter="fade">
                                      <p:cBhvr>
                                        <p:cTn id="38" dur="200"/>
                                        <p:tgtEl>
                                          <p:spTgt spid="7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wipe(left)">
                                      <p:cBhvr>
                                        <p:cTn id="43" dur="750"/>
                                        <p:tgtEl>
                                          <p:spTgt spid="42"/>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200"/>
                                        <p:tgtEl>
                                          <p:spTgt spid="35"/>
                                        </p:tgtEl>
                                      </p:cBhvr>
                                    </p:animEffect>
                                  </p:childTnLst>
                                </p:cTn>
                              </p:par>
                              <p:par>
                                <p:cTn id="47" presetID="10" presetClass="entr" presetSubtype="0" fill="hold" nodeType="withEffect">
                                  <p:stCondLst>
                                    <p:cond delay="600"/>
                                  </p:stCondLst>
                                  <p:childTnLst>
                                    <p:set>
                                      <p:cBhvr>
                                        <p:cTn id="48" dur="1" fill="hold">
                                          <p:stCondLst>
                                            <p:cond delay="0"/>
                                          </p:stCondLst>
                                        </p:cTn>
                                        <p:tgtEl>
                                          <p:spTgt spid="80"/>
                                        </p:tgtEl>
                                        <p:attrNameLst>
                                          <p:attrName>style.visibility</p:attrName>
                                        </p:attrNameLst>
                                      </p:cBhvr>
                                      <p:to>
                                        <p:strVal val="visible"/>
                                      </p:to>
                                    </p:set>
                                    <p:animEffect transition="in" filter="fade">
                                      <p:cBhvr>
                                        <p:cTn id="49" dur="200"/>
                                        <p:tgtEl>
                                          <p:spTgt spid="8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90"/>
                                        </p:tgtEl>
                                        <p:attrNameLst>
                                          <p:attrName>style.visibility</p:attrName>
                                        </p:attrNameLst>
                                      </p:cBhvr>
                                      <p:to>
                                        <p:strVal val="visible"/>
                                      </p:to>
                                    </p:set>
                                    <p:animEffect transition="in" filter="fade">
                                      <p:cBhvr>
                                        <p:cTn id="54" dur="250"/>
                                        <p:tgtEl>
                                          <p:spTgt spid="9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87"/>
                                        </p:tgtEl>
                                        <p:attrNameLst>
                                          <p:attrName>style.visibility</p:attrName>
                                        </p:attrNameLst>
                                      </p:cBhvr>
                                      <p:to>
                                        <p:strVal val="visible"/>
                                      </p:to>
                                    </p:set>
                                    <p:animEffect transition="in" filter="fade">
                                      <p:cBhvr>
                                        <p:cTn id="59" dur="250"/>
                                        <p:tgtEl>
                                          <p:spTgt spid="8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89"/>
                                        </p:tgtEl>
                                        <p:attrNameLst>
                                          <p:attrName>style.visibility</p:attrName>
                                        </p:attrNameLst>
                                      </p:cBhvr>
                                      <p:to>
                                        <p:strVal val="visible"/>
                                      </p:to>
                                    </p:set>
                                    <p:animEffect transition="in" filter="fade">
                                      <p:cBhvr>
                                        <p:cTn id="64" dur="25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1" grpId="0" animBg="1"/>
      <p:bldP spid="35" grpId="0" animBg="1"/>
      <p:bldP spid="40" grpId="0" animBg="1"/>
      <p:bldP spid="41" grpId="0" animBg="1"/>
      <p:bldP spid="42" grpId="0" animBg="1"/>
      <p:bldP spid="52"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9D37C-951F-49F4-E7CD-6C9B62C658EB}"/>
              </a:ext>
            </a:extLst>
          </p:cNvPr>
          <p:cNvSpPr>
            <a:spLocks noGrp="1"/>
          </p:cNvSpPr>
          <p:nvPr>
            <p:ph type="title"/>
          </p:nvPr>
        </p:nvSpPr>
        <p:spPr>
          <a:xfrm>
            <a:off x="336000" y="0"/>
            <a:ext cx="6369600" cy="3429000"/>
          </a:xfrm>
        </p:spPr>
        <p:txBody>
          <a:bodyPr/>
          <a:lstStyle/>
          <a:p>
            <a:r>
              <a:rPr lang="en-US" altLang="zh-CN" dirty="0"/>
              <a:t>Evaluation</a:t>
            </a:r>
            <a:endParaRPr lang="zh-CN" altLang="en-US" dirty="0"/>
          </a:p>
        </p:txBody>
      </p:sp>
      <p:sp>
        <p:nvSpPr>
          <p:cNvPr id="3" name="Text Placeholder 2">
            <a:extLst>
              <a:ext uri="{FF2B5EF4-FFF2-40B4-BE49-F238E27FC236}">
                <a16:creationId xmlns:a16="http://schemas.microsoft.com/office/drawing/2014/main" id="{2BD7E608-CD91-085D-3A64-14F774BA1D86}"/>
              </a:ext>
            </a:extLst>
          </p:cNvPr>
          <p:cNvSpPr>
            <a:spLocks noGrp="1"/>
          </p:cNvSpPr>
          <p:nvPr>
            <p:ph type="body" idx="1"/>
          </p:nvPr>
        </p:nvSpPr>
        <p:spPr>
          <a:xfrm>
            <a:off x="6756400" y="1"/>
            <a:ext cx="5389880" cy="3428999"/>
          </a:xfrm>
        </p:spPr>
        <p:txBody>
          <a:bodyPr anchor="ctr">
            <a:normAutofit/>
          </a:bodyPr>
          <a:lstStyle/>
          <a:p>
            <a:pPr marL="457200" indent="-457200">
              <a:buFont typeface="Arial" panose="020B0604020202020204" pitchFamily="34" charset="0"/>
              <a:buChar char="•"/>
            </a:pPr>
            <a:r>
              <a:rPr lang="en-US" altLang="zh-CN" sz="2800" dirty="0"/>
              <a:t>4000 lines of C++</a:t>
            </a:r>
          </a:p>
          <a:p>
            <a:pPr marL="457200" indent="-457200">
              <a:buFont typeface="Arial" panose="020B0604020202020204" pitchFamily="34" charset="0"/>
              <a:buChar char="•"/>
            </a:pPr>
            <a:r>
              <a:rPr lang="en-US" altLang="zh-CN" sz="2800" dirty="0" err="1"/>
              <a:t>Impl</a:t>
            </a:r>
            <a:r>
              <a:rPr lang="en-US" altLang="zh-CN" sz="2800" dirty="0"/>
              <a:t>. based on Clockwork</a:t>
            </a:r>
          </a:p>
          <a:p>
            <a:pPr marL="457200" indent="-457200">
              <a:buFont typeface="Arial" panose="020B0604020202020204" pitchFamily="34" charset="0"/>
              <a:buChar char="•"/>
            </a:pPr>
            <a:r>
              <a:rPr lang="en-US" altLang="zh-CN" sz="2800" dirty="0"/>
              <a:t>Intel Xeon Gold 6230</a:t>
            </a:r>
          </a:p>
          <a:p>
            <a:pPr marL="457200" indent="-457200">
              <a:buFont typeface="Arial" panose="020B0604020202020204" pitchFamily="34" charset="0"/>
              <a:buChar char="•"/>
            </a:pPr>
            <a:r>
              <a:rPr lang="en-US" altLang="zh-CN" sz="2800" dirty="0"/>
              <a:t>NVIDIA V100 GPU</a:t>
            </a:r>
            <a:endParaRPr lang="zh-CN" altLang="en-US" sz="2800" dirty="0"/>
          </a:p>
        </p:txBody>
      </p:sp>
      <p:sp>
        <p:nvSpPr>
          <p:cNvPr id="4" name="Content Placeholder 3">
            <a:extLst>
              <a:ext uri="{FF2B5EF4-FFF2-40B4-BE49-F238E27FC236}">
                <a16:creationId xmlns:a16="http://schemas.microsoft.com/office/drawing/2014/main" id="{F15302D6-504B-4301-3225-9A4F23D13CD3}"/>
              </a:ext>
            </a:extLst>
          </p:cNvPr>
          <p:cNvSpPr>
            <a:spLocks noGrp="1"/>
          </p:cNvSpPr>
          <p:nvPr>
            <p:ph sz="quarter" idx="10"/>
          </p:nvPr>
        </p:nvSpPr>
        <p:spPr>
          <a:xfrm>
            <a:off x="696000" y="3789362"/>
            <a:ext cx="10800675" cy="2809557"/>
          </a:xfrm>
        </p:spPr>
        <p:txBody>
          <a:bodyPr>
            <a:noAutofit/>
          </a:bodyPr>
          <a:lstStyle/>
          <a:p>
            <a:pPr marL="514350" indent="-514350">
              <a:lnSpc>
                <a:spcPct val="190000"/>
              </a:lnSpc>
              <a:buFont typeface="+mj-lt"/>
              <a:buAutoNum type="arabicPeriod"/>
            </a:pPr>
            <a:r>
              <a:rPr lang="en-US" altLang="zh-CN" dirty="0"/>
              <a:t>Improvements over the state-of-the-art</a:t>
            </a:r>
          </a:p>
          <a:p>
            <a:pPr marL="514350" indent="-514350">
              <a:lnSpc>
                <a:spcPct val="190000"/>
              </a:lnSpc>
              <a:buFont typeface="+mj-lt"/>
              <a:buAutoNum type="arabicPeriod"/>
            </a:pPr>
            <a:r>
              <a:rPr lang="en-US" altLang="zh-CN" dirty="0"/>
              <a:t>Traditional static workloads</a:t>
            </a:r>
          </a:p>
          <a:p>
            <a:pPr marL="514350" indent="-514350">
              <a:lnSpc>
                <a:spcPct val="190000"/>
              </a:lnSpc>
              <a:buFont typeface="+mj-lt"/>
              <a:buAutoNum type="arabicPeriod"/>
            </a:pPr>
            <a:r>
              <a:rPr lang="en-US" altLang="zh-CN" dirty="0"/>
              <a:t>Overheads</a:t>
            </a:r>
            <a:endParaRPr lang="zh-CN" altLang="en-US" dirty="0"/>
          </a:p>
        </p:txBody>
      </p:sp>
    </p:spTree>
    <p:extLst>
      <p:ext uri="{BB962C8B-B14F-4D97-AF65-F5344CB8AC3E}">
        <p14:creationId xmlns:p14="http://schemas.microsoft.com/office/powerpoint/2010/main" val="39619199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DEE73-02EB-057E-3A44-6CA2010BBC21}"/>
              </a:ext>
            </a:extLst>
          </p:cNvPr>
          <p:cNvSpPr>
            <a:spLocks noGrp="1"/>
          </p:cNvSpPr>
          <p:nvPr>
            <p:ph type="title"/>
          </p:nvPr>
        </p:nvSpPr>
        <p:spPr/>
        <p:txBody>
          <a:bodyPr/>
          <a:lstStyle/>
          <a:p>
            <a:r>
              <a:rPr lang="en-US" altLang="zh-CN" dirty="0"/>
              <a:t>Improvements over SOTA</a:t>
            </a:r>
            <a:endParaRPr lang="zh-CN" altLang="en-US" dirty="0"/>
          </a:p>
        </p:txBody>
      </p:sp>
      <p:graphicFrame>
        <p:nvGraphicFramePr>
          <p:cNvPr id="21" name="Table 20">
            <a:extLst>
              <a:ext uri="{FF2B5EF4-FFF2-40B4-BE49-F238E27FC236}">
                <a16:creationId xmlns:a16="http://schemas.microsoft.com/office/drawing/2014/main" id="{51D3CFDA-F0F9-2A35-532F-177300D17A48}"/>
              </a:ext>
            </a:extLst>
          </p:cNvPr>
          <p:cNvGraphicFramePr>
            <a:graphicFrameLocks noGrp="1"/>
          </p:cNvGraphicFramePr>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
        <p:nvSpPr>
          <p:cNvPr id="22" name="Slide Number Placeholder 4">
            <a:extLst>
              <a:ext uri="{FF2B5EF4-FFF2-40B4-BE49-F238E27FC236}">
                <a16:creationId xmlns:a16="http://schemas.microsoft.com/office/drawing/2014/main" id="{049DB802-F9E5-9B5A-20D1-DCE46E5F3F77}"/>
              </a:ext>
            </a:extLst>
          </p:cNvPr>
          <p:cNvSpPr>
            <a:spLocks noGrp="1"/>
          </p:cNvSpPr>
          <p:nvPr>
            <p:ph type="sldNum" sz="quarter" idx="12"/>
          </p:nvPr>
        </p:nvSpPr>
        <p:spPr>
          <a:xfrm>
            <a:off x="10558200" y="6426000"/>
            <a:ext cx="937800" cy="432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4BC627-AC99-AB40-AA77-AD4C10984B8E}" type="slidenum">
              <a:rPr kumimoji="0" lang="en-US" sz="1200" b="0" i="0" u="none" strike="noStrike" kern="1200" cap="none" spc="0" normalizeH="0" baseline="0" noProof="0" smtClean="0">
                <a:ln>
                  <a:noFill/>
                </a:ln>
                <a:solidFill>
                  <a:srgbClr val="EEECE1">
                    <a:lumMod val="50000"/>
                  </a:srgbClr>
                </a:solidFill>
                <a:effectLst/>
                <a:uLnTx/>
                <a:uFillTx/>
                <a:latin typeface="Abril Fatface" panose="02000503000000020003"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srgbClr val="EEECE1">
                  <a:lumMod val="50000"/>
                </a:srgbClr>
              </a:solidFill>
              <a:effectLst/>
              <a:uLnTx/>
              <a:uFillTx/>
              <a:latin typeface="Abril Fatface" panose="02000503000000020003" pitchFamily="2" charset="0"/>
              <a:ea typeface="+mn-ea"/>
              <a:cs typeface="+mn-cs"/>
            </a:endParaRPr>
          </a:p>
        </p:txBody>
      </p:sp>
      <p:grpSp>
        <p:nvGrpSpPr>
          <p:cNvPr id="575" name="legend">
            <a:extLst>
              <a:ext uri="{FF2B5EF4-FFF2-40B4-BE49-F238E27FC236}">
                <a16:creationId xmlns:a16="http://schemas.microsoft.com/office/drawing/2014/main" id="{B2A711B3-7EF6-D352-8005-6FAA99760B48}"/>
              </a:ext>
            </a:extLst>
          </p:cNvPr>
          <p:cNvGrpSpPr/>
          <p:nvPr/>
        </p:nvGrpSpPr>
        <p:grpSpPr>
          <a:xfrm>
            <a:off x="3700538" y="1796630"/>
            <a:ext cx="4807703" cy="299994"/>
            <a:chOff x="3700538" y="1460080"/>
            <a:chExt cx="4807703" cy="299994"/>
          </a:xfrm>
        </p:grpSpPr>
        <p:sp>
          <p:nvSpPr>
            <p:cNvPr id="550" name="Freeform: Shape 549">
              <a:extLst>
                <a:ext uri="{FF2B5EF4-FFF2-40B4-BE49-F238E27FC236}">
                  <a16:creationId xmlns:a16="http://schemas.microsoft.com/office/drawing/2014/main" id="{01DAAF40-7674-C692-0584-8A92F4DA34C5}"/>
                </a:ext>
              </a:extLst>
            </p:cNvPr>
            <p:cNvSpPr/>
            <p:nvPr/>
          </p:nvSpPr>
          <p:spPr>
            <a:xfrm>
              <a:off x="3700538" y="1460080"/>
              <a:ext cx="4807703" cy="299994"/>
            </a:xfrm>
            <a:custGeom>
              <a:avLst/>
              <a:gdLst>
                <a:gd name="connsiteX0" fmla="*/ 45550 w 4807703"/>
                <a:gd name="connsiteY0" fmla="*/ 299994 h 299994"/>
                <a:gd name="connsiteX1" fmla="*/ 4762154 w 4807703"/>
                <a:gd name="connsiteY1" fmla="*/ 299994 h 299994"/>
                <a:gd name="connsiteX2" fmla="*/ 4807704 w 4807703"/>
                <a:gd name="connsiteY2" fmla="*/ 254392 h 299994"/>
                <a:gd name="connsiteX3" fmla="*/ 4807704 w 4807703"/>
                <a:gd name="connsiteY3" fmla="*/ 45599 h 299994"/>
                <a:gd name="connsiteX4" fmla="*/ 4762154 w 4807703"/>
                <a:gd name="connsiteY4" fmla="*/ 0 h 299994"/>
                <a:gd name="connsiteX5" fmla="*/ 45550 w 4807703"/>
                <a:gd name="connsiteY5" fmla="*/ 0 h 299994"/>
                <a:gd name="connsiteX6" fmla="*/ 0 w 4807703"/>
                <a:gd name="connsiteY6" fmla="*/ 45599 h 299994"/>
                <a:gd name="connsiteX7" fmla="*/ 0 w 4807703"/>
                <a:gd name="connsiteY7" fmla="*/ 254392 h 299994"/>
                <a:gd name="connsiteX8" fmla="*/ 45550 w 4807703"/>
                <a:gd name="connsiteY8" fmla="*/ 299994 h 299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7703" h="299994">
                  <a:moveTo>
                    <a:pt x="45550" y="299994"/>
                  </a:moveTo>
                  <a:lnTo>
                    <a:pt x="4762154" y="299994"/>
                  </a:lnTo>
                  <a:cubicBezTo>
                    <a:pt x="4792530" y="299994"/>
                    <a:pt x="4807704" y="284793"/>
                    <a:pt x="4807704" y="254392"/>
                  </a:cubicBezTo>
                  <a:lnTo>
                    <a:pt x="4807704" y="45599"/>
                  </a:lnTo>
                  <a:cubicBezTo>
                    <a:pt x="4807704" y="15200"/>
                    <a:pt x="4792530" y="0"/>
                    <a:pt x="4762154" y="0"/>
                  </a:cubicBezTo>
                  <a:lnTo>
                    <a:pt x="45550" y="0"/>
                  </a:lnTo>
                  <a:cubicBezTo>
                    <a:pt x="15185" y="0"/>
                    <a:pt x="0" y="15200"/>
                    <a:pt x="0" y="45599"/>
                  </a:cubicBezTo>
                  <a:lnTo>
                    <a:pt x="0" y="254392"/>
                  </a:lnTo>
                  <a:cubicBezTo>
                    <a:pt x="0" y="284793"/>
                    <a:pt x="15185" y="299994"/>
                    <a:pt x="45550" y="299994"/>
                  </a:cubicBezTo>
                  <a:close/>
                </a:path>
              </a:pathLst>
            </a:custGeom>
            <a:solidFill>
              <a:srgbClr val="FFFFFF">
                <a:alpha val="80000"/>
              </a:srgbClr>
            </a:solidFill>
            <a:ln w="6828" cap="flat">
              <a:solidFill>
                <a:srgbClr val="CCCCCC">
                  <a:alpha val="80000"/>
                </a:srgbClr>
              </a:solidFill>
              <a:prstDash val="solid"/>
              <a:miter/>
            </a:ln>
          </p:spPr>
          <p:txBody>
            <a:bodyPr rtlCol="0" anchor="ctr"/>
            <a:lstStyle/>
            <a:p>
              <a:endParaRPr lang="zh-CN" altLang="en-US"/>
            </a:p>
          </p:txBody>
        </p:sp>
        <p:grpSp>
          <p:nvGrpSpPr>
            <p:cNvPr id="571" name="Group 570">
              <a:extLst>
                <a:ext uri="{FF2B5EF4-FFF2-40B4-BE49-F238E27FC236}">
                  <a16:creationId xmlns:a16="http://schemas.microsoft.com/office/drawing/2014/main" id="{A57331ED-DB23-B60E-3439-C6AC266AD8AB}"/>
                </a:ext>
              </a:extLst>
            </p:cNvPr>
            <p:cNvGrpSpPr/>
            <p:nvPr/>
          </p:nvGrpSpPr>
          <p:grpSpPr>
            <a:xfrm>
              <a:off x="7663117" y="1461195"/>
              <a:ext cx="842017" cy="297765"/>
              <a:chOff x="7663117" y="1461195"/>
              <a:chExt cx="842017" cy="297765"/>
            </a:xfrm>
          </p:grpSpPr>
          <p:sp>
            <p:nvSpPr>
              <p:cNvPr id="557" name="Freeform: Shape 556">
                <a:extLst>
                  <a:ext uri="{FF2B5EF4-FFF2-40B4-BE49-F238E27FC236}">
                    <a16:creationId xmlns:a16="http://schemas.microsoft.com/office/drawing/2014/main" id="{DBAB7F66-0809-95F2-4E16-D2CE67D88BB3}"/>
                  </a:ext>
                </a:extLst>
              </p:cNvPr>
              <p:cNvSpPr/>
              <p:nvPr/>
            </p:nvSpPr>
            <p:spPr>
              <a:xfrm>
                <a:off x="7663117" y="1530279"/>
                <a:ext cx="227750" cy="159597"/>
              </a:xfrm>
              <a:custGeom>
                <a:avLst/>
                <a:gdLst>
                  <a:gd name="connsiteX0" fmla="*/ 0 w 227750"/>
                  <a:gd name="connsiteY0" fmla="*/ 159597 h 159597"/>
                  <a:gd name="connsiteX1" fmla="*/ 227750 w 227750"/>
                  <a:gd name="connsiteY1" fmla="*/ 159597 h 159597"/>
                  <a:gd name="connsiteX2" fmla="*/ 227750 w 227750"/>
                  <a:gd name="connsiteY2" fmla="*/ 0 h 159597"/>
                  <a:gd name="connsiteX3" fmla="*/ 0 w 227750"/>
                  <a:gd name="connsiteY3" fmla="*/ 0 h 159597"/>
                </a:gdLst>
                <a:ahLst/>
                <a:cxnLst>
                  <a:cxn ang="0">
                    <a:pos x="connsiteX0" y="connsiteY0"/>
                  </a:cxn>
                  <a:cxn ang="0">
                    <a:pos x="connsiteX1" y="connsiteY1"/>
                  </a:cxn>
                  <a:cxn ang="0">
                    <a:pos x="connsiteX2" y="connsiteY2"/>
                  </a:cxn>
                  <a:cxn ang="0">
                    <a:pos x="connsiteX3" y="connsiteY3"/>
                  </a:cxn>
                </a:cxnLst>
                <a:rect l="l" t="t" r="r" b="b"/>
                <a:pathLst>
                  <a:path w="227750" h="159597">
                    <a:moveTo>
                      <a:pt x="0" y="159597"/>
                    </a:moveTo>
                    <a:lnTo>
                      <a:pt x="227750" y="159597"/>
                    </a:lnTo>
                    <a:lnTo>
                      <a:pt x="227750" y="0"/>
                    </a:lnTo>
                    <a:lnTo>
                      <a:pt x="0" y="0"/>
                    </a:lnTo>
                    <a:close/>
                  </a:path>
                </a:pathLst>
              </a:custGeom>
              <a:solidFill>
                <a:srgbClr val="FDAE61"/>
              </a:solidFill>
              <a:ln w="10160" cap="flat">
                <a:solidFill>
                  <a:srgbClr val="000000"/>
                </a:solidFill>
                <a:prstDash val="solid"/>
                <a:miter/>
              </a:ln>
            </p:spPr>
            <p:txBody>
              <a:bodyPr rtlCol="0" anchor="ctr"/>
              <a:lstStyle/>
              <a:p>
                <a:endParaRPr lang="zh-CN" altLang="en-US"/>
              </a:p>
            </p:txBody>
          </p:sp>
          <p:sp>
            <p:nvSpPr>
              <p:cNvPr id="560" name="TextBox 559">
                <a:extLst>
                  <a:ext uri="{FF2B5EF4-FFF2-40B4-BE49-F238E27FC236}">
                    <a16:creationId xmlns:a16="http://schemas.microsoft.com/office/drawing/2014/main" id="{02F677E9-0F42-977E-5B38-1EE35067328E}"/>
                  </a:ext>
                </a:extLst>
              </p:cNvPr>
              <p:cNvSpPr txBox="1"/>
              <p:nvPr/>
            </p:nvSpPr>
            <p:spPr>
              <a:xfrm>
                <a:off x="7887760" y="1461195"/>
                <a:ext cx="617374" cy="297765"/>
              </a:xfrm>
              <a:prstGeom prst="rect">
                <a:avLst/>
              </a:prstGeom>
              <a:noFill/>
            </p:spPr>
            <p:txBody>
              <a:bodyPr wrap="square" lIns="90000" tIns="0" rIns="0" bIns="0" rtlCol="0" anchor="ctr" anchorCtr="0">
                <a:noAutofit/>
              </a:bodyPr>
              <a:lstStyle/>
              <a:p>
                <a:r>
                  <a:rPr lang="en-US" altLang="zh-CN" dirty="0"/>
                  <a:t>Orloj</a:t>
                </a:r>
                <a:endParaRPr lang="zh-CN" altLang="en-US" dirty="0"/>
              </a:p>
            </p:txBody>
          </p:sp>
        </p:grpSp>
        <p:grpSp>
          <p:nvGrpSpPr>
            <p:cNvPr id="573" name="Group 572">
              <a:extLst>
                <a:ext uri="{FF2B5EF4-FFF2-40B4-BE49-F238E27FC236}">
                  <a16:creationId xmlns:a16="http://schemas.microsoft.com/office/drawing/2014/main" id="{8606A8DD-89EA-A8DB-EC3F-A8FB01E964DD}"/>
                </a:ext>
              </a:extLst>
            </p:cNvPr>
            <p:cNvGrpSpPr/>
            <p:nvPr/>
          </p:nvGrpSpPr>
          <p:grpSpPr>
            <a:xfrm>
              <a:off x="4975833" y="1461195"/>
              <a:ext cx="2450817" cy="297765"/>
              <a:chOff x="4975833" y="1461195"/>
              <a:chExt cx="2450817" cy="297765"/>
            </a:xfrm>
          </p:grpSpPr>
          <p:sp>
            <p:nvSpPr>
              <p:cNvPr id="553" name="Freeform: Shape 552">
                <a:extLst>
                  <a:ext uri="{FF2B5EF4-FFF2-40B4-BE49-F238E27FC236}">
                    <a16:creationId xmlns:a16="http://schemas.microsoft.com/office/drawing/2014/main" id="{213B27E2-7B80-DDDC-0C5F-08D4836FF51E}"/>
                  </a:ext>
                </a:extLst>
              </p:cNvPr>
              <p:cNvSpPr/>
              <p:nvPr/>
            </p:nvSpPr>
            <p:spPr>
              <a:xfrm>
                <a:off x="4975833" y="1530279"/>
                <a:ext cx="227750" cy="159597"/>
              </a:xfrm>
              <a:custGeom>
                <a:avLst/>
                <a:gdLst>
                  <a:gd name="connsiteX0" fmla="*/ 0 w 227750"/>
                  <a:gd name="connsiteY0" fmla="*/ 159597 h 159597"/>
                  <a:gd name="connsiteX1" fmla="*/ 227750 w 227750"/>
                  <a:gd name="connsiteY1" fmla="*/ 159597 h 159597"/>
                  <a:gd name="connsiteX2" fmla="*/ 227750 w 227750"/>
                  <a:gd name="connsiteY2" fmla="*/ 0 h 159597"/>
                  <a:gd name="connsiteX3" fmla="*/ 0 w 227750"/>
                  <a:gd name="connsiteY3" fmla="*/ 0 h 159597"/>
                </a:gdLst>
                <a:ahLst/>
                <a:cxnLst>
                  <a:cxn ang="0">
                    <a:pos x="connsiteX0" y="connsiteY0"/>
                  </a:cxn>
                  <a:cxn ang="0">
                    <a:pos x="connsiteX1" y="connsiteY1"/>
                  </a:cxn>
                  <a:cxn ang="0">
                    <a:pos x="connsiteX2" y="connsiteY2"/>
                  </a:cxn>
                  <a:cxn ang="0">
                    <a:pos x="connsiteX3" y="connsiteY3"/>
                  </a:cxn>
                </a:cxnLst>
                <a:rect l="l" t="t" r="r" b="b"/>
                <a:pathLst>
                  <a:path w="227750" h="159597">
                    <a:moveTo>
                      <a:pt x="0" y="159597"/>
                    </a:moveTo>
                    <a:lnTo>
                      <a:pt x="227750" y="159597"/>
                    </a:lnTo>
                    <a:lnTo>
                      <a:pt x="227750" y="0"/>
                    </a:lnTo>
                    <a:lnTo>
                      <a:pt x="0" y="0"/>
                    </a:lnTo>
                    <a:close/>
                  </a:path>
                </a:pathLst>
              </a:custGeom>
              <a:pattFill prst="dashHorz">
                <a:fgClr>
                  <a:schemeClr val="tx1"/>
                </a:fgClr>
                <a:bgClr>
                  <a:schemeClr val="accent3"/>
                </a:bgClr>
              </a:pattFill>
              <a:ln w="10160" cap="flat">
                <a:solidFill>
                  <a:srgbClr val="000000"/>
                </a:solidFill>
                <a:prstDash val="solid"/>
                <a:miter/>
              </a:ln>
            </p:spPr>
            <p:txBody>
              <a:bodyPr rtlCol="0" anchor="ctr"/>
              <a:lstStyle/>
              <a:p>
                <a:endParaRPr lang="zh-CN" altLang="en-US"/>
              </a:p>
            </p:txBody>
          </p:sp>
          <p:grpSp>
            <p:nvGrpSpPr>
              <p:cNvPr id="572" name="Group 571">
                <a:extLst>
                  <a:ext uri="{FF2B5EF4-FFF2-40B4-BE49-F238E27FC236}">
                    <a16:creationId xmlns:a16="http://schemas.microsoft.com/office/drawing/2014/main" id="{AF7EABB0-4996-5DF6-B17A-368F351E5D7A}"/>
                  </a:ext>
                </a:extLst>
              </p:cNvPr>
              <p:cNvGrpSpPr/>
              <p:nvPr/>
            </p:nvGrpSpPr>
            <p:grpSpPr>
              <a:xfrm>
                <a:off x="6104395" y="1461195"/>
                <a:ext cx="1322255" cy="297765"/>
                <a:chOff x="6104395" y="1461195"/>
                <a:chExt cx="1322255" cy="297765"/>
              </a:xfrm>
            </p:grpSpPr>
            <p:sp>
              <p:nvSpPr>
                <p:cNvPr id="555" name="Freeform: Shape 554">
                  <a:extLst>
                    <a:ext uri="{FF2B5EF4-FFF2-40B4-BE49-F238E27FC236}">
                      <a16:creationId xmlns:a16="http://schemas.microsoft.com/office/drawing/2014/main" id="{0B3E17EA-2C13-3B4A-F12B-6FAD3494228A}"/>
                    </a:ext>
                  </a:extLst>
                </p:cNvPr>
                <p:cNvSpPr/>
                <p:nvPr/>
              </p:nvSpPr>
              <p:spPr>
                <a:xfrm>
                  <a:off x="6104395" y="1530279"/>
                  <a:ext cx="227750" cy="159597"/>
                </a:xfrm>
                <a:custGeom>
                  <a:avLst/>
                  <a:gdLst>
                    <a:gd name="connsiteX0" fmla="*/ 0 w 227750"/>
                    <a:gd name="connsiteY0" fmla="*/ 159597 h 159597"/>
                    <a:gd name="connsiteX1" fmla="*/ 227750 w 227750"/>
                    <a:gd name="connsiteY1" fmla="*/ 159597 h 159597"/>
                    <a:gd name="connsiteX2" fmla="*/ 227750 w 227750"/>
                    <a:gd name="connsiteY2" fmla="*/ 0 h 159597"/>
                    <a:gd name="connsiteX3" fmla="*/ 0 w 227750"/>
                    <a:gd name="connsiteY3" fmla="*/ 0 h 159597"/>
                  </a:gdLst>
                  <a:ahLst/>
                  <a:cxnLst>
                    <a:cxn ang="0">
                      <a:pos x="connsiteX0" y="connsiteY0"/>
                    </a:cxn>
                    <a:cxn ang="0">
                      <a:pos x="connsiteX1" y="connsiteY1"/>
                    </a:cxn>
                    <a:cxn ang="0">
                      <a:pos x="connsiteX2" y="connsiteY2"/>
                    </a:cxn>
                    <a:cxn ang="0">
                      <a:pos x="connsiteX3" y="connsiteY3"/>
                    </a:cxn>
                  </a:cxnLst>
                  <a:rect l="l" t="t" r="r" b="b"/>
                  <a:pathLst>
                    <a:path w="227750" h="159597">
                      <a:moveTo>
                        <a:pt x="0" y="159597"/>
                      </a:moveTo>
                      <a:lnTo>
                        <a:pt x="227750" y="159597"/>
                      </a:lnTo>
                      <a:lnTo>
                        <a:pt x="227750" y="0"/>
                      </a:lnTo>
                      <a:lnTo>
                        <a:pt x="0" y="0"/>
                      </a:lnTo>
                      <a:close/>
                    </a:path>
                  </a:pathLst>
                </a:custGeom>
                <a:pattFill prst="openDmnd">
                  <a:fgClr>
                    <a:schemeClr val="tx1"/>
                  </a:fgClr>
                  <a:bgClr>
                    <a:schemeClr val="accent1"/>
                  </a:bgClr>
                </a:pattFill>
                <a:ln w="10160" cap="flat">
                  <a:solidFill>
                    <a:srgbClr val="000000"/>
                  </a:solidFill>
                  <a:prstDash val="solid"/>
                  <a:miter/>
                </a:ln>
              </p:spPr>
              <p:txBody>
                <a:bodyPr rtlCol="0" anchor="ctr"/>
                <a:lstStyle/>
                <a:p>
                  <a:endParaRPr lang="zh-CN" altLang="en-US"/>
                </a:p>
              </p:txBody>
            </p:sp>
            <p:sp>
              <p:nvSpPr>
                <p:cNvPr id="568" name="TextBox 567">
                  <a:extLst>
                    <a:ext uri="{FF2B5EF4-FFF2-40B4-BE49-F238E27FC236}">
                      <a16:creationId xmlns:a16="http://schemas.microsoft.com/office/drawing/2014/main" id="{0E9AAEE1-3A96-CF39-5572-169F4692075E}"/>
                    </a:ext>
                  </a:extLst>
                </p:cNvPr>
                <p:cNvSpPr txBox="1"/>
                <p:nvPr/>
              </p:nvSpPr>
              <p:spPr>
                <a:xfrm>
                  <a:off x="6336131" y="1461195"/>
                  <a:ext cx="1090519" cy="297765"/>
                </a:xfrm>
                <a:prstGeom prst="rect">
                  <a:avLst/>
                </a:prstGeom>
                <a:noFill/>
              </p:spPr>
              <p:txBody>
                <a:bodyPr wrap="square" lIns="90000" tIns="0" rIns="0" bIns="0" rtlCol="0" anchor="ctr" anchorCtr="0">
                  <a:noAutofit/>
                </a:bodyPr>
                <a:lstStyle/>
                <a:p>
                  <a:r>
                    <a:rPr lang="en-US" altLang="zh-CN" dirty="0"/>
                    <a:t>Clockwork</a:t>
                  </a:r>
                  <a:endParaRPr lang="zh-CN" altLang="en-US" dirty="0"/>
                </a:p>
              </p:txBody>
            </p:sp>
          </p:grpSp>
          <p:sp>
            <p:nvSpPr>
              <p:cNvPr id="569" name="TextBox 568">
                <a:extLst>
                  <a:ext uri="{FF2B5EF4-FFF2-40B4-BE49-F238E27FC236}">
                    <a16:creationId xmlns:a16="http://schemas.microsoft.com/office/drawing/2014/main" id="{A7802416-397B-432E-6CA0-6E95E6C64FE5}"/>
                  </a:ext>
                </a:extLst>
              </p:cNvPr>
              <p:cNvSpPr txBox="1"/>
              <p:nvPr/>
            </p:nvSpPr>
            <p:spPr>
              <a:xfrm>
                <a:off x="5202785" y="1461195"/>
                <a:ext cx="762537" cy="297765"/>
              </a:xfrm>
              <a:prstGeom prst="rect">
                <a:avLst/>
              </a:prstGeom>
              <a:noFill/>
            </p:spPr>
            <p:txBody>
              <a:bodyPr wrap="square" lIns="90000" tIns="0" rIns="0" bIns="0" rtlCol="0" anchor="ctr" anchorCtr="0">
                <a:noAutofit/>
              </a:bodyPr>
              <a:lstStyle/>
              <a:p>
                <a:r>
                  <a:rPr lang="en-US" altLang="zh-CN" dirty="0"/>
                  <a:t>Nexus</a:t>
                </a:r>
                <a:endParaRPr lang="zh-CN" altLang="en-US" dirty="0"/>
              </a:p>
            </p:txBody>
          </p:sp>
        </p:grpSp>
        <p:grpSp>
          <p:nvGrpSpPr>
            <p:cNvPr id="574" name="Group 573">
              <a:extLst>
                <a:ext uri="{FF2B5EF4-FFF2-40B4-BE49-F238E27FC236}">
                  <a16:creationId xmlns:a16="http://schemas.microsoft.com/office/drawing/2014/main" id="{3BF9255D-CE05-98DC-A5DD-5074C8647046}"/>
                </a:ext>
              </a:extLst>
            </p:cNvPr>
            <p:cNvGrpSpPr/>
            <p:nvPr/>
          </p:nvGrpSpPr>
          <p:grpSpPr>
            <a:xfrm>
              <a:off x="3746088" y="1461195"/>
              <a:ext cx="992004" cy="297765"/>
              <a:chOff x="3746088" y="1461195"/>
              <a:chExt cx="992004" cy="297765"/>
            </a:xfrm>
          </p:grpSpPr>
          <p:sp>
            <p:nvSpPr>
              <p:cNvPr id="551" name="Freeform: Shape 550">
                <a:extLst>
                  <a:ext uri="{FF2B5EF4-FFF2-40B4-BE49-F238E27FC236}">
                    <a16:creationId xmlns:a16="http://schemas.microsoft.com/office/drawing/2014/main" id="{6E544DBD-0ABE-6B33-5FD3-3D2E60C4C1C7}"/>
                  </a:ext>
                </a:extLst>
              </p:cNvPr>
              <p:cNvSpPr/>
              <p:nvPr/>
            </p:nvSpPr>
            <p:spPr>
              <a:xfrm>
                <a:off x="3746088" y="1530279"/>
                <a:ext cx="227750" cy="159597"/>
              </a:xfrm>
              <a:custGeom>
                <a:avLst/>
                <a:gdLst>
                  <a:gd name="connsiteX0" fmla="*/ 0 w 227750"/>
                  <a:gd name="connsiteY0" fmla="*/ 159597 h 159597"/>
                  <a:gd name="connsiteX1" fmla="*/ 227750 w 227750"/>
                  <a:gd name="connsiteY1" fmla="*/ 159597 h 159597"/>
                  <a:gd name="connsiteX2" fmla="*/ 227750 w 227750"/>
                  <a:gd name="connsiteY2" fmla="*/ 0 h 159597"/>
                  <a:gd name="connsiteX3" fmla="*/ 0 w 227750"/>
                  <a:gd name="connsiteY3" fmla="*/ 0 h 159597"/>
                </a:gdLst>
                <a:ahLst/>
                <a:cxnLst>
                  <a:cxn ang="0">
                    <a:pos x="connsiteX0" y="connsiteY0"/>
                  </a:cxn>
                  <a:cxn ang="0">
                    <a:pos x="connsiteX1" y="connsiteY1"/>
                  </a:cxn>
                  <a:cxn ang="0">
                    <a:pos x="connsiteX2" y="connsiteY2"/>
                  </a:cxn>
                  <a:cxn ang="0">
                    <a:pos x="connsiteX3" y="connsiteY3"/>
                  </a:cxn>
                </a:cxnLst>
                <a:rect l="l" t="t" r="r" b="b"/>
                <a:pathLst>
                  <a:path w="227750" h="159597">
                    <a:moveTo>
                      <a:pt x="0" y="159597"/>
                    </a:moveTo>
                    <a:lnTo>
                      <a:pt x="227750" y="159597"/>
                    </a:lnTo>
                    <a:lnTo>
                      <a:pt x="227750" y="0"/>
                    </a:lnTo>
                    <a:lnTo>
                      <a:pt x="0" y="0"/>
                    </a:lnTo>
                    <a:close/>
                  </a:path>
                </a:pathLst>
              </a:custGeom>
              <a:pattFill prst="pct5">
                <a:fgClr>
                  <a:schemeClr val="tx1"/>
                </a:fgClr>
                <a:bgClr>
                  <a:schemeClr val="accent2"/>
                </a:bgClr>
              </a:pattFill>
              <a:ln w="10160" cap="flat">
                <a:solidFill>
                  <a:srgbClr val="000000"/>
                </a:solidFill>
                <a:prstDash val="solid"/>
                <a:miter/>
              </a:ln>
            </p:spPr>
            <p:txBody>
              <a:bodyPr rtlCol="0" anchor="ctr"/>
              <a:lstStyle/>
              <a:p>
                <a:endParaRPr lang="zh-CN" altLang="en-US"/>
              </a:p>
            </p:txBody>
          </p:sp>
          <p:sp>
            <p:nvSpPr>
              <p:cNvPr id="570" name="TextBox 569">
                <a:extLst>
                  <a:ext uri="{FF2B5EF4-FFF2-40B4-BE49-F238E27FC236}">
                    <a16:creationId xmlns:a16="http://schemas.microsoft.com/office/drawing/2014/main" id="{632854E3-F9BD-2535-5D9E-00D98BE0DABF}"/>
                  </a:ext>
                </a:extLst>
              </p:cNvPr>
              <p:cNvSpPr txBox="1"/>
              <p:nvPr/>
            </p:nvSpPr>
            <p:spPr>
              <a:xfrm>
                <a:off x="3975555" y="1461195"/>
                <a:ext cx="762537" cy="297765"/>
              </a:xfrm>
              <a:prstGeom prst="rect">
                <a:avLst/>
              </a:prstGeom>
              <a:noFill/>
            </p:spPr>
            <p:txBody>
              <a:bodyPr wrap="square" lIns="90000" tIns="0" rIns="0" bIns="0" rtlCol="0" anchor="ctr" anchorCtr="0">
                <a:noAutofit/>
              </a:bodyPr>
              <a:lstStyle/>
              <a:p>
                <a:r>
                  <a:rPr lang="en-US" altLang="zh-CN" dirty="0"/>
                  <a:t>Clipper</a:t>
                </a:r>
                <a:endParaRPr lang="zh-CN" altLang="en-US" dirty="0"/>
              </a:p>
            </p:txBody>
          </p:sp>
        </p:grpSp>
      </p:grpSp>
      <p:sp>
        <p:nvSpPr>
          <p:cNvPr id="820" name="TextBox 819">
            <a:extLst>
              <a:ext uri="{FF2B5EF4-FFF2-40B4-BE49-F238E27FC236}">
                <a16:creationId xmlns:a16="http://schemas.microsoft.com/office/drawing/2014/main" id="{D041168C-C573-4CEB-B17F-8F0E947C917C}"/>
              </a:ext>
            </a:extLst>
          </p:cNvPr>
          <p:cNvSpPr txBox="1"/>
          <p:nvPr/>
        </p:nvSpPr>
        <p:spPr>
          <a:xfrm>
            <a:off x="5164495" y="4643120"/>
            <a:ext cx="1863011" cy="369332"/>
          </a:xfrm>
          <a:prstGeom prst="rect">
            <a:avLst/>
          </a:prstGeom>
          <a:noFill/>
        </p:spPr>
        <p:txBody>
          <a:bodyPr wrap="none" rtlCol="0">
            <a:spAutoFit/>
          </a:bodyPr>
          <a:lstStyle/>
          <a:p>
            <a:r>
              <a:rPr lang="en-US" altLang="zh-CN" dirty="0"/>
              <a:t>SkipNet/ImageNet</a:t>
            </a:r>
            <a:endParaRPr lang="zh-CN" altLang="en-US" dirty="0"/>
          </a:p>
        </p:txBody>
      </p:sp>
      <p:grpSp>
        <p:nvGrpSpPr>
          <p:cNvPr id="825" name="Group 824">
            <a:extLst>
              <a:ext uri="{FF2B5EF4-FFF2-40B4-BE49-F238E27FC236}">
                <a16:creationId xmlns:a16="http://schemas.microsoft.com/office/drawing/2014/main" id="{8A6CEBF7-9E9D-483E-86C1-BC562AE8321D}"/>
              </a:ext>
            </a:extLst>
          </p:cNvPr>
          <p:cNvGrpSpPr/>
          <p:nvPr/>
        </p:nvGrpSpPr>
        <p:grpSpPr>
          <a:xfrm>
            <a:off x="3412156" y="2399213"/>
            <a:ext cx="5367689" cy="2016203"/>
            <a:chOff x="3360942" y="2399213"/>
            <a:chExt cx="5367689" cy="2016203"/>
          </a:xfrm>
        </p:grpSpPr>
        <p:grpSp>
          <p:nvGrpSpPr>
            <p:cNvPr id="826" name="Group 825">
              <a:extLst>
                <a:ext uri="{FF2B5EF4-FFF2-40B4-BE49-F238E27FC236}">
                  <a16:creationId xmlns:a16="http://schemas.microsoft.com/office/drawing/2014/main" id="{820A3B33-B689-AC5A-71DF-865230FAE7CD}"/>
                </a:ext>
              </a:extLst>
            </p:cNvPr>
            <p:cNvGrpSpPr>
              <a:grpSpLocks/>
            </p:cNvGrpSpPr>
            <p:nvPr/>
          </p:nvGrpSpPr>
          <p:grpSpPr>
            <a:xfrm>
              <a:off x="3360942" y="3745620"/>
              <a:ext cx="2542684" cy="669796"/>
              <a:chOff x="3360942" y="3745620"/>
              <a:chExt cx="2542684" cy="669796"/>
            </a:xfrm>
          </p:grpSpPr>
          <p:sp>
            <p:nvSpPr>
              <p:cNvPr id="962" name="TextBox 961">
                <a:extLst>
                  <a:ext uri="{FF2B5EF4-FFF2-40B4-BE49-F238E27FC236}">
                    <a16:creationId xmlns:a16="http://schemas.microsoft.com/office/drawing/2014/main" id="{962EE699-6B90-AB5D-8363-FFC2A9DC29D9}"/>
                  </a:ext>
                </a:extLst>
              </p:cNvPr>
              <p:cNvSpPr txBox="1">
                <a:spLocks/>
              </p:cNvSpPr>
              <p:nvPr/>
            </p:nvSpPr>
            <p:spPr>
              <a:xfrm>
                <a:off x="3360942" y="4046084"/>
                <a:ext cx="2542684" cy="369332"/>
              </a:xfrm>
              <a:prstGeom prst="rect">
                <a:avLst/>
              </a:prstGeom>
              <a:noFill/>
            </p:spPr>
            <p:txBody>
              <a:bodyPr wrap="none" rtlCol="0">
                <a:spAutoFit/>
              </a:bodyPr>
              <a:lstStyle/>
              <a:p>
                <a:pPr algn="ctr"/>
                <a:r>
                  <a:rPr lang="en-US" altLang="zh-CN" dirty="0"/>
                  <a:t>Incoming Exec. Time (ms)</a:t>
                </a:r>
                <a:endParaRPr lang="zh-CN" altLang="en-US" dirty="0"/>
              </a:p>
            </p:txBody>
          </p:sp>
          <mc:AlternateContent xmlns:mc="http://schemas.openxmlformats.org/markup-compatibility/2006" xmlns:a14="http://schemas.microsoft.com/office/drawing/2010/main">
            <mc:Choice Requires="a14">
              <p:sp>
                <p:nvSpPr>
                  <p:cNvPr id="963" name="TextBox 962">
                    <a:extLst>
                      <a:ext uri="{FF2B5EF4-FFF2-40B4-BE49-F238E27FC236}">
                        <a16:creationId xmlns:a16="http://schemas.microsoft.com/office/drawing/2014/main" id="{89FC7EE9-342A-B0B6-2A73-FBBE8566F6A6}"/>
                      </a:ext>
                    </a:extLst>
                  </p:cNvPr>
                  <p:cNvSpPr txBox="1">
                    <a:spLocks/>
                  </p:cNvSpPr>
                  <p:nvPr/>
                </p:nvSpPr>
                <p:spPr>
                  <a:xfrm>
                    <a:off x="4254378" y="3751261"/>
                    <a:ext cx="51167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i="1" dirty="0">
                              <a:latin typeface="Cambria Math" panose="02040503050406030204" pitchFamily="18" charset="0"/>
                            </a:rPr>
                            <m:t>2</m:t>
                          </m:r>
                          <m:r>
                            <a:rPr lang="en-US" altLang="zh-CN" sz="1600" b="0" i="1" dirty="0" smtClean="0">
                              <a:latin typeface="Cambria Math" panose="02040503050406030204" pitchFamily="18" charset="0"/>
                            </a:rPr>
                            <m:t>.</m:t>
                          </m:r>
                          <m:r>
                            <a:rPr lang="en-US" altLang="zh-CN" sz="1600" b="0" i="0" dirty="0" smtClean="0">
                              <a:latin typeface="Cambria Math" panose="02040503050406030204" pitchFamily="18" charset="0"/>
                            </a:rPr>
                            <m:t>5</m:t>
                          </m:r>
                        </m:oMath>
                      </m:oMathPara>
                    </a14:m>
                    <a:endParaRPr lang="zh-CN" altLang="en-US" sz="1600" dirty="0"/>
                  </a:p>
                </p:txBody>
              </p:sp>
            </mc:Choice>
            <mc:Fallback xmlns="">
              <p:sp>
                <p:nvSpPr>
                  <p:cNvPr id="963" name="TextBox 962">
                    <a:extLst>
                      <a:ext uri="{FF2B5EF4-FFF2-40B4-BE49-F238E27FC236}">
                        <a16:creationId xmlns:a16="http://schemas.microsoft.com/office/drawing/2014/main" id="{89FC7EE9-342A-B0B6-2A73-FBBE8566F6A6}"/>
                      </a:ext>
                    </a:extLst>
                  </p:cNvPr>
                  <p:cNvSpPr txBox="1">
                    <a:spLocks noRot="1" noChangeAspect="1" noMove="1" noResize="1" noEditPoints="1" noAdjustHandles="1" noChangeArrowheads="1" noChangeShapeType="1" noTextEdit="1"/>
                  </p:cNvSpPr>
                  <p:nvPr/>
                </p:nvSpPr>
                <p:spPr>
                  <a:xfrm>
                    <a:off x="4254378" y="3751261"/>
                    <a:ext cx="511679" cy="33855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64" name="TextBox 963">
                    <a:extLst>
                      <a:ext uri="{FF2B5EF4-FFF2-40B4-BE49-F238E27FC236}">
                        <a16:creationId xmlns:a16="http://schemas.microsoft.com/office/drawing/2014/main" id="{8D364634-664F-272E-594E-4B239EB7BEAE}"/>
                      </a:ext>
                    </a:extLst>
                  </p:cNvPr>
                  <p:cNvSpPr txBox="1">
                    <a:spLocks/>
                  </p:cNvSpPr>
                  <p:nvPr/>
                </p:nvSpPr>
                <p:spPr>
                  <a:xfrm>
                    <a:off x="4528409" y="3746546"/>
                    <a:ext cx="51167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0" dirty="0" smtClean="0">
                              <a:latin typeface="Cambria Math" panose="02040503050406030204" pitchFamily="18" charset="0"/>
                            </a:rPr>
                            <m:t>5.0</m:t>
                          </m:r>
                        </m:oMath>
                      </m:oMathPara>
                    </a14:m>
                    <a:endParaRPr lang="zh-CN" altLang="en-US" sz="1600" dirty="0"/>
                  </a:p>
                </p:txBody>
              </p:sp>
            </mc:Choice>
            <mc:Fallback xmlns="">
              <p:sp>
                <p:nvSpPr>
                  <p:cNvPr id="964" name="TextBox 963">
                    <a:extLst>
                      <a:ext uri="{FF2B5EF4-FFF2-40B4-BE49-F238E27FC236}">
                        <a16:creationId xmlns:a16="http://schemas.microsoft.com/office/drawing/2014/main" id="{8D364634-664F-272E-594E-4B239EB7BEAE}"/>
                      </a:ext>
                    </a:extLst>
                  </p:cNvPr>
                  <p:cNvSpPr txBox="1">
                    <a:spLocks noRot="1" noChangeAspect="1" noMove="1" noResize="1" noEditPoints="1" noAdjustHandles="1" noChangeArrowheads="1" noChangeShapeType="1" noTextEdit="1"/>
                  </p:cNvSpPr>
                  <p:nvPr/>
                </p:nvSpPr>
                <p:spPr>
                  <a:xfrm>
                    <a:off x="4528409" y="3746546"/>
                    <a:ext cx="511679" cy="33855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65" name="TextBox 964">
                    <a:extLst>
                      <a:ext uri="{FF2B5EF4-FFF2-40B4-BE49-F238E27FC236}">
                        <a16:creationId xmlns:a16="http://schemas.microsoft.com/office/drawing/2014/main" id="{74784B15-218A-62F8-7A36-310CB67B2757}"/>
                      </a:ext>
                    </a:extLst>
                  </p:cNvPr>
                  <p:cNvSpPr txBox="1">
                    <a:spLocks/>
                  </p:cNvSpPr>
                  <p:nvPr/>
                </p:nvSpPr>
                <p:spPr>
                  <a:xfrm>
                    <a:off x="4795810" y="3745620"/>
                    <a:ext cx="51167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0" dirty="0" smtClean="0">
                              <a:latin typeface="Cambria Math" panose="02040503050406030204" pitchFamily="18" charset="0"/>
                            </a:rPr>
                            <m:t>7.5</m:t>
                          </m:r>
                        </m:oMath>
                      </m:oMathPara>
                    </a14:m>
                    <a:endParaRPr lang="zh-CN" altLang="en-US" sz="1600" dirty="0"/>
                  </a:p>
                </p:txBody>
              </p:sp>
            </mc:Choice>
            <mc:Fallback xmlns="">
              <p:sp>
                <p:nvSpPr>
                  <p:cNvPr id="965" name="TextBox 964">
                    <a:extLst>
                      <a:ext uri="{FF2B5EF4-FFF2-40B4-BE49-F238E27FC236}">
                        <a16:creationId xmlns:a16="http://schemas.microsoft.com/office/drawing/2014/main" id="{74784B15-218A-62F8-7A36-310CB67B2757}"/>
                      </a:ext>
                    </a:extLst>
                  </p:cNvPr>
                  <p:cNvSpPr txBox="1">
                    <a:spLocks noRot="1" noChangeAspect="1" noMove="1" noResize="1" noEditPoints="1" noAdjustHandles="1" noChangeArrowheads="1" noChangeShapeType="1" noTextEdit="1"/>
                  </p:cNvSpPr>
                  <p:nvPr/>
                </p:nvSpPr>
                <p:spPr>
                  <a:xfrm>
                    <a:off x="4795810" y="3745620"/>
                    <a:ext cx="511679" cy="338554"/>
                  </a:xfrm>
                  <a:prstGeom prst="rect">
                    <a:avLst/>
                  </a:prstGeom>
                  <a:blipFill>
                    <a:blip r:embed="rId5"/>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27" name="TextBox 826">
                  <a:extLst>
                    <a:ext uri="{FF2B5EF4-FFF2-40B4-BE49-F238E27FC236}">
                      <a16:creationId xmlns:a16="http://schemas.microsoft.com/office/drawing/2014/main" id="{25C1AC53-3DBD-8F9A-668F-728D3D2D842C}"/>
                    </a:ext>
                  </a:extLst>
                </p:cNvPr>
                <p:cNvSpPr txBox="1">
                  <a:spLocks/>
                </p:cNvSpPr>
                <p:nvPr/>
              </p:nvSpPr>
              <p:spPr>
                <a:xfrm>
                  <a:off x="6755449" y="4040027"/>
                  <a:ext cx="1260281" cy="369332"/>
                </a:xfrm>
                <a:prstGeom prst="rect">
                  <a:avLst/>
                </a:prstGeom>
                <a:noFill/>
              </p:spPr>
              <p:txBody>
                <a:bodyPr wrap="none" rtlCol="0">
                  <a:spAutoFit/>
                </a:bodyPr>
                <a:lstStyle/>
                <a:p>
                  <a:r>
                    <a:rPr lang="en-US" altLang="zh-CN" dirty="0"/>
                    <a:t>SLO(</a:t>
                  </a:r>
                  <a14:m>
                    <m:oMath xmlns:m="http://schemas.openxmlformats.org/officeDocument/2006/math">
                      <m:r>
                        <a:rPr lang="en-US" altLang="zh-CN" b="0" i="1" dirty="0" smtClean="0">
                          <a:latin typeface="Cambria Math" panose="02040503050406030204" pitchFamily="18" charset="0"/>
                          <a:ea typeface="Cambria Math" panose="02040503050406030204" pitchFamily="18" charset="0"/>
                        </a:rPr>
                        <m:t>×</m:t>
                      </m:r>
                    </m:oMath>
                  </a14:m>
                  <a:r>
                    <a:rPr lang="en-US" altLang="zh-CN" dirty="0"/>
                    <a:t>P99)</a:t>
                  </a:r>
                  <a:endParaRPr lang="zh-CN" altLang="en-US" dirty="0"/>
                </a:p>
              </p:txBody>
            </p:sp>
          </mc:Choice>
          <mc:Fallback xmlns="">
            <p:sp>
              <p:nvSpPr>
                <p:cNvPr id="827" name="TextBox 826">
                  <a:extLst>
                    <a:ext uri="{FF2B5EF4-FFF2-40B4-BE49-F238E27FC236}">
                      <a16:creationId xmlns:a16="http://schemas.microsoft.com/office/drawing/2014/main" id="{25C1AC53-3DBD-8F9A-668F-728D3D2D842C}"/>
                    </a:ext>
                  </a:extLst>
                </p:cNvPr>
                <p:cNvSpPr txBox="1">
                  <a:spLocks noRot="1" noChangeAspect="1" noMove="1" noResize="1" noEditPoints="1" noAdjustHandles="1" noChangeArrowheads="1" noChangeShapeType="1" noTextEdit="1"/>
                </p:cNvSpPr>
                <p:nvPr/>
              </p:nvSpPr>
              <p:spPr>
                <a:xfrm>
                  <a:off x="6755449" y="4040027"/>
                  <a:ext cx="1260281" cy="369332"/>
                </a:xfrm>
                <a:prstGeom prst="rect">
                  <a:avLst/>
                </a:prstGeom>
                <a:blipFill>
                  <a:blip r:embed="rId6"/>
                  <a:stretch>
                    <a:fillRect l="-4369" t="-8333" r="-4369" b="-2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8" name="TextBox 827">
                  <a:extLst>
                    <a:ext uri="{FF2B5EF4-FFF2-40B4-BE49-F238E27FC236}">
                      <a16:creationId xmlns:a16="http://schemas.microsoft.com/office/drawing/2014/main" id="{6DE36BD7-1A8E-F92C-5031-B994AC8EC932}"/>
                    </a:ext>
                  </a:extLst>
                </p:cNvPr>
                <p:cNvSpPr txBox="1">
                  <a:spLocks/>
                </p:cNvSpPr>
                <p:nvPr/>
              </p:nvSpPr>
              <p:spPr>
                <a:xfrm>
                  <a:off x="8125666" y="3746546"/>
                  <a:ext cx="54765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5</m:t>
                        </m:r>
                        <m:r>
                          <a:rPr lang="en-US" altLang="zh-CN" sz="1600" b="0" i="1" dirty="0" smtClean="0">
                            <a:latin typeface="Cambria Math" panose="02040503050406030204" pitchFamily="18" charset="0"/>
                            <a:ea typeface="Cambria Math" panose="02040503050406030204" pitchFamily="18" charset="0"/>
                          </a:rPr>
                          <m:t>×</m:t>
                        </m:r>
                      </m:oMath>
                    </m:oMathPara>
                  </a14:m>
                  <a:endParaRPr lang="zh-CN" altLang="en-US" sz="1600" dirty="0"/>
                </a:p>
              </p:txBody>
            </p:sp>
          </mc:Choice>
          <mc:Fallback xmlns="">
            <p:sp>
              <p:nvSpPr>
                <p:cNvPr id="828" name="TextBox 827">
                  <a:extLst>
                    <a:ext uri="{FF2B5EF4-FFF2-40B4-BE49-F238E27FC236}">
                      <a16:creationId xmlns:a16="http://schemas.microsoft.com/office/drawing/2014/main" id="{6DE36BD7-1A8E-F92C-5031-B994AC8EC932}"/>
                    </a:ext>
                  </a:extLst>
                </p:cNvPr>
                <p:cNvSpPr txBox="1">
                  <a:spLocks noRot="1" noChangeAspect="1" noMove="1" noResize="1" noEditPoints="1" noAdjustHandles="1" noChangeArrowheads="1" noChangeShapeType="1" noTextEdit="1"/>
                </p:cNvSpPr>
                <p:nvPr/>
              </p:nvSpPr>
              <p:spPr>
                <a:xfrm>
                  <a:off x="8125666" y="3746546"/>
                  <a:ext cx="547650" cy="33855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9" name="TextBox 828">
                  <a:extLst>
                    <a:ext uri="{FF2B5EF4-FFF2-40B4-BE49-F238E27FC236}">
                      <a16:creationId xmlns:a16="http://schemas.microsoft.com/office/drawing/2014/main" id="{3C1F56DF-0336-68C0-6118-F8AE7B479CE9}"/>
                    </a:ext>
                  </a:extLst>
                </p:cNvPr>
                <p:cNvSpPr txBox="1">
                  <a:spLocks/>
                </p:cNvSpPr>
                <p:nvPr/>
              </p:nvSpPr>
              <p:spPr>
                <a:xfrm>
                  <a:off x="7619537" y="3746546"/>
                  <a:ext cx="54765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4</m:t>
                        </m:r>
                        <m:r>
                          <a:rPr lang="en-US" altLang="zh-CN" sz="1600" b="0" i="1" dirty="0" smtClean="0">
                            <a:latin typeface="Cambria Math" panose="02040503050406030204" pitchFamily="18" charset="0"/>
                            <a:ea typeface="Cambria Math" panose="02040503050406030204" pitchFamily="18" charset="0"/>
                          </a:rPr>
                          <m:t>×</m:t>
                        </m:r>
                      </m:oMath>
                    </m:oMathPara>
                  </a14:m>
                  <a:endParaRPr lang="zh-CN" altLang="en-US" sz="1600" dirty="0"/>
                </a:p>
              </p:txBody>
            </p:sp>
          </mc:Choice>
          <mc:Fallback xmlns="">
            <p:sp>
              <p:nvSpPr>
                <p:cNvPr id="829" name="TextBox 828">
                  <a:extLst>
                    <a:ext uri="{FF2B5EF4-FFF2-40B4-BE49-F238E27FC236}">
                      <a16:creationId xmlns:a16="http://schemas.microsoft.com/office/drawing/2014/main" id="{3C1F56DF-0336-68C0-6118-F8AE7B479CE9}"/>
                    </a:ext>
                  </a:extLst>
                </p:cNvPr>
                <p:cNvSpPr txBox="1">
                  <a:spLocks noRot="1" noChangeAspect="1" noMove="1" noResize="1" noEditPoints="1" noAdjustHandles="1" noChangeArrowheads="1" noChangeShapeType="1" noTextEdit="1"/>
                </p:cNvSpPr>
                <p:nvPr/>
              </p:nvSpPr>
              <p:spPr>
                <a:xfrm>
                  <a:off x="7619537" y="3746546"/>
                  <a:ext cx="547650" cy="33855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0" name="TextBox 829">
                  <a:extLst>
                    <a:ext uri="{FF2B5EF4-FFF2-40B4-BE49-F238E27FC236}">
                      <a16:creationId xmlns:a16="http://schemas.microsoft.com/office/drawing/2014/main" id="{6C7CBBAE-713E-7CDA-13B3-BB1C035581CC}"/>
                    </a:ext>
                  </a:extLst>
                </p:cNvPr>
                <p:cNvSpPr txBox="1">
                  <a:spLocks/>
                </p:cNvSpPr>
                <p:nvPr/>
              </p:nvSpPr>
              <p:spPr>
                <a:xfrm>
                  <a:off x="7122431" y="3746546"/>
                  <a:ext cx="54765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3</m:t>
                        </m:r>
                        <m:r>
                          <a:rPr lang="en-US" altLang="zh-CN" sz="1600" b="0" i="1" dirty="0" smtClean="0">
                            <a:latin typeface="Cambria Math" panose="02040503050406030204" pitchFamily="18" charset="0"/>
                            <a:ea typeface="Cambria Math" panose="02040503050406030204" pitchFamily="18" charset="0"/>
                          </a:rPr>
                          <m:t>×</m:t>
                        </m:r>
                      </m:oMath>
                    </m:oMathPara>
                  </a14:m>
                  <a:endParaRPr lang="zh-CN" altLang="en-US" sz="1600" dirty="0"/>
                </a:p>
              </p:txBody>
            </p:sp>
          </mc:Choice>
          <mc:Fallback xmlns="">
            <p:sp>
              <p:nvSpPr>
                <p:cNvPr id="830" name="TextBox 829">
                  <a:extLst>
                    <a:ext uri="{FF2B5EF4-FFF2-40B4-BE49-F238E27FC236}">
                      <a16:creationId xmlns:a16="http://schemas.microsoft.com/office/drawing/2014/main" id="{6C7CBBAE-713E-7CDA-13B3-BB1C035581CC}"/>
                    </a:ext>
                  </a:extLst>
                </p:cNvPr>
                <p:cNvSpPr txBox="1">
                  <a:spLocks noRot="1" noChangeAspect="1" noMove="1" noResize="1" noEditPoints="1" noAdjustHandles="1" noChangeArrowheads="1" noChangeShapeType="1" noTextEdit="1"/>
                </p:cNvSpPr>
                <p:nvPr/>
              </p:nvSpPr>
              <p:spPr>
                <a:xfrm>
                  <a:off x="7122431" y="3746546"/>
                  <a:ext cx="547650" cy="338554"/>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1" name="TextBox 830">
                  <a:extLst>
                    <a:ext uri="{FF2B5EF4-FFF2-40B4-BE49-F238E27FC236}">
                      <a16:creationId xmlns:a16="http://schemas.microsoft.com/office/drawing/2014/main" id="{2EF83C70-B3EB-39F2-61AC-D25F582D8DBC}"/>
                    </a:ext>
                  </a:extLst>
                </p:cNvPr>
                <p:cNvSpPr txBox="1">
                  <a:spLocks/>
                </p:cNvSpPr>
                <p:nvPr/>
              </p:nvSpPr>
              <p:spPr>
                <a:xfrm>
                  <a:off x="6616302" y="3746546"/>
                  <a:ext cx="54765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2</m:t>
                        </m:r>
                        <m:r>
                          <a:rPr lang="en-US" altLang="zh-CN" sz="1600" b="0" i="1" dirty="0" smtClean="0">
                            <a:latin typeface="Cambria Math" panose="02040503050406030204" pitchFamily="18" charset="0"/>
                            <a:ea typeface="Cambria Math" panose="02040503050406030204" pitchFamily="18" charset="0"/>
                          </a:rPr>
                          <m:t>×</m:t>
                        </m:r>
                      </m:oMath>
                    </m:oMathPara>
                  </a14:m>
                  <a:endParaRPr lang="zh-CN" altLang="en-US" sz="1600" dirty="0"/>
                </a:p>
              </p:txBody>
            </p:sp>
          </mc:Choice>
          <mc:Fallback xmlns="">
            <p:sp>
              <p:nvSpPr>
                <p:cNvPr id="831" name="TextBox 830">
                  <a:extLst>
                    <a:ext uri="{FF2B5EF4-FFF2-40B4-BE49-F238E27FC236}">
                      <a16:creationId xmlns:a16="http://schemas.microsoft.com/office/drawing/2014/main" id="{2EF83C70-B3EB-39F2-61AC-D25F582D8DBC}"/>
                    </a:ext>
                  </a:extLst>
                </p:cNvPr>
                <p:cNvSpPr txBox="1">
                  <a:spLocks noRot="1" noChangeAspect="1" noMove="1" noResize="1" noEditPoints="1" noAdjustHandles="1" noChangeArrowheads="1" noChangeShapeType="1" noTextEdit="1"/>
                </p:cNvSpPr>
                <p:nvPr/>
              </p:nvSpPr>
              <p:spPr>
                <a:xfrm>
                  <a:off x="6616302" y="3746546"/>
                  <a:ext cx="547650" cy="338554"/>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2" name="TextBox 831">
                  <a:extLst>
                    <a:ext uri="{FF2B5EF4-FFF2-40B4-BE49-F238E27FC236}">
                      <a16:creationId xmlns:a16="http://schemas.microsoft.com/office/drawing/2014/main" id="{17497940-AD47-9B5D-CBAC-75A3E56D393F}"/>
                    </a:ext>
                  </a:extLst>
                </p:cNvPr>
                <p:cNvSpPr txBox="1">
                  <a:spLocks/>
                </p:cNvSpPr>
                <p:nvPr/>
              </p:nvSpPr>
              <p:spPr>
                <a:xfrm>
                  <a:off x="6026178" y="3746546"/>
                  <a:ext cx="70314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1.5</m:t>
                        </m:r>
                        <m:r>
                          <a:rPr lang="en-US" altLang="zh-CN" sz="1600" b="0" i="1" dirty="0" smtClean="0">
                            <a:latin typeface="Cambria Math" panose="02040503050406030204" pitchFamily="18" charset="0"/>
                            <a:ea typeface="Cambria Math" panose="02040503050406030204" pitchFamily="18" charset="0"/>
                          </a:rPr>
                          <m:t>×</m:t>
                        </m:r>
                      </m:oMath>
                    </m:oMathPara>
                  </a14:m>
                  <a:endParaRPr lang="zh-CN" altLang="en-US" sz="1600" dirty="0"/>
                </a:p>
              </p:txBody>
            </p:sp>
          </mc:Choice>
          <mc:Fallback xmlns="">
            <p:sp>
              <p:nvSpPr>
                <p:cNvPr id="832" name="TextBox 831">
                  <a:extLst>
                    <a:ext uri="{FF2B5EF4-FFF2-40B4-BE49-F238E27FC236}">
                      <a16:creationId xmlns:a16="http://schemas.microsoft.com/office/drawing/2014/main" id="{17497940-AD47-9B5D-CBAC-75A3E56D393F}"/>
                    </a:ext>
                  </a:extLst>
                </p:cNvPr>
                <p:cNvSpPr txBox="1">
                  <a:spLocks noRot="1" noChangeAspect="1" noMove="1" noResize="1" noEditPoints="1" noAdjustHandles="1" noChangeArrowheads="1" noChangeShapeType="1" noTextEdit="1"/>
                </p:cNvSpPr>
                <p:nvPr/>
              </p:nvSpPr>
              <p:spPr>
                <a:xfrm>
                  <a:off x="6026178" y="3746546"/>
                  <a:ext cx="703141" cy="338554"/>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3" name="TextBox 832">
                  <a:extLst>
                    <a:ext uri="{FF2B5EF4-FFF2-40B4-BE49-F238E27FC236}">
                      <a16:creationId xmlns:a16="http://schemas.microsoft.com/office/drawing/2014/main" id="{B688FFB4-DDA0-D45C-1F5C-956D6A7E2874}"/>
                    </a:ext>
                  </a:extLst>
                </p:cNvPr>
                <p:cNvSpPr txBox="1">
                  <a:spLocks/>
                </p:cNvSpPr>
                <p:nvPr/>
              </p:nvSpPr>
              <p:spPr>
                <a:xfrm>
                  <a:off x="5462662" y="3502325"/>
                  <a:ext cx="51167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i="1" dirty="0">
                            <a:latin typeface="Cambria Math" panose="02040503050406030204" pitchFamily="18" charset="0"/>
                          </a:rPr>
                          <m:t>0</m:t>
                        </m:r>
                        <m:r>
                          <a:rPr lang="en-US" altLang="zh-CN" sz="1600" b="0" i="1" dirty="0" smtClean="0">
                            <a:latin typeface="Cambria Math" panose="02040503050406030204" pitchFamily="18" charset="0"/>
                          </a:rPr>
                          <m:t>.0</m:t>
                        </m:r>
                      </m:oMath>
                    </m:oMathPara>
                  </a14:m>
                  <a:endParaRPr lang="zh-CN" altLang="en-US" sz="1600" dirty="0"/>
                </a:p>
              </p:txBody>
            </p:sp>
          </mc:Choice>
          <mc:Fallback xmlns="">
            <p:sp>
              <p:nvSpPr>
                <p:cNvPr id="833" name="TextBox 832">
                  <a:extLst>
                    <a:ext uri="{FF2B5EF4-FFF2-40B4-BE49-F238E27FC236}">
                      <a16:creationId xmlns:a16="http://schemas.microsoft.com/office/drawing/2014/main" id="{B688FFB4-DDA0-D45C-1F5C-956D6A7E2874}"/>
                    </a:ext>
                  </a:extLst>
                </p:cNvPr>
                <p:cNvSpPr txBox="1">
                  <a:spLocks noRot="1" noChangeAspect="1" noMove="1" noResize="1" noEditPoints="1" noAdjustHandles="1" noChangeArrowheads="1" noChangeShapeType="1" noTextEdit="1"/>
                </p:cNvSpPr>
                <p:nvPr/>
              </p:nvSpPr>
              <p:spPr>
                <a:xfrm>
                  <a:off x="5462662" y="3502325"/>
                  <a:ext cx="511679" cy="338554"/>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4" name="TextBox 833">
                  <a:extLst>
                    <a:ext uri="{FF2B5EF4-FFF2-40B4-BE49-F238E27FC236}">
                      <a16:creationId xmlns:a16="http://schemas.microsoft.com/office/drawing/2014/main" id="{1E2C174A-72CD-2494-5B1F-FD14B5C92C59}"/>
                    </a:ext>
                  </a:extLst>
                </p:cNvPr>
                <p:cNvSpPr txBox="1">
                  <a:spLocks/>
                </p:cNvSpPr>
                <p:nvPr/>
              </p:nvSpPr>
              <p:spPr>
                <a:xfrm>
                  <a:off x="5461337" y="2994623"/>
                  <a:ext cx="51167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latin typeface="Cambria Math" panose="02040503050406030204" pitchFamily="18" charset="0"/>
                          </a:rPr>
                          <m:t>0</m:t>
                        </m:r>
                        <m:r>
                          <a:rPr lang="en-US" altLang="zh-CN" sz="1600" b="0" i="1" dirty="0" smtClean="0">
                            <a:latin typeface="Cambria Math" panose="02040503050406030204" pitchFamily="18" charset="0"/>
                          </a:rPr>
                          <m:t>.</m:t>
                        </m:r>
                        <m:r>
                          <a:rPr lang="en-US" altLang="zh-CN" sz="1600" b="0" i="0" dirty="0" smtClean="0">
                            <a:latin typeface="Cambria Math" panose="02040503050406030204" pitchFamily="18" charset="0"/>
                          </a:rPr>
                          <m:t>5</m:t>
                        </m:r>
                      </m:oMath>
                    </m:oMathPara>
                  </a14:m>
                  <a:endParaRPr lang="zh-CN" altLang="en-US" sz="1600" dirty="0"/>
                </a:p>
              </p:txBody>
            </p:sp>
          </mc:Choice>
          <mc:Fallback xmlns="">
            <p:sp>
              <p:nvSpPr>
                <p:cNvPr id="834" name="TextBox 833">
                  <a:extLst>
                    <a:ext uri="{FF2B5EF4-FFF2-40B4-BE49-F238E27FC236}">
                      <a16:creationId xmlns:a16="http://schemas.microsoft.com/office/drawing/2014/main" id="{1E2C174A-72CD-2494-5B1F-FD14B5C92C59}"/>
                    </a:ext>
                  </a:extLst>
                </p:cNvPr>
                <p:cNvSpPr txBox="1">
                  <a:spLocks noRot="1" noChangeAspect="1" noMove="1" noResize="1" noEditPoints="1" noAdjustHandles="1" noChangeArrowheads="1" noChangeShapeType="1" noTextEdit="1"/>
                </p:cNvSpPr>
                <p:nvPr/>
              </p:nvSpPr>
              <p:spPr>
                <a:xfrm>
                  <a:off x="5461337" y="2994623"/>
                  <a:ext cx="511679" cy="338554"/>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5" name="TextBox 834">
                  <a:extLst>
                    <a:ext uri="{FF2B5EF4-FFF2-40B4-BE49-F238E27FC236}">
                      <a16:creationId xmlns:a16="http://schemas.microsoft.com/office/drawing/2014/main" id="{5B2B4AD7-7B57-BCCC-9B03-71909502E016}"/>
                    </a:ext>
                  </a:extLst>
                </p:cNvPr>
                <p:cNvSpPr txBox="1">
                  <a:spLocks/>
                </p:cNvSpPr>
                <p:nvPr/>
              </p:nvSpPr>
              <p:spPr>
                <a:xfrm>
                  <a:off x="5462759" y="2493214"/>
                  <a:ext cx="51167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1.</m:t>
                        </m:r>
                        <m:r>
                          <a:rPr lang="en-US" altLang="zh-CN" sz="1600" i="1" dirty="0" smtClean="0">
                            <a:latin typeface="Cambria Math" panose="02040503050406030204" pitchFamily="18" charset="0"/>
                          </a:rPr>
                          <m:t>0</m:t>
                        </m:r>
                      </m:oMath>
                    </m:oMathPara>
                  </a14:m>
                  <a:endParaRPr lang="zh-CN" altLang="en-US" sz="1600" dirty="0"/>
                </a:p>
              </p:txBody>
            </p:sp>
          </mc:Choice>
          <mc:Fallback xmlns="">
            <p:sp>
              <p:nvSpPr>
                <p:cNvPr id="835" name="TextBox 834">
                  <a:extLst>
                    <a:ext uri="{FF2B5EF4-FFF2-40B4-BE49-F238E27FC236}">
                      <a16:creationId xmlns:a16="http://schemas.microsoft.com/office/drawing/2014/main" id="{5B2B4AD7-7B57-BCCC-9B03-71909502E016}"/>
                    </a:ext>
                  </a:extLst>
                </p:cNvPr>
                <p:cNvSpPr txBox="1">
                  <a:spLocks noRot="1" noChangeAspect="1" noMove="1" noResize="1" noEditPoints="1" noAdjustHandles="1" noChangeArrowheads="1" noChangeShapeType="1" noTextEdit="1"/>
                </p:cNvSpPr>
                <p:nvPr/>
              </p:nvSpPr>
              <p:spPr>
                <a:xfrm>
                  <a:off x="5462759" y="2493214"/>
                  <a:ext cx="511679" cy="338554"/>
                </a:xfrm>
                <a:prstGeom prst="rect">
                  <a:avLst/>
                </a:prstGeom>
                <a:blipFill>
                  <a:blip r:embed="rId14"/>
                  <a:stretch>
                    <a:fillRect/>
                  </a:stretch>
                </a:blipFill>
              </p:spPr>
              <p:txBody>
                <a:bodyPr/>
                <a:lstStyle/>
                <a:p>
                  <a:r>
                    <a:rPr lang="zh-CN" altLang="en-US">
                      <a:noFill/>
                    </a:rPr>
                    <a:t> </a:t>
                  </a:r>
                </a:p>
              </p:txBody>
            </p:sp>
          </mc:Fallback>
        </mc:AlternateContent>
        <p:sp>
          <p:nvSpPr>
            <p:cNvPr id="836" name="TextBox 835">
              <a:extLst>
                <a:ext uri="{FF2B5EF4-FFF2-40B4-BE49-F238E27FC236}">
                  <a16:creationId xmlns:a16="http://schemas.microsoft.com/office/drawing/2014/main" id="{FA643055-9C3C-D8E5-1396-60962742BCB4}"/>
                </a:ext>
              </a:extLst>
            </p:cNvPr>
            <p:cNvSpPr txBox="1">
              <a:spLocks/>
            </p:cNvSpPr>
            <p:nvPr/>
          </p:nvSpPr>
          <p:spPr>
            <a:xfrm>
              <a:off x="5172537" y="2620297"/>
              <a:ext cx="461665" cy="1063753"/>
            </a:xfrm>
            <a:prstGeom prst="rect">
              <a:avLst/>
            </a:prstGeom>
            <a:noFill/>
          </p:spPr>
          <p:txBody>
            <a:bodyPr vert="vert270" wrap="none" rtlCol="0">
              <a:spAutoFit/>
            </a:bodyPr>
            <a:lstStyle/>
            <a:p>
              <a:r>
                <a:rPr lang="en-US" altLang="zh-CN" dirty="0"/>
                <a:t>Finish Rate</a:t>
              </a:r>
              <a:endParaRPr lang="zh-CN" altLang="en-US" dirty="0"/>
            </a:p>
          </p:txBody>
        </p:sp>
        <p:grpSp>
          <p:nvGrpSpPr>
            <p:cNvPr id="837" name="Group 836">
              <a:extLst>
                <a:ext uri="{FF2B5EF4-FFF2-40B4-BE49-F238E27FC236}">
                  <a16:creationId xmlns:a16="http://schemas.microsoft.com/office/drawing/2014/main" id="{026079B1-3223-CE61-B5D0-57A6D21FA8A3}"/>
                </a:ext>
              </a:extLst>
            </p:cNvPr>
            <p:cNvGrpSpPr/>
            <p:nvPr/>
          </p:nvGrpSpPr>
          <p:grpSpPr>
            <a:xfrm>
              <a:off x="4348849" y="2612039"/>
              <a:ext cx="809817" cy="1081310"/>
              <a:chOff x="4348849" y="2612039"/>
              <a:chExt cx="809817" cy="1081310"/>
            </a:xfrm>
            <a:solidFill>
              <a:schemeClr val="bg2"/>
            </a:solidFill>
          </p:grpSpPr>
          <p:sp>
            <p:nvSpPr>
              <p:cNvPr id="942" name="Freeform: Shape 941">
                <a:extLst>
                  <a:ext uri="{FF2B5EF4-FFF2-40B4-BE49-F238E27FC236}">
                    <a16:creationId xmlns:a16="http://schemas.microsoft.com/office/drawing/2014/main" id="{70905FCA-2A43-2604-FDE4-8495FFFFACBB}"/>
                  </a:ext>
                </a:extLst>
              </p:cNvPr>
              <p:cNvSpPr/>
              <p:nvPr/>
            </p:nvSpPr>
            <p:spPr>
              <a:xfrm>
                <a:off x="4348849" y="3466860"/>
                <a:ext cx="40490" cy="204052"/>
              </a:xfrm>
              <a:custGeom>
                <a:avLst/>
                <a:gdLst>
                  <a:gd name="connsiteX0" fmla="*/ 0 w 40490"/>
                  <a:gd name="connsiteY0" fmla="*/ 204053 h 204052"/>
                  <a:gd name="connsiteX1" fmla="*/ 40490 w 40490"/>
                  <a:gd name="connsiteY1" fmla="*/ 204053 h 204052"/>
                  <a:gd name="connsiteX2" fmla="*/ 40490 w 40490"/>
                  <a:gd name="connsiteY2" fmla="*/ 0 h 204052"/>
                  <a:gd name="connsiteX3" fmla="*/ 0 w 40490"/>
                  <a:gd name="connsiteY3" fmla="*/ 0 h 204052"/>
                </a:gdLst>
                <a:ahLst/>
                <a:cxnLst>
                  <a:cxn ang="0">
                    <a:pos x="connsiteX0" y="connsiteY0"/>
                  </a:cxn>
                  <a:cxn ang="0">
                    <a:pos x="connsiteX1" y="connsiteY1"/>
                  </a:cxn>
                  <a:cxn ang="0">
                    <a:pos x="connsiteX2" y="connsiteY2"/>
                  </a:cxn>
                  <a:cxn ang="0">
                    <a:pos x="connsiteX3" y="connsiteY3"/>
                  </a:cxn>
                </a:cxnLst>
                <a:rect l="l" t="t" r="r" b="b"/>
                <a:pathLst>
                  <a:path w="40490" h="204052">
                    <a:moveTo>
                      <a:pt x="0" y="204053"/>
                    </a:moveTo>
                    <a:lnTo>
                      <a:pt x="40490" y="204053"/>
                    </a:lnTo>
                    <a:lnTo>
                      <a:pt x="40490"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943" name="Freeform: Shape 942">
                <a:extLst>
                  <a:ext uri="{FF2B5EF4-FFF2-40B4-BE49-F238E27FC236}">
                    <a16:creationId xmlns:a16="http://schemas.microsoft.com/office/drawing/2014/main" id="{8CD0C851-BF55-8B05-6EBC-79EED7AD8903}"/>
                  </a:ext>
                </a:extLst>
              </p:cNvPr>
              <p:cNvSpPr/>
              <p:nvPr/>
            </p:nvSpPr>
            <p:spPr>
              <a:xfrm>
                <a:off x="4389339" y="2628584"/>
                <a:ext cx="40490" cy="1042329"/>
              </a:xfrm>
              <a:custGeom>
                <a:avLst/>
                <a:gdLst>
                  <a:gd name="connsiteX0" fmla="*/ 0 w 40490"/>
                  <a:gd name="connsiteY0" fmla="*/ 1042329 h 1042329"/>
                  <a:gd name="connsiteX1" fmla="*/ 40490 w 40490"/>
                  <a:gd name="connsiteY1" fmla="*/ 1042329 h 1042329"/>
                  <a:gd name="connsiteX2" fmla="*/ 40490 w 40490"/>
                  <a:gd name="connsiteY2" fmla="*/ 0 h 1042329"/>
                  <a:gd name="connsiteX3" fmla="*/ 0 w 40490"/>
                  <a:gd name="connsiteY3" fmla="*/ 0 h 1042329"/>
                </a:gdLst>
                <a:ahLst/>
                <a:cxnLst>
                  <a:cxn ang="0">
                    <a:pos x="connsiteX0" y="connsiteY0"/>
                  </a:cxn>
                  <a:cxn ang="0">
                    <a:pos x="connsiteX1" y="connsiteY1"/>
                  </a:cxn>
                  <a:cxn ang="0">
                    <a:pos x="connsiteX2" y="connsiteY2"/>
                  </a:cxn>
                  <a:cxn ang="0">
                    <a:pos x="connsiteX3" y="connsiteY3"/>
                  </a:cxn>
                </a:cxnLst>
                <a:rect l="l" t="t" r="r" b="b"/>
                <a:pathLst>
                  <a:path w="40490" h="1042329">
                    <a:moveTo>
                      <a:pt x="0" y="1042329"/>
                    </a:moveTo>
                    <a:lnTo>
                      <a:pt x="40490" y="1042329"/>
                    </a:lnTo>
                    <a:lnTo>
                      <a:pt x="40490"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944" name="Freeform: Shape 943">
                <a:extLst>
                  <a:ext uri="{FF2B5EF4-FFF2-40B4-BE49-F238E27FC236}">
                    <a16:creationId xmlns:a16="http://schemas.microsoft.com/office/drawing/2014/main" id="{EA2F36F9-7B60-6BAB-56FB-5EFF8BBE8CB7}"/>
                  </a:ext>
                </a:extLst>
              </p:cNvPr>
              <p:cNvSpPr/>
              <p:nvPr/>
            </p:nvSpPr>
            <p:spPr>
              <a:xfrm>
                <a:off x="4429829" y="3417225"/>
                <a:ext cx="40492" cy="253687"/>
              </a:xfrm>
              <a:custGeom>
                <a:avLst/>
                <a:gdLst>
                  <a:gd name="connsiteX0" fmla="*/ 0 w 40492"/>
                  <a:gd name="connsiteY0" fmla="*/ 253688 h 253687"/>
                  <a:gd name="connsiteX1" fmla="*/ 40493 w 40492"/>
                  <a:gd name="connsiteY1" fmla="*/ 253688 h 253687"/>
                  <a:gd name="connsiteX2" fmla="*/ 40493 w 40492"/>
                  <a:gd name="connsiteY2" fmla="*/ 0 h 253687"/>
                  <a:gd name="connsiteX3" fmla="*/ 0 w 40492"/>
                  <a:gd name="connsiteY3" fmla="*/ 0 h 253687"/>
                </a:gdLst>
                <a:ahLst/>
                <a:cxnLst>
                  <a:cxn ang="0">
                    <a:pos x="connsiteX0" y="connsiteY0"/>
                  </a:cxn>
                  <a:cxn ang="0">
                    <a:pos x="connsiteX1" y="connsiteY1"/>
                  </a:cxn>
                  <a:cxn ang="0">
                    <a:pos x="connsiteX2" y="connsiteY2"/>
                  </a:cxn>
                  <a:cxn ang="0">
                    <a:pos x="connsiteX3" y="connsiteY3"/>
                  </a:cxn>
                </a:cxnLst>
                <a:rect l="l" t="t" r="r" b="b"/>
                <a:pathLst>
                  <a:path w="40492" h="253687">
                    <a:moveTo>
                      <a:pt x="0" y="253688"/>
                    </a:moveTo>
                    <a:lnTo>
                      <a:pt x="40493" y="253688"/>
                    </a:lnTo>
                    <a:lnTo>
                      <a:pt x="40493"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945" name="Freeform: Shape 944">
                <a:extLst>
                  <a:ext uri="{FF2B5EF4-FFF2-40B4-BE49-F238E27FC236}">
                    <a16:creationId xmlns:a16="http://schemas.microsoft.com/office/drawing/2014/main" id="{26B79A09-77F3-1A5B-3D70-105A9F2135D8}"/>
                  </a:ext>
                </a:extLst>
              </p:cNvPr>
              <p:cNvSpPr/>
              <p:nvPr/>
            </p:nvSpPr>
            <p:spPr>
              <a:xfrm>
                <a:off x="4470322" y="3648853"/>
                <a:ext cx="40490" cy="22060"/>
              </a:xfrm>
              <a:custGeom>
                <a:avLst/>
                <a:gdLst>
                  <a:gd name="connsiteX0" fmla="*/ 0 w 40490"/>
                  <a:gd name="connsiteY0" fmla="*/ 22060 h 22060"/>
                  <a:gd name="connsiteX1" fmla="*/ 40490 w 40490"/>
                  <a:gd name="connsiteY1" fmla="*/ 22060 h 22060"/>
                  <a:gd name="connsiteX2" fmla="*/ 40490 w 40490"/>
                  <a:gd name="connsiteY2" fmla="*/ 0 h 22060"/>
                  <a:gd name="connsiteX3" fmla="*/ 0 w 40490"/>
                  <a:gd name="connsiteY3" fmla="*/ 0 h 22060"/>
                </a:gdLst>
                <a:ahLst/>
                <a:cxnLst>
                  <a:cxn ang="0">
                    <a:pos x="connsiteX0" y="connsiteY0"/>
                  </a:cxn>
                  <a:cxn ang="0">
                    <a:pos x="connsiteX1" y="connsiteY1"/>
                  </a:cxn>
                  <a:cxn ang="0">
                    <a:pos x="connsiteX2" y="connsiteY2"/>
                  </a:cxn>
                  <a:cxn ang="0">
                    <a:pos x="connsiteX3" y="connsiteY3"/>
                  </a:cxn>
                </a:cxnLst>
                <a:rect l="l" t="t" r="r" b="b"/>
                <a:pathLst>
                  <a:path w="40490" h="22060">
                    <a:moveTo>
                      <a:pt x="0" y="22060"/>
                    </a:moveTo>
                    <a:lnTo>
                      <a:pt x="40490" y="22060"/>
                    </a:lnTo>
                    <a:lnTo>
                      <a:pt x="40490"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946" name="Freeform: Shape 945">
                <a:extLst>
                  <a:ext uri="{FF2B5EF4-FFF2-40B4-BE49-F238E27FC236}">
                    <a16:creationId xmlns:a16="http://schemas.microsoft.com/office/drawing/2014/main" id="{D44EA9F9-683B-36D3-D51B-C5D21B3010CB}"/>
                  </a:ext>
                </a:extLst>
              </p:cNvPr>
              <p:cNvSpPr/>
              <p:nvPr/>
            </p:nvSpPr>
            <p:spPr>
              <a:xfrm>
                <a:off x="4510812" y="2678219"/>
                <a:ext cx="40490" cy="992693"/>
              </a:xfrm>
              <a:custGeom>
                <a:avLst/>
                <a:gdLst>
                  <a:gd name="connsiteX0" fmla="*/ 0 w 40490"/>
                  <a:gd name="connsiteY0" fmla="*/ 992694 h 992693"/>
                  <a:gd name="connsiteX1" fmla="*/ 40490 w 40490"/>
                  <a:gd name="connsiteY1" fmla="*/ 992694 h 992693"/>
                  <a:gd name="connsiteX2" fmla="*/ 40490 w 40490"/>
                  <a:gd name="connsiteY2" fmla="*/ 0 h 992693"/>
                  <a:gd name="connsiteX3" fmla="*/ 0 w 40490"/>
                  <a:gd name="connsiteY3" fmla="*/ 0 h 992693"/>
                </a:gdLst>
                <a:ahLst/>
                <a:cxnLst>
                  <a:cxn ang="0">
                    <a:pos x="connsiteX0" y="connsiteY0"/>
                  </a:cxn>
                  <a:cxn ang="0">
                    <a:pos x="connsiteX1" y="connsiteY1"/>
                  </a:cxn>
                  <a:cxn ang="0">
                    <a:pos x="connsiteX2" y="connsiteY2"/>
                  </a:cxn>
                  <a:cxn ang="0">
                    <a:pos x="connsiteX3" y="connsiteY3"/>
                  </a:cxn>
                </a:cxnLst>
                <a:rect l="l" t="t" r="r" b="b"/>
                <a:pathLst>
                  <a:path w="40490" h="992693">
                    <a:moveTo>
                      <a:pt x="0" y="992694"/>
                    </a:moveTo>
                    <a:lnTo>
                      <a:pt x="40490" y="992694"/>
                    </a:lnTo>
                    <a:lnTo>
                      <a:pt x="40490"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947" name="Freeform: Shape 946">
                <a:extLst>
                  <a:ext uri="{FF2B5EF4-FFF2-40B4-BE49-F238E27FC236}">
                    <a16:creationId xmlns:a16="http://schemas.microsoft.com/office/drawing/2014/main" id="{9D348B54-2909-62B9-95DC-1CD5B980C5A1}"/>
                  </a:ext>
                </a:extLst>
              </p:cNvPr>
              <p:cNvSpPr/>
              <p:nvPr/>
            </p:nvSpPr>
            <p:spPr>
              <a:xfrm>
                <a:off x="4551303" y="3356560"/>
                <a:ext cx="40490" cy="314352"/>
              </a:xfrm>
              <a:custGeom>
                <a:avLst/>
                <a:gdLst>
                  <a:gd name="connsiteX0" fmla="*/ 0 w 40490"/>
                  <a:gd name="connsiteY0" fmla="*/ 314353 h 314352"/>
                  <a:gd name="connsiteX1" fmla="*/ 40490 w 40490"/>
                  <a:gd name="connsiteY1" fmla="*/ 314353 h 314352"/>
                  <a:gd name="connsiteX2" fmla="*/ 40490 w 40490"/>
                  <a:gd name="connsiteY2" fmla="*/ 0 h 314352"/>
                  <a:gd name="connsiteX3" fmla="*/ 0 w 40490"/>
                  <a:gd name="connsiteY3" fmla="*/ 0 h 314352"/>
                </a:gdLst>
                <a:ahLst/>
                <a:cxnLst>
                  <a:cxn ang="0">
                    <a:pos x="connsiteX0" y="connsiteY0"/>
                  </a:cxn>
                  <a:cxn ang="0">
                    <a:pos x="connsiteX1" y="connsiteY1"/>
                  </a:cxn>
                  <a:cxn ang="0">
                    <a:pos x="connsiteX2" y="connsiteY2"/>
                  </a:cxn>
                  <a:cxn ang="0">
                    <a:pos x="connsiteX3" y="connsiteY3"/>
                  </a:cxn>
                </a:cxnLst>
                <a:rect l="l" t="t" r="r" b="b"/>
                <a:pathLst>
                  <a:path w="40490" h="314352">
                    <a:moveTo>
                      <a:pt x="0" y="314353"/>
                    </a:moveTo>
                    <a:lnTo>
                      <a:pt x="40490" y="314353"/>
                    </a:lnTo>
                    <a:lnTo>
                      <a:pt x="40490"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948" name="Freeform: Shape 947">
                <a:extLst>
                  <a:ext uri="{FF2B5EF4-FFF2-40B4-BE49-F238E27FC236}">
                    <a16:creationId xmlns:a16="http://schemas.microsoft.com/office/drawing/2014/main" id="{D637511A-BDC2-FE1E-7934-704561E3D415}"/>
                  </a:ext>
                </a:extLst>
              </p:cNvPr>
              <p:cNvSpPr/>
              <p:nvPr/>
            </p:nvSpPr>
            <p:spPr>
              <a:xfrm>
                <a:off x="4591793" y="3632308"/>
                <a:ext cx="40492" cy="38605"/>
              </a:xfrm>
              <a:custGeom>
                <a:avLst/>
                <a:gdLst>
                  <a:gd name="connsiteX0" fmla="*/ 0 w 40492"/>
                  <a:gd name="connsiteY0" fmla="*/ 38605 h 38605"/>
                  <a:gd name="connsiteX1" fmla="*/ 40493 w 40492"/>
                  <a:gd name="connsiteY1" fmla="*/ 38605 h 38605"/>
                  <a:gd name="connsiteX2" fmla="*/ 40493 w 40492"/>
                  <a:gd name="connsiteY2" fmla="*/ 0 h 38605"/>
                  <a:gd name="connsiteX3" fmla="*/ 0 w 40492"/>
                  <a:gd name="connsiteY3" fmla="*/ 0 h 38605"/>
                </a:gdLst>
                <a:ahLst/>
                <a:cxnLst>
                  <a:cxn ang="0">
                    <a:pos x="connsiteX0" y="connsiteY0"/>
                  </a:cxn>
                  <a:cxn ang="0">
                    <a:pos x="connsiteX1" y="connsiteY1"/>
                  </a:cxn>
                  <a:cxn ang="0">
                    <a:pos x="connsiteX2" y="connsiteY2"/>
                  </a:cxn>
                  <a:cxn ang="0">
                    <a:pos x="connsiteX3" y="connsiteY3"/>
                  </a:cxn>
                </a:cxnLst>
                <a:rect l="l" t="t" r="r" b="b"/>
                <a:pathLst>
                  <a:path w="40492" h="38605">
                    <a:moveTo>
                      <a:pt x="0" y="38605"/>
                    </a:moveTo>
                    <a:lnTo>
                      <a:pt x="40493" y="38605"/>
                    </a:lnTo>
                    <a:lnTo>
                      <a:pt x="40493"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949" name="Freeform: Shape 948">
                <a:extLst>
                  <a:ext uri="{FF2B5EF4-FFF2-40B4-BE49-F238E27FC236}">
                    <a16:creationId xmlns:a16="http://schemas.microsoft.com/office/drawing/2014/main" id="{4A47771F-8268-F2AD-2F67-E69A4201D9E2}"/>
                  </a:ext>
                </a:extLst>
              </p:cNvPr>
              <p:cNvSpPr/>
              <p:nvPr/>
            </p:nvSpPr>
            <p:spPr>
              <a:xfrm>
                <a:off x="4632286" y="3334500"/>
                <a:ext cx="40490" cy="336413"/>
              </a:xfrm>
              <a:custGeom>
                <a:avLst/>
                <a:gdLst>
                  <a:gd name="connsiteX0" fmla="*/ 0 w 40490"/>
                  <a:gd name="connsiteY0" fmla="*/ 336413 h 336413"/>
                  <a:gd name="connsiteX1" fmla="*/ 40490 w 40490"/>
                  <a:gd name="connsiteY1" fmla="*/ 336413 h 336413"/>
                  <a:gd name="connsiteX2" fmla="*/ 40490 w 40490"/>
                  <a:gd name="connsiteY2" fmla="*/ 0 h 336413"/>
                  <a:gd name="connsiteX3" fmla="*/ 0 w 40490"/>
                  <a:gd name="connsiteY3" fmla="*/ 0 h 336413"/>
                </a:gdLst>
                <a:ahLst/>
                <a:cxnLst>
                  <a:cxn ang="0">
                    <a:pos x="connsiteX0" y="connsiteY0"/>
                  </a:cxn>
                  <a:cxn ang="0">
                    <a:pos x="connsiteX1" y="connsiteY1"/>
                  </a:cxn>
                  <a:cxn ang="0">
                    <a:pos x="connsiteX2" y="connsiteY2"/>
                  </a:cxn>
                  <a:cxn ang="0">
                    <a:pos x="connsiteX3" y="connsiteY3"/>
                  </a:cxn>
                </a:cxnLst>
                <a:rect l="l" t="t" r="r" b="b"/>
                <a:pathLst>
                  <a:path w="40490" h="336413">
                    <a:moveTo>
                      <a:pt x="0" y="336413"/>
                    </a:moveTo>
                    <a:lnTo>
                      <a:pt x="40490" y="336413"/>
                    </a:lnTo>
                    <a:lnTo>
                      <a:pt x="40490"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950" name="Freeform: Shape 949">
                <a:extLst>
                  <a:ext uri="{FF2B5EF4-FFF2-40B4-BE49-F238E27FC236}">
                    <a16:creationId xmlns:a16="http://schemas.microsoft.com/office/drawing/2014/main" id="{57D6EC8E-B2C1-8F74-F077-B69EE1F25573}"/>
                  </a:ext>
                </a:extLst>
              </p:cNvPr>
              <p:cNvSpPr/>
              <p:nvPr/>
            </p:nvSpPr>
            <p:spPr>
              <a:xfrm>
                <a:off x="4672776" y="2623069"/>
                <a:ext cx="40490" cy="1047844"/>
              </a:xfrm>
              <a:custGeom>
                <a:avLst/>
                <a:gdLst>
                  <a:gd name="connsiteX0" fmla="*/ 0 w 40490"/>
                  <a:gd name="connsiteY0" fmla="*/ 1047844 h 1047844"/>
                  <a:gd name="connsiteX1" fmla="*/ 40490 w 40490"/>
                  <a:gd name="connsiteY1" fmla="*/ 1047844 h 1047844"/>
                  <a:gd name="connsiteX2" fmla="*/ 40490 w 40490"/>
                  <a:gd name="connsiteY2" fmla="*/ 0 h 1047844"/>
                  <a:gd name="connsiteX3" fmla="*/ 0 w 40490"/>
                  <a:gd name="connsiteY3" fmla="*/ 0 h 1047844"/>
                </a:gdLst>
                <a:ahLst/>
                <a:cxnLst>
                  <a:cxn ang="0">
                    <a:pos x="connsiteX0" y="connsiteY0"/>
                  </a:cxn>
                  <a:cxn ang="0">
                    <a:pos x="connsiteX1" y="connsiteY1"/>
                  </a:cxn>
                  <a:cxn ang="0">
                    <a:pos x="connsiteX2" y="connsiteY2"/>
                  </a:cxn>
                  <a:cxn ang="0">
                    <a:pos x="connsiteX3" y="connsiteY3"/>
                  </a:cxn>
                </a:cxnLst>
                <a:rect l="l" t="t" r="r" b="b"/>
                <a:pathLst>
                  <a:path w="40490" h="1047844">
                    <a:moveTo>
                      <a:pt x="0" y="1047844"/>
                    </a:moveTo>
                    <a:lnTo>
                      <a:pt x="40490" y="1047844"/>
                    </a:lnTo>
                    <a:lnTo>
                      <a:pt x="40490"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951" name="Freeform: Shape 950">
                <a:extLst>
                  <a:ext uri="{FF2B5EF4-FFF2-40B4-BE49-F238E27FC236}">
                    <a16:creationId xmlns:a16="http://schemas.microsoft.com/office/drawing/2014/main" id="{7E313AF3-3D21-1954-2601-8C58C641EE64}"/>
                  </a:ext>
                </a:extLst>
              </p:cNvPr>
              <p:cNvSpPr/>
              <p:nvPr/>
            </p:nvSpPr>
            <p:spPr>
              <a:xfrm>
                <a:off x="4713266" y="3560615"/>
                <a:ext cx="40490" cy="110297"/>
              </a:xfrm>
              <a:custGeom>
                <a:avLst/>
                <a:gdLst>
                  <a:gd name="connsiteX0" fmla="*/ 0 w 40490"/>
                  <a:gd name="connsiteY0" fmla="*/ 110298 h 110297"/>
                  <a:gd name="connsiteX1" fmla="*/ 40490 w 40490"/>
                  <a:gd name="connsiteY1" fmla="*/ 110298 h 110297"/>
                  <a:gd name="connsiteX2" fmla="*/ 40490 w 40490"/>
                  <a:gd name="connsiteY2" fmla="*/ 0 h 110297"/>
                  <a:gd name="connsiteX3" fmla="*/ 0 w 40490"/>
                  <a:gd name="connsiteY3" fmla="*/ 0 h 110297"/>
                </a:gdLst>
                <a:ahLst/>
                <a:cxnLst>
                  <a:cxn ang="0">
                    <a:pos x="connsiteX0" y="connsiteY0"/>
                  </a:cxn>
                  <a:cxn ang="0">
                    <a:pos x="connsiteX1" y="connsiteY1"/>
                  </a:cxn>
                  <a:cxn ang="0">
                    <a:pos x="connsiteX2" y="connsiteY2"/>
                  </a:cxn>
                  <a:cxn ang="0">
                    <a:pos x="connsiteX3" y="connsiteY3"/>
                  </a:cxn>
                </a:cxnLst>
                <a:rect l="l" t="t" r="r" b="b"/>
                <a:pathLst>
                  <a:path w="40490" h="110297">
                    <a:moveTo>
                      <a:pt x="0" y="110298"/>
                    </a:moveTo>
                    <a:lnTo>
                      <a:pt x="40490" y="110298"/>
                    </a:lnTo>
                    <a:lnTo>
                      <a:pt x="40490"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952" name="Freeform: Shape 951">
                <a:extLst>
                  <a:ext uri="{FF2B5EF4-FFF2-40B4-BE49-F238E27FC236}">
                    <a16:creationId xmlns:a16="http://schemas.microsoft.com/office/drawing/2014/main" id="{5E338CFC-2A91-5331-9129-0B8462EFAA09}"/>
                  </a:ext>
                </a:extLst>
              </p:cNvPr>
              <p:cNvSpPr/>
              <p:nvPr/>
            </p:nvSpPr>
            <p:spPr>
              <a:xfrm>
                <a:off x="4753757" y="3643338"/>
                <a:ext cx="40492" cy="27575"/>
              </a:xfrm>
              <a:custGeom>
                <a:avLst/>
                <a:gdLst>
                  <a:gd name="connsiteX0" fmla="*/ 0 w 40492"/>
                  <a:gd name="connsiteY0" fmla="*/ 27575 h 27575"/>
                  <a:gd name="connsiteX1" fmla="*/ 40493 w 40492"/>
                  <a:gd name="connsiteY1" fmla="*/ 27575 h 27575"/>
                  <a:gd name="connsiteX2" fmla="*/ 40493 w 40492"/>
                  <a:gd name="connsiteY2" fmla="*/ 0 h 27575"/>
                  <a:gd name="connsiteX3" fmla="*/ 0 w 40492"/>
                  <a:gd name="connsiteY3" fmla="*/ 0 h 27575"/>
                </a:gdLst>
                <a:ahLst/>
                <a:cxnLst>
                  <a:cxn ang="0">
                    <a:pos x="connsiteX0" y="connsiteY0"/>
                  </a:cxn>
                  <a:cxn ang="0">
                    <a:pos x="connsiteX1" y="connsiteY1"/>
                  </a:cxn>
                  <a:cxn ang="0">
                    <a:pos x="connsiteX2" y="connsiteY2"/>
                  </a:cxn>
                  <a:cxn ang="0">
                    <a:pos x="connsiteX3" y="connsiteY3"/>
                  </a:cxn>
                </a:cxnLst>
                <a:rect l="l" t="t" r="r" b="b"/>
                <a:pathLst>
                  <a:path w="40492" h="27575">
                    <a:moveTo>
                      <a:pt x="0" y="27575"/>
                    </a:moveTo>
                    <a:lnTo>
                      <a:pt x="40493" y="27575"/>
                    </a:lnTo>
                    <a:lnTo>
                      <a:pt x="40493"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953" name="Freeform: Shape 952">
                <a:extLst>
                  <a:ext uri="{FF2B5EF4-FFF2-40B4-BE49-F238E27FC236}">
                    <a16:creationId xmlns:a16="http://schemas.microsoft.com/office/drawing/2014/main" id="{EAF4DF2E-F510-C7B9-11ED-DF0A36CEDD7C}"/>
                  </a:ext>
                </a:extLst>
              </p:cNvPr>
              <p:cNvSpPr/>
              <p:nvPr/>
            </p:nvSpPr>
            <p:spPr>
              <a:xfrm>
                <a:off x="4794249" y="2612039"/>
                <a:ext cx="40490" cy="1058874"/>
              </a:xfrm>
              <a:custGeom>
                <a:avLst/>
                <a:gdLst>
                  <a:gd name="connsiteX0" fmla="*/ 0 w 40490"/>
                  <a:gd name="connsiteY0" fmla="*/ 1058874 h 1058874"/>
                  <a:gd name="connsiteX1" fmla="*/ 40490 w 40490"/>
                  <a:gd name="connsiteY1" fmla="*/ 1058874 h 1058874"/>
                  <a:gd name="connsiteX2" fmla="*/ 40490 w 40490"/>
                  <a:gd name="connsiteY2" fmla="*/ 0 h 1058874"/>
                  <a:gd name="connsiteX3" fmla="*/ 0 w 40490"/>
                  <a:gd name="connsiteY3" fmla="*/ 0 h 1058874"/>
                </a:gdLst>
                <a:ahLst/>
                <a:cxnLst>
                  <a:cxn ang="0">
                    <a:pos x="connsiteX0" y="connsiteY0"/>
                  </a:cxn>
                  <a:cxn ang="0">
                    <a:pos x="connsiteX1" y="connsiteY1"/>
                  </a:cxn>
                  <a:cxn ang="0">
                    <a:pos x="connsiteX2" y="connsiteY2"/>
                  </a:cxn>
                  <a:cxn ang="0">
                    <a:pos x="connsiteX3" y="connsiteY3"/>
                  </a:cxn>
                </a:cxnLst>
                <a:rect l="l" t="t" r="r" b="b"/>
                <a:pathLst>
                  <a:path w="40490" h="1058874">
                    <a:moveTo>
                      <a:pt x="0" y="1058874"/>
                    </a:moveTo>
                    <a:lnTo>
                      <a:pt x="40490" y="1058874"/>
                    </a:lnTo>
                    <a:lnTo>
                      <a:pt x="40490"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954" name="Freeform: Shape 953">
                <a:extLst>
                  <a:ext uri="{FF2B5EF4-FFF2-40B4-BE49-F238E27FC236}">
                    <a16:creationId xmlns:a16="http://schemas.microsoft.com/office/drawing/2014/main" id="{DCD3A81D-FA8E-1A1B-3C22-C97928A55E9F}"/>
                  </a:ext>
                </a:extLst>
              </p:cNvPr>
              <p:cNvSpPr/>
              <p:nvPr/>
            </p:nvSpPr>
            <p:spPr>
              <a:xfrm>
                <a:off x="4834739" y="3643338"/>
                <a:ext cx="40490" cy="27575"/>
              </a:xfrm>
              <a:custGeom>
                <a:avLst/>
                <a:gdLst>
                  <a:gd name="connsiteX0" fmla="*/ 0 w 40490"/>
                  <a:gd name="connsiteY0" fmla="*/ 27575 h 27575"/>
                  <a:gd name="connsiteX1" fmla="*/ 40490 w 40490"/>
                  <a:gd name="connsiteY1" fmla="*/ 27575 h 27575"/>
                  <a:gd name="connsiteX2" fmla="*/ 40490 w 40490"/>
                  <a:gd name="connsiteY2" fmla="*/ 0 h 27575"/>
                  <a:gd name="connsiteX3" fmla="*/ 0 w 40490"/>
                  <a:gd name="connsiteY3" fmla="*/ 0 h 27575"/>
                </a:gdLst>
                <a:ahLst/>
                <a:cxnLst>
                  <a:cxn ang="0">
                    <a:pos x="connsiteX0" y="connsiteY0"/>
                  </a:cxn>
                  <a:cxn ang="0">
                    <a:pos x="connsiteX1" y="connsiteY1"/>
                  </a:cxn>
                  <a:cxn ang="0">
                    <a:pos x="connsiteX2" y="connsiteY2"/>
                  </a:cxn>
                  <a:cxn ang="0">
                    <a:pos x="connsiteX3" y="connsiteY3"/>
                  </a:cxn>
                </a:cxnLst>
                <a:rect l="l" t="t" r="r" b="b"/>
                <a:pathLst>
                  <a:path w="40490" h="27575">
                    <a:moveTo>
                      <a:pt x="0" y="27575"/>
                    </a:moveTo>
                    <a:lnTo>
                      <a:pt x="40490" y="27575"/>
                    </a:lnTo>
                    <a:lnTo>
                      <a:pt x="40490"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955" name="Freeform: Shape 954">
                <a:extLst>
                  <a:ext uri="{FF2B5EF4-FFF2-40B4-BE49-F238E27FC236}">
                    <a16:creationId xmlns:a16="http://schemas.microsoft.com/office/drawing/2014/main" id="{E18E19C2-54A8-DE18-235B-3E34F57B6A5E}"/>
                  </a:ext>
                </a:extLst>
              </p:cNvPr>
              <p:cNvSpPr/>
              <p:nvPr/>
            </p:nvSpPr>
            <p:spPr>
              <a:xfrm>
                <a:off x="4875230" y="3659883"/>
                <a:ext cx="40490" cy="11030"/>
              </a:xfrm>
              <a:custGeom>
                <a:avLst/>
                <a:gdLst>
                  <a:gd name="connsiteX0" fmla="*/ 0 w 40490"/>
                  <a:gd name="connsiteY0" fmla="*/ 11030 h 11030"/>
                  <a:gd name="connsiteX1" fmla="*/ 40490 w 40490"/>
                  <a:gd name="connsiteY1" fmla="*/ 11030 h 11030"/>
                  <a:gd name="connsiteX2" fmla="*/ 40490 w 40490"/>
                  <a:gd name="connsiteY2" fmla="*/ 0 h 11030"/>
                  <a:gd name="connsiteX3" fmla="*/ 0 w 40490"/>
                  <a:gd name="connsiteY3" fmla="*/ 0 h 11030"/>
                </a:gdLst>
                <a:ahLst/>
                <a:cxnLst>
                  <a:cxn ang="0">
                    <a:pos x="connsiteX0" y="connsiteY0"/>
                  </a:cxn>
                  <a:cxn ang="0">
                    <a:pos x="connsiteX1" y="connsiteY1"/>
                  </a:cxn>
                  <a:cxn ang="0">
                    <a:pos x="connsiteX2" y="connsiteY2"/>
                  </a:cxn>
                  <a:cxn ang="0">
                    <a:pos x="connsiteX3" y="connsiteY3"/>
                  </a:cxn>
                </a:cxnLst>
                <a:rect l="l" t="t" r="r" b="b"/>
                <a:pathLst>
                  <a:path w="40490" h="11030">
                    <a:moveTo>
                      <a:pt x="0" y="11030"/>
                    </a:moveTo>
                    <a:lnTo>
                      <a:pt x="40490" y="11030"/>
                    </a:lnTo>
                    <a:lnTo>
                      <a:pt x="40490"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956" name="Freeform: Shape 955">
                <a:extLst>
                  <a:ext uri="{FF2B5EF4-FFF2-40B4-BE49-F238E27FC236}">
                    <a16:creationId xmlns:a16="http://schemas.microsoft.com/office/drawing/2014/main" id="{EA1D18AD-B84C-D9B2-F700-E3EE3B7DE09D}"/>
                  </a:ext>
                </a:extLst>
              </p:cNvPr>
              <p:cNvSpPr/>
              <p:nvPr/>
            </p:nvSpPr>
            <p:spPr>
              <a:xfrm>
                <a:off x="4915720" y="3659883"/>
                <a:ext cx="40492" cy="11030"/>
              </a:xfrm>
              <a:custGeom>
                <a:avLst/>
                <a:gdLst>
                  <a:gd name="connsiteX0" fmla="*/ 0 w 40492"/>
                  <a:gd name="connsiteY0" fmla="*/ 11030 h 11030"/>
                  <a:gd name="connsiteX1" fmla="*/ 40493 w 40492"/>
                  <a:gd name="connsiteY1" fmla="*/ 11030 h 11030"/>
                  <a:gd name="connsiteX2" fmla="*/ 40493 w 40492"/>
                  <a:gd name="connsiteY2" fmla="*/ 0 h 11030"/>
                  <a:gd name="connsiteX3" fmla="*/ 0 w 40492"/>
                  <a:gd name="connsiteY3" fmla="*/ 0 h 11030"/>
                </a:gdLst>
                <a:ahLst/>
                <a:cxnLst>
                  <a:cxn ang="0">
                    <a:pos x="connsiteX0" y="connsiteY0"/>
                  </a:cxn>
                  <a:cxn ang="0">
                    <a:pos x="connsiteX1" y="connsiteY1"/>
                  </a:cxn>
                  <a:cxn ang="0">
                    <a:pos x="connsiteX2" y="connsiteY2"/>
                  </a:cxn>
                  <a:cxn ang="0">
                    <a:pos x="connsiteX3" y="connsiteY3"/>
                  </a:cxn>
                </a:cxnLst>
                <a:rect l="l" t="t" r="r" b="b"/>
                <a:pathLst>
                  <a:path w="40492" h="11030">
                    <a:moveTo>
                      <a:pt x="0" y="11030"/>
                    </a:moveTo>
                    <a:lnTo>
                      <a:pt x="40493" y="11030"/>
                    </a:lnTo>
                    <a:lnTo>
                      <a:pt x="40493"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957" name="Freeform: Shape 956">
                <a:extLst>
                  <a:ext uri="{FF2B5EF4-FFF2-40B4-BE49-F238E27FC236}">
                    <a16:creationId xmlns:a16="http://schemas.microsoft.com/office/drawing/2014/main" id="{C2E1672E-B75E-9EDF-20CF-2343EC515CA0}"/>
                  </a:ext>
                </a:extLst>
              </p:cNvPr>
              <p:cNvSpPr/>
              <p:nvPr/>
            </p:nvSpPr>
            <p:spPr>
              <a:xfrm>
                <a:off x="4956213" y="3670913"/>
                <a:ext cx="40490" cy="22436"/>
              </a:xfrm>
              <a:custGeom>
                <a:avLst/>
                <a:gdLst>
                  <a:gd name="connsiteX0" fmla="*/ 0 w 40490"/>
                  <a:gd name="connsiteY0" fmla="*/ 0 h 22436"/>
                  <a:gd name="connsiteX1" fmla="*/ 40490 w 40490"/>
                  <a:gd name="connsiteY1" fmla="*/ 0 h 22436"/>
                  <a:gd name="connsiteX2" fmla="*/ 40490 w 40490"/>
                  <a:gd name="connsiteY2" fmla="*/ 0 h 22436"/>
                  <a:gd name="connsiteX3" fmla="*/ 0 w 40490"/>
                  <a:gd name="connsiteY3" fmla="*/ 0 h 22436"/>
                </a:gdLst>
                <a:ahLst/>
                <a:cxnLst>
                  <a:cxn ang="0">
                    <a:pos x="connsiteX0" y="connsiteY0"/>
                  </a:cxn>
                  <a:cxn ang="0">
                    <a:pos x="connsiteX1" y="connsiteY1"/>
                  </a:cxn>
                  <a:cxn ang="0">
                    <a:pos x="connsiteX2" y="connsiteY2"/>
                  </a:cxn>
                  <a:cxn ang="0">
                    <a:pos x="connsiteX3" y="connsiteY3"/>
                  </a:cxn>
                </a:cxnLst>
                <a:rect l="l" t="t" r="r" b="b"/>
                <a:pathLst>
                  <a:path w="40490" h="22436">
                    <a:moveTo>
                      <a:pt x="0" y="0"/>
                    </a:moveTo>
                    <a:lnTo>
                      <a:pt x="40490" y="0"/>
                    </a:lnTo>
                    <a:lnTo>
                      <a:pt x="40490"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958" name="Freeform: Shape 957">
                <a:extLst>
                  <a:ext uri="{FF2B5EF4-FFF2-40B4-BE49-F238E27FC236}">
                    <a16:creationId xmlns:a16="http://schemas.microsoft.com/office/drawing/2014/main" id="{66131A98-80B8-C597-DDD1-6DC8E133857B}"/>
                  </a:ext>
                </a:extLst>
              </p:cNvPr>
              <p:cNvSpPr/>
              <p:nvPr/>
            </p:nvSpPr>
            <p:spPr>
              <a:xfrm>
                <a:off x="4996703" y="3659883"/>
                <a:ext cx="40490" cy="11030"/>
              </a:xfrm>
              <a:custGeom>
                <a:avLst/>
                <a:gdLst>
                  <a:gd name="connsiteX0" fmla="*/ 0 w 40490"/>
                  <a:gd name="connsiteY0" fmla="*/ 11030 h 11030"/>
                  <a:gd name="connsiteX1" fmla="*/ 40490 w 40490"/>
                  <a:gd name="connsiteY1" fmla="*/ 11030 h 11030"/>
                  <a:gd name="connsiteX2" fmla="*/ 40490 w 40490"/>
                  <a:gd name="connsiteY2" fmla="*/ 0 h 11030"/>
                  <a:gd name="connsiteX3" fmla="*/ 0 w 40490"/>
                  <a:gd name="connsiteY3" fmla="*/ 0 h 11030"/>
                </a:gdLst>
                <a:ahLst/>
                <a:cxnLst>
                  <a:cxn ang="0">
                    <a:pos x="connsiteX0" y="connsiteY0"/>
                  </a:cxn>
                  <a:cxn ang="0">
                    <a:pos x="connsiteX1" y="connsiteY1"/>
                  </a:cxn>
                  <a:cxn ang="0">
                    <a:pos x="connsiteX2" y="connsiteY2"/>
                  </a:cxn>
                  <a:cxn ang="0">
                    <a:pos x="connsiteX3" y="connsiteY3"/>
                  </a:cxn>
                </a:cxnLst>
                <a:rect l="l" t="t" r="r" b="b"/>
                <a:pathLst>
                  <a:path w="40490" h="11030">
                    <a:moveTo>
                      <a:pt x="0" y="11030"/>
                    </a:moveTo>
                    <a:lnTo>
                      <a:pt x="40490" y="11030"/>
                    </a:lnTo>
                    <a:lnTo>
                      <a:pt x="40490"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959" name="Freeform: Shape 958">
                <a:extLst>
                  <a:ext uri="{FF2B5EF4-FFF2-40B4-BE49-F238E27FC236}">
                    <a16:creationId xmlns:a16="http://schemas.microsoft.com/office/drawing/2014/main" id="{12AECCFE-1444-C9A0-394E-12104D90CD98}"/>
                  </a:ext>
                </a:extLst>
              </p:cNvPr>
              <p:cNvSpPr/>
              <p:nvPr/>
            </p:nvSpPr>
            <p:spPr>
              <a:xfrm>
                <a:off x="5037193" y="3670913"/>
                <a:ext cx="40490" cy="22436"/>
              </a:xfrm>
              <a:custGeom>
                <a:avLst/>
                <a:gdLst>
                  <a:gd name="connsiteX0" fmla="*/ 0 w 40490"/>
                  <a:gd name="connsiteY0" fmla="*/ 0 h 22436"/>
                  <a:gd name="connsiteX1" fmla="*/ 40490 w 40490"/>
                  <a:gd name="connsiteY1" fmla="*/ 0 h 22436"/>
                  <a:gd name="connsiteX2" fmla="*/ 40490 w 40490"/>
                  <a:gd name="connsiteY2" fmla="*/ 0 h 22436"/>
                  <a:gd name="connsiteX3" fmla="*/ 0 w 40490"/>
                  <a:gd name="connsiteY3" fmla="*/ 0 h 22436"/>
                </a:gdLst>
                <a:ahLst/>
                <a:cxnLst>
                  <a:cxn ang="0">
                    <a:pos x="connsiteX0" y="connsiteY0"/>
                  </a:cxn>
                  <a:cxn ang="0">
                    <a:pos x="connsiteX1" y="connsiteY1"/>
                  </a:cxn>
                  <a:cxn ang="0">
                    <a:pos x="connsiteX2" y="connsiteY2"/>
                  </a:cxn>
                  <a:cxn ang="0">
                    <a:pos x="connsiteX3" y="connsiteY3"/>
                  </a:cxn>
                </a:cxnLst>
                <a:rect l="l" t="t" r="r" b="b"/>
                <a:pathLst>
                  <a:path w="40490" h="22436">
                    <a:moveTo>
                      <a:pt x="0" y="0"/>
                    </a:moveTo>
                    <a:lnTo>
                      <a:pt x="40490" y="0"/>
                    </a:lnTo>
                    <a:lnTo>
                      <a:pt x="40490"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960" name="Freeform: Shape 959">
                <a:extLst>
                  <a:ext uri="{FF2B5EF4-FFF2-40B4-BE49-F238E27FC236}">
                    <a16:creationId xmlns:a16="http://schemas.microsoft.com/office/drawing/2014/main" id="{B1A78B21-7046-832D-9741-610EC1476C08}"/>
                  </a:ext>
                </a:extLst>
              </p:cNvPr>
              <p:cNvSpPr/>
              <p:nvPr/>
            </p:nvSpPr>
            <p:spPr>
              <a:xfrm>
                <a:off x="5077684" y="3670913"/>
                <a:ext cx="40490" cy="22436"/>
              </a:xfrm>
              <a:custGeom>
                <a:avLst/>
                <a:gdLst>
                  <a:gd name="connsiteX0" fmla="*/ 0 w 40490"/>
                  <a:gd name="connsiteY0" fmla="*/ 0 h 22436"/>
                  <a:gd name="connsiteX1" fmla="*/ 40490 w 40490"/>
                  <a:gd name="connsiteY1" fmla="*/ 0 h 22436"/>
                  <a:gd name="connsiteX2" fmla="*/ 40490 w 40490"/>
                  <a:gd name="connsiteY2" fmla="*/ 0 h 22436"/>
                  <a:gd name="connsiteX3" fmla="*/ 0 w 40490"/>
                  <a:gd name="connsiteY3" fmla="*/ 0 h 22436"/>
                </a:gdLst>
                <a:ahLst/>
                <a:cxnLst>
                  <a:cxn ang="0">
                    <a:pos x="connsiteX0" y="connsiteY0"/>
                  </a:cxn>
                  <a:cxn ang="0">
                    <a:pos x="connsiteX1" y="connsiteY1"/>
                  </a:cxn>
                  <a:cxn ang="0">
                    <a:pos x="connsiteX2" y="connsiteY2"/>
                  </a:cxn>
                  <a:cxn ang="0">
                    <a:pos x="connsiteX3" y="connsiteY3"/>
                  </a:cxn>
                </a:cxnLst>
                <a:rect l="l" t="t" r="r" b="b"/>
                <a:pathLst>
                  <a:path w="40490" h="22436">
                    <a:moveTo>
                      <a:pt x="0" y="0"/>
                    </a:moveTo>
                    <a:lnTo>
                      <a:pt x="40490" y="0"/>
                    </a:lnTo>
                    <a:lnTo>
                      <a:pt x="40490"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961" name="Freeform: Shape 960">
                <a:extLst>
                  <a:ext uri="{FF2B5EF4-FFF2-40B4-BE49-F238E27FC236}">
                    <a16:creationId xmlns:a16="http://schemas.microsoft.com/office/drawing/2014/main" id="{4C5C4980-EDD4-96EA-CB08-A91C640C8433}"/>
                  </a:ext>
                </a:extLst>
              </p:cNvPr>
              <p:cNvSpPr/>
              <p:nvPr/>
            </p:nvSpPr>
            <p:spPr>
              <a:xfrm>
                <a:off x="5118174" y="3665398"/>
                <a:ext cx="40492" cy="5515"/>
              </a:xfrm>
              <a:custGeom>
                <a:avLst/>
                <a:gdLst>
                  <a:gd name="connsiteX0" fmla="*/ 0 w 40492"/>
                  <a:gd name="connsiteY0" fmla="*/ 5515 h 5515"/>
                  <a:gd name="connsiteX1" fmla="*/ 40493 w 40492"/>
                  <a:gd name="connsiteY1" fmla="*/ 5515 h 5515"/>
                  <a:gd name="connsiteX2" fmla="*/ 40493 w 40492"/>
                  <a:gd name="connsiteY2" fmla="*/ 0 h 5515"/>
                  <a:gd name="connsiteX3" fmla="*/ 0 w 40492"/>
                  <a:gd name="connsiteY3" fmla="*/ 0 h 5515"/>
                </a:gdLst>
                <a:ahLst/>
                <a:cxnLst>
                  <a:cxn ang="0">
                    <a:pos x="connsiteX0" y="connsiteY0"/>
                  </a:cxn>
                  <a:cxn ang="0">
                    <a:pos x="connsiteX1" y="connsiteY1"/>
                  </a:cxn>
                  <a:cxn ang="0">
                    <a:pos x="connsiteX2" y="connsiteY2"/>
                  </a:cxn>
                  <a:cxn ang="0">
                    <a:pos x="connsiteX3" y="connsiteY3"/>
                  </a:cxn>
                </a:cxnLst>
                <a:rect l="l" t="t" r="r" b="b"/>
                <a:pathLst>
                  <a:path w="40492" h="5515">
                    <a:moveTo>
                      <a:pt x="0" y="5515"/>
                    </a:moveTo>
                    <a:lnTo>
                      <a:pt x="40493" y="5515"/>
                    </a:lnTo>
                    <a:lnTo>
                      <a:pt x="40493" y="0"/>
                    </a:lnTo>
                    <a:lnTo>
                      <a:pt x="0" y="0"/>
                    </a:lnTo>
                    <a:close/>
                  </a:path>
                </a:pathLst>
              </a:custGeom>
              <a:grpFill/>
              <a:ln w="10160" cap="flat">
                <a:solidFill>
                  <a:srgbClr val="000000"/>
                </a:solidFill>
                <a:prstDash val="solid"/>
                <a:miter/>
              </a:ln>
            </p:spPr>
            <p:txBody>
              <a:bodyPr rtlCol="0" anchor="ctr"/>
              <a:lstStyle/>
              <a:p>
                <a:endParaRPr lang="zh-CN" altLang="en-US"/>
              </a:p>
            </p:txBody>
          </p:sp>
        </p:grpSp>
        <p:grpSp>
          <p:nvGrpSpPr>
            <p:cNvPr id="838" name="Group 837">
              <a:extLst>
                <a:ext uri="{FF2B5EF4-FFF2-40B4-BE49-F238E27FC236}">
                  <a16:creationId xmlns:a16="http://schemas.microsoft.com/office/drawing/2014/main" id="{EE2B4DD8-833E-6079-9BF8-8995636BE91E}"/>
                </a:ext>
              </a:extLst>
            </p:cNvPr>
            <p:cNvGrpSpPr>
              <a:grpSpLocks/>
            </p:cNvGrpSpPr>
            <p:nvPr/>
          </p:nvGrpSpPr>
          <p:grpSpPr>
            <a:xfrm>
              <a:off x="3383708" y="2399213"/>
              <a:ext cx="947755" cy="1436202"/>
              <a:chOff x="3383708" y="2399213"/>
              <a:chExt cx="947755" cy="1436202"/>
            </a:xfrm>
          </p:grpSpPr>
          <p:sp>
            <p:nvSpPr>
              <p:cNvPr id="934" name="TextBox 933">
                <a:extLst>
                  <a:ext uri="{FF2B5EF4-FFF2-40B4-BE49-F238E27FC236}">
                    <a16:creationId xmlns:a16="http://schemas.microsoft.com/office/drawing/2014/main" id="{7AD6994F-683F-585B-44A8-09C9044C707D}"/>
                  </a:ext>
                </a:extLst>
              </p:cNvPr>
              <p:cNvSpPr txBox="1">
                <a:spLocks/>
              </p:cNvSpPr>
              <p:nvPr/>
            </p:nvSpPr>
            <p:spPr>
              <a:xfrm>
                <a:off x="3383708" y="2652914"/>
                <a:ext cx="461665" cy="1028487"/>
              </a:xfrm>
              <a:prstGeom prst="rect">
                <a:avLst/>
              </a:prstGeom>
              <a:noFill/>
            </p:spPr>
            <p:txBody>
              <a:bodyPr vert="vert270" wrap="none" rtlCol="0">
                <a:spAutoFit/>
              </a:bodyPr>
              <a:lstStyle/>
              <a:p>
                <a:r>
                  <a:rPr lang="en-US" altLang="zh-CN" dirty="0"/>
                  <a:t>Frequency</a:t>
                </a:r>
                <a:endParaRPr lang="zh-CN" altLang="en-US" dirty="0"/>
              </a:p>
            </p:txBody>
          </p:sp>
          <mc:AlternateContent xmlns:mc="http://schemas.openxmlformats.org/markup-compatibility/2006" xmlns:a14="http://schemas.microsoft.com/office/drawing/2010/main">
            <mc:Choice Requires="a14">
              <p:sp>
                <p:nvSpPr>
                  <p:cNvPr id="935" name="TextBox 934">
                    <a:extLst>
                      <a:ext uri="{FF2B5EF4-FFF2-40B4-BE49-F238E27FC236}">
                        <a16:creationId xmlns:a16="http://schemas.microsoft.com/office/drawing/2014/main" id="{A1822801-E06D-EE86-B94B-864F2ABB6B23}"/>
                      </a:ext>
                    </a:extLst>
                  </p:cNvPr>
                  <p:cNvSpPr txBox="1">
                    <a:spLocks/>
                  </p:cNvSpPr>
                  <p:nvPr/>
                </p:nvSpPr>
                <p:spPr>
                  <a:xfrm>
                    <a:off x="3873187" y="3496861"/>
                    <a:ext cx="35618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i="1" dirty="0">
                              <a:latin typeface="Cambria Math" panose="02040503050406030204" pitchFamily="18" charset="0"/>
                            </a:rPr>
                            <m:t>0</m:t>
                          </m:r>
                        </m:oMath>
                      </m:oMathPara>
                    </a14:m>
                    <a:endParaRPr lang="zh-CN" altLang="en-US" sz="1600" dirty="0"/>
                  </a:p>
                </p:txBody>
              </p:sp>
            </mc:Choice>
            <mc:Fallback xmlns="">
              <p:sp>
                <p:nvSpPr>
                  <p:cNvPr id="935" name="TextBox 934">
                    <a:extLst>
                      <a:ext uri="{FF2B5EF4-FFF2-40B4-BE49-F238E27FC236}">
                        <a16:creationId xmlns:a16="http://schemas.microsoft.com/office/drawing/2014/main" id="{A1822801-E06D-EE86-B94B-864F2ABB6B23}"/>
                      </a:ext>
                    </a:extLst>
                  </p:cNvPr>
                  <p:cNvSpPr txBox="1">
                    <a:spLocks noRot="1" noChangeAspect="1" noMove="1" noResize="1" noEditPoints="1" noAdjustHandles="1" noChangeArrowheads="1" noChangeShapeType="1" noTextEdit="1"/>
                  </p:cNvSpPr>
                  <p:nvPr/>
                </p:nvSpPr>
                <p:spPr>
                  <a:xfrm>
                    <a:off x="3873187" y="3496861"/>
                    <a:ext cx="356188" cy="338554"/>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6" name="TextBox 935">
                    <a:extLst>
                      <a:ext uri="{FF2B5EF4-FFF2-40B4-BE49-F238E27FC236}">
                        <a16:creationId xmlns:a16="http://schemas.microsoft.com/office/drawing/2014/main" id="{AE2B9AE3-1A5A-D47E-4FB1-DF7D2F5F0F12}"/>
                      </a:ext>
                    </a:extLst>
                  </p:cNvPr>
                  <p:cNvSpPr txBox="1">
                    <a:spLocks/>
                  </p:cNvSpPr>
                  <p:nvPr/>
                </p:nvSpPr>
                <p:spPr>
                  <a:xfrm>
                    <a:off x="3640977" y="2950138"/>
                    <a:ext cx="583813"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10</m:t>
                          </m:r>
                          <m:r>
                            <a:rPr lang="en-US" altLang="zh-CN" sz="1600" i="1" dirty="0" smtClean="0">
                              <a:latin typeface="Cambria Math" panose="02040503050406030204" pitchFamily="18" charset="0"/>
                            </a:rPr>
                            <m:t>0</m:t>
                          </m:r>
                        </m:oMath>
                      </m:oMathPara>
                    </a14:m>
                    <a:endParaRPr lang="zh-CN" altLang="en-US" sz="1600" dirty="0"/>
                  </a:p>
                </p:txBody>
              </p:sp>
            </mc:Choice>
            <mc:Fallback xmlns="">
              <p:sp>
                <p:nvSpPr>
                  <p:cNvPr id="936" name="TextBox 935">
                    <a:extLst>
                      <a:ext uri="{FF2B5EF4-FFF2-40B4-BE49-F238E27FC236}">
                        <a16:creationId xmlns:a16="http://schemas.microsoft.com/office/drawing/2014/main" id="{AE2B9AE3-1A5A-D47E-4FB1-DF7D2F5F0F12}"/>
                      </a:ext>
                    </a:extLst>
                  </p:cNvPr>
                  <p:cNvSpPr txBox="1">
                    <a:spLocks noRot="1" noChangeAspect="1" noMove="1" noResize="1" noEditPoints="1" noAdjustHandles="1" noChangeArrowheads="1" noChangeShapeType="1" noTextEdit="1"/>
                  </p:cNvSpPr>
                  <p:nvPr/>
                </p:nvSpPr>
                <p:spPr>
                  <a:xfrm>
                    <a:off x="3640977" y="2950138"/>
                    <a:ext cx="583813" cy="338554"/>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7" name="TextBox 936">
                    <a:extLst>
                      <a:ext uri="{FF2B5EF4-FFF2-40B4-BE49-F238E27FC236}">
                        <a16:creationId xmlns:a16="http://schemas.microsoft.com/office/drawing/2014/main" id="{3D5E0764-DE90-668C-3E7A-50B31D67018E}"/>
                      </a:ext>
                    </a:extLst>
                  </p:cNvPr>
                  <p:cNvSpPr txBox="1">
                    <a:spLocks/>
                  </p:cNvSpPr>
                  <p:nvPr/>
                </p:nvSpPr>
                <p:spPr>
                  <a:xfrm>
                    <a:off x="3641905" y="2399213"/>
                    <a:ext cx="583813"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200</m:t>
                          </m:r>
                        </m:oMath>
                      </m:oMathPara>
                    </a14:m>
                    <a:endParaRPr lang="zh-CN" altLang="en-US" sz="1600" dirty="0"/>
                  </a:p>
                </p:txBody>
              </p:sp>
            </mc:Choice>
            <mc:Fallback xmlns="">
              <p:sp>
                <p:nvSpPr>
                  <p:cNvPr id="937" name="TextBox 936">
                    <a:extLst>
                      <a:ext uri="{FF2B5EF4-FFF2-40B4-BE49-F238E27FC236}">
                        <a16:creationId xmlns:a16="http://schemas.microsoft.com/office/drawing/2014/main" id="{3D5E0764-DE90-668C-3E7A-50B31D67018E}"/>
                      </a:ext>
                    </a:extLst>
                  </p:cNvPr>
                  <p:cNvSpPr txBox="1">
                    <a:spLocks noRot="1" noChangeAspect="1" noMove="1" noResize="1" noEditPoints="1" noAdjustHandles="1" noChangeArrowheads="1" noChangeShapeType="1" noTextEdit="1"/>
                  </p:cNvSpPr>
                  <p:nvPr/>
                </p:nvSpPr>
                <p:spPr>
                  <a:xfrm>
                    <a:off x="3641905" y="2399213"/>
                    <a:ext cx="583813" cy="338554"/>
                  </a:xfrm>
                  <a:prstGeom prst="rect">
                    <a:avLst/>
                  </a:prstGeom>
                  <a:blipFill>
                    <a:blip r:embed="rId17"/>
                    <a:stretch>
                      <a:fillRect/>
                    </a:stretch>
                  </a:blipFill>
                </p:spPr>
                <p:txBody>
                  <a:bodyPr/>
                  <a:lstStyle/>
                  <a:p>
                    <a:r>
                      <a:rPr lang="zh-CN" altLang="en-US">
                        <a:noFill/>
                      </a:rPr>
                      <a:t> </a:t>
                    </a:r>
                  </a:p>
                </p:txBody>
              </p:sp>
            </mc:Fallback>
          </mc:AlternateContent>
          <p:sp>
            <p:nvSpPr>
              <p:cNvPr id="938" name="Freeform: Shape 937">
                <a:extLst>
                  <a:ext uri="{FF2B5EF4-FFF2-40B4-BE49-F238E27FC236}">
                    <a16:creationId xmlns:a16="http://schemas.microsoft.com/office/drawing/2014/main" id="{F7AE63AC-B829-2966-3362-11EDA9D74FFB}"/>
                  </a:ext>
                </a:extLst>
              </p:cNvPr>
              <p:cNvSpPr>
                <a:spLocks/>
              </p:cNvSpPr>
              <p:nvPr/>
            </p:nvSpPr>
            <p:spPr>
              <a:xfrm>
                <a:off x="4227489" y="3670913"/>
                <a:ext cx="80869" cy="22436"/>
              </a:xfrm>
              <a:custGeom>
                <a:avLst/>
                <a:gdLst>
                  <a:gd name="connsiteX0" fmla="*/ 80906 w 80869"/>
                  <a:gd name="connsiteY0" fmla="*/ 56 h 22436"/>
                  <a:gd name="connsiteX1" fmla="*/ 37 w 80869"/>
                  <a:gd name="connsiteY1" fmla="*/ 56 h 22436"/>
                </a:gdLst>
                <a:ahLst/>
                <a:cxnLst>
                  <a:cxn ang="0">
                    <a:pos x="connsiteX0" y="connsiteY0"/>
                  </a:cxn>
                  <a:cxn ang="0">
                    <a:pos x="connsiteX1" y="connsiteY1"/>
                  </a:cxn>
                </a:cxnLst>
                <a:rect l="l" t="t" r="r" b="b"/>
                <a:pathLst>
                  <a:path w="80869" h="22436">
                    <a:moveTo>
                      <a:pt x="80906" y="56"/>
                    </a:moveTo>
                    <a:lnTo>
                      <a:pt x="37" y="56"/>
                    </a:lnTo>
                  </a:path>
                </a:pathLst>
              </a:custGeom>
              <a:solidFill>
                <a:srgbClr val="000000"/>
              </a:solidFill>
              <a:ln w="18459" cap="flat">
                <a:solidFill>
                  <a:srgbClr val="000000"/>
                </a:solidFill>
                <a:prstDash val="solid"/>
                <a:round/>
              </a:ln>
            </p:spPr>
            <p:txBody>
              <a:bodyPr rtlCol="0" anchor="ctr"/>
              <a:lstStyle/>
              <a:p>
                <a:endParaRPr lang="zh-CN" altLang="en-US"/>
              </a:p>
            </p:txBody>
          </p:sp>
          <p:sp>
            <p:nvSpPr>
              <p:cNvPr id="939" name="Freeform: Shape 938">
                <a:extLst>
                  <a:ext uri="{FF2B5EF4-FFF2-40B4-BE49-F238E27FC236}">
                    <a16:creationId xmlns:a16="http://schemas.microsoft.com/office/drawing/2014/main" id="{7D8C6F3C-A38F-E913-4289-C5270182141B}"/>
                  </a:ext>
                </a:extLst>
              </p:cNvPr>
              <p:cNvSpPr>
                <a:spLocks/>
              </p:cNvSpPr>
              <p:nvPr/>
            </p:nvSpPr>
            <p:spPr>
              <a:xfrm>
                <a:off x="4227489" y="3119417"/>
                <a:ext cx="80869" cy="22436"/>
              </a:xfrm>
              <a:custGeom>
                <a:avLst/>
                <a:gdLst>
                  <a:gd name="connsiteX0" fmla="*/ 80906 w 80869"/>
                  <a:gd name="connsiteY0" fmla="*/ 31 h 22436"/>
                  <a:gd name="connsiteX1" fmla="*/ 37 w 80869"/>
                  <a:gd name="connsiteY1" fmla="*/ 31 h 22436"/>
                </a:gdLst>
                <a:ahLst/>
                <a:cxnLst>
                  <a:cxn ang="0">
                    <a:pos x="connsiteX0" y="connsiteY0"/>
                  </a:cxn>
                  <a:cxn ang="0">
                    <a:pos x="connsiteX1" y="connsiteY1"/>
                  </a:cxn>
                </a:cxnLst>
                <a:rect l="l" t="t" r="r" b="b"/>
                <a:pathLst>
                  <a:path w="80869" h="22436">
                    <a:moveTo>
                      <a:pt x="80906" y="31"/>
                    </a:moveTo>
                    <a:lnTo>
                      <a:pt x="37" y="31"/>
                    </a:lnTo>
                  </a:path>
                </a:pathLst>
              </a:custGeom>
              <a:solidFill>
                <a:srgbClr val="000000"/>
              </a:solidFill>
              <a:ln w="18459" cap="flat">
                <a:solidFill>
                  <a:srgbClr val="000000"/>
                </a:solidFill>
                <a:prstDash val="solid"/>
                <a:round/>
              </a:ln>
            </p:spPr>
            <p:txBody>
              <a:bodyPr rtlCol="0" anchor="ctr"/>
              <a:lstStyle/>
              <a:p>
                <a:endParaRPr lang="zh-CN" altLang="en-US"/>
              </a:p>
            </p:txBody>
          </p:sp>
          <p:sp>
            <p:nvSpPr>
              <p:cNvPr id="940" name="Freeform: Shape 939">
                <a:extLst>
                  <a:ext uri="{FF2B5EF4-FFF2-40B4-BE49-F238E27FC236}">
                    <a16:creationId xmlns:a16="http://schemas.microsoft.com/office/drawing/2014/main" id="{9447C566-288E-0E4B-CB70-4B57A6B62192}"/>
                  </a:ext>
                </a:extLst>
              </p:cNvPr>
              <p:cNvSpPr>
                <a:spLocks/>
              </p:cNvSpPr>
              <p:nvPr/>
            </p:nvSpPr>
            <p:spPr>
              <a:xfrm>
                <a:off x="4227489" y="2567919"/>
                <a:ext cx="80869" cy="22436"/>
              </a:xfrm>
              <a:custGeom>
                <a:avLst/>
                <a:gdLst>
                  <a:gd name="connsiteX0" fmla="*/ 80906 w 80869"/>
                  <a:gd name="connsiteY0" fmla="*/ 6 h 22436"/>
                  <a:gd name="connsiteX1" fmla="*/ 37 w 80869"/>
                  <a:gd name="connsiteY1" fmla="*/ 6 h 22436"/>
                </a:gdLst>
                <a:ahLst/>
                <a:cxnLst>
                  <a:cxn ang="0">
                    <a:pos x="connsiteX0" y="connsiteY0"/>
                  </a:cxn>
                  <a:cxn ang="0">
                    <a:pos x="connsiteX1" y="connsiteY1"/>
                  </a:cxn>
                </a:cxnLst>
                <a:rect l="l" t="t" r="r" b="b"/>
                <a:pathLst>
                  <a:path w="80869" h="22436">
                    <a:moveTo>
                      <a:pt x="80906" y="6"/>
                    </a:moveTo>
                    <a:lnTo>
                      <a:pt x="37" y="6"/>
                    </a:lnTo>
                  </a:path>
                </a:pathLst>
              </a:custGeom>
              <a:solidFill>
                <a:srgbClr val="000000"/>
              </a:solidFill>
              <a:ln w="18459" cap="flat">
                <a:solidFill>
                  <a:srgbClr val="000000"/>
                </a:solidFill>
                <a:prstDash val="solid"/>
                <a:round/>
              </a:ln>
            </p:spPr>
            <p:txBody>
              <a:bodyPr rtlCol="0" anchor="ctr"/>
              <a:lstStyle/>
              <a:p>
                <a:endParaRPr lang="zh-CN" altLang="en-US"/>
              </a:p>
            </p:txBody>
          </p:sp>
          <p:sp>
            <p:nvSpPr>
              <p:cNvPr id="941" name="Freeform: Shape 940">
                <a:extLst>
                  <a:ext uri="{FF2B5EF4-FFF2-40B4-BE49-F238E27FC236}">
                    <a16:creationId xmlns:a16="http://schemas.microsoft.com/office/drawing/2014/main" id="{9AF12A38-487C-8B08-159A-31ECEB25102B}"/>
                  </a:ext>
                </a:extLst>
              </p:cNvPr>
              <p:cNvSpPr>
                <a:spLocks/>
              </p:cNvSpPr>
              <p:nvPr/>
            </p:nvSpPr>
            <p:spPr>
              <a:xfrm>
                <a:off x="4308358" y="2559095"/>
                <a:ext cx="23105" cy="1111817"/>
              </a:xfrm>
              <a:custGeom>
                <a:avLst/>
                <a:gdLst>
                  <a:gd name="connsiteX0" fmla="*/ 0 w 23105"/>
                  <a:gd name="connsiteY0" fmla="*/ 1111818 h 1111817"/>
                  <a:gd name="connsiteX1" fmla="*/ 0 w 23105"/>
                  <a:gd name="connsiteY1" fmla="*/ 0 h 1111817"/>
                </a:gdLst>
                <a:ahLst/>
                <a:cxnLst>
                  <a:cxn ang="0">
                    <a:pos x="connsiteX0" y="connsiteY0"/>
                  </a:cxn>
                  <a:cxn ang="0">
                    <a:pos x="connsiteX1" y="connsiteY1"/>
                  </a:cxn>
                </a:cxnLst>
                <a:rect l="l" t="t" r="r" b="b"/>
                <a:pathLst>
                  <a:path w="23105" h="1111817">
                    <a:moveTo>
                      <a:pt x="0" y="1111818"/>
                    </a:moveTo>
                    <a:lnTo>
                      <a:pt x="0" y="0"/>
                    </a:lnTo>
                  </a:path>
                </a:pathLst>
              </a:custGeom>
              <a:noFill/>
              <a:ln w="18459" cap="sq">
                <a:solidFill>
                  <a:srgbClr val="000000"/>
                </a:solidFill>
                <a:prstDash val="solid"/>
                <a:miter/>
              </a:ln>
            </p:spPr>
            <p:txBody>
              <a:bodyPr rtlCol="0" anchor="ctr"/>
              <a:lstStyle/>
              <a:p>
                <a:endParaRPr lang="zh-CN" altLang="en-US"/>
              </a:p>
            </p:txBody>
          </p:sp>
        </p:grpSp>
        <p:grpSp>
          <p:nvGrpSpPr>
            <p:cNvPr id="839" name="Group 838">
              <a:extLst>
                <a:ext uri="{FF2B5EF4-FFF2-40B4-BE49-F238E27FC236}">
                  <a16:creationId xmlns:a16="http://schemas.microsoft.com/office/drawing/2014/main" id="{20E7F205-FB4F-6533-863D-2A26FF3C7D6E}"/>
                </a:ext>
              </a:extLst>
            </p:cNvPr>
            <p:cNvGrpSpPr>
              <a:grpSpLocks/>
            </p:cNvGrpSpPr>
            <p:nvPr/>
          </p:nvGrpSpPr>
          <p:grpSpPr>
            <a:xfrm>
              <a:off x="4308358" y="3670913"/>
              <a:ext cx="890798" cy="78529"/>
              <a:chOff x="4308358" y="3670913"/>
              <a:chExt cx="890798" cy="78529"/>
            </a:xfrm>
          </p:grpSpPr>
          <p:sp>
            <p:nvSpPr>
              <p:cNvPr id="930" name="Freeform: Shape 929">
                <a:extLst>
                  <a:ext uri="{FF2B5EF4-FFF2-40B4-BE49-F238E27FC236}">
                    <a16:creationId xmlns:a16="http://schemas.microsoft.com/office/drawing/2014/main" id="{81174267-473E-F6E8-24A8-F411EA7A602A}"/>
                  </a:ext>
                </a:extLst>
              </p:cNvPr>
              <p:cNvSpPr>
                <a:spLocks/>
              </p:cNvSpPr>
              <p:nvPr/>
            </p:nvSpPr>
            <p:spPr>
              <a:xfrm>
                <a:off x="4511919" y="3670913"/>
                <a:ext cx="23105" cy="78529"/>
              </a:xfrm>
              <a:custGeom>
                <a:avLst/>
                <a:gdLst>
                  <a:gd name="connsiteX0" fmla="*/ 46 w 23105"/>
                  <a:gd name="connsiteY0" fmla="*/ 56 h 78529"/>
                  <a:gd name="connsiteX1" fmla="*/ 46 w 23105"/>
                  <a:gd name="connsiteY1" fmla="*/ 78585 h 78529"/>
                </a:gdLst>
                <a:ahLst/>
                <a:cxnLst>
                  <a:cxn ang="0">
                    <a:pos x="connsiteX0" y="connsiteY0"/>
                  </a:cxn>
                  <a:cxn ang="0">
                    <a:pos x="connsiteX1" y="connsiteY1"/>
                  </a:cxn>
                </a:cxnLst>
                <a:rect l="l" t="t" r="r" b="b"/>
                <a:pathLst>
                  <a:path w="23105" h="78529">
                    <a:moveTo>
                      <a:pt x="46" y="56"/>
                    </a:moveTo>
                    <a:lnTo>
                      <a:pt x="46" y="78585"/>
                    </a:lnTo>
                  </a:path>
                </a:pathLst>
              </a:custGeom>
              <a:solidFill>
                <a:srgbClr val="000000"/>
              </a:solidFill>
              <a:ln w="18459" cap="flat">
                <a:solidFill>
                  <a:srgbClr val="000000"/>
                </a:solidFill>
                <a:prstDash val="solid"/>
                <a:round/>
              </a:ln>
            </p:spPr>
            <p:txBody>
              <a:bodyPr rtlCol="0" anchor="ctr"/>
              <a:lstStyle/>
              <a:p>
                <a:endParaRPr lang="zh-CN" altLang="en-US"/>
              </a:p>
            </p:txBody>
          </p:sp>
          <p:sp>
            <p:nvSpPr>
              <p:cNvPr id="931" name="Freeform: Shape 930">
                <a:extLst>
                  <a:ext uri="{FF2B5EF4-FFF2-40B4-BE49-F238E27FC236}">
                    <a16:creationId xmlns:a16="http://schemas.microsoft.com/office/drawing/2014/main" id="{E0A57A94-65C0-FF3A-0D01-AF53D3815971}"/>
                  </a:ext>
                </a:extLst>
              </p:cNvPr>
              <p:cNvSpPr>
                <a:spLocks/>
              </p:cNvSpPr>
              <p:nvPr/>
            </p:nvSpPr>
            <p:spPr>
              <a:xfrm>
                <a:off x="4781932" y="3670913"/>
                <a:ext cx="23105" cy="78529"/>
              </a:xfrm>
              <a:custGeom>
                <a:avLst/>
                <a:gdLst>
                  <a:gd name="connsiteX0" fmla="*/ 57 w 23105"/>
                  <a:gd name="connsiteY0" fmla="*/ 56 h 78529"/>
                  <a:gd name="connsiteX1" fmla="*/ 57 w 23105"/>
                  <a:gd name="connsiteY1" fmla="*/ 78585 h 78529"/>
                </a:gdLst>
                <a:ahLst/>
                <a:cxnLst>
                  <a:cxn ang="0">
                    <a:pos x="connsiteX0" y="connsiteY0"/>
                  </a:cxn>
                  <a:cxn ang="0">
                    <a:pos x="connsiteX1" y="connsiteY1"/>
                  </a:cxn>
                </a:cxnLst>
                <a:rect l="l" t="t" r="r" b="b"/>
                <a:pathLst>
                  <a:path w="23105" h="78529">
                    <a:moveTo>
                      <a:pt x="57" y="56"/>
                    </a:moveTo>
                    <a:lnTo>
                      <a:pt x="57" y="78585"/>
                    </a:lnTo>
                  </a:path>
                </a:pathLst>
              </a:custGeom>
              <a:solidFill>
                <a:srgbClr val="000000"/>
              </a:solidFill>
              <a:ln w="18459" cap="flat">
                <a:solidFill>
                  <a:srgbClr val="000000"/>
                </a:solidFill>
                <a:prstDash val="solid"/>
                <a:round/>
              </a:ln>
            </p:spPr>
            <p:txBody>
              <a:bodyPr rtlCol="0" anchor="ctr"/>
              <a:lstStyle/>
              <a:p>
                <a:endParaRPr lang="zh-CN" altLang="en-US"/>
              </a:p>
            </p:txBody>
          </p:sp>
          <p:sp>
            <p:nvSpPr>
              <p:cNvPr id="932" name="Freeform: Shape 931">
                <a:extLst>
                  <a:ext uri="{FF2B5EF4-FFF2-40B4-BE49-F238E27FC236}">
                    <a16:creationId xmlns:a16="http://schemas.microsoft.com/office/drawing/2014/main" id="{7A13C611-4BB7-83A6-C477-D4B62700153D}"/>
                  </a:ext>
                </a:extLst>
              </p:cNvPr>
              <p:cNvSpPr>
                <a:spLocks/>
              </p:cNvSpPr>
              <p:nvPr/>
            </p:nvSpPr>
            <p:spPr>
              <a:xfrm>
                <a:off x="5051944" y="3670913"/>
                <a:ext cx="23105" cy="78529"/>
              </a:xfrm>
              <a:custGeom>
                <a:avLst/>
                <a:gdLst>
                  <a:gd name="connsiteX0" fmla="*/ 69 w 23105"/>
                  <a:gd name="connsiteY0" fmla="*/ 56 h 78529"/>
                  <a:gd name="connsiteX1" fmla="*/ 69 w 23105"/>
                  <a:gd name="connsiteY1" fmla="*/ 78585 h 78529"/>
                </a:gdLst>
                <a:ahLst/>
                <a:cxnLst>
                  <a:cxn ang="0">
                    <a:pos x="connsiteX0" y="connsiteY0"/>
                  </a:cxn>
                  <a:cxn ang="0">
                    <a:pos x="connsiteX1" y="connsiteY1"/>
                  </a:cxn>
                </a:cxnLst>
                <a:rect l="l" t="t" r="r" b="b"/>
                <a:pathLst>
                  <a:path w="23105" h="78529">
                    <a:moveTo>
                      <a:pt x="69" y="56"/>
                    </a:moveTo>
                    <a:lnTo>
                      <a:pt x="69" y="78585"/>
                    </a:lnTo>
                  </a:path>
                </a:pathLst>
              </a:custGeom>
              <a:solidFill>
                <a:srgbClr val="000000"/>
              </a:solidFill>
              <a:ln w="18459" cap="flat">
                <a:solidFill>
                  <a:srgbClr val="000000"/>
                </a:solidFill>
                <a:prstDash val="solid"/>
                <a:round/>
              </a:ln>
            </p:spPr>
            <p:txBody>
              <a:bodyPr rtlCol="0" anchor="ctr"/>
              <a:lstStyle/>
              <a:p>
                <a:endParaRPr lang="zh-CN" altLang="en-US"/>
              </a:p>
            </p:txBody>
          </p:sp>
          <p:sp>
            <p:nvSpPr>
              <p:cNvPr id="933" name="Freeform: Shape 932">
                <a:extLst>
                  <a:ext uri="{FF2B5EF4-FFF2-40B4-BE49-F238E27FC236}">
                    <a16:creationId xmlns:a16="http://schemas.microsoft.com/office/drawing/2014/main" id="{9E3373B6-2B26-6AE9-CAE5-8804E9592D63}"/>
                  </a:ext>
                </a:extLst>
              </p:cNvPr>
              <p:cNvSpPr>
                <a:spLocks/>
              </p:cNvSpPr>
              <p:nvPr/>
            </p:nvSpPr>
            <p:spPr>
              <a:xfrm>
                <a:off x="4308358" y="3670913"/>
                <a:ext cx="890798" cy="22436"/>
              </a:xfrm>
              <a:custGeom>
                <a:avLst/>
                <a:gdLst>
                  <a:gd name="connsiteX0" fmla="*/ 0 w 890798"/>
                  <a:gd name="connsiteY0" fmla="*/ 0 h 22436"/>
                  <a:gd name="connsiteX1" fmla="*/ 890799 w 890798"/>
                  <a:gd name="connsiteY1" fmla="*/ 0 h 22436"/>
                </a:gdLst>
                <a:ahLst/>
                <a:cxnLst>
                  <a:cxn ang="0">
                    <a:pos x="connsiteX0" y="connsiteY0"/>
                  </a:cxn>
                  <a:cxn ang="0">
                    <a:pos x="connsiteX1" y="connsiteY1"/>
                  </a:cxn>
                </a:cxnLst>
                <a:rect l="l" t="t" r="r" b="b"/>
                <a:pathLst>
                  <a:path w="890798" h="22436">
                    <a:moveTo>
                      <a:pt x="0" y="0"/>
                    </a:moveTo>
                    <a:lnTo>
                      <a:pt x="890799" y="0"/>
                    </a:lnTo>
                  </a:path>
                </a:pathLst>
              </a:custGeom>
              <a:noFill/>
              <a:ln w="18459" cap="sq">
                <a:solidFill>
                  <a:srgbClr val="000000"/>
                </a:solidFill>
                <a:prstDash val="solid"/>
                <a:miter/>
              </a:ln>
            </p:spPr>
            <p:txBody>
              <a:bodyPr rtlCol="0" anchor="ctr"/>
              <a:lstStyle/>
              <a:p>
                <a:endParaRPr lang="zh-CN" altLang="en-US"/>
              </a:p>
            </p:txBody>
          </p:sp>
        </p:grpSp>
        <p:sp>
          <p:nvSpPr>
            <p:cNvPr id="840" name="Freeform: Shape 839">
              <a:extLst>
                <a:ext uri="{FF2B5EF4-FFF2-40B4-BE49-F238E27FC236}">
                  <a16:creationId xmlns:a16="http://schemas.microsoft.com/office/drawing/2014/main" id="{BBFFFB9A-BA1B-549F-B563-1AFCB5BE73F7}"/>
                </a:ext>
              </a:extLst>
            </p:cNvPr>
            <p:cNvSpPr/>
            <p:nvPr/>
          </p:nvSpPr>
          <p:spPr>
            <a:xfrm>
              <a:off x="7291183" y="3554562"/>
              <a:ext cx="101248" cy="116351"/>
            </a:xfrm>
            <a:custGeom>
              <a:avLst/>
              <a:gdLst>
                <a:gd name="connsiteX0" fmla="*/ 0 w 101248"/>
                <a:gd name="connsiteY0" fmla="*/ 116351 h 116351"/>
                <a:gd name="connsiteX1" fmla="*/ 101249 w 101248"/>
                <a:gd name="connsiteY1" fmla="*/ 116351 h 116351"/>
                <a:gd name="connsiteX2" fmla="*/ 101249 w 101248"/>
                <a:gd name="connsiteY2" fmla="*/ 0 h 116351"/>
                <a:gd name="connsiteX3" fmla="*/ 0 w 101248"/>
                <a:gd name="connsiteY3" fmla="*/ 0 h 116351"/>
              </a:gdLst>
              <a:ahLst/>
              <a:cxnLst>
                <a:cxn ang="0">
                  <a:pos x="connsiteX0" y="connsiteY0"/>
                </a:cxn>
                <a:cxn ang="0">
                  <a:pos x="connsiteX1" y="connsiteY1"/>
                </a:cxn>
                <a:cxn ang="0">
                  <a:pos x="connsiteX2" y="connsiteY2"/>
                </a:cxn>
                <a:cxn ang="0">
                  <a:pos x="connsiteX3" y="connsiteY3"/>
                </a:cxn>
              </a:cxnLst>
              <a:rect l="l" t="t" r="r" b="b"/>
              <a:pathLst>
                <a:path w="101248" h="116351">
                  <a:moveTo>
                    <a:pt x="0" y="116351"/>
                  </a:moveTo>
                  <a:lnTo>
                    <a:pt x="101249" y="116351"/>
                  </a:lnTo>
                  <a:lnTo>
                    <a:pt x="101249" y="0"/>
                  </a:lnTo>
                  <a:lnTo>
                    <a:pt x="0" y="0"/>
                  </a:lnTo>
                  <a:close/>
                </a:path>
              </a:pathLst>
            </a:custGeom>
            <a:pattFill prst="dashHorz">
              <a:fgClr>
                <a:schemeClr val="tx1"/>
              </a:fgClr>
              <a:bgClr>
                <a:schemeClr val="accent3"/>
              </a:bgClr>
            </a:pattFill>
            <a:ln w="10160" cap="flat">
              <a:solidFill>
                <a:srgbClr val="000000"/>
              </a:solidFill>
              <a:prstDash val="solid"/>
              <a:miter/>
            </a:ln>
          </p:spPr>
          <p:txBody>
            <a:bodyPr rtlCol="0" anchor="ctr"/>
            <a:lstStyle/>
            <a:p>
              <a:endParaRPr lang="zh-CN" altLang="en-US"/>
            </a:p>
          </p:txBody>
        </p:sp>
        <p:sp>
          <p:nvSpPr>
            <p:cNvPr id="841" name="Freeform: Shape 840">
              <a:extLst>
                <a:ext uri="{FF2B5EF4-FFF2-40B4-BE49-F238E27FC236}">
                  <a16:creationId xmlns:a16="http://schemas.microsoft.com/office/drawing/2014/main" id="{C0E459A9-70BE-6916-783C-BF96A9CCBE78}"/>
                </a:ext>
              </a:extLst>
            </p:cNvPr>
            <p:cNvSpPr/>
            <p:nvPr/>
          </p:nvSpPr>
          <p:spPr>
            <a:xfrm>
              <a:off x="7797335" y="3359091"/>
              <a:ext cx="101225" cy="311822"/>
            </a:xfrm>
            <a:custGeom>
              <a:avLst/>
              <a:gdLst>
                <a:gd name="connsiteX0" fmla="*/ 0 w 101225"/>
                <a:gd name="connsiteY0" fmla="*/ 311822 h 311822"/>
                <a:gd name="connsiteX1" fmla="*/ 101226 w 101225"/>
                <a:gd name="connsiteY1" fmla="*/ 311822 h 311822"/>
                <a:gd name="connsiteX2" fmla="*/ 101226 w 101225"/>
                <a:gd name="connsiteY2" fmla="*/ 0 h 311822"/>
                <a:gd name="connsiteX3" fmla="*/ 0 w 101225"/>
                <a:gd name="connsiteY3" fmla="*/ 0 h 311822"/>
              </a:gdLst>
              <a:ahLst/>
              <a:cxnLst>
                <a:cxn ang="0">
                  <a:pos x="connsiteX0" y="connsiteY0"/>
                </a:cxn>
                <a:cxn ang="0">
                  <a:pos x="connsiteX1" y="connsiteY1"/>
                </a:cxn>
                <a:cxn ang="0">
                  <a:pos x="connsiteX2" y="connsiteY2"/>
                </a:cxn>
                <a:cxn ang="0">
                  <a:pos x="connsiteX3" y="connsiteY3"/>
                </a:cxn>
              </a:cxnLst>
              <a:rect l="l" t="t" r="r" b="b"/>
              <a:pathLst>
                <a:path w="101225" h="311822">
                  <a:moveTo>
                    <a:pt x="0" y="311822"/>
                  </a:moveTo>
                  <a:lnTo>
                    <a:pt x="101226" y="311822"/>
                  </a:lnTo>
                  <a:lnTo>
                    <a:pt x="101226" y="0"/>
                  </a:lnTo>
                  <a:lnTo>
                    <a:pt x="0" y="0"/>
                  </a:lnTo>
                  <a:close/>
                </a:path>
              </a:pathLst>
            </a:custGeom>
            <a:pattFill prst="dashHorz">
              <a:fgClr>
                <a:schemeClr val="tx1"/>
              </a:fgClr>
              <a:bgClr>
                <a:schemeClr val="accent3"/>
              </a:bgClr>
            </a:pattFill>
            <a:ln w="10160" cap="flat">
              <a:solidFill>
                <a:srgbClr val="000000"/>
              </a:solidFill>
              <a:prstDash val="solid"/>
              <a:miter/>
            </a:ln>
          </p:spPr>
          <p:txBody>
            <a:bodyPr rtlCol="0" anchor="ctr"/>
            <a:lstStyle/>
            <a:p>
              <a:endParaRPr lang="zh-CN" altLang="en-US"/>
            </a:p>
          </p:txBody>
        </p:sp>
        <p:sp>
          <p:nvSpPr>
            <p:cNvPr id="842" name="Freeform: Shape 841">
              <a:extLst>
                <a:ext uri="{FF2B5EF4-FFF2-40B4-BE49-F238E27FC236}">
                  <a16:creationId xmlns:a16="http://schemas.microsoft.com/office/drawing/2014/main" id="{9EC0EEEC-EA93-FC1F-9D2C-5672860D1D9D}"/>
                </a:ext>
              </a:extLst>
            </p:cNvPr>
            <p:cNvSpPr/>
            <p:nvPr/>
          </p:nvSpPr>
          <p:spPr>
            <a:xfrm>
              <a:off x="8303464" y="3181022"/>
              <a:ext cx="101225" cy="489890"/>
            </a:xfrm>
            <a:custGeom>
              <a:avLst/>
              <a:gdLst>
                <a:gd name="connsiteX0" fmla="*/ 0 w 101225"/>
                <a:gd name="connsiteY0" fmla="*/ 489891 h 489890"/>
                <a:gd name="connsiteX1" fmla="*/ 101226 w 101225"/>
                <a:gd name="connsiteY1" fmla="*/ 489891 h 489890"/>
                <a:gd name="connsiteX2" fmla="*/ 101226 w 101225"/>
                <a:gd name="connsiteY2" fmla="*/ 0 h 489890"/>
                <a:gd name="connsiteX3" fmla="*/ 0 w 101225"/>
                <a:gd name="connsiteY3" fmla="*/ 0 h 489890"/>
              </a:gdLst>
              <a:ahLst/>
              <a:cxnLst>
                <a:cxn ang="0">
                  <a:pos x="connsiteX0" y="connsiteY0"/>
                </a:cxn>
                <a:cxn ang="0">
                  <a:pos x="connsiteX1" y="connsiteY1"/>
                </a:cxn>
                <a:cxn ang="0">
                  <a:pos x="connsiteX2" y="connsiteY2"/>
                </a:cxn>
                <a:cxn ang="0">
                  <a:pos x="connsiteX3" y="connsiteY3"/>
                </a:cxn>
              </a:cxnLst>
              <a:rect l="l" t="t" r="r" b="b"/>
              <a:pathLst>
                <a:path w="101225" h="489890">
                  <a:moveTo>
                    <a:pt x="0" y="489891"/>
                  </a:moveTo>
                  <a:lnTo>
                    <a:pt x="101226" y="489891"/>
                  </a:lnTo>
                  <a:lnTo>
                    <a:pt x="101226" y="0"/>
                  </a:lnTo>
                  <a:lnTo>
                    <a:pt x="0" y="0"/>
                  </a:lnTo>
                  <a:close/>
                </a:path>
              </a:pathLst>
            </a:custGeom>
            <a:pattFill prst="dashHorz">
              <a:fgClr>
                <a:schemeClr val="tx1"/>
              </a:fgClr>
              <a:bgClr>
                <a:schemeClr val="accent3"/>
              </a:bgClr>
            </a:pattFill>
            <a:ln w="10160" cap="flat">
              <a:solidFill>
                <a:srgbClr val="000000"/>
              </a:solidFill>
              <a:prstDash val="solid"/>
              <a:miter/>
            </a:ln>
          </p:spPr>
          <p:txBody>
            <a:bodyPr rtlCol="0" anchor="ctr"/>
            <a:lstStyle/>
            <a:p>
              <a:endParaRPr lang="zh-CN" altLang="en-US"/>
            </a:p>
          </p:txBody>
        </p:sp>
        <p:sp>
          <p:nvSpPr>
            <p:cNvPr id="843" name="Freeform: Shape 842">
              <a:extLst>
                <a:ext uri="{FF2B5EF4-FFF2-40B4-BE49-F238E27FC236}">
                  <a16:creationId xmlns:a16="http://schemas.microsoft.com/office/drawing/2014/main" id="{22F27462-8165-1AC1-DB05-0A1CAC599AD0}"/>
                </a:ext>
              </a:extLst>
            </p:cNvPr>
            <p:cNvSpPr/>
            <p:nvPr/>
          </p:nvSpPr>
          <p:spPr>
            <a:xfrm>
              <a:off x="6886280" y="3532037"/>
              <a:ext cx="101225" cy="138875"/>
            </a:xfrm>
            <a:custGeom>
              <a:avLst/>
              <a:gdLst>
                <a:gd name="connsiteX0" fmla="*/ 0 w 101225"/>
                <a:gd name="connsiteY0" fmla="*/ 138876 h 138875"/>
                <a:gd name="connsiteX1" fmla="*/ 101226 w 101225"/>
                <a:gd name="connsiteY1" fmla="*/ 138876 h 138875"/>
                <a:gd name="connsiteX2" fmla="*/ 101226 w 101225"/>
                <a:gd name="connsiteY2" fmla="*/ 0 h 138875"/>
                <a:gd name="connsiteX3" fmla="*/ 0 w 101225"/>
                <a:gd name="connsiteY3" fmla="*/ 0 h 138875"/>
              </a:gdLst>
              <a:ahLst/>
              <a:cxnLst>
                <a:cxn ang="0">
                  <a:pos x="connsiteX0" y="connsiteY0"/>
                </a:cxn>
                <a:cxn ang="0">
                  <a:pos x="connsiteX1" y="connsiteY1"/>
                </a:cxn>
                <a:cxn ang="0">
                  <a:pos x="connsiteX2" y="connsiteY2"/>
                </a:cxn>
                <a:cxn ang="0">
                  <a:pos x="connsiteX3" y="connsiteY3"/>
                </a:cxn>
              </a:cxnLst>
              <a:rect l="l" t="t" r="r" b="b"/>
              <a:pathLst>
                <a:path w="101225" h="138875">
                  <a:moveTo>
                    <a:pt x="0" y="138876"/>
                  </a:moveTo>
                  <a:lnTo>
                    <a:pt x="101226" y="138876"/>
                  </a:lnTo>
                  <a:lnTo>
                    <a:pt x="101226" y="0"/>
                  </a:lnTo>
                  <a:lnTo>
                    <a:pt x="0" y="0"/>
                  </a:lnTo>
                  <a:close/>
                </a:path>
              </a:pathLst>
            </a:custGeom>
            <a:pattFill prst="openDmnd">
              <a:fgClr>
                <a:schemeClr val="tx1"/>
              </a:fgClr>
              <a:bgClr>
                <a:schemeClr val="accent1"/>
              </a:bgClr>
            </a:pattFill>
            <a:ln w="10160" cap="flat">
              <a:solidFill>
                <a:srgbClr val="000000"/>
              </a:solidFill>
              <a:prstDash val="solid"/>
              <a:miter/>
            </a:ln>
          </p:spPr>
          <p:txBody>
            <a:bodyPr rtlCol="0" anchor="ctr"/>
            <a:lstStyle/>
            <a:p>
              <a:endParaRPr lang="zh-CN" altLang="en-US"/>
            </a:p>
          </p:txBody>
        </p:sp>
        <p:sp>
          <p:nvSpPr>
            <p:cNvPr id="844" name="Freeform: Shape 843">
              <a:extLst>
                <a:ext uri="{FF2B5EF4-FFF2-40B4-BE49-F238E27FC236}">
                  <a16:creationId xmlns:a16="http://schemas.microsoft.com/office/drawing/2014/main" id="{D44B40AF-E72E-4B0A-DF70-4E00F02003AD}"/>
                </a:ext>
              </a:extLst>
            </p:cNvPr>
            <p:cNvSpPr/>
            <p:nvPr/>
          </p:nvSpPr>
          <p:spPr>
            <a:xfrm>
              <a:off x="7392432" y="3457648"/>
              <a:ext cx="101225" cy="213265"/>
            </a:xfrm>
            <a:custGeom>
              <a:avLst/>
              <a:gdLst>
                <a:gd name="connsiteX0" fmla="*/ 0 w 101225"/>
                <a:gd name="connsiteY0" fmla="*/ 213266 h 213265"/>
                <a:gd name="connsiteX1" fmla="*/ 101226 w 101225"/>
                <a:gd name="connsiteY1" fmla="*/ 213266 h 213265"/>
                <a:gd name="connsiteX2" fmla="*/ 101226 w 101225"/>
                <a:gd name="connsiteY2" fmla="*/ 0 h 213265"/>
                <a:gd name="connsiteX3" fmla="*/ 0 w 101225"/>
                <a:gd name="connsiteY3" fmla="*/ 0 h 213265"/>
              </a:gdLst>
              <a:ahLst/>
              <a:cxnLst>
                <a:cxn ang="0">
                  <a:pos x="connsiteX0" y="connsiteY0"/>
                </a:cxn>
                <a:cxn ang="0">
                  <a:pos x="connsiteX1" y="connsiteY1"/>
                </a:cxn>
                <a:cxn ang="0">
                  <a:pos x="connsiteX2" y="connsiteY2"/>
                </a:cxn>
                <a:cxn ang="0">
                  <a:pos x="connsiteX3" y="connsiteY3"/>
                </a:cxn>
              </a:cxnLst>
              <a:rect l="l" t="t" r="r" b="b"/>
              <a:pathLst>
                <a:path w="101225" h="213265">
                  <a:moveTo>
                    <a:pt x="0" y="213266"/>
                  </a:moveTo>
                  <a:lnTo>
                    <a:pt x="101226" y="213266"/>
                  </a:lnTo>
                  <a:lnTo>
                    <a:pt x="101226" y="0"/>
                  </a:lnTo>
                  <a:lnTo>
                    <a:pt x="0" y="0"/>
                  </a:lnTo>
                  <a:close/>
                </a:path>
              </a:pathLst>
            </a:custGeom>
            <a:pattFill prst="openDmnd">
              <a:fgClr>
                <a:schemeClr val="tx1"/>
              </a:fgClr>
              <a:bgClr>
                <a:schemeClr val="accent1"/>
              </a:bgClr>
            </a:pattFill>
            <a:ln w="10160" cap="flat">
              <a:solidFill>
                <a:srgbClr val="000000"/>
              </a:solidFill>
              <a:prstDash val="solid"/>
              <a:miter/>
            </a:ln>
          </p:spPr>
          <p:txBody>
            <a:bodyPr rtlCol="0" anchor="ctr"/>
            <a:lstStyle/>
            <a:p>
              <a:endParaRPr lang="zh-CN" altLang="en-US"/>
            </a:p>
          </p:txBody>
        </p:sp>
        <p:sp>
          <p:nvSpPr>
            <p:cNvPr id="845" name="Freeform: Shape 844">
              <a:extLst>
                <a:ext uri="{FF2B5EF4-FFF2-40B4-BE49-F238E27FC236}">
                  <a16:creationId xmlns:a16="http://schemas.microsoft.com/office/drawing/2014/main" id="{E05705B0-CF87-312F-A65C-4C2ACB3F75A0}"/>
                </a:ext>
              </a:extLst>
            </p:cNvPr>
            <p:cNvSpPr/>
            <p:nvPr/>
          </p:nvSpPr>
          <p:spPr>
            <a:xfrm>
              <a:off x="7898561" y="3544773"/>
              <a:ext cx="101225" cy="126140"/>
            </a:xfrm>
            <a:custGeom>
              <a:avLst/>
              <a:gdLst>
                <a:gd name="connsiteX0" fmla="*/ 0 w 101225"/>
                <a:gd name="connsiteY0" fmla="*/ 126141 h 126140"/>
                <a:gd name="connsiteX1" fmla="*/ 101226 w 101225"/>
                <a:gd name="connsiteY1" fmla="*/ 126141 h 126140"/>
                <a:gd name="connsiteX2" fmla="*/ 101226 w 101225"/>
                <a:gd name="connsiteY2" fmla="*/ 0 h 126140"/>
                <a:gd name="connsiteX3" fmla="*/ 0 w 101225"/>
                <a:gd name="connsiteY3" fmla="*/ 0 h 126140"/>
              </a:gdLst>
              <a:ahLst/>
              <a:cxnLst>
                <a:cxn ang="0">
                  <a:pos x="connsiteX0" y="connsiteY0"/>
                </a:cxn>
                <a:cxn ang="0">
                  <a:pos x="connsiteX1" y="connsiteY1"/>
                </a:cxn>
                <a:cxn ang="0">
                  <a:pos x="connsiteX2" y="connsiteY2"/>
                </a:cxn>
                <a:cxn ang="0">
                  <a:pos x="connsiteX3" y="connsiteY3"/>
                </a:cxn>
              </a:cxnLst>
              <a:rect l="l" t="t" r="r" b="b"/>
              <a:pathLst>
                <a:path w="101225" h="126140">
                  <a:moveTo>
                    <a:pt x="0" y="126141"/>
                  </a:moveTo>
                  <a:lnTo>
                    <a:pt x="101226" y="126141"/>
                  </a:lnTo>
                  <a:lnTo>
                    <a:pt x="101226" y="0"/>
                  </a:lnTo>
                  <a:lnTo>
                    <a:pt x="0" y="0"/>
                  </a:lnTo>
                  <a:close/>
                </a:path>
              </a:pathLst>
            </a:custGeom>
            <a:pattFill prst="openDmnd">
              <a:fgClr>
                <a:schemeClr val="tx1"/>
              </a:fgClr>
              <a:bgClr>
                <a:schemeClr val="accent1"/>
              </a:bgClr>
            </a:pattFill>
            <a:ln w="10160" cap="flat">
              <a:solidFill>
                <a:srgbClr val="000000"/>
              </a:solidFill>
              <a:prstDash val="solid"/>
              <a:miter/>
            </a:ln>
          </p:spPr>
          <p:txBody>
            <a:bodyPr rtlCol="0" anchor="ctr"/>
            <a:lstStyle/>
            <a:p>
              <a:endParaRPr lang="zh-CN" altLang="en-US"/>
            </a:p>
          </p:txBody>
        </p:sp>
        <p:sp>
          <p:nvSpPr>
            <p:cNvPr id="846" name="Freeform: Shape 845">
              <a:extLst>
                <a:ext uri="{FF2B5EF4-FFF2-40B4-BE49-F238E27FC236}">
                  <a16:creationId xmlns:a16="http://schemas.microsoft.com/office/drawing/2014/main" id="{B3F77743-9F1E-493B-C297-67E137FEB3D4}"/>
                </a:ext>
              </a:extLst>
            </p:cNvPr>
            <p:cNvSpPr/>
            <p:nvPr/>
          </p:nvSpPr>
          <p:spPr>
            <a:xfrm>
              <a:off x="8404690" y="3505759"/>
              <a:ext cx="101225" cy="165153"/>
            </a:xfrm>
            <a:custGeom>
              <a:avLst/>
              <a:gdLst>
                <a:gd name="connsiteX0" fmla="*/ 0 w 101225"/>
                <a:gd name="connsiteY0" fmla="*/ 165154 h 165153"/>
                <a:gd name="connsiteX1" fmla="*/ 101226 w 101225"/>
                <a:gd name="connsiteY1" fmla="*/ 165154 h 165153"/>
                <a:gd name="connsiteX2" fmla="*/ 101226 w 101225"/>
                <a:gd name="connsiteY2" fmla="*/ 0 h 165153"/>
                <a:gd name="connsiteX3" fmla="*/ 0 w 101225"/>
                <a:gd name="connsiteY3" fmla="*/ 0 h 165153"/>
              </a:gdLst>
              <a:ahLst/>
              <a:cxnLst>
                <a:cxn ang="0">
                  <a:pos x="connsiteX0" y="connsiteY0"/>
                </a:cxn>
                <a:cxn ang="0">
                  <a:pos x="connsiteX1" y="connsiteY1"/>
                </a:cxn>
                <a:cxn ang="0">
                  <a:pos x="connsiteX2" y="connsiteY2"/>
                </a:cxn>
                <a:cxn ang="0">
                  <a:pos x="connsiteX3" y="connsiteY3"/>
                </a:cxn>
              </a:cxnLst>
              <a:rect l="l" t="t" r="r" b="b"/>
              <a:pathLst>
                <a:path w="101225" h="165153">
                  <a:moveTo>
                    <a:pt x="0" y="165154"/>
                  </a:moveTo>
                  <a:lnTo>
                    <a:pt x="101226" y="165154"/>
                  </a:lnTo>
                  <a:lnTo>
                    <a:pt x="101226" y="0"/>
                  </a:lnTo>
                  <a:lnTo>
                    <a:pt x="0" y="0"/>
                  </a:lnTo>
                  <a:close/>
                </a:path>
              </a:pathLst>
            </a:custGeom>
            <a:pattFill prst="openDmnd">
              <a:fgClr>
                <a:schemeClr val="tx1"/>
              </a:fgClr>
              <a:bgClr>
                <a:schemeClr val="accent1"/>
              </a:bgClr>
            </a:pattFill>
            <a:ln w="10160" cap="flat">
              <a:solidFill>
                <a:srgbClr val="000000"/>
              </a:solidFill>
              <a:prstDash val="solid"/>
              <a:miter/>
            </a:ln>
          </p:spPr>
          <p:txBody>
            <a:bodyPr rtlCol="0" anchor="ctr"/>
            <a:lstStyle/>
            <a:p>
              <a:endParaRPr lang="zh-CN" altLang="en-US"/>
            </a:p>
          </p:txBody>
        </p:sp>
        <p:sp>
          <p:nvSpPr>
            <p:cNvPr id="847" name="Freeform: Shape 846">
              <a:extLst>
                <a:ext uri="{FF2B5EF4-FFF2-40B4-BE49-F238E27FC236}">
                  <a16:creationId xmlns:a16="http://schemas.microsoft.com/office/drawing/2014/main" id="{F09C778C-F7B5-2479-2183-7CA9A5F75F2A}"/>
                </a:ext>
              </a:extLst>
            </p:cNvPr>
            <p:cNvSpPr/>
            <p:nvPr/>
          </p:nvSpPr>
          <p:spPr>
            <a:xfrm>
              <a:off x="6481377" y="3425504"/>
              <a:ext cx="101225" cy="245408"/>
            </a:xfrm>
            <a:custGeom>
              <a:avLst/>
              <a:gdLst>
                <a:gd name="connsiteX0" fmla="*/ 0 w 101225"/>
                <a:gd name="connsiteY0" fmla="*/ 245409 h 245408"/>
                <a:gd name="connsiteX1" fmla="*/ 101226 w 101225"/>
                <a:gd name="connsiteY1" fmla="*/ 245409 h 245408"/>
                <a:gd name="connsiteX2" fmla="*/ 101226 w 101225"/>
                <a:gd name="connsiteY2" fmla="*/ 0 h 245408"/>
                <a:gd name="connsiteX3" fmla="*/ 0 w 101225"/>
                <a:gd name="connsiteY3" fmla="*/ 0 h 245408"/>
              </a:gdLst>
              <a:ahLst/>
              <a:cxnLst>
                <a:cxn ang="0">
                  <a:pos x="connsiteX0" y="connsiteY0"/>
                </a:cxn>
                <a:cxn ang="0">
                  <a:pos x="connsiteX1" y="connsiteY1"/>
                </a:cxn>
                <a:cxn ang="0">
                  <a:pos x="connsiteX2" y="connsiteY2"/>
                </a:cxn>
                <a:cxn ang="0">
                  <a:pos x="connsiteX3" y="connsiteY3"/>
                </a:cxn>
              </a:cxnLst>
              <a:rect l="l" t="t" r="r" b="b"/>
              <a:pathLst>
                <a:path w="101225" h="245408">
                  <a:moveTo>
                    <a:pt x="0" y="245409"/>
                  </a:moveTo>
                  <a:lnTo>
                    <a:pt x="101226" y="245409"/>
                  </a:lnTo>
                  <a:lnTo>
                    <a:pt x="101226" y="0"/>
                  </a:lnTo>
                  <a:lnTo>
                    <a:pt x="0" y="0"/>
                  </a:lnTo>
                  <a:close/>
                </a:path>
              </a:pathLst>
            </a:custGeom>
            <a:solidFill>
              <a:srgbClr val="FDAE61"/>
            </a:solidFill>
            <a:ln w="10160" cap="flat">
              <a:solidFill>
                <a:srgbClr val="000000"/>
              </a:solidFill>
              <a:prstDash val="solid"/>
              <a:miter/>
            </a:ln>
          </p:spPr>
          <p:txBody>
            <a:bodyPr rtlCol="0" anchor="ctr"/>
            <a:lstStyle/>
            <a:p>
              <a:endParaRPr lang="zh-CN" altLang="en-US"/>
            </a:p>
          </p:txBody>
        </p:sp>
        <p:sp>
          <p:nvSpPr>
            <p:cNvPr id="848" name="Freeform: Shape 847">
              <a:extLst>
                <a:ext uri="{FF2B5EF4-FFF2-40B4-BE49-F238E27FC236}">
                  <a16:creationId xmlns:a16="http://schemas.microsoft.com/office/drawing/2014/main" id="{E7CB5D7C-7DFD-2127-9F52-CD7E9453F9BB}"/>
                </a:ext>
              </a:extLst>
            </p:cNvPr>
            <p:cNvSpPr/>
            <p:nvPr/>
          </p:nvSpPr>
          <p:spPr>
            <a:xfrm>
              <a:off x="6987506" y="3047891"/>
              <a:ext cx="101225" cy="623022"/>
            </a:xfrm>
            <a:custGeom>
              <a:avLst/>
              <a:gdLst>
                <a:gd name="connsiteX0" fmla="*/ 0 w 101225"/>
                <a:gd name="connsiteY0" fmla="*/ 623023 h 623022"/>
                <a:gd name="connsiteX1" fmla="*/ 101226 w 101225"/>
                <a:gd name="connsiteY1" fmla="*/ 623023 h 623022"/>
                <a:gd name="connsiteX2" fmla="*/ 101226 w 101225"/>
                <a:gd name="connsiteY2" fmla="*/ 0 h 623022"/>
                <a:gd name="connsiteX3" fmla="*/ 0 w 101225"/>
                <a:gd name="connsiteY3" fmla="*/ 0 h 623022"/>
              </a:gdLst>
              <a:ahLst/>
              <a:cxnLst>
                <a:cxn ang="0">
                  <a:pos x="connsiteX0" y="connsiteY0"/>
                </a:cxn>
                <a:cxn ang="0">
                  <a:pos x="connsiteX1" y="connsiteY1"/>
                </a:cxn>
                <a:cxn ang="0">
                  <a:pos x="connsiteX2" y="connsiteY2"/>
                </a:cxn>
                <a:cxn ang="0">
                  <a:pos x="connsiteX3" y="connsiteY3"/>
                </a:cxn>
              </a:cxnLst>
              <a:rect l="l" t="t" r="r" b="b"/>
              <a:pathLst>
                <a:path w="101225" h="623022">
                  <a:moveTo>
                    <a:pt x="0" y="623023"/>
                  </a:moveTo>
                  <a:lnTo>
                    <a:pt x="101226" y="623023"/>
                  </a:lnTo>
                  <a:lnTo>
                    <a:pt x="101226" y="0"/>
                  </a:lnTo>
                  <a:lnTo>
                    <a:pt x="0" y="0"/>
                  </a:lnTo>
                  <a:close/>
                </a:path>
              </a:pathLst>
            </a:custGeom>
            <a:solidFill>
              <a:srgbClr val="FDAE61"/>
            </a:solidFill>
            <a:ln w="10160" cap="flat">
              <a:solidFill>
                <a:srgbClr val="000000"/>
              </a:solidFill>
              <a:prstDash val="solid"/>
              <a:miter/>
            </a:ln>
          </p:spPr>
          <p:txBody>
            <a:bodyPr rtlCol="0" anchor="ctr"/>
            <a:lstStyle/>
            <a:p>
              <a:endParaRPr lang="zh-CN" altLang="en-US"/>
            </a:p>
          </p:txBody>
        </p:sp>
        <p:sp>
          <p:nvSpPr>
            <p:cNvPr id="849" name="Freeform: Shape 848">
              <a:extLst>
                <a:ext uri="{FF2B5EF4-FFF2-40B4-BE49-F238E27FC236}">
                  <a16:creationId xmlns:a16="http://schemas.microsoft.com/office/drawing/2014/main" id="{D3EE770B-FCDA-1CFA-B7E8-FCB2C370FE6B}"/>
                </a:ext>
              </a:extLst>
            </p:cNvPr>
            <p:cNvSpPr/>
            <p:nvPr/>
          </p:nvSpPr>
          <p:spPr>
            <a:xfrm>
              <a:off x="7493658" y="2742849"/>
              <a:ext cx="101226" cy="928064"/>
            </a:xfrm>
            <a:custGeom>
              <a:avLst/>
              <a:gdLst>
                <a:gd name="connsiteX0" fmla="*/ 0 w 101226"/>
                <a:gd name="connsiteY0" fmla="*/ 928064 h 928064"/>
                <a:gd name="connsiteX1" fmla="*/ 101226 w 101226"/>
                <a:gd name="connsiteY1" fmla="*/ 928064 h 928064"/>
                <a:gd name="connsiteX2" fmla="*/ 101226 w 101226"/>
                <a:gd name="connsiteY2" fmla="*/ 0 h 928064"/>
                <a:gd name="connsiteX3" fmla="*/ 0 w 101226"/>
                <a:gd name="connsiteY3" fmla="*/ 0 h 928064"/>
              </a:gdLst>
              <a:ahLst/>
              <a:cxnLst>
                <a:cxn ang="0">
                  <a:pos x="connsiteX0" y="connsiteY0"/>
                </a:cxn>
                <a:cxn ang="0">
                  <a:pos x="connsiteX1" y="connsiteY1"/>
                </a:cxn>
                <a:cxn ang="0">
                  <a:pos x="connsiteX2" y="connsiteY2"/>
                </a:cxn>
                <a:cxn ang="0">
                  <a:pos x="connsiteX3" y="connsiteY3"/>
                </a:cxn>
              </a:cxnLst>
              <a:rect l="l" t="t" r="r" b="b"/>
              <a:pathLst>
                <a:path w="101226" h="928064">
                  <a:moveTo>
                    <a:pt x="0" y="928064"/>
                  </a:moveTo>
                  <a:lnTo>
                    <a:pt x="101226" y="928064"/>
                  </a:lnTo>
                  <a:lnTo>
                    <a:pt x="101226" y="0"/>
                  </a:lnTo>
                  <a:lnTo>
                    <a:pt x="0" y="0"/>
                  </a:lnTo>
                  <a:close/>
                </a:path>
              </a:pathLst>
            </a:custGeom>
            <a:solidFill>
              <a:srgbClr val="FDAE61"/>
            </a:solidFill>
            <a:ln w="10160" cap="flat">
              <a:solidFill>
                <a:srgbClr val="000000"/>
              </a:solidFill>
              <a:prstDash val="solid"/>
              <a:miter/>
            </a:ln>
          </p:spPr>
          <p:txBody>
            <a:bodyPr rtlCol="0" anchor="ctr"/>
            <a:lstStyle/>
            <a:p>
              <a:endParaRPr lang="zh-CN" altLang="en-US"/>
            </a:p>
          </p:txBody>
        </p:sp>
        <p:sp>
          <p:nvSpPr>
            <p:cNvPr id="850" name="Freeform: Shape 849">
              <a:extLst>
                <a:ext uri="{FF2B5EF4-FFF2-40B4-BE49-F238E27FC236}">
                  <a16:creationId xmlns:a16="http://schemas.microsoft.com/office/drawing/2014/main" id="{23BE0575-6EEC-82E7-B99C-B2BA38395E03}"/>
                </a:ext>
              </a:extLst>
            </p:cNvPr>
            <p:cNvSpPr/>
            <p:nvPr/>
          </p:nvSpPr>
          <p:spPr>
            <a:xfrm>
              <a:off x="7999787" y="2706259"/>
              <a:ext cx="101226" cy="964654"/>
            </a:xfrm>
            <a:custGeom>
              <a:avLst/>
              <a:gdLst>
                <a:gd name="connsiteX0" fmla="*/ 0 w 101226"/>
                <a:gd name="connsiteY0" fmla="*/ 964654 h 964654"/>
                <a:gd name="connsiteX1" fmla="*/ 101226 w 101226"/>
                <a:gd name="connsiteY1" fmla="*/ 964654 h 964654"/>
                <a:gd name="connsiteX2" fmla="*/ 101226 w 101226"/>
                <a:gd name="connsiteY2" fmla="*/ 0 h 964654"/>
                <a:gd name="connsiteX3" fmla="*/ 0 w 101226"/>
                <a:gd name="connsiteY3" fmla="*/ 0 h 964654"/>
              </a:gdLst>
              <a:ahLst/>
              <a:cxnLst>
                <a:cxn ang="0">
                  <a:pos x="connsiteX0" y="connsiteY0"/>
                </a:cxn>
                <a:cxn ang="0">
                  <a:pos x="connsiteX1" y="connsiteY1"/>
                </a:cxn>
                <a:cxn ang="0">
                  <a:pos x="connsiteX2" y="connsiteY2"/>
                </a:cxn>
                <a:cxn ang="0">
                  <a:pos x="connsiteX3" y="connsiteY3"/>
                </a:cxn>
              </a:cxnLst>
              <a:rect l="l" t="t" r="r" b="b"/>
              <a:pathLst>
                <a:path w="101226" h="964654">
                  <a:moveTo>
                    <a:pt x="0" y="964654"/>
                  </a:moveTo>
                  <a:lnTo>
                    <a:pt x="101226" y="964654"/>
                  </a:lnTo>
                  <a:lnTo>
                    <a:pt x="101226" y="0"/>
                  </a:lnTo>
                  <a:lnTo>
                    <a:pt x="0" y="0"/>
                  </a:lnTo>
                  <a:close/>
                </a:path>
              </a:pathLst>
            </a:custGeom>
            <a:solidFill>
              <a:srgbClr val="FDAE61"/>
            </a:solidFill>
            <a:ln w="10160" cap="flat">
              <a:solidFill>
                <a:srgbClr val="000000"/>
              </a:solidFill>
              <a:prstDash val="solid"/>
              <a:miter/>
            </a:ln>
          </p:spPr>
          <p:txBody>
            <a:bodyPr rtlCol="0" anchor="ctr"/>
            <a:lstStyle/>
            <a:p>
              <a:endParaRPr lang="zh-CN" altLang="en-US"/>
            </a:p>
          </p:txBody>
        </p:sp>
        <p:sp>
          <p:nvSpPr>
            <p:cNvPr id="851" name="Freeform: Shape 850">
              <a:extLst>
                <a:ext uri="{FF2B5EF4-FFF2-40B4-BE49-F238E27FC236}">
                  <a16:creationId xmlns:a16="http://schemas.microsoft.com/office/drawing/2014/main" id="{1382A946-298A-810A-76B7-E9635F607554}"/>
                </a:ext>
              </a:extLst>
            </p:cNvPr>
            <p:cNvSpPr/>
            <p:nvPr/>
          </p:nvSpPr>
          <p:spPr>
            <a:xfrm>
              <a:off x="8505916" y="2768723"/>
              <a:ext cx="101226" cy="902189"/>
            </a:xfrm>
            <a:custGeom>
              <a:avLst/>
              <a:gdLst>
                <a:gd name="connsiteX0" fmla="*/ 0 w 101226"/>
                <a:gd name="connsiteY0" fmla="*/ 902190 h 902189"/>
                <a:gd name="connsiteX1" fmla="*/ 101226 w 101226"/>
                <a:gd name="connsiteY1" fmla="*/ 902190 h 902189"/>
                <a:gd name="connsiteX2" fmla="*/ 101226 w 101226"/>
                <a:gd name="connsiteY2" fmla="*/ 0 h 902189"/>
                <a:gd name="connsiteX3" fmla="*/ 0 w 101226"/>
                <a:gd name="connsiteY3" fmla="*/ 0 h 902189"/>
              </a:gdLst>
              <a:ahLst/>
              <a:cxnLst>
                <a:cxn ang="0">
                  <a:pos x="connsiteX0" y="connsiteY0"/>
                </a:cxn>
                <a:cxn ang="0">
                  <a:pos x="connsiteX1" y="connsiteY1"/>
                </a:cxn>
                <a:cxn ang="0">
                  <a:pos x="connsiteX2" y="connsiteY2"/>
                </a:cxn>
                <a:cxn ang="0">
                  <a:pos x="connsiteX3" y="connsiteY3"/>
                </a:cxn>
              </a:cxnLst>
              <a:rect l="l" t="t" r="r" b="b"/>
              <a:pathLst>
                <a:path w="101226" h="902189">
                  <a:moveTo>
                    <a:pt x="0" y="902190"/>
                  </a:moveTo>
                  <a:lnTo>
                    <a:pt x="101226" y="902190"/>
                  </a:lnTo>
                  <a:lnTo>
                    <a:pt x="101226" y="0"/>
                  </a:lnTo>
                  <a:lnTo>
                    <a:pt x="0" y="0"/>
                  </a:lnTo>
                  <a:close/>
                </a:path>
              </a:pathLst>
            </a:custGeom>
            <a:solidFill>
              <a:srgbClr val="FDAE61"/>
            </a:solidFill>
            <a:ln w="10160" cap="flat">
              <a:solidFill>
                <a:srgbClr val="000000"/>
              </a:solidFill>
              <a:prstDash val="solid"/>
              <a:miter/>
            </a:ln>
          </p:spPr>
          <p:txBody>
            <a:bodyPr rtlCol="0" anchor="ctr"/>
            <a:lstStyle/>
            <a:p>
              <a:endParaRPr lang="zh-CN" altLang="en-US"/>
            </a:p>
          </p:txBody>
        </p:sp>
        <p:sp>
          <p:nvSpPr>
            <p:cNvPr id="852" name="Freeform: Shape 851">
              <a:extLst>
                <a:ext uri="{FF2B5EF4-FFF2-40B4-BE49-F238E27FC236}">
                  <a16:creationId xmlns:a16="http://schemas.microsoft.com/office/drawing/2014/main" id="{0170F0D0-7D89-0D10-A907-8EF2A6FCA4B3}"/>
                </a:ext>
              </a:extLst>
            </p:cNvPr>
            <p:cNvSpPr/>
            <p:nvPr/>
          </p:nvSpPr>
          <p:spPr>
            <a:xfrm>
              <a:off x="6177699" y="3670913"/>
              <a:ext cx="101225" cy="22436"/>
            </a:xfrm>
            <a:custGeom>
              <a:avLst/>
              <a:gdLst>
                <a:gd name="connsiteX0" fmla="*/ 0 w 101225"/>
                <a:gd name="connsiteY0" fmla="*/ 0 h 22436"/>
                <a:gd name="connsiteX1" fmla="*/ 101226 w 101225"/>
                <a:gd name="connsiteY1" fmla="*/ 0 h 22436"/>
                <a:gd name="connsiteX2" fmla="*/ 101226 w 101225"/>
                <a:gd name="connsiteY2" fmla="*/ 0 h 22436"/>
                <a:gd name="connsiteX3" fmla="*/ 0 w 101225"/>
                <a:gd name="connsiteY3" fmla="*/ 0 h 22436"/>
              </a:gdLst>
              <a:ahLst/>
              <a:cxnLst>
                <a:cxn ang="0">
                  <a:pos x="connsiteX0" y="connsiteY0"/>
                </a:cxn>
                <a:cxn ang="0">
                  <a:pos x="connsiteX1" y="connsiteY1"/>
                </a:cxn>
                <a:cxn ang="0">
                  <a:pos x="connsiteX2" y="connsiteY2"/>
                </a:cxn>
                <a:cxn ang="0">
                  <a:pos x="connsiteX3" y="connsiteY3"/>
                </a:cxn>
              </a:cxnLst>
              <a:rect l="l" t="t" r="r" b="b"/>
              <a:pathLst>
                <a:path w="101225" h="22436">
                  <a:moveTo>
                    <a:pt x="0" y="0"/>
                  </a:moveTo>
                  <a:lnTo>
                    <a:pt x="101226" y="0"/>
                  </a:lnTo>
                  <a:lnTo>
                    <a:pt x="101226" y="0"/>
                  </a:lnTo>
                  <a:lnTo>
                    <a:pt x="0" y="0"/>
                  </a:lnTo>
                  <a:close/>
                </a:path>
              </a:pathLst>
            </a:custGeom>
            <a:pattFill prst="pct5">
              <a:fgClr>
                <a:schemeClr val="tx1"/>
              </a:fgClr>
              <a:bgClr>
                <a:schemeClr val="accent2"/>
              </a:bgClr>
            </a:pattFill>
            <a:ln w="10160" cap="flat">
              <a:solidFill>
                <a:srgbClr val="000000"/>
              </a:solidFill>
              <a:prstDash val="solid"/>
              <a:miter/>
            </a:ln>
          </p:spPr>
          <p:txBody>
            <a:bodyPr rtlCol="0" anchor="ctr"/>
            <a:lstStyle/>
            <a:p>
              <a:endParaRPr lang="zh-CN" altLang="en-US"/>
            </a:p>
          </p:txBody>
        </p:sp>
        <p:sp>
          <p:nvSpPr>
            <p:cNvPr id="853" name="Freeform: Shape 852">
              <a:extLst>
                <a:ext uri="{FF2B5EF4-FFF2-40B4-BE49-F238E27FC236}">
                  <a16:creationId xmlns:a16="http://schemas.microsoft.com/office/drawing/2014/main" id="{4BED20A5-7361-CCD2-472E-F858792713F2}"/>
                </a:ext>
              </a:extLst>
            </p:cNvPr>
            <p:cNvSpPr/>
            <p:nvPr/>
          </p:nvSpPr>
          <p:spPr>
            <a:xfrm>
              <a:off x="6683828" y="3670913"/>
              <a:ext cx="101225" cy="22436"/>
            </a:xfrm>
            <a:custGeom>
              <a:avLst/>
              <a:gdLst>
                <a:gd name="connsiteX0" fmla="*/ 0 w 101225"/>
                <a:gd name="connsiteY0" fmla="*/ 0 h 22436"/>
                <a:gd name="connsiteX1" fmla="*/ 101226 w 101225"/>
                <a:gd name="connsiteY1" fmla="*/ 0 h 22436"/>
                <a:gd name="connsiteX2" fmla="*/ 101226 w 101225"/>
                <a:gd name="connsiteY2" fmla="*/ 0 h 22436"/>
                <a:gd name="connsiteX3" fmla="*/ 0 w 101225"/>
                <a:gd name="connsiteY3" fmla="*/ 0 h 22436"/>
              </a:gdLst>
              <a:ahLst/>
              <a:cxnLst>
                <a:cxn ang="0">
                  <a:pos x="connsiteX0" y="connsiteY0"/>
                </a:cxn>
                <a:cxn ang="0">
                  <a:pos x="connsiteX1" y="connsiteY1"/>
                </a:cxn>
                <a:cxn ang="0">
                  <a:pos x="connsiteX2" y="connsiteY2"/>
                </a:cxn>
                <a:cxn ang="0">
                  <a:pos x="connsiteX3" y="connsiteY3"/>
                </a:cxn>
              </a:cxnLst>
              <a:rect l="l" t="t" r="r" b="b"/>
              <a:pathLst>
                <a:path w="101225" h="22436">
                  <a:moveTo>
                    <a:pt x="0" y="0"/>
                  </a:moveTo>
                  <a:lnTo>
                    <a:pt x="101226" y="0"/>
                  </a:lnTo>
                  <a:lnTo>
                    <a:pt x="101226" y="0"/>
                  </a:lnTo>
                  <a:lnTo>
                    <a:pt x="0" y="0"/>
                  </a:lnTo>
                  <a:close/>
                </a:path>
              </a:pathLst>
            </a:custGeom>
            <a:pattFill prst="pct5">
              <a:fgClr>
                <a:schemeClr val="tx1"/>
              </a:fgClr>
              <a:bgClr>
                <a:schemeClr val="accent2"/>
              </a:bgClr>
            </a:pattFill>
            <a:ln w="10160" cap="flat">
              <a:solidFill>
                <a:srgbClr val="000000"/>
              </a:solidFill>
              <a:prstDash val="solid"/>
              <a:miter/>
            </a:ln>
          </p:spPr>
          <p:txBody>
            <a:bodyPr rtlCol="0" anchor="ctr"/>
            <a:lstStyle/>
            <a:p>
              <a:endParaRPr lang="zh-CN" altLang="en-US"/>
            </a:p>
          </p:txBody>
        </p:sp>
        <p:sp>
          <p:nvSpPr>
            <p:cNvPr id="854" name="Freeform: Shape 853">
              <a:extLst>
                <a:ext uri="{FF2B5EF4-FFF2-40B4-BE49-F238E27FC236}">
                  <a16:creationId xmlns:a16="http://schemas.microsoft.com/office/drawing/2014/main" id="{BCFE260B-915D-5190-BB2A-F5F28FB6236B}"/>
                </a:ext>
              </a:extLst>
            </p:cNvPr>
            <p:cNvSpPr/>
            <p:nvPr/>
          </p:nvSpPr>
          <p:spPr>
            <a:xfrm>
              <a:off x="7189957" y="3670913"/>
              <a:ext cx="101225" cy="22436"/>
            </a:xfrm>
            <a:custGeom>
              <a:avLst/>
              <a:gdLst>
                <a:gd name="connsiteX0" fmla="*/ 0 w 101225"/>
                <a:gd name="connsiteY0" fmla="*/ 0 h 22436"/>
                <a:gd name="connsiteX1" fmla="*/ 101226 w 101225"/>
                <a:gd name="connsiteY1" fmla="*/ 0 h 22436"/>
                <a:gd name="connsiteX2" fmla="*/ 101226 w 101225"/>
                <a:gd name="connsiteY2" fmla="*/ 0 h 22436"/>
                <a:gd name="connsiteX3" fmla="*/ 0 w 101225"/>
                <a:gd name="connsiteY3" fmla="*/ 0 h 22436"/>
              </a:gdLst>
              <a:ahLst/>
              <a:cxnLst>
                <a:cxn ang="0">
                  <a:pos x="connsiteX0" y="connsiteY0"/>
                </a:cxn>
                <a:cxn ang="0">
                  <a:pos x="connsiteX1" y="connsiteY1"/>
                </a:cxn>
                <a:cxn ang="0">
                  <a:pos x="connsiteX2" y="connsiteY2"/>
                </a:cxn>
                <a:cxn ang="0">
                  <a:pos x="connsiteX3" y="connsiteY3"/>
                </a:cxn>
              </a:cxnLst>
              <a:rect l="l" t="t" r="r" b="b"/>
              <a:pathLst>
                <a:path w="101225" h="22436">
                  <a:moveTo>
                    <a:pt x="0" y="0"/>
                  </a:moveTo>
                  <a:lnTo>
                    <a:pt x="101226" y="0"/>
                  </a:lnTo>
                  <a:lnTo>
                    <a:pt x="101226" y="0"/>
                  </a:lnTo>
                  <a:lnTo>
                    <a:pt x="0" y="0"/>
                  </a:lnTo>
                  <a:close/>
                </a:path>
              </a:pathLst>
            </a:custGeom>
            <a:pattFill prst="pct5">
              <a:fgClr>
                <a:schemeClr val="tx1"/>
              </a:fgClr>
              <a:bgClr>
                <a:schemeClr val="accent2"/>
              </a:bgClr>
            </a:pattFill>
            <a:ln w="10160" cap="flat">
              <a:solidFill>
                <a:srgbClr val="000000"/>
              </a:solidFill>
              <a:prstDash val="solid"/>
              <a:miter/>
            </a:ln>
          </p:spPr>
          <p:txBody>
            <a:bodyPr rtlCol="0" anchor="ctr"/>
            <a:lstStyle/>
            <a:p>
              <a:endParaRPr lang="zh-CN" altLang="en-US"/>
            </a:p>
          </p:txBody>
        </p:sp>
        <p:sp>
          <p:nvSpPr>
            <p:cNvPr id="855" name="Freeform: Shape 854">
              <a:extLst>
                <a:ext uri="{FF2B5EF4-FFF2-40B4-BE49-F238E27FC236}">
                  <a16:creationId xmlns:a16="http://schemas.microsoft.com/office/drawing/2014/main" id="{E1B9AEC4-FFB1-9434-0E6C-6BCF9556CB11}"/>
                </a:ext>
              </a:extLst>
            </p:cNvPr>
            <p:cNvSpPr/>
            <p:nvPr/>
          </p:nvSpPr>
          <p:spPr>
            <a:xfrm>
              <a:off x="7696109" y="3670913"/>
              <a:ext cx="101225" cy="22436"/>
            </a:xfrm>
            <a:custGeom>
              <a:avLst/>
              <a:gdLst>
                <a:gd name="connsiteX0" fmla="*/ 0 w 101225"/>
                <a:gd name="connsiteY0" fmla="*/ 0 h 22436"/>
                <a:gd name="connsiteX1" fmla="*/ 101226 w 101225"/>
                <a:gd name="connsiteY1" fmla="*/ 0 h 22436"/>
                <a:gd name="connsiteX2" fmla="*/ 101226 w 101225"/>
                <a:gd name="connsiteY2" fmla="*/ 0 h 22436"/>
                <a:gd name="connsiteX3" fmla="*/ 0 w 101225"/>
                <a:gd name="connsiteY3" fmla="*/ 0 h 22436"/>
              </a:gdLst>
              <a:ahLst/>
              <a:cxnLst>
                <a:cxn ang="0">
                  <a:pos x="connsiteX0" y="connsiteY0"/>
                </a:cxn>
                <a:cxn ang="0">
                  <a:pos x="connsiteX1" y="connsiteY1"/>
                </a:cxn>
                <a:cxn ang="0">
                  <a:pos x="connsiteX2" y="connsiteY2"/>
                </a:cxn>
                <a:cxn ang="0">
                  <a:pos x="connsiteX3" y="connsiteY3"/>
                </a:cxn>
              </a:cxnLst>
              <a:rect l="l" t="t" r="r" b="b"/>
              <a:pathLst>
                <a:path w="101225" h="22436">
                  <a:moveTo>
                    <a:pt x="0" y="0"/>
                  </a:moveTo>
                  <a:lnTo>
                    <a:pt x="101226" y="0"/>
                  </a:lnTo>
                  <a:lnTo>
                    <a:pt x="101226" y="0"/>
                  </a:lnTo>
                  <a:lnTo>
                    <a:pt x="0" y="0"/>
                  </a:lnTo>
                  <a:close/>
                </a:path>
              </a:pathLst>
            </a:custGeom>
            <a:pattFill prst="pct5">
              <a:fgClr>
                <a:schemeClr val="tx1"/>
              </a:fgClr>
              <a:bgClr>
                <a:schemeClr val="accent2"/>
              </a:bgClr>
            </a:pattFill>
            <a:ln w="10160" cap="flat">
              <a:solidFill>
                <a:srgbClr val="000000"/>
              </a:solidFill>
              <a:prstDash val="solid"/>
              <a:miter/>
            </a:ln>
          </p:spPr>
          <p:txBody>
            <a:bodyPr rtlCol="0" anchor="ctr"/>
            <a:lstStyle/>
            <a:p>
              <a:endParaRPr lang="zh-CN" altLang="en-US"/>
            </a:p>
          </p:txBody>
        </p:sp>
        <p:sp>
          <p:nvSpPr>
            <p:cNvPr id="856" name="Freeform: Shape 855">
              <a:extLst>
                <a:ext uri="{FF2B5EF4-FFF2-40B4-BE49-F238E27FC236}">
                  <a16:creationId xmlns:a16="http://schemas.microsoft.com/office/drawing/2014/main" id="{47F58861-3B37-0891-CD8A-A41AE6FEC7E8}"/>
                </a:ext>
              </a:extLst>
            </p:cNvPr>
            <p:cNvSpPr/>
            <p:nvPr/>
          </p:nvSpPr>
          <p:spPr>
            <a:xfrm>
              <a:off x="8202238" y="3670913"/>
              <a:ext cx="101225" cy="22436"/>
            </a:xfrm>
            <a:custGeom>
              <a:avLst/>
              <a:gdLst>
                <a:gd name="connsiteX0" fmla="*/ 0 w 101225"/>
                <a:gd name="connsiteY0" fmla="*/ 0 h 22436"/>
                <a:gd name="connsiteX1" fmla="*/ 101226 w 101225"/>
                <a:gd name="connsiteY1" fmla="*/ 0 h 22436"/>
                <a:gd name="connsiteX2" fmla="*/ 101226 w 101225"/>
                <a:gd name="connsiteY2" fmla="*/ 0 h 22436"/>
                <a:gd name="connsiteX3" fmla="*/ 0 w 101225"/>
                <a:gd name="connsiteY3" fmla="*/ 0 h 22436"/>
              </a:gdLst>
              <a:ahLst/>
              <a:cxnLst>
                <a:cxn ang="0">
                  <a:pos x="connsiteX0" y="connsiteY0"/>
                </a:cxn>
                <a:cxn ang="0">
                  <a:pos x="connsiteX1" y="connsiteY1"/>
                </a:cxn>
                <a:cxn ang="0">
                  <a:pos x="connsiteX2" y="connsiteY2"/>
                </a:cxn>
                <a:cxn ang="0">
                  <a:pos x="connsiteX3" y="connsiteY3"/>
                </a:cxn>
              </a:cxnLst>
              <a:rect l="l" t="t" r="r" b="b"/>
              <a:pathLst>
                <a:path w="101225" h="22436">
                  <a:moveTo>
                    <a:pt x="0" y="0"/>
                  </a:moveTo>
                  <a:lnTo>
                    <a:pt x="101226" y="0"/>
                  </a:lnTo>
                  <a:lnTo>
                    <a:pt x="101226" y="0"/>
                  </a:lnTo>
                  <a:lnTo>
                    <a:pt x="0" y="0"/>
                  </a:lnTo>
                  <a:close/>
                </a:path>
              </a:pathLst>
            </a:custGeom>
            <a:pattFill prst="pct5">
              <a:fgClr>
                <a:schemeClr val="tx1"/>
              </a:fgClr>
              <a:bgClr>
                <a:schemeClr val="accent2"/>
              </a:bgClr>
            </a:pattFill>
            <a:ln w="10160" cap="flat">
              <a:solidFill>
                <a:srgbClr val="000000"/>
              </a:solidFill>
              <a:prstDash val="solid"/>
              <a:miter/>
            </a:ln>
          </p:spPr>
          <p:txBody>
            <a:bodyPr rtlCol="0" anchor="ctr"/>
            <a:lstStyle/>
            <a:p>
              <a:endParaRPr lang="zh-CN" altLang="en-US"/>
            </a:p>
          </p:txBody>
        </p:sp>
        <p:sp>
          <p:nvSpPr>
            <p:cNvPr id="857" name="Freeform: Shape 856">
              <a:extLst>
                <a:ext uri="{FF2B5EF4-FFF2-40B4-BE49-F238E27FC236}">
                  <a16:creationId xmlns:a16="http://schemas.microsoft.com/office/drawing/2014/main" id="{0DED2FF3-FE38-65D9-94D4-90B00899362E}"/>
                </a:ext>
              </a:extLst>
            </p:cNvPr>
            <p:cNvSpPr/>
            <p:nvPr/>
          </p:nvSpPr>
          <p:spPr>
            <a:xfrm>
              <a:off x="6278925" y="3666462"/>
              <a:ext cx="101225" cy="4451"/>
            </a:xfrm>
            <a:custGeom>
              <a:avLst/>
              <a:gdLst>
                <a:gd name="connsiteX0" fmla="*/ 0 w 101225"/>
                <a:gd name="connsiteY0" fmla="*/ 4452 h 4451"/>
                <a:gd name="connsiteX1" fmla="*/ 101226 w 101225"/>
                <a:gd name="connsiteY1" fmla="*/ 4452 h 4451"/>
                <a:gd name="connsiteX2" fmla="*/ 101226 w 101225"/>
                <a:gd name="connsiteY2" fmla="*/ 0 h 4451"/>
                <a:gd name="connsiteX3" fmla="*/ 0 w 101225"/>
                <a:gd name="connsiteY3" fmla="*/ 0 h 4451"/>
              </a:gdLst>
              <a:ahLst/>
              <a:cxnLst>
                <a:cxn ang="0">
                  <a:pos x="connsiteX0" y="connsiteY0"/>
                </a:cxn>
                <a:cxn ang="0">
                  <a:pos x="connsiteX1" y="connsiteY1"/>
                </a:cxn>
                <a:cxn ang="0">
                  <a:pos x="connsiteX2" y="connsiteY2"/>
                </a:cxn>
                <a:cxn ang="0">
                  <a:pos x="connsiteX3" y="connsiteY3"/>
                </a:cxn>
              </a:cxnLst>
              <a:rect l="l" t="t" r="r" b="b"/>
              <a:pathLst>
                <a:path w="101225" h="4451">
                  <a:moveTo>
                    <a:pt x="0" y="4452"/>
                  </a:moveTo>
                  <a:lnTo>
                    <a:pt x="101226" y="4452"/>
                  </a:lnTo>
                  <a:lnTo>
                    <a:pt x="101226" y="0"/>
                  </a:lnTo>
                  <a:lnTo>
                    <a:pt x="0" y="0"/>
                  </a:lnTo>
                  <a:close/>
                </a:path>
              </a:pathLst>
            </a:custGeom>
            <a:pattFill prst="dashHorz">
              <a:fgClr>
                <a:schemeClr val="tx1"/>
              </a:fgClr>
              <a:bgClr>
                <a:schemeClr val="accent3"/>
              </a:bgClr>
            </a:pattFill>
            <a:ln w="10160" cap="flat">
              <a:solidFill>
                <a:srgbClr val="000000"/>
              </a:solidFill>
              <a:prstDash val="solid"/>
              <a:miter/>
            </a:ln>
          </p:spPr>
          <p:txBody>
            <a:bodyPr rtlCol="0" anchor="ctr"/>
            <a:lstStyle/>
            <a:p>
              <a:endParaRPr lang="zh-CN" altLang="en-US"/>
            </a:p>
          </p:txBody>
        </p:sp>
        <p:sp>
          <p:nvSpPr>
            <p:cNvPr id="858" name="Freeform: Shape 857">
              <a:extLst>
                <a:ext uri="{FF2B5EF4-FFF2-40B4-BE49-F238E27FC236}">
                  <a16:creationId xmlns:a16="http://schemas.microsoft.com/office/drawing/2014/main" id="{6C9246F8-6CC3-9A29-E504-EADA69705B5C}"/>
                </a:ext>
              </a:extLst>
            </p:cNvPr>
            <p:cNvSpPr/>
            <p:nvPr/>
          </p:nvSpPr>
          <p:spPr>
            <a:xfrm>
              <a:off x="6785054" y="3638943"/>
              <a:ext cx="101226" cy="31970"/>
            </a:xfrm>
            <a:custGeom>
              <a:avLst/>
              <a:gdLst>
                <a:gd name="connsiteX0" fmla="*/ 0 w 101226"/>
                <a:gd name="connsiteY0" fmla="*/ 31970 h 31970"/>
                <a:gd name="connsiteX1" fmla="*/ 101226 w 101226"/>
                <a:gd name="connsiteY1" fmla="*/ 31970 h 31970"/>
                <a:gd name="connsiteX2" fmla="*/ 101226 w 101226"/>
                <a:gd name="connsiteY2" fmla="*/ 0 h 31970"/>
                <a:gd name="connsiteX3" fmla="*/ 0 w 101226"/>
                <a:gd name="connsiteY3" fmla="*/ 0 h 31970"/>
              </a:gdLst>
              <a:ahLst/>
              <a:cxnLst>
                <a:cxn ang="0">
                  <a:pos x="connsiteX0" y="connsiteY0"/>
                </a:cxn>
                <a:cxn ang="0">
                  <a:pos x="connsiteX1" y="connsiteY1"/>
                </a:cxn>
                <a:cxn ang="0">
                  <a:pos x="connsiteX2" y="connsiteY2"/>
                </a:cxn>
                <a:cxn ang="0">
                  <a:pos x="connsiteX3" y="connsiteY3"/>
                </a:cxn>
              </a:cxnLst>
              <a:rect l="l" t="t" r="r" b="b"/>
              <a:pathLst>
                <a:path w="101226" h="31970">
                  <a:moveTo>
                    <a:pt x="0" y="31970"/>
                  </a:moveTo>
                  <a:lnTo>
                    <a:pt x="101226" y="31970"/>
                  </a:lnTo>
                  <a:lnTo>
                    <a:pt x="101226" y="0"/>
                  </a:lnTo>
                  <a:lnTo>
                    <a:pt x="0" y="0"/>
                  </a:lnTo>
                  <a:close/>
                </a:path>
              </a:pathLst>
            </a:custGeom>
            <a:pattFill prst="dashHorz">
              <a:fgClr>
                <a:schemeClr val="tx1"/>
              </a:fgClr>
              <a:bgClr>
                <a:schemeClr val="accent3"/>
              </a:bgClr>
            </a:pattFill>
            <a:ln w="10160" cap="flat">
              <a:solidFill>
                <a:srgbClr val="000000"/>
              </a:solidFill>
              <a:prstDash val="solid"/>
              <a:miter/>
            </a:ln>
          </p:spPr>
          <p:txBody>
            <a:bodyPr rtlCol="0" anchor="ctr"/>
            <a:lstStyle/>
            <a:p>
              <a:endParaRPr lang="zh-CN" altLang="en-US"/>
            </a:p>
          </p:txBody>
        </p:sp>
        <p:sp>
          <p:nvSpPr>
            <p:cNvPr id="859" name="Freeform: Shape 858">
              <a:extLst>
                <a:ext uri="{FF2B5EF4-FFF2-40B4-BE49-F238E27FC236}">
                  <a16:creationId xmlns:a16="http://schemas.microsoft.com/office/drawing/2014/main" id="{7E50D43C-485D-90DB-DB8C-314049548B7A}"/>
                </a:ext>
              </a:extLst>
            </p:cNvPr>
            <p:cNvSpPr/>
            <p:nvPr/>
          </p:nvSpPr>
          <p:spPr>
            <a:xfrm>
              <a:off x="6380151" y="3624015"/>
              <a:ext cx="101225" cy="46897"/>
            </a:xfrm>
            <a:custGeom>
              <a:avLst/>
              <a:gdLst>
                <a:gd name="connsiteX0" fmla="*/ 0 w 101225"/>
                <a:gd name="connsiteY0" fmla="*/ 46898 h 46897"/>
                <a:gd name="connsiteX1" fmla="*/ 101226 w 101225"/>
                <a:gd name="connsiteY1" fmla="*/ 46898 h 46897"/>
                <a:gd name="connsiteX2" fmla="*/ 101226 w 101225"/>
                <a:gd name="connsiteY2" fmla="*/ 0 h 46897"/>
                <a:gd name="connsiteX3" fmla="*/ 0 w 101225"/>
                <a:gd name="connsiteY3" fmla="*/ 0 h 46897"/>
              </a:gdLst>
              <a:ahLst/>
              <a:cxnLst>
                <a:cxn ang="0">
                  <a:pos x="connsiteX0" y="connsiteY0"/>
                </a:cxn>
                <a:cxn ang="0">
                  <a:pos x="connsiteX1" y="connsiteY1"/>
                </a:cxn>
                <a:cxn ang="0">
                  <a:pos x="connsiteX2" y="connsiteY2"/>
                </a:cxn>
                <a:cxn ang="0">
                  <a:pos x="connsiteX3" y="connsiteY3"/>
                </a:cxn>
              </a:cxnLst>
              <a:rect l="l" t="t" r="r" b="b"/>
              <a:pathLst>
                <a:path w="101225" h="46897">
                  <a:moveTo>
                    <a:pt x="0" y="46898"/>
                  </a:moveTo>
                  <a:lnTo>
                    <a:pt x="101226" y="46898"/>
                  </a:lnTo>
                  <a:lnTo>
                    <a:pt x="101226" y="0"/>
                  </a:lnTo>
                  <a:lnTo>
                    <a:pt x="0" y="0"/>
                  </a:lnTo>
                  <a:close/>
                </a:path>
              </a:pathLst>
            </a:custGeom>
            <a:pattFill prst="openDmnd">
              <a:fgClr>
                <a:schemeClr val="tx1"/>
              </a:fgClr>
              <a:bgClr>
                <a:schemeClr val="accent1"/>
              </a:bgClr>
            </a:pattFill>
            <a:ln w="10160" cap="flat">
              <a:solidFill>
                <a:srgbClr val="000000"/>
              </a:solidFill>
              <a:prstDash val="solid"/>
              <a:miter/>
            </a:ln>
          </p:spPr>
          <p:txBody>
            <a:bodyPr rtlCol="0" anchor="ctr"/>
            <a:lstStyle/>
            <a:p>
              <a:endParaRPr lang="zh-CN" altLang="en-US"/>
            </a:p>
          </p:txBody>
        </p:sp>
        <p:sp>
          <p:nvSpPr>
            <p:cNvPr id="860" name="Freeform: Shape 859">
              <a:extLst>
                <a:ext uri="{FF2B5EF4-FFF2-40B4-BE49-F238E27FC236}">
                  <a16:creationId xmlns:a16="http://schemas.microsoft.com/office/drawing/2014/main" id="{CFC71216-5954-D571-4173-E128D12C8353}"/>
                </a:ext>
              </a:extLst>
            </p:cNvPr>
            <p:cNvSpPr>
              <a:spLocks/>
            </p:cNvSpPr>
            <p:nvPr/>
          </p:nvSpPr>
          <p:spPr>
            <a:xfrm>
              <a:off x="6228301" y="3670913"/>
              <a:ext cx="23105" cy="22436"/>
            </a:xfrm>
            <a:custGeom>
              <a:avLst/>
              <a:gdLst>
                <a:gd name="connsiteX0" fmla="*/ 0 w 23105"/>
                <a:gd name="connsiteY0" fmla="*/ 0 h 22436"/>
                <a:gd name="connsiteX1" fmla="*/ 0 w 23105"/>
                <a:gd name="connsiteY1" fmla="*/ 0 h 22436"/>
              </a:gdLst>
              <a:ahLst/>
              <a:cxnLst>
                <a:cxn ang="0">
                  <a:pos x="connsiteX0" y="connsiteY0"/>
                </a:cxn>
                <a:cxn ang="0">
                  <a:pos x="connsiteX1" y="connsiteY1"/>
                </a:cxn>
              </a:cxnLst>
              <a:rect l="l" t="t" r="r" b="b"/>
              <a:pathLst>
                <a:path w="23105" h="22436">
                  <a:moveTo>
                    <a:pt x="0" y="0"/>
                  </a:moveTo>
                  <a:lnTo>
                    <a:pt x="0" y="0"/>
                  </a:lnTo>
                </a:path>
              </a:pathLst>
            </a:custGeom>
            <a:noFill/>
            <a:ln w="15240" cap="flat">
              <a:solidFill>
                <a:srgbClr val="000000"/>
              </a:solidFill>
              <a:prstDash val="solid"/>
              <a:round/>
            </a:ln>
          </p:spPr>
          <p:txBody>
            <a:bodyPr rtlCol="0" anchor="ctr"/>
            <a:lstStyle/>
            <a:p>
              <a:endParaRPr lang="zh-CN" altLang="en-US"/>
            </a:p>
          </p:txBody>
        </p:sp>
        <p:sp>
          <p:nvSpPr>
            <p:cNvPr id="861" name="Freeform: Shape 860">
              <a:extLst>
                <a:ext uri="{FF2B5EF4-FFF2-40B4-BE49-F238E27FC236}">
                  <a16:creationId xmlns:a16="http://schemas.microsoft.com/office/drawing/2014/main" id="{0BBDD318-80C8-E36A-8225-50C66A635DA0}"/>
                </a:ext>
              </a:extLst>
            </p:cNvPr>
            <p:cNvSpPr>
              <a:spLocks/>
            </p:cNvSpPr>
            <p:nvPr/>
          </p:nvSpPr>
          <p:spPr>
            <a:xfrm>
              <a:off x="6734452" y="3670913"/>
              <a:ext cx="23105" cy="22436"/>
            </a:xfrm>
            <a:custGeom>
              <a:avLst/>
              <a:gdLst>
                <a:gd name="connsiteX0" fmla="*/ 0 w 23105"/>
                <a:gd name="connsiteY0" fmla="*/ 0 h 22436"/>
                <a:gd name="connsiteX1" fmla="*/ 0 w 23105"/>
                <a:gd name="connsiteY1" fmla="*/ 0 h 22436"/>
              </a:gdLst>
              <a:ahLst/>
              <a:cxnLst>
                <a:cxn ang="0">
                  <a:pos x="connsiteX0" y="connsiteY0"/>
                </a:cxn>
                <a:cxn ang="0">
                  <a:pos x="connsiteX1" y="connsiteY1"/>
                </a:cxn>
              </a:cxnLst>
              <a:rect l="l" t="t" r="r" b="b"/>
              <a:pathLst>
                <a:path w="23105" h="22436">
                  <a:moveTo>
                    <a:pt x="0" y="0"/>
                  </a:moveTo>
                  <a:lnTo>
                    <a:pt x="0" y="0"/>
                  </a:lnTo>
                </a:path>
              </a:pathLst>
            </a:custGeom>
            <a:noFill/>
            <a:ln w="15240" cap="flat">
              <a:solidFill>
                <a:srgbClr val="000000"/>
              </a:solidFill>
              <a:prstDash val="solid"/>
              <a:round/>
            </a:ln>
          </p:spPr>
          <p:txBody>
            <a:bodyPr rtlCol="0" anchor="ctr"/>
            <a:lstStyle/>
            <a:p>
              <a:endParaRPr lang="zh-CN" altLang="en-US"/>
            </a:p>
          </p:txBody>
        </p:sp>
        <p:sp>
          <p:nvSpPr>
            <p:cNvPr id="862" name="Freeform: Shape 861">
              <a:extLst>
                <a:ext uri="{FF2B5EF4-FFF2-40B4-BE49-F238E27FC236}">
                  <a16:creationId xmlns:a16="http://schemas.microsoft.com/office/drawing/2014/main" id="{79CF634A-D81C-16D1-DB40-D70AF6CC0E96}"/>
                </a:ext>
              </a:extLst>
            </p:cNvPr>
            <p:cNvSpPr>
              <a:spLocks/>
            </p:cNvSpPr>
            <p:nvPr/>
          </p:nvSpPr>
          <p:spPr>
            <a:xfrm>
              <a:off x="7240582" y="3670913"/>
              <a:ext cx="23105" cy="22436"/>
            </a:xfrm>
            <a:custGeom>
              <a:avLst/>
              <a:gdLst>
                <a:gd name="connsiteX0" fmla="*/ 0 w 23105"/>
                <a:gd name="connsiteY0" fmla="*/ 0 h 22436"/>
                <a:gd name="connsiteX1" fmla="*/ 0 w 23105"/>
                <a:gd name="connsiteY1" fmla="*/ 0 h 22436"/>
              </a:gdLst>
              <a:ahLst/>
              <a:cxnLst>
                <a:cxn ang="0">
                  <a:pos x="connsiteX0" y="connsiteY0"/>
                </a:cxn>
                <a:cxn ang="0">
                  <a:pos x="connsiteX1" y="connsiteY1"/>
                </a:cxn>
              </a:cxnLst>
              <a:rect l="l" t="t" r="r" b="b"/>
              <a:pathLst>
                <a:path w="23105" h="22436">
                  <a:moveTo>
                    <a:pt x="0" y="0"/>
                  </a:moveTo>
                  <a:lnTo>
                    <a:pt x="0" y="0"/>
                  </a:lnTo>
                </a:path>
              </a:pathLst>
            </a:custGeom>
            <a:noFill/>
            <a:ln w="15240" cap="flat">
              <a:solidFill>
                <a:srgbClr val="000000"/>
              </a:solidFill>
              <a:prstDash val="solid"/>
              <a:round/>
            </a:ln>
          </p:spPr>
          <p:txBody>
            <a:bodyPr rtlCol="0" anchor="ctr"/>
            <a:lstStyle/>
            <a:p>
              <a:endParaRPr lang="zh-CN" altLang="en-US"/>
            </a:p>
          </p:txBody>
        </p:sp>
        <p:sp>
          <p:nvSpPr>
            <p:cNvPr id="863" name="Freeform: Shape 862">
              <a:extLst>
                <a:ext uri="{FF2B5EF4-FFF2-40B4-BE49-F238E27FC236}">
                  <a16:creationId xmlns:a16="http://schemas.microsoft.com/office/drawing/2014/main" id="{BDEB6CD9-BD7E-F510-7EE6-ACFC7B9FEC1B}"/>
                </a:ext>
              </a:extLst>
            </p:cNvPr>
            <p:cNvSpPr>
              <a:spLocks/>
            </p:cNvSpPr>
            <p:nvPr/>
          </p:nvSpPr>
          <p:spPr>
            <a:xfrm>
              <a:off x="7746711" y="3670913"/>
              <a:ext cx="23105" cy="22436"/>
            </a:xfrm>
            <a:custGeom>
              <a:avLst/>
              <a:gdLst>
                <a:gd name="connsiteX0" fmla="*/ 0 w 23105"/>
                <a:gd name="connsiteY0" fmla="*/ 0 h 22436"/>
                <a:gd name="connsiteX1" fmla="*/ 0 w 23105"/>
                <a:gd name="connsiteY1" fmla="*/ 0 h 22436"/>
              </a:gdLst>
              <a:ahLst/>
              <a:cxnLst>
                <a:cxn ang="0">
                  <a:pos x="connsiteX0" y="connsiteY0"/>
                </a:cxn>
                <a:cxn ang="0">
                  <a:pos x="connsiteX1" y="connsiteY1"/>
                </a:cxn>
              </a:cxnLst>
              <a:rect l="l" t="t" r="r" b="b"/>
              <a:pathLst>
                <a:path w="23105" h="22436">
                  <a:moveTo>
                    <a:pt x="0" y="0"/>
                  </a:moveTo>
                  <a:lnTo>
                    <a:pt x="0" y="0"/>
                  </a:lnTo>
                </a:path>
              </a:pathLst>
            </a:custGeom>
            <a:noFill/>
            <a:ln w="15240" cap="flat">
              <a:solidFill>
                <a:srgbClr val="000000"/>
              </a:solidFill>
              <a:prstDash val="solid"/>
              <a:round/>
            </a:ln>
          </p:spPr>
          <p:txBody>
            <a:bodyPr rtlCol="0" anchor="ctr"/>
            <a:lstStyle/>
            <a:p>
              <a:endParaRPr lang="zh-CN" altLang="en-US"/>
            </a:p>
          </p:txBody>
        </p:sp>
        <p:sp>
          <p:nvSpPr>
            <p:cNvPr id="864" name="Freeform: Shape 863">
              <a:extLst>
                <a:ext uri="{FF2B5EF4-FFF2-40B4-BE49-F238E27FC236}">
                  <a16:creationId xmlns:a16="http://schemas.microsoft.com/office/drawing/2014/main" id="{FC1FCDED-58F9-2142-0758-7AB346698C1A}"/>
                </a:ext>
              </a:extLst>
            </p:cNvPr>
            <p:cNvSpPr>
              <a:spLocks/>
            </p:cNvSpPr>
            <p:nvPr/>
          </p:nvSpPr>
          <p:spPr>
            <a:xfrm>
              <a:off x="8252863" y="3670913"/>
              <a:ext cx="23105" cy="22436"/>
            </a:xfrm>
            <a:custGeom>
              <a:avLst/>
              <a:gdLst>
                <a:gd name="connsiteX0" fmla="*/ 0 w 23105"/>
                <a:gd name="connsiteY0" fmla="*/ 0 h 22436"/>
                <a:gd name="connsiteX1" fmla="*/ 0 w 23105"/>
                <a:gd name="connsiteY1" fmla="*/ 0 h 22436"/>
              </a:gdLst>
              <a:ahLst/>
              <a:cxnLst>
                <a:cxn ang="0">
                  <a:pos x="connsiteX0" y="connsiteY0"/>
                </a:cxn>
                <a:cxn ang="0">
                  <a:pos x="connsiteX1" y="connsiteY1"/>
                </a:cxn>
              </a:cxnLst>
              <a:rect l="l" t="t" r="r" b="b"/>
              <a:pathLst>
                <a:path w="23105" h="22436">
                  <a:moveTo>
                    <a:pt x="0" y="0"/>
                  </a:moveTo>
                  <a:lnTo>
                    <a:pt x="0" y="0"/>
                  </a:lnTo>
                </a:path>
              </a:pathLst>
            </a:custGeom>
            <a:noFill/>
            <a:ln w="15240" cap="flat">
              <a:solidFill>
                <a:srgbClr val="000000"/>
              </a:solidFill>
              <a:prstDash val="solid"/>
              <a:round/>
            </a:ln>
          </p:spPr>
          <p:txBody>
            <a:bodyPr rtlCol="0" anchor="ctr"/>
            <a:lstStyle/>
            <a:p>
              <a:endParaRPr lang="zh-CN" altLang="en-US"/>
            </a:p>
          </p:txBody>
        </p:sp>
        <p:sp>
          <p:nvSpPr>
            <p:cNvPr id="865" name="Freeform: Shape 864">
              <a:extLst>
                <a:ext uri="{FF2B5EF4-FFF2-40B4-BE49-F238E27FC236}">
                  <a16:creationId xmlns:a16="http://schemas.microsoft.com/office/drawing/2014/main" id="{CF197E62-A152-4DA2-0FD1-02AAF549AFA2}"/>
                </a:ext>
              </a:extLst>
            </p:cNvPr>
            <p:cNvSpPr>
              <a:spLocks/>
            </p:cNvSpPr>
            <p:nvPr/>
          </p:nvSpPr>
          <p:spPr>
            <a:xfrm>
              <a:off x="6193642" y="3670913"/>
              <a:ext cx="69316" cy="22436"/>
            </a:xfrm>
            <a:custGeom>
              <a:avLst/>
              <a:gdLst>
                <a:gd name="connsiteX0" fmla="*/ 69437 w 69316"/>
                <a:gd name="connsiteY0" fmla="*/ 56 h 22436"/>
                <a:gd name="connsiteX1" fmla="*/ 120 w 69316"/>
                <a:gd name="connsiteY1" fmla="*/ 56 h 22436"/>
              </a:gdLst>
              <a:ahLst/>
              <a:cxnLst>
                <a:cxn ang="0">
                  <a:pos x="connsiteX0" y="connsiteY0"/>
                </a:cxn>
                <a:cxn ang="0">
                  <a:pos x="connsiteX1" y="connsiteY1"/>
                </a:cxn>
              </a:cxnLst>
              <a:rect l="l" t="t" r="r" b="b"/>
              <a:pathLst>
                <a:path w="69316" h="22436">
                  <a:moveTo>
                    <a:pt x="69437" y="56"/>
                  </a:moveTo>
                  <a:lnTo>
                    <a:pt x="120" y="56"/>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866" name="Freeform: Shape 865">
              <a:extLst>
                <a:ext uri="{FF2B5EF4-FFF2-40B4-BE49-F238E27FC236}">
                  <a16:creationId xmlns:a16="http://schemas.microsoft.com/office/drawing/2014/main" id="{55C26F53-4616-A08A-49E8-75A3D2FC3EB5}"/>
                </a:ext>
              </a:extLst>
            </p:cNvPr>
            <p:cNvSpPr>
              <a:spLocks/>
            </p:cNvSpPr>
            <p:nvPr/>
          </p:nvSpPr>
          <p:spPr>
            <a:xfrm>
              <a:off x="6699794" y="3670913"/>
              <a:ext cx="69316" cy="22436"/>
            </a:xfrm>
            <a:custGeom>
              <a:avLst/>
              <a:gdLst>
                <a:gd name="connsiteX0" fmla="*/ 69459 w 69316"/>
                <a:gd name="connsiteY0" fmla="*/ 56 h 22436"/>
                <a:gd name="connsiteX1" fmla="*/ 142 w 69316"/>
                <a:gd name="connsiteY1" fmla="*/ 56 h 22436"/>
              </a:gdLst>
              <a:ahLst/>
              <a:cxnLst>
                <a:cxn ang="0">
                  <a:pos x="connsiteX0" y="connsiteY0"/>
                </a:cxn>
                <a:cxn ang="0">
                  <a:pos x="connsiteX1" y="connsiteY1"/>
                </a:cxn>
              </a:cxnLst>
              <a:rect l="l" t="t" r="r" b="b"/>
              <a:pathLst>
                <a:path w="69316" h="22436">
                  <a:moveTo>
                    <a:pt x="69459" y="56"/>
                  </a:moveTo>
                  <a:lnTo>
                    <a:pt x="142" y="56"/>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867" name="Freeform: Shape 866">
              <a:extLst>
                <a:ext uri="{FF2B5EF4-FFF2-40B4-BE49-F238E27FC236}">
                  <a16:creationId xmlns:a16="http://schemas.microsoft.com/office/drawing/2014/main" id="{D9C26DD0-0A41-167C-D598-9061749B107F}"/>
                </a:ext>
              </a:extLst>
            </p:cNvPr>
            <p:cNvSpPr>
              <a:spLocks/>
            </p:cNvSpPr>
            <p:nvPr/>
          </p:nvSpPr>
          <p:spPr>
            <a:xfrm>
              <a:off x="7205923" y="3670913"/>
              <a:ext cx="69316" cy="22436"/>
            </a:xfrm>
            <a:custGeom>
              <a:avLst/>
              <a:gdLst>
                <a:gd name="connsiteX0" fmla="*/ 69481 w 69316"/>
                <a:gd name="connsiteY0" fmla="*/ 56 h 22436"/>
                <a:gd name="connsiteX1" fmla="*/ 164 w 69316"/>
                <a:gd name="connsiteY1" fmla="*/ 56 h 22436"/>
              </a:gdLst>
              <a:ahLst/>
              <a:cxnLst>
                <a:cxn ang="0">
                  <a:pos x="connsiteX0" y="connsiteY0"/>
                </a:cxn>
                <a:cxn ang="0">
                  <a:pos x="connsiteX1" y="connsiteY1"/>
                </a:cxn>
              </a:cxnLst>
              <a:rect l="l" t="t" r="r" b="b"/>
              <a:pathLst>
                <a:path w="69316" h="22436">
                  <a:moveTo>
                    <a:pt x="69481" y="56"/>
                  </a:moveTo>
                  <a:lnTo>
                    <a:pt x="164" y="56"/>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868" name="Freeform: Shape 867">
              <a:extLst>
                <a:ext uri="{FF2B5EF4-FFF2-40B4-BE49-F238E27FC236}">
                  <a16:creationId xmlns:a16="http://schemas.microsoft.com/office/drawing/2014/main" id="{69A7C4D6-0E5C-C6F9-F405-3949A7B25B69}"/>
                </a:ext>
              </a:extLst>
            </p:cNvPr>
            <p:cNvSpPr>
              <a:spLocks/>
            </p:cNvSpPr>
            <p:nvPr/>
          </p:nvSpPr>
          <p:spPr>
            <a:xfrm>
              <a:off x="7712052" y="3670913"/>
              <a:ext cx="69316" cy="22436"/>
            </a:xfrm>
            <a:custGeom>
              <a:avLst/>
              <a:gdLst>
                <a:gd name="connsiteX0" fmla="*/ 69502 w 69316"/>
                <a:gd name="connsiteY0" fmla="*/ 56 h 22436"/>
                <a:gd name="connsiteX1" fmla="*/ 186 w 69316"/>
                <a:gd name="connsiteY1" fmla="*/ 56 h 22436"/>
              </a:gdLst>
              <a:ahLst/>
              <a:cxnLst>
                <a:cxn ang="0">
                  <a:pos x="connsiteX0" y="connsiteY0"/>
                </a:cxn>
                <a:cxn ang="0">
                  <a:pos x="connsiteX1" y="connsiteY1"/>
                </a:cxn>
              </a:cxnLst>
              <a:rect l="l" t="t" r="r" b="b"/>
              <a:pathLst>
                <a:path w="69316" h="22436">
                  <a:moveTo>
                    <a:pt x="69502" y="56"/>
                  </a:moveTo>
                  <a:lnTo>
                    <a:pt x="186" y="56"/>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869" name="Freeform: Shape 868">
              <a:extLst>
                <a:ext uri="{FF2B5EF4-FFF2-40B4-BE49-F238E27FC236}">
                  <a16:creationId xmlns:a16="http://schemas.microsoft.com/office/drawing/2014/main" id="{C5B8AC7B-DC08-E81D-2C9F-5D7DB36B03AD}"/>
                </a:ext>
              </a:extLst>
            </p:cNvPr>
            <p:cNvSpPr>
              <a:spLocks/>
            </p:cNvSpPr>
            <p:nvPr/>
          </p:nvSpPr>
          <p:spPr>
            <a:xfrm>
              <a:off x="8218204" y="3670913"/>
              <a:ext cx="69316" cy="22436"/>
            </a:xfrm>
            <a:custGeom>
              <a:avLst/>
              <a:gdLst>
                <a:gd name="connsiteX0" fmla="*/ 69524 w 69316"/>
                <a:gd name="connsiteY0" fmla="*/ 56 h 22436"/>
                <a:gd name="connsiteX1" fmla="*/ 207 w 69316"/>
                <a:gd name="connsiteY1" fmla="*/ 56 h 22436"/>
              </a:gdLst>
              <a:ahLst/>
              <a:cxnLst>
                <a:cxn ang="0">
                  <a:pos x="connsiteX0" y="connsiteY0"/>
                </a:cxn>
                <a:cxn ang="0">
                  <a:pos x="connsiteX1" y="connsiteY1"/>
                </a:cxn>
              </a:cxnLst>
              <a:rect l="l" t="t" r="r" b="b"/>
              <a:pathLst>
                <a:path w="69316" h="22436">
                  <a:moveTo>
                    <a:pt x="69524" y="56"/>
                  </a:moveTo>
                  <a:lnTo>
                    <a:pt x="207" y="56"/>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870" name="Freeform: Shape 869">
              <a:extLst>
                <a:ext uri="{FF2B5EF4-FFF2-40B4-BE49-F238E27FC236}">
                  <a16:creationId xmlns:a16="http://schemas.microsoft.com/office/drawing/2014/main" id="{6E3E2110-DD42-E744-6620-27B298C89430}"/>
                </a:ext>
              </a:extLst>
            </p:cNvPr>
            <p:cNvSpPr>
              <a:spLocks/>
            </p:cNvSpPr>
            <p:nvPr/>
          </p:nvSpPr>
          <p:spPr>
            <a:xfrm>
              <a:off x="6193642" y="3670913"/>
              <a:ext cx="69316" cy="22436"/>
            </a:xfrm>
            <a:custGeom>
              <a:avLst/>
              <a:gdLst>
                <a:gd name="connsiteX0" fmla="*/ 69437 w 69316"/>
                <a:gd name="connsiteY0" fmla="*/ 56 h 22436"/>
                <a:gd name="connsiteX1" fmla="*/ 120 w 69316"/>
                <a:gd name="connsiteY1" fmla="*/ 56 h 22436"/>
              </a:gdLst>
              <a:ahLst/>
              <a:cxnLst>
                <a:cxn ang="0">
                  <a:pos x="connsiteX0" y="connsiteY0"/>
                </a:cxn>
                <a:cxn ang="0">
                  <a:pos x="connsiteX1" y="connsiteY1"/>
                </a:cxn>
              </a:cxnLst>
              <a:rect l="l" t="t" r="r" b="b"/>
              <a:pathLst>
                <a:path w="69316" h="22436">
                  <a:moveTo>
                    <a:pt x="69437" y="56"/>
                  </a:moveTo>
                  <a:lnTo>
                    <a:pt x="120" y="56"/>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871" name="Freeform: Shape 870">
              <a:extLst>
                <a:ext uri="{FF2B5EF4-FFF2-40B4-BE49-F238E27FC236}">
                  <a16:creationId xmlns:a16="http://schemas.microsoft.com/office/drawing/2014/main" id="{11371671-C83B-FD8A-BC79-AF7DA3B7FC3E}"/>
                </a:ext>
              </a:extLst>
            </p:cNvPr>
            <p:cNvSpPr>
              <a:spLocks/>
            </p:cNvSpPr>
            <p:nvPr/>
          </p:nvSpPr>
          <p:spPr>
            <a:xfrm>
              <a:off x="6699794" y="3670913"/>
              <a:ext cx="69316" cy="22436"/>
            </a:xfrm>
            <a:custGeom>
              <a:avLst/>
              <a:gdLst>
                <a:gd name="connsiteX0" fmla="*/ 69459 w 69316"/>
                <a:gd name="connsiteY0" fmla="*/ 56 h 22436"/>
                <a:gd name="connsiteX1" fmla="*/ 142 w 69316"/>
                <a:gd name="connsiteY1" fmla="*/ 56 h 22436"/>
              </a:gdLst>
              <a:ahLst/>
              <a:cxnLst>
                <a:cxn ang="0">
                  <a:pos x="connsiteX0" y="connsiteY0"/>
                </a:cxn>
                <a:cxn ang="0">
                  <a:pos x="connsiteX1" y="connsiteY1"/>
                </a:cxn>
              </a:cxnLst>
              <a:rect l="l" t="t" r="r" b="b"/>
              <a:pathLst>
                <a:path w="69316" h="22436">
                  <a:moveTo>
                    <a:pt x="69459" y="56"/>
                  </a:moveTo>
                  <a:lnTo>
                    <a:pt x="142" y="56"/>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872" name="Freeform: Shape 871">
              <a:extLst>
                <a:ext uri="{FF2B5EF4-FFF2-40B4-BE49-F238E27FC236}">
                  <a16:creationId xmlns:a16="http://schemas.microsoft.com/office/drawing/2014/main" id="{2F87C6E3-1B2F-75CD-E3D5-036679BFA598}"/>
                </a:ext>
              </a:extLst>
            </p:cNvPr>
            <p:cNvSpPr>
              <a:spLocks/>
            </p:cNvSpPr>
            <p:nvPr/>
          </p:nvSpPr>
          <p:spPr>
            <a:xfrm>
              <a:off x="7205923" y="3670913"/>
              <a:ext cx="69316" cy="22436"/>
            </a:xfrm>
            <a:custGeom>
              <a:avLst/>
              <a:gdLst>
                <a:gd name="connsiteX0" fmla="*/ 69481 w 69316"/>
                <a:gd name="connsiteY0" fmla="*/ 56 h 22436"/>
                <a:gd name="connsiteX1" fmla="*/ 164 w 69316"/>
                <a:gd name="connsiteY1" fmla="*/ 56 h 22436"/>
              </a:gdLst>
              <a:ahLst/>
              <a:cxnLst>
                <a:cxn ang="0">
                  <a:pos x="connsiteX0" y="connsiteY0"/>
                </a:cxn>
                <a:cxn ang="0">
                  <a:pos x="connsiteX1" y="connsiteY1"/>
                </a:cxn>
              </a:cxnLst>
              <a:rect l="l" t="t" r="r" b="b"/>
              <a:pathLst>
                <a:path w="69316" h="22436">
                  <a:moveTo>
                    <a:pt x="69481" y="56"/>
                  </a:moveTo>
                  <a:lnTo>
                    <a:pt x="164" y="56"/>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873" name="Freeform: Shape 872">
              <a:extLst>
                <a:ext uri="{FF2B5EF4-FFF2-40B4-BE49-F238E27FC236}">
                  <a16:creationId xmlns:a16="http://schemas.microsoft.com/office/drawing/2014/main" id="{AC58AB61-2E54-68B4-4527-066418C38109}"/>
                </a:ext>
              </a:extLst>
            </p:cNvPr>
            <p:cNvSpPr>
              <a:spLocks/>
            </p:cNvSpPr>
            <p:nvPr/>
          </p:nvSpPr>
          <p:spPr>
            <a:xfrm>
              <a:off x="7712052" y="3670913"/>
              <a:ext cx="69316" cy="22436"/>
            </a:xfrm>
            <a:custGeom>
              <a:avLst/>
              <a:gdLst>
                <a:gd name="connsiteX0" fmla="*/ 69502 w 69316"/>
                <a:gd name="connsiteY0" fmla="*/ 56 h 22436"/>
                <a:gd name="connsiteX1" fmla="*/ 186 w 69316"/>
                <a:gd name="connsiteY1" fmla="*/ 56 h 22436"/>
              </a:gdLst>
              <a:ahLst/>
              <a:cxnLst>
                <a:cxn ang="0">
                  <a:pos x="connsiteX0" y="connsiteY0"/>
                </a:cxn>
                <a:cxn ang="0">
                  <a:pos x="connsiteX1" y="connsiteY1"/>
                </a:cxn>
              </a:cxnLst>
              <a:rect l="l" t="t" r="r" b="b"/>
              <a:pathLst>
                <a:path w="69316" h="22436">
                  <a:moveTo>
                    <a:pt x="69502" y="56"/>
                  </a:moveTo>
                  <a:lnTo>
                    <a:pt x="186" y="56"/>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874" name="Freeform: Shape 873">
              <a:extLst>
                <a:ext uri="{FF2B5EF4-FFF2-40B4-BE49-F238E27FC236}">
                  <a16:creationId xmlns:a16="http://schemas.microsoft.com/office/drawing/2014/main" id="{17A59AFF-407F-7DB7-0619-AB2AD209CE08}"/>
                </a:ext>
              </a:extLst>
            </p:cNvPr>
            <p:cNvSpPr>
              <a:spLocks/>
            </p:cNvSpPr>
            <p:nvPr/>
          </p:nvSpPr>
          <p:spPr>
            <a:xfrm>
              <a:off x="8218204" y="3670913"/>
              <a:ext cx="69316" cy="22436"/>
            </a:xfrm>
            <a:custGeom>
              <a:avLst/>
              <a:gdLst>
                <a:gd name="connsiteX0" fmla="*/ 69524 w 69316"/>
                <a:gd name="connsiteY0" fmla="*/ 56 h 22436"/>
                <a:gd name="connsiteX1" fmla="*/ 207 w 69316"/>
                <a:gd name="connsiteY1" fmla="*/ 56 h 22436"/>
              </a:gdLst>
              <a:ahLst/>
              <a:cxnLst>
                <a:cxn ang="0">
                  <a:pos x="connsiteX0" y="connsiteY0"/>
                </a:cxn>
                <a:cxn ang="0">
                  <a:pos x="connsiteX1" y="connsiteY1"/>
                </a:cxn>
              </a:cxnLst>
              <a:rect l="l" t="t" r="r" b="b"/>
              <a:pathLst>
                <a:path w="69316" h="22436">
                  <a:moveTo>
                    <a:pt x="69524" y="56"/>
                  </a:moveTo>
                  <a:lnTo>
                    <a:pt x="207" y="56"/>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875" name="Freeform: Shape 874">
              <a:extLst>
                <a:ext uri="{FF2B5EF4-FFF2-40B4-BE49-F238E27FC236}">
                  <a16:creationId xmlns:a16="http://schemas.microsoft.com/office/drawing/2014/main" id="{5752498E-7905-0E97-94DF-AF2798429754}"/>
                </a:ext>
              </a:extLst>
            </p:cNvPr>
            <p:cNvSpPr>
              <a:spLocks/>
            </p:cNvSpPr>
            <p:nvPr/>
          </p:nvSpPr>
          <p:spPr>
            <a:xfrm>
              <a:off x="6329526" y="3665308"/>
              <a:ext cx="23105" cy="2306"/>
            </a:xfrm>
            <a:custGeom>
              <a:avLst/>
              <a:gdLst>
                <a:gd name="connsiteX0" fmla="*/ 0 w 23105"/>
                <a:gd name="connsiteY0" fmla="*/ 2307 h 2306"/>
                <a:gd name="connsiteX1" fmla="*/ 0 w 23105"/>
                <a:gd name="connsiteY1" fmla="*/ 0 h 2306"/>
              </a:gdLst>
              <a:ahLst/>
              <a:cxnLst>
                <a:cxn ang="0">
                  <a:pos x="connsiteX0" y="connsiteY0"/>
                </a:cxn>
                <a:cxn ang="0">
                  <a:pos x="connsiteX1" y="connsiteY1"/>
                </a:cxn>
              </a:cxnLst>
              <a:rect l="l" t="t" r="r" b="b"/>
              <a:pathLst>
                <a:path w="23105" h="2306">
                  <a:moveTo>
                    <a:pt x="0" y="2307"/>
                  </a:moveTo>
                  <a:lnTo>
                    <a:pt x="0" y="0"/>
                  </a:lnTo>
                </a:path>
              </a:pathLst>
            </a:custGeom>
            <a:noFill/>
            <a:ln w="15240" cap="flat">
              <a:solidFill>
                <a:srgbClr val="000000"/>
              </a:solidFill>
              <a:prstDash val="solid"/>
              <a:round/>
            </a:ln>
          </p:spPr>
          <p:txBody>
            <a:bodyPr rtlCol="0" anchor="ctr"/>
            <a:lstStyle/>
            <a:p>
              <a:endParaRPr lang="zh-CN" altLang="en-US"/>
            </a:p>
          </p:txBody>
        </p:sp>
        <p:sp>
          <p:nvSpPr>
            <p:cNvPr id="876" name="Freeform: Shape 875">
              <a:extLst>
                <a:ext uri="{FF2B5EF4-FFF2-40B4-BE49-F238E27FC236}">
                  <a16:creationId xmlns:a16="http://schemas.microsoft.com/office/drawing/2014/main" id="{EE92A2DD-056D-D507-3455-DE0B6371E855}"/>
                </a:ext>
              </a:extLst>
            </p:cNvPr>
            <p:cNvSpPr>
              <a:spLocks/>
            </p:cNvSpPr>
            <p:nvPr/>
          </p:nvSpPr>
          <p:spPr>
            <a:xfrm>
              <a:off x="6835679" y="3629436"/>
              <a:ext cx="23105" cy="19013"/>
            </a:xfrm>
            <a:custGeom>
              <a:avLst/>
              <a:gdLst>
                <a:gd name="connsiteX0" fmla="*/ 0 w 23105"/>
                <a:gd name="connsiteY0" fmla="*/ 19013 h 19013"/>
                <a:gd name="connsiteX1" fmla="*/ 0 w 23105"/>
                <a:gd name="connsiteY1" fmla="*/ 0 h 19013"/>
              </a:gdLst>
              <a:ahLst/>
              <a:cxnLst>
                <a:cxn ang="0">
                  <a:pos x="connsiteX0" y="connsiteY0"/>
                </a:cxn>
                <a:cxn ang="0">
                  <a:pos x="connsiteX1" y="connsiteY1"/>
                </a:cxn>
              </a:cxnLst>
              <a:rect l="l" t="t" r="r" b="b"/>
              <a:pathLst>
                <a:path w="23105" h="19013">
                  <a:moveTo>
                    <a:pt x="0" y="19013"/>
                  </a:moveTo>
                  <a:lnTo>
                    <a:pt x="0" y="0"/>
                  </a:lnTo>
                </a:path>
              </a:pathLst>
            </a:custGeom>
            <a:noFill/>
            <a:ln w="15240" cap="flat">
              <a:solidFill>
                <a:srgbClr val="000000"/>
              </a:solidFill>
              <a:prstDash val="solid"/>
              <a:round/>
            </a:ln>
          </p:spPr>
          <p:txBody>
            <a:bodyPr rtlCol="0" anchor="ctr"/>
            <a:lstStyle/>
            <a:p>
              <a:endParaRPr lang="zh-CN" altLang="en-US"/>
            </a:p>
          </p:txBody>
        </p:sp>
        <p:sp>
          <p:nvSpPr>
            <p:cNvPr id="877" name="Freeform: Shape 876">
              <a:extLst>
                <a:ext uri="{FF2B5EF4-FFF2-40B4-BE49-F238E27FC236}">
                  <a16:creationId xmlns:a16="http://schemas.microsoft.com/office/drawing/2014/main" id="{C95FE4CA-21BF-32FC-2ED0-13271AE318A0}"/>
                </a:ext>
              </a:extLst>
            </p:cNvPr>
            <p:cNvSpPr>
              <a:spLocks/>
            </p:cNvSpPr>
            <p:nvPr/>
          </p:nvSpPr>
          <p:spPr>
            <a:xfrm>
              <a:off x="7341808" y="3539778"/>
              <a:ext cx="23105" cy="29567"/>
            </a:xfrm>
            <a:custGeom>
              <a:avLst/>
              <a:gdLst>
                <a:gd name="connsiteX0" fmla="*/ 0 w 23105"/>
                <a:gd name="connsiteY0" fmla="*/ 29567 h 29567"/>
                <a:gd name="connsiteX1" fmla="*/ 0 w 23105"/>
                <a:gd name="connsiteY1" fmla="*/ 0 h 29567"/>
              </a:gdLst>
              <a:ahLst/>
              <a:cxnLst>
                <a:cxn ang="0">
                  <a:pos x="connsiteX0" y="connsiteY0"/>
                </a:cxn>
                <a:cxn ang="0">
                  <a:pos x="connsiteX1" y="connsiteY1"/>
                </a:cxn>
              </a:cxnLst>
              <a:rect l="l" t="t" r="r" b="b"/>
              <a:pathLst>
                <a:path w="23105" h="29567">
                  <a:moveTo>
                    <a:pt x="0" y="29567"/>
                  </a:moveTo>
                  <a:lnTo>
                    <a:pt x="0" y="0"/>
                  </a:lnTo>
                </a:path>
              </a:pathLst>
            </a:custGeom>
            <a:noFill/>
            <a:ln w="15240" cap="flat">
              <a:solidFill>
                <a:srgbClr val="000000"/>
              </a:solidFill>
              <a:prstDash val="solid"/>
              <a:round/>
            </a:ln>
          </p:spPr>
          <p:txBody>
            <a:bodyPr rtlCol="0" anchor="ctr"/>
            <a:lstStyle/>
            <a:p>
              <a:endParaRPr lang="zh-CN" altLang="en-US"/>
            </a:p>
          </p:txBody>
        </p:sp>
        <p:sp>
          <p:nvSpPr>
            <p:cNvPr id="878" name="Freeform: Shape 877">
              <a:extLst>
                <a:ext uri="{FF2B5EF4-FFF2-40B4-BE49-F238E27FC236}">
                  <a16:creationId xmlns:a16="http://schemas.microsoft.com/office/drawing/2014/main" id="{1CE60B72-7C74-B8E1-DE59-D4E4A1AF4D64}"/>
                </a:ext>
              </a:extLst>
            </p:cNvPr>
            <p:cNvSpPr>
              <a:spLocks/>
            </p:cNvSpPr>
            <p:nvPr/>
          </p:nvSpPr>
          <p:spPr>
            <a:xfrm>
              <a:off x="7847937" y="3304872"/>
              <a:ext cx="23105" cy="108437"/>
            </a:xfrm>
            <a:custGeom>
              <a:avLst/>
              <a:gdLst>
                <a:gd name="connsiteX0" fmla="*/ 0 w 23105"/>
                <a:gd name="connsiteY0" fmla="*/ 108438 h 108437"/>
                <a:gd name="connsiteX1" fmla="*/ 0 w 23105"/>
                <a:gd name="connsiteY1" fmla="*/ 0 h 108437"/>
              </a:gdLst>
              <a:ahLst/>
              <a:cxnLst>
                <a:cxn ang="0">
                  <a:pos x="connsiteX0" y="connsiteY0"/>
                </a:cxn>
                <a:cxn ang="0">
                  <a:pos x="connsiteX1" y="connsiteY1"/>
                </a:cxn>
              </a:cxnLst>
              <a:rect l="l" t="t" r="r" b="b"/>
              <a:pathLst>
                <a:path w="23105" h="108437">
                  <a:moveTo>
                    <a:pt x="0" y="108438"/>
                  </a:moveTo>
                  <a:lnTo>
                    <a:pt x="0" y="0"/>
                  </a:lnTo>
                </a:path>
              </a:pathLst>
            </a:custGeom>
            <a:noFill/>
            <a:ln w="15240" cap="flat">
              <a:solidFill>
                <a:srgbClr val="000000"/>
              </a:solidFill>
              <a:prstDash val="solid"/>
              <a:round/>
            </a:ln>
          </p:spPr>
          <p:txBody>
            <a:bodyPr rtlCol="0" anchor="ctr"/>
            <a:lstStyle/>
            <a:p>
              <a:endParaRPr lang="zh-CN" altLang="en-US"/>
            </a:p>
          </p:txBody>
        </p:sp>
        <p:sp>
          <p:nvSpPr>
            <p:cNvPr id="879" name="Freeform: Shape 878">
              <a:extLst>
                <a:ext uri="{FF2B5EF4-FFF2-40B4-BE49-F238E27FC236}">
                  <a16:creationId xmlns:a16="http://schemas.microsoft.com/office/drawing/2014/main" id="{1ABCB71E-15FD-5DFD-858E-ACEA5C58EC3A}"/>
                </a:ext>
              </a:extLst>
            </p:cNvPr>
            <p:cNvSpPr>
              <a:spLocks/>
            </p:cNvSpPr>
            <p:nvPr/>
          </p:nvSpPr>
          <p:spPr>
            <a:xfrm>
              <a:off x="8354088" y="3148493"/>
              <a:ext cx="23105" cy="65058"/>
            </a:xfrm>
            <a:custGeom>
              <a:avLst/>
              <a:gdLst>
                <a:gd name="connsiteX0" fmla="*/ 0 w 23105"/>
                <a:gd name="connsiteY0" fmla="*/ 65058 h 65058"/>
                <a:gd name="connsiteX1" fmla="*/ 0 w 23105"/>
                <a:gd name="connsiteY1" fmla="*/ 0 h 65058"/>
              </a:gdLst>
              <a:ahLst/>
              <a:cxnLst>
                <a:cxn ang="0">
                  <a:pos x="connsiteX0" y="connsiteY0"/>
                </a:cxn>
                <a:cxn ang="0">
                  <a:pos x="connsiteX1" y="connsiteY1"/>
                </a:cxn>
              </a:cxnLst>
              <a:rect l="l" t="t" r="r" b="b"/>
              <a:pathLst>
                <a:path w="23105" h="65058">
                  <a:moveTo>
                    <a:pt x="0" y="65058"/>
                  </a:moveTo>
                  <a:lnTo>
                    <a:pt x="0" y="0"/>
                  </a:lnTo>
                </a:path>
              </a:pathLst>
            </a:custGeom>
            <a:noFill/>
            <a:ln w="15240" cap="flat">
              <a:solidFill>
                <a:srgbClr val="000000"/>
              </a:solidFill>
              <a:prstDash val="solid"/>
              <a:round/>
            </a:ln>
          </p:spPr>
          <p:txBody>
            <a:bodyPr rtlCol="0" anchor="ctr"/>
            <a:lstStyle/>
            <a:p>
              <a:endParaRPr lang="zh-CN" altLang="en-US"/>
            </a:p>
          </p:txBody>
        </p:sp>
        <p:sp>
          <p:nvSpPr>
            <p:cNvPr id="880" name="Freeform: Shape 879">
              <a:extLst>
                <a:ext uri="{FF2B5EF4-FFF2-40B4-BE49-F238E27FC236}">
                  <a16:creationId xmlns:a16="http://schemas.microsoft.com/office/drawing/2014/main" id="{C5AA7C70-2808-2F31-70D2-CDAB9BA7E38A}"/>
                </a:ext>
              </a:extLst>
            </p:cNvPr>
            <p:cNvSpPr>
              <a:spLocks/>
            </p:cNvSpPr>
            <p:nvPr/>
          </p:nvSpPr>
          <p:spPr>
            <a:xfrm>
              <a:off x="6294868" y="3667615"/>
              <a:ext cx="69316" cy="22436"/>
            </a:xfrm>
            <a:custGeom>
              <a:avLst/>
              <a:gdLst>
                <a:gd name="connsiteX0" fmla="*/ 69441 w 69316"/>
                <a:gd name="connsiteY0" fmla="*/ 55 h 22436"/>
                <a:gd name="connsiteX1" fmla="*/ 124 w 69316"/>
                <a:gd name="connsiteY1" fmla="*/ 55 h 22436"/>
              </a:gdLst>
              <a:ahLst/>
              <a:cxnLst>
                <a:cxn ang="0">
                  <a:pos x="connsiteX0" y="connsiteY0"/>
                </a:cxn>
                <a:cxn ang="0">
                  <a:pos x="connsiteX1" y="connsiteY1"/>
                </a:cxn>
              </a:cxnLst>
              <a:rect l="l" t="t" r="r" b="b"/>
              <a:pathLst>
                <a:path w="69316" h="22436">
                  <a:moveTo>
                    <a:pt x="69441" y="55"/>
                  </a:moveTo>
                  <a:lnTo>
                    <a:pt x="124" y="55"/>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881" name="Freeform: Shape 880">
              <a:extLst>
                <a:ext uri="{FF2B5EF4-FFF2-40B4-BE49-F238E27FC236}">
                  <a16:creationId xmlns:a16="http://schemas.microsoft.com/office/drawing/2014/main" id="{AEE39391-DFA1-9452-E8AD-9B5178B7D3B3}"/>
                </a:ext>
              </a:extLst>
            </p:cNvPr>
            <p:cNvSpPr>
              <a:spLocks/>
            </p:cNvSpPr>
            <p:nvPr/>
          </p:nvSpPr>
          <p:spPr>
            <a:xfrm>
              <a:off x="6801020" y="3648449"/>
              <a:ext cx="69316" cy="22436"/>
            </a:xfrm>
            <a:custGeom>
              <a:avLst/>
              <a:gdLst>
                <a:gd name="connsiteX0" fmla="*/ 69463 w 69316"/>
                <a:gd name="connsiteY0" fmla="*/ 55 h 22436"/>
                <a:gd name="connsiteX1" fmla="*/ 146 w 69316"/>
                <a:gd name="connsiteY1" fmla="*/ 55 h 22436"/>
              </a:gdLst>
              <a:ahLst/>
              <a:cxnLst>
                <a:cxn ang="0">
                  <a:pos x="connsiteX0" y="connsiteY0"/>
                </a:cxn>
                <a:cxn ang="0">
                  <a:pos x="connsiteX1" y="connsiteY1"/>
                </a:cxn>
              </a:cxnLst>
              <a:rect l="l" t="t" r="r" b="b"/>
              <a:pathLst>
                <a:path w="69316" h="22436">
                  <a:moveTo>
                    <a:pt x="69463" y="55"/>
                  </a:moveTo>
                  <a:lnTo>
                    <a:pt x="146" y="55"/>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882" name="Freeform: Shape 881">
              <a:extLst>
                <a:ext uri="{FF2B5EF4-FFF2-40B4-BE49-F238E27FC236}">
                  <a16:creationId xmlns:a16="http://schemas.microsoft.com/office/drawing/2014/main" id="{4B3FFE38-A8B7-DBCF-89D6-EE0A727E6730}"/>
                </a:ext>
              </a:extLst>
            </p:cNvPr>
            <p:cNvSpPr>
              <a:spLocks/>
            </p:cNvSpPr>
            <p:nvPr/>
          </p:nvSpPr>
          <p:spPr>
            <a:xfrm>
              <a:off x="7307149" y="3569346"/>
              <a:ext cx="69316" cy="22436"/>
            </a:xfrm>
            <a:custGeom>
              <a:avLst/>
              <a:gdLst>
                <a:gd name="connsiteX0" fmla="*/ 69485 w 69316"/>
                <a:gd name="connsiteY0" fmla="*/ 51 h 22436"/>
                <a:gd name="connsiteX1" fmla="*/ 168 w 69316"/>
                <a:gd name="connsiteY1" fmla="*/ 51 h 22436"/>
              </a:gdLst>
              <a:ahLst/>
              <a:cxnLst>
                <a:cxn ang="0">
                  <a:pos x="connsiteX0" y="connsiteY0"/>
                </a:cxn>
                <a:cxn ang="0">
                  <a:pos x="connsiteX1" y="connsiteY1"/>
                </a:cxn>
              </a:cxnLst>
              <a:rect l="l" t="t" r="r" b="b"/>
              <a:pathLst>
                <a:path w="69316" h="22436">
                  <a:moveTo>
                    <a:pt x="69485" y="51"/>
                  </a:moveTo>
                  <a:lnTo>
                    <a:pt x="168" y="51"/>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883" name="Freeform: Shape 882">
              <a:extLst>
                <a:ext uri="{FF2B5EF4-FFF2-40B4-BE49-F238E27FC236}">
                  <a16:creationId xmlns:a16="http://schemas.microsoft.com/office/drawing/2014/main" id="{EB76C1F8-629B-1C4F-56E9-E9C94AB4F066}"/>
                </a:ext>
              </a:extLst>
            </p:cNvPr>
            <p:cNvSpPr>
              <a:spLocks/>
            </p:cNvSpPr>
            <p:nvPr/>
          </p:nvSpPr>
          <p:spPr>
            <a:xfrm>
              <a:off x="7813278" y="3413310"/>
              <a:ext cx="69316" cy="22436"/>
            </a:xfrm>
            <a:custGeom>
              <a:avLst/>
              <a:gdLst>
                <a:gd name="connsiteX0" fmla="*/ 69507 w 69316"/>
                <a:gd name="connsiteY0" fmla="*/ 44 h 22436"/>
                <a:gd name="connsiteX1" fmla="*/ 190 w 69316"/>
                <a:gd name="connsiteY1" fmla="*/ 44 h 22436"/>
              </a:gdLst>
              <a:ahLst/>
              <a:cxnLst>
                <a:cxn ang="0">
                  <a:pos x="connsiteX0" y="connsiteY0"/>
                </a:cxn>
                <a:cxn ang="0">
                  <a:pos x="connsiteX1" y="connsiteY1"/>
                </a:cxn>
              </a:cxnLst>
              <a:rect l="l" t="t" r="r" b="b"/>
              <a:pathLst>
                <a:path w="69316" h="22436">
                  <a:moveTo>
                    <a:pt x="69507" y="44"/>
                  </a:moveTo>
                  <a:lnTo>
                    <a:pt x="190" y="44"/>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884" name="Freeform: Shape 883">
              <a:extLst>
                <a:ext uri="{FF2B5EF4-FFF2-40B4-BE49-F238E27FC236}">
                  <a16:creationId xmlns:a16="http://schemas.microsoft.com/office/drawing/2014/main" id="{47F77350-4C6B-B594-94FE-7F16076D8151}"/>
                </a:ext>
              </a:extLst>
            </p:cNvPr>
            <p:cNvSpPr>
              <a:spLocks/>
            </p:cNvSpPr>
            <p:nvPr/>
          </p:nvSpPr>
          <p:spPr>
            <a:xfrm>
              <a:off x="8319430" y="3213552"/>
              <a:ext cx="69316" cy="22436"/>
            </a:xfrm>
            <a:custGeom>
              <a:avLst/>
              <a:gdLst>
                <a:gd name="connsiteX0" fmla="*/ 69529 w 69316"/>
                <a:gd name="connsiteY0" fmla="*/ 35 h 22436"/>
                <a:gd name="connsiteX1" fmla="*/ 212 w 69316"/>
                <a:gd name="connsiteY1" fmla="*/ 35 h 22436"/>
              </a:gdLst>
              <a:ahLst/>
              <a:cxnLst>
                <a:cxn ang="0">
                  <a:pos x="connsiteX0" y="connsiteY0"/>
                </a:cxn>
                <a:cxn ang="0">
                  <a:pos x="connsiteX1" y="connsiteY1"/>
                </a:cxn>
              </a:cxnLst>
              <a:rect l="l" t="t" r="r" b="b"/>
              <a:pathLst>
                <a:path w="69316" h="22436">
                  <a:moveTo>
                    <a:pt x="69529" y="35"/>
                  </a:moveTo>
                  <a:lnTo>
                    <a:pt x="212" y="35"/>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885" name="Freeform: Shape 884">
              <a:extLst>
                <a:ext uri="{FF2B5EF4-FFF2-40B4-BE49-F238E27FC236}">
                  <a16:creationId xmlns:a16="http://schemas.microsoft.com/office/drawing/2014/main" id="{1F18D947-AC5F-BC16-EFA6-96F79BB7D4BD}"/>
                </a:ext>
              </a:extLst>
            </p:cNvPr>
            <p:cNvSpPr>
              <a:spLocks/>
            </p:cNvSpPr>
            <p:nvPr/>
          </p:nvSpPr>
          <p:spPr>
            <a:xfrm>
              <a:off x="6294868" y="3665308"/>
              <a:ext cx="69316" cy="22436"/>
            </a:xfrm>
            <a:custGeom>
              <a:avLst/>
              <a:gdLst>
                <a:gd name="connsiteX0" fmla="*/ 69441 w 69316"/>
                <a:gd name="connsiteY0" fmla="*/ 55 h 22436"/>
                <a:gd name="connsiteX1" fmla="*/ 124 w 69316"/>
                <a:gd name="connsiteY1" fmla="*/ 55 h 22436"/>
              </a:gdLst>
              <a:ahLst/>
              <a:cxnLst>
                <a:cxn ang="0">
                  <a:pos x="connsiteX0" y="connsiteY0"/>
                </a:cxn>
                <a:cxn ang="0">
                  <a:pos x="connsiteX1" y="connsiteY1"/>
                </a:cxn>
              </a:cxnLst>
              <a:rect l="l" t="t" r="r" b="b"/>
              <a:pathLst>
                <a:path w="69316" h="22436">
                  <a:moveTo>
                    <a:pt x="69441" y="55"/>
                  </a:moveTo>
                  <a:lnTo>
                    <a:pt x="124" y="55"/>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886" name="Freeform: Shape 885">
              <a:extLst>
                <a:ext uri="{FF2B5EF4-FFF2-40B4-BE49-F238E27FC236}">
                  <a16:creationId xmlns:a16="http://schemas.microsoft.com/office/drawing/2014/main" id="{ED7EFDBE-B593-747F-3B60-56D5CE14C9C7}"/>
                </a:ext>
              </a:extLst>
            </p:cNvPr>
            <p:cNvSpPr>
              <a:spLocks/>
            </p:cNvSpPr>
            <p:nvPr/>
          </p:nvSpPr>
          <p:spPr>
            <a:xfrm>
              <a:off x="6801020" y="3629436"/>
              <a:ext cx="69316" cy="22436"/>
            </a:xfrm>
            <a:custGeom>
              <a:avLst/>
              <a:gdLst>
                <a:gd name="connsiteX0" fmla="*/ 69463 w 69316"/>
                <a:gd name="connsiteY0" fmla="*/ 54 h 22436"/>
                <a:gd name="connsiteX1" fmla="*/ 146 w 69316"/>
                <a:gd name="connsiteY1" fmla="*/ 54 h 22436"/>
              </a:gdLst>
              <a:ahLst/>
              <a:cxnLst>
                <a:cxn ang="0">
                  <a:pos x="connsiteX0" y="connsiteY0"/>
                </a:cxn>
                <a:cxn ang="0">
                  <a:pos x="connsiteX1" y="connsiteY1"/>
                </a:cxn>
              </a:cxnLst>
              <a:rect l="l" t="t" r="r" b="b"/>
              <a:pathLst>
                <a:path w="69316" h="22436">
                  <a:moveTo>
                    <a:pt x="69463" y="54"/>
                  </a:moveTo>
                  <a:lnTo>
                    <a:pt x="146" y="54"/>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887" name="Freeform: Shape 886">
              <a:extLst>
                <a:ext uri="{FF2B5EF4-FFF2-40B4-BE49-F238E27FC236}">
                  <a16:creationId xmlns:a16="http://schemas.microsoft.com/office/drawing/2014/main" id="{4919B111-FAB9-02FA-56A0-2EDC1A273FE2}"/>
                </a:ext>
              </a:extLst>
            </p:cNvPr>
            <p:cNvSpPr>
              <a:spLocks/>
            </p:cNvSpPr>
            <p:nvPr/>
          </p:nvSpPr>
          <p:spPr>
            <a:xfrm>
              <a:off x="7307149" y="3539778"/>
              <a:ext cx="69316" cy="22436"/>
            </a:xfrm>
            <a:custGeom>
              <a:avLst/>
              <a:gdLst>
                <a:gd name="connsiteX0" fmla="*/ 69485 w 69316"/>
                <a:gd name="connsiteY0" fmla="*/ 50 h 22436"/>
                <a:gd name="connsiteX1" fmla="*/ 168 w 69316"/>
                <a:gd name="connsiteY1" fmla="*/ 50 h 22436"/>
              </a:gdLst>
              <a:ahLst/>
              <a:cxnLst>
                <a:cxn ang="0">
                  <a:pos x="connsiteX0" y="connsiteY0"/>
                </a:cxn>
                <a:cxn ang="0">
                  <a:pos x="connsiteX1" y="connsiteY1"/>
                </a:cxn>
              </a:cxnLst>
              <a:rect l="l" t="t" r="r" b="b"/>
              <a:pathLst>
                <a:path w="69316" h="22436">
                  <a:moveTo>
                    <a:pt x="69485" y="50"/>
                  </a:moveTo>
                  <a:lnTo>
                    <a:pt x="168" y="50"/>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888" name="Freeform: Shape 887">
              <a:extLst>
                <a:ext uri="{FF2B5EF4-FFF2-40B4-BE49-F238E27FC236}">
                  <a16:creationId xmlns:a16="http://schemas.microsoft.com/office/drawing/2014/main" id="{C8DA3644-7193-992C-2C93-36146798482E}"/>
                </a:ext>
              </a:extLst>
            </p:cNvPr>
            <p:cNvSpPr>
              <a:spLocks/>
            </p:cNvSpPr>
            <p:nvPr/>
          </p:nvSpPr>
          <p:spPr>
            <a:xfrm>
              <a:off x="7813278" y="3304872"/>
              <a:ext cx="69316" cy="22436"/>
            </a:xfrm>
            <a:custGeom>
              <a:avLst/>
              <a:gdLst>
                <a:gd name="connsiteX0" fmla="*/ 69507 w 69316"/>
                <a:gd name="connsiteY0" fmla="*/ 39 h 22436"/>
                <a:gd name="connsiteX1" fmla="*/ 190 w 69316"/>
                <a:gd name="connsiteY1" fmla="*/ 39 h 22436"/>
              </a:gdLst>
              <a:ahLst/>
              <a:cxnLst>
                <a:cxn ang="0">
                  <a:pos x="connsiteX0" y="connsiteY0"/>
                </a:cxn>
                <a:cxn ang="0">
                  <a:pos x="connsiteX1" y="connsiteY1"/>
                </a:cxn>
              </a:cxnLst>
              <a:rect l="l" t="t" r="r" b="b"/>
              <a:pathLst>
                <a:path w="69316" h="22436">
                  <a:moveTo>
                    <a:pt x="69507" y="39"/>
                  </a:moveTo>
                  <a:lnTo>
                    <a:pt x="190" y="39"/>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889" name="Freeform: Shape 888">
              <a:extLst>
                <a:ext uri="{FF2B5EF4-FFF2-40B4-BE49-F238E27FC236}">
                  <a16:creationId xmlns:a16="http://schemas.microsoft.com/office/drawing/2014/main" id="{A39B29D8-7BAF-3E3D-229D-8B2D11B434F9}"/>
                </a:ext>
              </a:extLst>
            </p:cNvPr>
            <p:cNvSpPr>
              <a:spLocks/>
            </p:cNvSpPr>
            <p:nvPr/>
          </p:nvSpPr>
          <p:spPr>
            <a:xfrm>
              <a:off x="8319430" y="3148493"/>
              <a:ext cx="69316" cy="22436"/>
            </a:xfrm>
            <a:custGeom>
              <a:avLst/>
              <a:gdLst>
                <a:gd name="connsiteX0" fmla="*/ 69529 w 69316"/>
                <a:gd name="connsiteY0" fmla="*/ 32 h 22436"/>
                <a:gd name="connsiteX1" fmla="*/ 212 w 69316"/>
                <a:gd name="connsiteY1" fmla="*/ 32 h 22436"/>
              </a:gdLst>
              <a:ahLst/>
              <a:cxnLst>
                <a:cxn ang="0">
                  <a:pos x="connsiteX0" y="connsiteY0"/>
                </a:cxn>
                <a:cxn ang="0">
                  <a:pos x="connsiteX1" y="connsiteY1"/>
                </a:cxn>
              </a:cxnLst>
              <a:rect l="l" t="t" r="r" b="b"/>
              <a:pathLst>
                <a:path w="69316" h="22436">
                  <a:moveTo>
                    <a:pt x="69529" y="32"/>
                  </a:moveTo>
                  <a:lnTo>
                    <a:pt x="212" y="32"/>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890" name="Freeform: Shape 889">
              <a:extLst>
                <a:ext uri="{FF2B5EF4-FFF2-40B4-BE49-F238E27FC236}">
                  <a16:creationId xmlns:a16="http://schemas.microsoft.com/office/drawing/2014/main" id="{05AF3412-1449-32E4-14E1-1652D03E0D29}"/>
                </a:ext>
              </a:extLst>
            </p:cNvPr>
            <p:cNvSpPr>
              <a:spLocks/>
            </p:cNvSpPr>
            <p:nvPr/>
          </p:nvSpPr>
          <p:spPr>
            <a:xfrm>
              <a:off x="6430752" y="3582020"/>
              <a:ext cx="23105" cy="83990"/>
            </a:xfrm>
            <a:custGeom>
              <a:avLst/>
              <a:gdLst>
                <a:gd name="connsiteX0" fmla="*/ 0 w 23105"/>
                <a:gd name="connsiteY0" fmla="*/ 83991 h 83990"/>
                <a:gd name="connsiteX1" fmla="*/ 0 w 23105"/>
                <a:gd name="connsiteY1" fmla="*/ 0 h 83990"/>
              </a:gdLst>
              <a:ahLst/>
              <a:cxnLst>
                <a:cxn ang="0">
                  <a:pos x="connsiteX0" y="connsiteY0"/>
                </a:cxn>
                <a:cxn ang="0">
                  <a:pos x="connsiteX1" y="connsiteY1"/>
                </a:cxn>
              </a:cxnLst>
              <a:rect l="l" t="t" r="r" b="b"/>
              <a:pathLst>
                <a:path w="23105" h="83990">
                  <a:moveTo>
                    <a:pt x="0" y="83991"/>
                  </a:moveTo>
                  <a:lnTo>
                    <a:pt x="0" y="0"/>
                  </a:lnTo>
                </a:path>
              </a:pathLst>
            </a:custGeom>
            <a:noFill/>
            <a:ln w="15240" cap="flat">
              <a:solidFill>
                <a:srgbClr val="000000"/>
              </a:solidFill>
              <a:prstDash val="solid"/>
              <a:round/>
            </a:ln>
          </p:spPr>
          <p:txBody>
            <a:bodyPr rtlCol="0" anchor="ctr"/>
            <a:lstStyle/>
            <a:p>
              <a:endParaRPr lang="zh-CN" altLang="en-US"/>
            </a:p>
          </p:txBody>
        </p:sp>
        <p:sp>
          <p:nvSpPr>
            <p:cNvPr id="891" name="Freeform: Shape 890">
              <a:extLst>
                <a:ext uri="{FF2B5EF4-FFF2-40B4-BE49-F238E27FC236}">
                  <a16:creationId xmlns:a16="http://schemas.microsoft.com/office/drawing/2014/main" id="{8A12C4B6-7A87-8088-1325-23075F88F92E}"/>
                </a:ext>
              </a:extLst>
            </p:cNvPr>
            <p:cNvSpPr>
              <a:spLocks/>
            </p:cNvSpPr>
            <p:nvPr/>
          </p:nvSpPr>
          <p:spPr>
            <a:xfrm>
              <a:off x="6936904" y="3445507"/>
              <a:ext cx="23105" cy="173060"/>
            </a:xfrm>
            <a:custGeom>
              <a:avLst/>
              <a:gdLst>
                <a:gd name="connsiteX0" fmla="*/ 0 w 23105"/>
                <a:gd name="connsiteY0" fmla="*/ 173061 h 173060"/>
                <a:gd name="connsiteX1" fmla="*/ 0 w 23105"/>
                <a:gd name="connsiteY1" fmla="*/ 0 h 173060"/>
              </a:gdLst>
              <a:ahLst/>
              <a:cxnLst>
                <a:cxn ang="0">
                  <a:pos x="connsiteX0" y="connsiteY0"/>
                </a:cxn>
                <a:cxn ang="0">
                  <a:pos x="connsiteX1" y="connsiteY1"/>
                </a:cxn>
              </a:cxnLst>
              <a:rect l="l" t="t" r="r" b="b"/>
              <a:pathLst>
                <a:path w="23105" h="173060">
                  <a:moveTo>
                    <a:pt x="0" y="173061"/>
                  </a:moveTo>
                  <a:lnTo>
                    <a:pt x="0" y="0"/>
                  </a:lnTo>
                </a:path>
              </a:pathLst>
            </a:custGeom>
            <a:noFill/>
            <a:ln w="15240" cap="flat">
              <a:solidFill>
                <a:srgbClr val="000000"/>
              </a:solidFill>
              <a:prstDash val="solid"/>
              <a:round/>
            </a:ln>
          </p:spPr>
          <p:txBody>
            <a:bodyPr rtlCol="0" anchor="ctr"/>
            <a:lstStyle/>
            <a:p>
              <a:endParaRPr lang="zh-CN" altLang="en-US"/>
            </a:p>
          </p:txBody>
        </p:sp>
        <p:sp>
          <p:nvSpPr>
            <p:cNvPr id="892" name="Freeform: Shape 891">
              <a:extLst>
                <a:ext uri="{FF2B5EF4-FFF2-40B4-BE49-F238E27FC236}">
                  <a16:creationId xmlns:a16="http://schemas.microsoft.com/office/drawing/2014/main" id="{1A01D350-80E0-D061-E4F0-209EB5353EAE}"/>
                </a:ext>
              </a:extLst>
            </p:cNvPr>
            <p:cNvSpPr>
              <a:spLocks/>
            </p:cNvSpPr>
            <p:nvPr/>
          </p:nvSpPr>
          <p:spPr>
            <a:xfrm>
              <a:off x="7443033" y="3374216"/>
              <a:ext cx="23105" cy="166861"/>
            </a:xfrm>
            <a:custGeom>
              <a:avLst/>
              <a:gdLst>
                <a:gd name="connsiteX0" fmla="*/ 0 w 23105"/>
                <a:gd name="connsiteY0" fmla="*/ 166861 h 166861"/>
                <a:gd name="connsiteX1" fmla="*/ 0 w 23105"/>
                <a:gd name="connsiteY1" fmla="*/ 0 h 166861"/>
              </a:gdLst>
              <a:ahLst/>
              <a:cxnLst>
                <a:cxn ang="0">
                  <a:pos x="connsiteX0" y="connsiteY0"/>
                </a:cxn>
                <a:cxn ang="0">
                  <a:pos x="connsiteX1" y="connsiteY1"/>
                </a:cxn>
              </a:cxnLst>
              <a:rect l="l" t="t" r="r" b="b"/>
              <a:pathLst>
                <a:path w="23105" h="166861">
                  <a:moveTo>
                    <a:pt x="0" y="166861"/>
                  </a:moveTo>
                  <a:lnTo>
                    <a:pt x="0" y="0"/>
                  </a:lnTo>
                </a:path>
              </a:pathLst>
            </a:custGeom>
            <a:noFill/>
            <a:ln w="15240" cap="flat">
              <a:solidFill>
                <a:srgbClr val="000000"/>
              </a:solidFill>
              <a:prstDash val="solid"/>
              <a:round/>
            </a:ln>
          </p:spPr>
          <p:txBody>
            <a:bodyPr rtlCol="0" anchor="ctr"/>
            <a:lstStyle/>
            <a:p>
              <a:endParaRPr lang="zh-CN" altLang="en-US"/>
            </a:p>
          </p:txBody>
        </p:sp>
        <p:sp>
          <p:nvSpPr>
            <p:cNvPr id="893" name="Freeform: Shape 892">
              <a:extLst>
                <a:ext uri="{FF2B5EF4-FFF2-40B4-BE49-F238E27FC236}">
                  <a16:creationId xmlns:a16="http://schemas.microsoft.com/office/drawing/2014/main" id="{D92C6A6B-A7B0-09B6-C9A8-76330059D172}"/>
                </a:ext>
              </a:extLst>
            </p:cNvPr>
            <p:cNvSpPr>
              <a:spLocks/>
            </p:cNvSpPr>
            <p:nvPr/>
          </p:nvSpPr>
          <p:spPr>
            <a:xfrm>
              <a:off x="7949162" y="3440587"/>
              <a:ext cx="23105" cy="208371"/>
            </a:xfrm>
            <a:custGeom>
              <a:avLst/>
              <a:gdLst>
                <a:gd name="connsiteX0" fmla="*/ 0 w 23105"/>
                <a:gd name="connsiteY0" fmla="*/ 208372 h 208371"/>
                <a:gd name="connsiteX1" fmla="*/ 0 w 23105"/>
                <a:gd name="connsiteY1" fmla="*/ 0 h 208371"/>
              </a:gdLst>
              <a:ahLst/>
              <a:cxnLst>
                <a:cxn ang="0">
                  <a:pos x="connsiteX0" y="connsiteY0"/>
                </a:cxn>
                <a:cxn ang="0">
                  <a:pos x="connsiteX1" y="connsiteY1"/>
                </a:cxn>
              </a:cxnLst>
              <a:rect l="l" t="t" r="r" b="b"/>
              <a:pathLst>
                <a:path w="23105" h="208371">
                  <a:moveTo>
                    <a:pt x="0" y="208372"/>
                  </a:moveTo>
                  <a:lnTo>
                    <a:pt x="0" y="0"/>
                  </a:lnTo>
                </a:path>
              </a:pathLst>
            </a:custGeom>
            <a:noFill/>
            <a:ln w="15240" cap="flat">
              <a:solidFill>
                <a:srgbClr val="000000"/>
              </a:solidFill>
              <a:prstDash val="solid"/>
              <a:round/>
            </a:ln>
          </p:spPr>
          <p:txBody>
            <a:bodyPr rtlCol="0" anchor="ctr"/>
            <a:lstStyle/>
            <a:p>
              <a:endParaRPr lang="zh-CN" altLang="en-US"/>
            </a:p>
          </p:txBody>
        </p:sp>
        <p:sp>
          <p:nvSpPr>
            <p:cNvPr id="894" name="Freeform: Shape 893">
              <a:extLst>
                <a:ext uri="{FF2B5EF4-FFF2-40B4-BE49-F238E27FC236}">
                  <a16:creationId xmlns:a16="http://schemas.microsoft.com/office/drawing/2014/main" id="{AD6F434B-5647-5642-131B-6AB82642B88E}"/>
                </a:ext>
              </a:extLst>
            </p:cNvPr>
            <p:cNvSpPr>
              <a:spLocks/>
            </p:cNvSpPr>
            <p:nvPr/>
          </p:nvSpPr>
          <p:spPr>
            <a:xfrm>
              <a:off x="8455314" y="3447861"/>
              <a:ext cx="23105" cy="115794"/>
            </a:xfrm>
            <a:custGeom>
              <a:avLst/>
              <a:gdLst>
                <a:gd name="connsiteX0" fmla="*/ 0 w 23105"/>
                <a:gd name="connsiteY0" fmla="*/ 115795 h 115794"/>
                <a:gd name="connsiteX1" fmla="*/ 0 w 23105"/>
                <a:gd name="connsiteY1" fmla="*/ 0 h 115794"/>
              </a:gdLst>
              <a:ahLst/>
              <a:cxnLst>
                <a:cxn ang="0">
                  <a:pos x="connsiteX0" y="connsiteY0"/>
                </a:cxn>
                <a:cxn ang="0">
                  <a:pos x="connsiteX1" y="connsiteY1"/>
                </a:cxn>
              </a:cxnLst>
              <a:rect l="l" t="t" r="r" b="b"/>
              <a:pathLst>
                <a:path w="23105" h="115794">
                  <a:moveTo>
                    <a:pt x="0" y="115795"/>
                  </a:moveTo>
                  <a:lnTo>
                    <a:pt x="0" y="0"/>
                  </a:lnTo>
                </a:path>
              </a:pathLst>
            </a:custGeom>
            <a:noFill/>
            <a:ln w="15240" cap="flat">
              <a:solidFill>
                <a:srgbClr val="000000"/>
              </a:solidFill>
              <a:prstDash val="solid"/>
              <a:round/>
            </a:ln>
          </p:spPr>
          <p:txBody>
            <a:bodyPr rtlCol="0" anchor="ctr"/>
            <a:lstStyle/>
            <a:p>
              <a:endParaRPr lang="zh-CN" altLang="en-US"/>
            </a:p>
          </p:txBody>
        </p:sp>
        <p:sp>
          <p:nvSpPr>
            <p:cNvPr id="895" name="Freeform: Shape 894">
              <a:extLst>
                <a:ext uri="{FF2B5EF4-FFF2-40B4-BE49-F238E27FC236}">
                  <a16:creationId xmlns:a16="http://schemas.microsoft.com/office/drawing/2014/main" id="{8C403AC5-8881-6E9F-C515-CFE23CE5B0D9}"/>
                </a:ext>
              </a:extLst>
            </p:cNvPr>
            <p:cNvSpPr>
              <a:spLocks/>
            </p:cNvSpPr>
            <p:nvPr/>
          </p:nvSpPr>
          <p:spPr>
            <a:xfrm>
              <a:off x="6396094" y="3666011"/>
              <a:ext cx="69316" cy="22436"/>
            </a:xfrm>
            <a:custGeom>
              <a:avLst/>
              <a:gdLst>
                <a:gd name="connsiteX0" fmla="*/ 69445 w 69316"/>
                <a:gd name="connsiteY0" fmla="*/ 55 h 22436"/>
                <a:gd name="connsiteX1" fmla="*/ 129 w 69316"/>
                <a:gd name="connsiteY1" fmla="*/ 55 h 22436"/>
              </a:gdLst>
              <a:ahLst/>
              <a:cxnLst>
                <a:cxn ang="0">
                  <a:pos x="connsiteX0" y="connsiteY0"/>
                </a:cxn>
                <a:cxn ang="0">
                  <a:pos x="connsiteX1" y="connsiteY1"/>
                </a:cxn>
              </a:cxnLst>
              <a:rect l="l" t="t" r="r" b="b"/>
              <a:pathLst>
                <a:path w="69316" h="22436">
                  <a:moveTo>
                    <a:pt x="69445" y="55"/>
                  </a:moveTo>
                  <a:lnTo>
                    <a:pt x="129" y="55"/>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896" name="Freeform: Shape 895">
              <a:extLst>
                <a:ext uri="{FF2B5EF4-FFF2-40B4-BE49-F238E27FC236}">
                  <a16:creationId xmlns:a16="http://schemas.microsoft.com/office/drawing/2014/main" id="{7D355F8C-D412-9443-6E73-0B30BFEF98DA}"/>
                </a:ext>
              </a:extLst>
            </p:cNvPr>
            <p:cNvSpPr>
              <a:spLocks/>
            </p:cNvSpPr>
            <p:nvPr/>
          </p:nvSpPr>
          <p:spPr>
            <a:xfrm>
              <a:off x="6902246" y="3618568"/>
              <a:ext cx="69316" cy="22436"/>
            </a:xfrm>
            <a:custGeom>
              <a:avLst/>
              <a:gdLst>
                <a:gd name="connsiteX0" fmla="*/ 69467 w 69316"/>
                <a:gd name="connsiteY0" fmla="*/ 53 h 22436"/>
                <a:gd name="connsiteX1" fmla="*/ 150 w 69316"/>
                <a:gd name="connsiteY1" fmla="*/ 53 h 22436"/>
              </a:gdLst>
              <a:ahLst/>
              <a:cxnLst>
                <a:cxn ang="0">
                  <a:pos x="connsiteX0" y="connsiteY0"/>
                </a:cxn>
                <a:cxn ang="0">
                  <a:pos x="connsiteX1" y="connsiteY1"/>
                </a:cxn>
              </a:cxnLst>
              <a:rect l="l" t="t" r="r" b="b"/>
              <a:pathLst>
                <a:path w="69316" h="22436">
                  <a:moveTo>
                    <a:pt x="69467" y="53"/>
                  </a:moveTo>
                  <a:lnTo>
                    <a:pt x="150" y="53"/>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897" name="Freeform: Shape 896">
              <a:extLst>
                <a:ext uri="{FF2B5EF4-FFF2-40B4-BE49-F238E27FC236}">
                  <a16:creationId xmlns:a16="http://schemas.microsoft.com/office/drawing/2014/main" id="{45EB9CBF-DE52-BEB2-75BB-999928836214}"/>
                </a:ext>
              </a:extLst>
            </p:cNvPr>
            <p:cNvSpPr>
              <a:spLocks/>
            </p:cNvSpPr>
            <p:nvPr/>
          </p:nvSpPr>
          <p:spPr>
            <a:xfrm>
              <a:off x="7408375" y="3541077"/>
              <a:ext cx="69316" cy="22436"/>
            </a:xfrm>
            <a:custGeom>
              <a:avLst/>
              <a:gdLst>
                <a:gd name="connsiteX0" fmla="*/ 69489 w 69316"/>
                <a:gd name="connsiteY0" fmla="*/ 50 h 22436"/>
                <a:gd name="connsiteX1" fmla="*/ 172 w 69316"/>
                <a:gd name="connsiteY1" fmla="*/ 50 h 22436"/>
              </a:gdLst>
              <a:ahLst/>
              <a:cxnLst>
                <a:cxn ang="0">
                  <a:pos x="connsiteX0" y="connsiteY0"/>
                </a:cxn>
                <a:cxn ang="0">
                  <a:pos x="connsiteX1" y="connsiteY1"/>
                </a:cxn>
              </a:cxnLst>
              <a:rect l="l" t="t" r="r" b="b"/>
              <a:pathLst>
                <a:path w="69316" h="22436">
                  <a:moveTo>
                    <a:pt x="69489" y="50"/>
                  </a:moveTo>
                  <a:lnTo>
                    <a:pt x="172" y="50"/>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898" name="Freeform: Shape 897">
              <a:extLst>
                <a:ext uri="{FF2B5EF4-FFF2-40B4-BE49-F238E27FC236}">
                  <a16:creationId xmlns:a16="http://schemas.microsoft.com/office/drawing/2014/main" id="{9EAD097B-F008-B4AE-72B2-9EDA27DC16D7}"/>
                </a:ext>
              </a:extLst>
            </p:cNvPr>
            <p:cNvSpPr>
              <a:spLocks/>
            </p:cNvSpPr>
            <p:nvPr/>
          </p:nvSpPr>
          <p:spPr>
            <a:xfrm>
              <a:off x="7914504" y="3648959"/>
              <a:ext cx="69316" cy="22436"/>
            </a:xfrm>
            <a:custGeom>
              <a:avLst/>
              <a:gdLst>
                <a:gd name="connsiteX0" fmla="*/ 69511 w 69316"/>
                <a:gd name="connsiteY0" fmla="*/ 55 h 22436"/>
                <a:gd name="connsiteX1" fmla="*/ 194 w 69316"/>
                <a:gd name="connsiteY1" fmla="*/ 55 h 22436"/>
              </a:gdLst>
              <a:ahLst/>
              <a:cxnLst>
                <a:cxn ang="0">
                  <a:pos x="connsiteX0" y="connsiteY0"/>
                </a:cxn>
                <a:cxn ang="0">
                  <a:pos x="connsiteX1" y="connsiteY1"/>
                </a:cxn>
              </a:cxnLst>
              <a:rect l="l" t="t" r="r" b="b"/>
              <a:pathLst>
                <a:path w="69316" h="22436">
                  <a:moveTo>
                    <a:pt x="69511" y="55"/>
                  </a:moveTo>
                  <a:lnTo>
                    <a:pt x="194" y="55"/>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899" name="Freeform: Shape 898">
              <a:extLst>
                <a:ext uri="{FF2B5EF4-FFF2-40B4-BE49-F238E27FC236}">
                  <a16:creationId xmlns:a16="http://schemas.microsoft.com/office/drawing/2014/main" id="{1A118C30-A08B-91A8-77BB-BE14E52DE7ED}"/>
                </a:ext>
              </a:extLst>
            </p:cNvPr>
            <p:cNvSpPr>
              <a:spLocks/>
            </p:cNvSpPr>
            <p:nvPr/>
          </p:nvSpPr>
          <p:spPr>
            <a:xfrm>
              <a:off x="8420656" y="3563656"/>
              <a:ext cx="69316" cy="22436"/>
            </a:xfrm>
            <a:custGeom>
              <a:avLst/>
              <a:gdLst>
                <a:gd name="connsiteX0" fmla="*/ 69533 w 69316"/>
                <a:gd name="connsiteY0" fmla="*/ 51 h 22436"/>
                <a:gd name="connsiteX1" fmla="*/ 216 w 69316"/>
                <a:gd name="connsiteY1" fmla="*/ 51 h 22436"/>
              </a:gdLst>
              <a:ahLst/>
              <a:cxnLst>
                <a:cxn ang="0">
                  <a:pos x="connsiteX0" y="connsiteY0"/>
                </a:cxn>
                <a:cxn ang="0">
                  <a:pos x="connsiteX1" y="connsiteY1"/>
                </a:cxn>
              </a:cxnLst>
              <a:rect l="l" t="t" r="r" b="b"/>
              <a:pathLst>
                <a:path w="69316" h="22436">
                  <a:moveTo>
                    <a:pt x="69533" y="51"/>
                  </a:moveTo>
                  <a:lnTo>
                    <a:pt x="216" y="51"/>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900" name="Freeform: Shape 899">
              <a:extLst>
                <a:ext uri="{FF2B5EF4-FFF2-40B4-BE49-F238E27FC236}">
                  <a16:creationId xmlns:a16="http://schemas.microsoft.com/office/drawing/2014/main" id="{1CA7F6D1-56BA-3A17-29E5-CDC3E7CDE376}"/>
                </a:ext>
              </a:extLst>
            </p:cNvPr>
            <p:cNvSpPr>
              <a:spLocks/>
            </p:cNvSpPr>
            <p:nvPr/>
          </p:nvSpPr>
          <p:spPr>
            <a:xfrm>
              <a:off x="6396094" y="3582020"/>
              <a:ext cx="69316" cy="22436"/>
            </a:xfrm>
            <a:custGeom>
              <a:avLst/>
              <a:gdLst>
                <a:gd name="connsiteX0" fmla="*/ 69445 w 69316"/>
                <a:gd name="connsiteY0" fmla="*/ 52 h 22436"/>
                <a:gd name="connsiteX1" fmla="*/ 129 w 69316"/>
                <a:gd name="connsiteY1" fmla="*/ 52 h 22436"/>
              </a:gdLst>
              <a:ahLst/>
              <a:cxnLst>
                <a:cxn ang="0">
                  <a:pos x="connsiteX0" y="connsiteY0"/>
                </a:cxn>
                <a:cxn ang="0">
                  <a:pos x="connsiteX1" y="connsiteY1"/>
                </a:cxn>
              </a:cxnLst>
              <a:rect l="l" t="t" r="r" b="b"/>
              <a:pathLst>
                <a:path w="69316" h="22436">
                  <a:moveTo>
                    <a:pt x="69445" y="52"/>
                  </a:moveTo>
                  <a:lnTo>
                    <a:pt x="129" y="52"/>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901" name="Freeform: Shape 900">
              <a:extLst>
                <a:ext uri="{FF2B5EF4-FFF2-40B4-BE49-F238E27FC236}">
                  <a16:creationId xmlns:a16="http://schemas.microsoft.com/office/drawing/2014/main" id="{AEE78D97-FD14-5E6D-AC2A-D94B7A03DCF8}"/>
                </a:ext>
              </a:extLst>
            </p:cNvPr>
            <p:cNvSpPr>
              <a:spLocks/>
            </p:cNvSpPr>
            <p:nvPr/>
          </p:nvSpPr>
          <p:spPr>
            <a:xfrm>
              <a:off x="6902246" y="3445507"/>
              <a:ext cx="69316" cy="22436"/>
            </a:xfrm>
            <a:custGeom>
              <a:avLst/>
              <a:gdLst>
                <a:gd name="connsiteX0" fmla="*/ 69467 w 69316"/>
                <a:gd name="connsiteY0" fmla="*/ 45 h 22436"/>
                <a:gd name="connsiteX1" fmla="*/ 150 w 69316"/>
                <a:gd name="connsiteY1" fmla="*/ 45 h 22436"/>
              </a:gdLst>
              <a:ahLst/>
              <a:cxnLst>
                <a:cxn ang="0">
                  <a:pos x="connsiteX0" y="connsiteY0"/>
                </a:cxn>
                <a:cxn ang="0">
                  <a:pos x="connsiteX1" y="connsiteY1"/>
                </a:cxn>
              </a:cxnLst>
              <a:rect l="l" t="t" r="r" b="b"/>
              <a:pathLst>
                <a:path w="69316" h="22436">
                  <a:moveTo>
                    <a:pt x="69467" y="45"/>
                  </a:moveTo>
                  <a:lnTo>
                    <a:pt x="150" y="45"/>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902" name="Freeform: Shape 901">
              <a:extLst>
                <a:ext uri="{FF2B5EF4-FFF2-40B4-BE49-F238E27FC236}">
                  <a16:creationId xmlns:a16="http://schemas.microsoft.com/office/drawing/2014/main" id="{477BE29B-2122-D85F-A935-6FCCBB985F63}"/>
                </a:ext>
              </a:extLst>
            </p:cNvPr>
            <p:cNvSpPr>
              <a:spLocks/>
            </p:cNvSpPr>
            <p:nvPr/>
          </p:nvSpPr>
          <p:spPr>
            <a:xfrm>
              <a:off x="7408375" y="3374216"/>
              <a:ext cx="69316" cy="22436"/>
            </a:xfrm>
            <a:custGeom>
              <a:avLst/>
              <a:gdLst>
                <a:gd name="connsiteX0" fmla="*/ 69489 w 69316"/>
                <a:gd name="connsiteY0" fmla="*/ 42 h 22436"/>
                <a:gd name="connsiteX1" fmla="*/ 172 w 69316"/>
                <a:gd name="connsiteY1" fmla="*/ 42 h 22436"/>
              </a:gdLst>
              <a:ahLst/>
              <a:cxnLst>
                <a:cxn ang="0">
                  <a:pos x="connsiteX0" y="connsiteY0"/>
                </a:cxn>
                <a:cxn ang="0">
                  <a:pos x="connsiteX1" y="connsiteY1"/>
                </a:cxn>
              </a:cxnLst>
              <a:rect l="l" t="t" r="r" b="b"/>
              <a:pathLst>
                <a:path w="69316" h="22436">
                  <a:moveTo>
                    <a:pt x="69489" y="42"/>
                  </a:moveTo>
                  <a:lnTo>
                    <a:pt x="172" y="42"/>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903" name="Freeform: Shape 902">
              <a:extLst>
                <a:ext uri="{FF2B5EF4-FFF2-40B4-BE49-F238E27FC236}">
                  <a16:creationId xmlns:a16="http://schemas.microsoft.com/office/drawing/2014/main" id="{49F40A09-05D1-0990-9059-D5939DBC4FE0}"/>
                </a:ext>
              </a:extLst>
            </p:cNvPr>
            <p:cNvSpPr>
              <a:spLocks/>
            </p:cNvSpPr>
            <p:nvPr/>
          </p:nvSpPr>
          <p:spPr>
            <a:xfrm>
              <a:off x="7914504" y="3440587"/>
              <a:ext cx="69316" cy="22436"/>
            </a:xfrm>
            <a:custGeom>
              <a:avLst/>
              <a:gdLst>
                <a:gd name="connsiteX0" fmla="*/ 69511 w 69316"/>
                <a:gd name="connsiteY0" fmla="*/ 45 h 22436"/>
                <a:gd name="connsiteX1" fmla="*/ 194 w 69316"/>
                <a:gd name="connsiteY1" fmla="*/ 45 h 22436"/>
              </a:gdLst>
              <a:ahLst/>
              <a:cxnLst>
                <a:cxn ang="0">
                  <a:pos x="connsiteX0" y="connsiteY0"/>
                </a:cxn>
                <a:cxn ang="0">
                  <a:pos x="connsiteX1" y="connsiteY1"/>
                </a:cxn>
              </a:cxnLst>
              <a:rect l="l" t="t" r="r" b="b"/>
              <a:pathLst>
                <a:path w="69316" h="22436">
                  <a:moveTo>
                    <a:pt x="69511" y="45"/>
                  </a:moveTo>
                  <a:lnTo>
                    <a:pt x="194" y="45"/>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904" name="Freeform: Shape 903">
              <a:extLst>
                <a:ext uri="{FF2B5EF4-FFF2-40B4-BE49-F238E27FC236}">
                  <a16:creationId xmlns:a16="http://schemas.microsoft.com/office/drawing/2014/main" id="{CC348EF6-2C18-7D98-8087-F7C9D35BE4B2}"/>
                </a:ext>
              </a:extLst>
            </p:cNvPr>
            <p:cNvSpPr>
              <a:spLocks/>
            </p:cNvSpPr>
            <p:nvPr/>
          </p:nvSpPr>
          <p:spPr>
            <a:xfrm>
              <a:off x="8420656" y="3447861"/>
              <a:ext cx="69316" cy="22436"/>
            </a:xfrm>
            <a:custGeom>
              <a:avLst/>
              <a:gdLst>
                <a:gd name="connsiteX0" fmla="*/ 69533 w 69316"/>
                <a:gd name="connsiteY0" fmla="*/ 46 h 22436"/>
                <a:gd name="connsiteX1" fmla="*/ 216 w 69316"/>
                <a:gd name="connsiteY1" fmla="*/ 46 h 22436"/>
              </a:gdLst>
              <a:ahLst/>
              <a:cxnLst>
                <a:cxn ang="0">
                  <a:pos x="connsiteX0" y="connsiteY0"/>
                </a:cxn>
                <a:cxn ang="0">
                  <a:pos x="connsiteX1" y="connsiteY1"/>
                </a:cxn>
              </a:cxnLst>
              <a:rect l="l" t="t" r="r" b="b"/>
              <a:pathLst>
                <a:path w="69316" h="22436">
                  <a:moveTo>
                    <a:pt x="69533" y="46"/>
                  </a:moveTo>
                  <a:lnTo>
                    <a:pt x="216" y="46"/>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905" name="Freeform: Shape 904">
              <a:extLst>
                <a:ext uri="{FF2B5EF4-FFF2-40B4-BE49-F238E27FC236}">
                  <a16:creationId xmlns:a16="http://schemas.microsoft.com/office/drawing/2014/main" id="{21EFD6E8-2A0B-31EC-0199-3AA7C3884026}"/>
                </a:ext>
              </a:extLst>
            </p:cNvPr>
            <p:cNvSpPr>
              <a:spLocks/>
            </p:cNvSpPr>
            <p:nvPr/>
          </p:nvSpPr>
          <p:spPr>
            <a:xfrm>
              <a:off x="6532001" y="3410119"/>
              <a:ext cx="23105" cy="30770"/>
            </a:xfrm>
            <a:custGeom>
              <a:avLst/>
              <a:gdLst>
                <a:gd name="connsiteX0" fmla="*/ 0 w 23105"/>
                <a:gd name="connsiteY0" fmla="*/ 30770 h 30770"/>
                <a:gd name="connsiteX1" fmla="*/ 0 w 23105"/>
                <a:gd name="connsiteY1" fmla="*/ 0 h 30770"/>
              </a:gdLst>
              <a:ahLst/>
              <a:cxnLst>
                <a:cxn ang="0">
                  <a:pos x="connsiteX0" y="connsiteY0"/>
                </a:cxn>
                <a:cxn ang="0">
                  <a:pos x="connsiteX1" y="connsiteY1"/>
                </a:cxn>
              </a:cxnLst>
              <a:rect l="l" t="t" r="r" b="b"/>
              <a:pathLst>
                <a:path w="23105" h="30770">
                  <a:moveTo>
                    <a:pt x="0" y="30770"/>
                  </a:moveTo>
                  <a:lnTo>
                    <a:pt x="0" y="0"/>
                  </a:lnTo>
                </a:path>
              </a:pathLst>
            </a:custGeom>
            <a:noFill/>
            <a:ln w="15240" cap="flat">
              <a:solidFill>
                <a:srgbClr val="000000"/>
              </a:solidFill>
              <a:prstDash val="solid"/>
              <a:round/>
            </a:ln>
          </p:spPr>
          <p:txBody>
            <a:bodyPr rtlCol="0" anchor="ctr"/>
            <a:lstStyle/>
            <a:p>
              <a:endParaRPr lang="zh-CN" altLang="en-US"/>
            </a:p>
          </p:txBody>
        </p:sp>
        <p:sp>
          <p:nvSpPr>
            <p:cNvPr id="906" name="Freeform: Shape 905">
              <a:extLst>
                <a:ext uri="{FF2B5EF4-FFF2-40B4-BE49-F238E27FC236}">
                  <a16:creationId xmlns:a16="http://schemas.microsoft.com/office/drawing/2014/main" id="{C5B43F3C-B299-999A-B322-C580B704769A}"/>
                </a:ext>
              </a:extLst>
            </p:cNvPr>
            <p:cNvSpPr>
              <a:spLocks/>
            </p:cNvSpPr>
            <p:nvPr/>
          </p:nvSpPr>
          <p:spPr>
            <a:xfrm>
              <a:off x="7038130" y="3025557"/>
              <a:ext cx="23105" cy="44669"/>
            </a:xfrm>
            <a:custGeom>
              <a:avLst/>
              <a:gdLst>
                <a:gd name="connsiteX0" fmla="*/ 0 w 23105"/>
                <a:gd name="connsiteY0" fmla="*/ 44670 h 44669"/>
                <a:gd name="connsiteX1" fmla="*/ 0 w 23105"/>
                <a:gd name="connsiteY1" fmla="*/ 0 h 44669"/>
              </a:gdLst>
              <a:ahLst/>
              <a:cxnLst>
                <a:cxn ang="0">
                  <a:pos x="connsiteX0" y="connsiteY0"/>
                </a:cxn>
                <a:cxn ang="0">
                  <a:pos x="connsiteX1" y="connsiteY1"/>
                </a:cxn>
              </a:cxnLst>
              <a:rect l="l" t="t" r="r" b="b"/>
              <a:pathLst>
                <a:path w="23105" h="44669">
                  <a:moveTo>
                    <a:pt x="0" y="44670"/>
                  </a:moveTo>
                  <a:lnTo>
                    <a:pt x="0" y="0"/>
                  </a:lnTo>
                </a:path>
              </a:pathLst>
            </a:custGeom>
            <a:noFill/>
            <a:ln w="15240" cap="flat">
              <a:solidFill>
                <a:srgbClr val="000000"/>
              </a:solidFill>
              <a:prstDash val="solid"/>
              <a:round/>
            </a:ln>
          </p:spPr>
          <p:txBody>
            <a:bodyPr rtlCol="0" anchor="ctr"/>
            <a:lstStyle/>
            <a:p>
              <a:endParaRPr lang="zh-CN" altLang="en-US"/>
            </a:p>
          </p:txBody>
        </p:sp>
        <p:sp>
          <p:nvSpPr>
            <p:cNvPr id="907" name="Freeform: Shape 906">
              <a:extLst>
                <a:ext uri="{FF2B5EF4-FFF2-40B4-BE49-F238E27FC236}">
                  <a16:creationId xmlns:a16="http://schemas.microsoft.com/office/drawing/2014/main" id="{7AF6D4AA-856B-9912-1219-7D5FBEDF5931}"/>
                </a:ext>
              </a:extLst>
            </p:cNvPr>
            <p:cNvSpPr>
              <a:spLocks/>
            </p:cNvSpPr>
            <p:nvPr/>
          </p:nvSpPr>
          <p:spPr>
            <a:xfrm>
              <a:off x="7544259" y="2712682"/>
              <a:ext cx="23105" cy="60330"/>
            </a:xfrm>
            <a:custGeom>
              <a:avLst/>
              <a:gdLst>
                <a:gd name="connsiteX0" fmla="*/ 0 w 23105"/>
                <a:gd name="connsiteY0" fmla="*/ 60331 h 60330"/>
                <a:gd name="connsiteX1" fmla="*/ 0 w 23105"/>
                <a:gd name="connsiteY1" fmla="*/ 0 h 60330"/>
              </a:gdLst>
              <a:ahLst/>
              <a:cxnLst>
                <a:cxn ang="0">
                  <a:pos x="connsiteX0" y="connsiteY0"/>
                </a:cxn>
                <a:cxn ang="0">
                  <a:pos x="connsiteX1" y="connsiteY1"/>
                </a:cxn>
              </a:cxnLst>
              <a:rect l="l" t="t" r="r" b="b"/>
              <a:pathLst>
                <a:path w="23105" h="60330">
                  <a:moveTo>
                    <a:pt x="0" y="60331"/>
                  </a:moveTo>
                  <a:lnTo>
                    <a:pt x="0" y="0"/>
                  </a:lnTo>
                </a:path>
              </a:pathLst>
            </a:custGeom>
            <a:noFill/>
            <a:ln w="15240" cap="flat">
              <a:solidFill>
                <a:srgbClr val="000000"/>
              </a:solidFill>
              <a:prstDash val="solid"/>
              <a:round/>
            </a:ln>
          </p:spPr>
          <p:txBody>
            <a:bodyPr rtlCol="0" anchor="ctr"/>
            <a:lstStyle/>
            <a:p>
              <a:endParaRPr lang="zh-CN" altLang="en-US"/>
            </a:p>
          </p:txBody>
        </p:sp>
        <p:sp>
          <p:nvSpPr>
            <p:cNvPr id="908" name="Freeform: Shape 907">
              <a:extLst>
                <a:ext uri="{FF2B5EF4-FFF2-40B4-BE49-F238E27FC236}">
                  <a16:creationId xmlns:a16="http://schemas.microsoft.com/office/drawing/2014/main" id="{578B8235-1FF1-080A-C67C-77481BF44705}"/>
                </a:ext>
              </a:extLst>
            </p:cNvPr>
            <p:cNvSpPr>
              <a:spLocks/>
            </p:cNvSpPr>
            <p:nvPr/>
          </p:nvSpPr>
          <p:spPr>
            <a:xfrm>
              <a:off x="8050388" y="2673817"/>
              <a:ext cx="23105" cy="64885"/>
            </a:xfrm>
            <a:custGeom>
              <a:avLst/>
              <a:gdLst>
                <a:gd name="connsiteX0" fmla="*/ 0 w 23105"/>
                <a:gd name="connsiteY0" fmla="*/ 64885 h 64885"/>
                <a:gd name="connsiteX1" fmla="*/ 0 w 23105"/>
                <a:gd name="connsiteY1" fmla="*/ 0 h 64885"/>
              </a:gdLst>
              <a:ahLst/>
              <a:cxnLst>
                <a:cxn ang="0">
                  <a:pos x="connsiteX0" y="connsiteY0"/>
                </a:cxn>
                <a:cxn ang="0">
                  <a:pos x="connsiteX1" y="connsiteY1"/>
                </a:cxn>
              </a:cxnLst>
              <a:rect l="l" t="t" r="r" b="b"/>
              <a:pathLst>
                <a:path w="23105" h="64885">
                  <a:moveTo>
                    <a:pt x="0" y="64885"/>
                  </a:moveTo>
                  <a:lnTo>
                    <a:pt x="0" y="0"/>
                  </a:lnTo>
                </a:path>
              </a:pathLst>
            </a:custGeom>
            <a:noFill/>
            <a:ln w="15240" cap="flat">
              <a:solidFill>
                <a:srgbClr val="000000"/>
              </a:solidFill>
              <a:prstDash val="solid"/>
              <a:round/>
            </a:ln>
          </p:spPr>
          <p:txBody>
            <a:bodyPr rtlCol="0" anchor="ctr"/>
            <a:lstStyle/>
            <a:p>
              <a:endParaRPr lang="zh-CN" altLang="en-US"/>
            </a:p>
          </p:txBody>
        </p:sp>
        <p:sp>
          <p:nvSpPr>
            <p:cNvPr id="909" name="Freeform: Shape 908">
              <a:extLst>
                <a:ext uri="{FF2B5EF4-FFF2-40B4-BE49-F238E27FC236}">
                  <a16:creationId xmlns:a16="http://schemas.microsoft.com/office/drawing/2014/main" id="{0763E4EE-B2D6-586C-C082-40C1252CBCC4}"/>
                </a:ext>
              </a:extLst>
            </p:cNvPr>
            <p:cNvSpPr>
              <a:spLocks/>
            </p:cNvSpPr>
            <p:nvPr/>
          </p:nvSpPr>
          <p:spPr>
            <a:xfrm>
              <a:off x="8556540" y="2699126"/>
              <a:ext cx="23105" cy="139194"/>
            </a:xfrm>
            <a:custGeom>
              <a:avLst/>
              <a:gdLst>
                <a:gd name="connsiteX0" fmla="*/ 0 w 23105"/>
                <a:gd name="connsiteY0" fmla="*/ 139194 h 139194"/>
                <a:gd name="connsiteX1" fmla="*/ 0 w 23105"/>
                <a:gd name="connsiteY1" fmla="*/ 0 h 139194"/>
              </a:gdLst>
              <a:ahLst/>
              <a:cxnLst>
                <a:cxn ang="0">
                  <a:pos x="connsiteX0" y="connsiteY0"/>
                </a:cxn>
                <a:cxn ang="0">
                  <a:pos x="connsiteX1" y="connsiteY1"/>
                </a:cxn>
              </a:cxnLst>
              <a:rect l="l" t="t" r="r" b="b"/>
              <a:pathLst>
                <a:path w="23105" h="139194">
                  <a:moveTo>
                    <a:pt x="0" y="139194"/>
                  </a:moveTo>
                  <a:lnTo>
                    <a:pt x="0" y="0"/>
                  </a:lnTo>
                </a:path>
              </a:pathLst>
            </a:custGeom>
            <a:noFill/>
            <a:ln w="15240" cap="flat">
              <a:solidFill>
                <a:srgbClr val="000000"/>
              </a:solidFill>
              <a:prstDash val="solid"/>
              <a:round/>
            </a:ln>
          </p:spPr>
          <p:txBody>
            <a:bodyPr rtlCol="0" anchor="ctr"/>
            <a:lstStyle/>
            <a:p>
              <a:endParaRPr lang="zh-CN" altLang="en-US"/>
            </a:p>
          </p:txBody>
        </p:sp>
        <p:sp>
          <p:nvSpPr>
            <p:cNvPr id="910" name="Freeform: Shape 909">
              <a:extLst>
                <a:ext uri="{FF2B5EF4-FFF2-40B4-BE49-F238E27FC236}">
                  <a16:creationId xmlns:a16="http://schemas.microsoft.com/office/drawing/2014/main" id="{77275410-E3B8-070A-4C24-2FBB8440E33F}"/>
                </a:ext>
              </a:extLst>
            </p:cNvPr>
            <p:cNvSpPr>
              <a:spLocks/>
            </p:cNvSpPr>
            <p:nvPr/>
          </p:nvSpPr>
          <p:spPr>
            <a:xfrm>
              <a:off x="6497343" y="3440889"/>
              <a:ext cx="69316" cy="22436"/>
            </a:xfrm>
            <a:custGeom>
              <a:avLst/>
              <a:gdLst>
                <a:gd name="connsiteX0" fmla="*/ 69450 w 69316"/>
                <a:gd name="connsiteY0" fmla="*/ 45 h 22436"/>
                <a:gd name="connsiteX1" fmla="*/ 133 w 69316"/>
                <a:gd name="connsiteY1" fmla="*/ 45 h 22436"/>
              </a:gdLst>
              <a:ahLst/>
              <a:cxnLst>
                <a:cxn ang="0">
                  <a:pos x="connsiteX0" y="connsiteY0"/>
                </a:cxn>
                <a:cxn ang="0">
                  <a:pos x="connsiteX1" y="connsiteY1"/>
                </a:cxn>
              </a:cxnLst>
              <a:rect l="l" t="t" r="r" b="b"/>
              <a:pathLst>
                <a:path w="69316" h="22436">
                  <a:moveTo>
                    <a:pt x="69450" y="45"/>
                  </a:moveTo>
                  <a:lnTo>
                    <a:pt x="133" y="45"/>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911" name="Freeform: Shape 910">
              <a:extLst>
                <a:ext uri="{FF2B5EF4-FFF2-40B4-BE49-F238E27FC236}">
                  <a16:creationId xmlns:a16="http://schemas.microsoft.com/office/drawing/2014/main" id="{D1E3D28D-772A-B5EB-17C5-59168DC79EFD}"/>
                </a:ext>
              </a:extLst>
            </p:cNvPr>
            <p:cNvSpPr>
              <a:spLocks/>
            </p:cNvSpPr>
            <p:nvPr/>
          </p:nvSpPr>
          <p:spPr>
            <a:xfrm>
              <a:off x="7003472" y="3070226"/>
              <a:ext cx="69316" cy="22436"/>
            </a:xfrm>
            <a:custGeom>
              <a:avLst/>
              <a:gdLst>
                <a:gd name="connsiteX0" fmla="*/ 69472 w 69316"/>
                <a:gd name="connsiteY0" fmla="*/ 29 h 22436"/>
                <a:gd name="connsiteX1" fmla="*/ 155 w 69316"/>
                <a:gd name="connsiteY1" fmla="*/ 29 h 22436"/>
              </a:gdLst>
              <a:ahLst/>
              <a:cxnLst>
                <a:cxn ang="0">
                  <a:pos x="connsiteX0" y="connsiteY0"/>
                </a:cxn>
                <a:cxn ang="0">
                  <a:pos x="connsiteX1" y="connsiteY1"/>
                </a:cxn>
              </a:cxnLst>
              <a:rect l="l" t="t" r="r" b="b"/>
              <a:pathLst>
                <a:path w="69316" h="22436">
                  <a:moveTo>
                    <a:pt x="69472" y="29"/>
                  </a:moveTo>
                  <a:lnTo>
                    <a:pt x="155" y="29"/>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912" name="Freeform: Shape 911">
              <a:extLst>
                <a:ext uri="{FF2B5EF4-FFF2-40B4-BE49-F238E27FC236}">
                  <a16:creationId xmlns:a16="http://schemas.microsoft.com/office/drawing/2014/main" id="{8DC314B1-9ACC-524B-6369-BD20590495C2}"/>
                </a:ext>
              </a:extLst>
            </p:cNvPr>
            <p:cNvSpPr>
              <a:spLocks/>
            </p:cNvSpPr>
            <p:nvPr/>
          </p:nvSpPr>
          <p:spPr>
            <a:xfrm>
              <a:off x="7509601" y="2773013"/>
              <a:ext cx="69316" cy="22436"/>
            </a:xfrm>
            <a:custGeom>
              <a:avLst/>
              <a:gdLst>
                <a:gd name="connsiteX0" fmla="*/ 69494 w 69316"/>
                <a:gd name="connsiteY0" fmla="*/ 16 h 22436"/>
                <a:gd name="connsiteX1" fmla="*/ 177 w 69316"/>
                <a:gd name="connsiteY1" fmla="*/ 16 h 22436"/>
              </a:gdLst>
              <a:ahLst/>
              <a:cxnLst>
                <a:cxn ang="0">
                  <a:pos x="connsiteX0" y="connsiteY0"/>
                </a:cxn>
                <a:cxn ang="0">
                  <a:pos x="connsiteX1" y="connsiteY1"/>
                </a:cxn>
              </a:cxnLst>
              <a:rect l="l" t="t" r="r" b="b"/>
              <a:pathLst>
                <a:path w="69316" h="22436">
                  <a:moveTo>
                    <a:pt x="69494" y="16"/>
                  </a:moveTo>
                  <a:lnTo>
                    <a:pt x="177" y="16"/>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913" name="Freeform: Shape 912">
              <a:extLst>
                <a:ext uri="{FF2B5EF4-FFF2-40B4-BE49-F238E27FC236}">
                  <a16:creationId xmlns:a16="http://schemas.microsoft.com/office/drawing/2014/main" id="{07110A8B-3BE3-D990-01F8-D095A5208552}"/>
                </a:ext>
              </a:extLst>
            </p:cNvPr>
            <p:cNvSpPr>
              <a:spLocks/>
            </p:cNvSpPr>
            <p:nvPr/>
          </p:nvSpPr>
          <p:spPr>
            <a:xfrm>
              <a:off x="8015730" y="2738703"/>
              <a:ext cx="69316" cy="22436"/>
            </a:xfrm>
            <a:custGeom>
              <a:avLst/>
              <a:gdLst>
                <a:gd name="connsiteX0" fmla="*/ 69516 w 69316"/>
                <a:gd name="connsiteY0" fmla="*/ 14 h 22436"/>
                <a:gd name="connsiteX1" fmla="*/ 199 w 69316"/>
                <a:gd name="connsiteY1" fmla="*/ 14 h 22436"/>
              </a:gdLst>
              <a:ahLst/>
              <a:cxnLst>
                <a:cxn ang="0">
                  <a:pos x="connsiteX0" y="connsiteY0"/>
                </a:cxn>
                <a:cxn ang="0">
                  <a:pos x="connsiteX1" y="connsiteY1"/>
                </a:cxn>
              </a:cxnLst>
              <a:rect l="l" t="t" r="r" b="b"/>
              <a:pathLst>
                <a:path w="69316" h="22436">
                  <a:moveTo>
                    <a:pt x="69516" y="14"/>
                  </a:moveTo>
                  <a:lnTo>
                    <a:pt x="199" y="14"/>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914" name="Freeform: Shape 913">
              <a:extLst>
                <a:ext uri="{FF2B5EF4-FFF2-40B4-BE49-F238E27FC236}">
                  <a16:creationId xmlns:a16="http://schemas.microsoft.com/office/drawing/2014/main" id="{DF96BB85-F76D-D541-F9BC-EF1A0F6CC577}"/>
                </a:ext>
              </a:extLst>
            </p:cNvPr>
            <p:cNvSpPr>
              <a:spLocks/>
            </p:cNvSpPr>
            <p:nvPr/>
          </p:nvSpPr>
          <p:spPr>
            <a:xfrm>
              <a:off x="8521882" y="2838320"/>
              <a:ext cx="69316" cy="22436"/>
            </a:xfrm>
            <a:custGeom>
              <a:avLst/>
              <a:gdLst>
                <a:gd name="connsiteX0" fmla="*/ 69537 w 69316"/>
                <a:gd name="connsiteY0" fmla="*/ 18 h 22436"/>
                <a:gd name="connsiteX1" fmla="*/ 221 w 69316"/>
                <a:gd name="connsiteY1" fmla="*/ 18 h 22436"/>
              </a:gdLst>
              <a:ahLst/>
              <a:cxnLst>
                <a:cxn ang="0">
                  <a:pos x="connsiteX0" y="connsiteY0"/>
                </a:cxn>
                <a:cxn ang="0">
                  <a:pos x="connsiteX1" y="connsiteY1"/>
                </a:cxn>
              </a:cxnLst>
              <a:rect l="l" t="t" r="r" b="b"/>
              <a:pathLst>
                <a:path w="69316" h="22436">
                  <a:moveTo>
                    <a:pt x="69537" y="18"/>
                  </a:moveTo>
                  <a:lnTo>
                    <a:pt x="221" y="18"/>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915" name="Freeform: Shape 914">
              <a:extLst>
                <a:ext uri="{FF2B5EF4-FFF2-40B4-BE49-F238E27FC236}">
                  <a16:creationId xmlns:a16="http://schemas.microsoft.com/office/drawing/2014/main" id="{94674D36-2989-2484-9886-21E2B329DC1F}"/>
                </a:ext>
              </a:extLst>
            </p:cNvPr>
            <p:cNvSpPr>
              <a:spLocks/>
            </p:cNvSpPr>
            <p:nvPr/>
          </p:nvSpPr>
          <p:spPr>
            <a:xfrm>
              <a:off x="6497343" y="3410119"/>
              <a:ext cx="69316" cy="22436"/>
            </a:xfrm>
            <a:custGeom>
              <a:avLst/>
              <a:gdLst>
                <a:gd name="connsiteX0" fmla="*/ 69450 w 69316"/>
                <a:gd name="connsiteY0" fmla="*/ 44 h 22436"/>
                <a:gd name="connsiteX1" fmla="*/ 133 w 69316"/>
                <a:gd name="connsiteY1" fmla="*/ 44 h 22436"/>
              </a:gdLst>
              <a:ahLst/>
              <a:cxnLst>
                <a:cxn ang="0">
                  <a:pos x="connsiteX0" y="connsiteY0"/>
                </a:cxn>
                <a:cxn ang="0">
                  <a:pos x="connsiteX1" y="connsiteY1"/>
                </a:cxn>
              </a:cxnLst>
              <a:rect l="l" t="t" r="r" b="b"/>
              <a:pathLst>
                <a:path w="69316" h="22436">
                  <a:moveTo>
                    <a:pt x="69450" y="44"/>
                  </a:moveTo>
                  <a:lnTo>
                    <a:pt x="133" y="44"/>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916" name="Freeform: Shape 915">
              <a:extLst>
                <a:ext uri="{FF2B5EF4-FFF2-40B4-BE49-F238E27FC236}">
                  <a16:creationId xmlns:a16="http://schemas.microsoft.com/office/drawing/2014/main" id="{355B0A7B-9AD3-9D3A-1C27-AAA6B4CFC92F}"/>
                </a:ext>
              </a:extLst>
            </p:cNvPr>
            <p:cNvSpPr>
              <a:spLocks/>
            </p:cNvSpPr>
            <p:nvPr/>
          </p:nvSpPr>
          <p:spPr>
            <a:xfrm>
              <a:off x="7003472" y="3025557"/>
              <a:ext cx="69316" cy="22436"/>
            </a:xfrm>
            <a:custGeom>
              <a:avLst/>
              <a:gdLst>
                <a:gd name="connsiteX0" fmla="*/ 69472 w 69316"/>
                <a:gd name="connsiteY0" fmla="*/ 27 h 22436"/>
                <a:gd name="connsiteX1" fmla="*/ 155 w 69316"/>
                <a:gd name="connsiteY1" fmla="*/ 27 h 22436"/>
              </a:gdLst>
              <a:ahLst/>
              <a:cxnLst>
                <a:cxn ang="0">
                  <a:pos x="connsiteX0" y="connsiteY0"/>
                </a:cxn>
                <a:cxn ang="0">
                  <a:pos x="connsiteX1" y="connsiteY1"/>
                </a:cxn>
              </a:cxnLst>
              <a:rect l="l" t="t" r="r" b="b"/>
              <a:pathLst>
                <a:path w="69316" h="22436">
                  <a:moveTo>
                    <a:pt x="69472" y="27"/>
                  </a:moveTo>
                  <a:lnTo>
                    <a:pt x="155" y="27"/>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917" name="Freeform: Shape 916">
              <a:extLst>
                <a:ext uri="{FF2B5EF4-FFF2-40B4-BE49-F238E27FC236}">
                  <a16:creationId xmlns:a16="http://schemas.microsoft.com/office/drawing/2014/main" id="{74EF4AFF-BC23-2EDD-217F-6898F2664B37}"/>
                </a:ext>
              </a:extLst>
            </p:cNvPr>
            <p:cNvSpPr>
              <a:spLocks/>
            </p:cNvSpPr>
            <p:nvPr/>
          </p:nvSpPr>
          <p:spPr>
            <a:xfrm>
              <a:off x="7509601" y="2712682"/>
              <a:ext cx="69316" cy="22436"/>
            </a:xfrm>
            <a:custGeom>
              <a:avLst/>
              <a:gdLst>
                <a:gd name="connsiteX0" fmla="*/ 69494 w 69316"/>
                <a:gd name="connsiteY0" fmla="*/ 13 h 22436"/>
                <a:gd name="connsiteX1" fmla="*/ 177 w 69316"/>
                <a:gd name="connsiteY1" fmla="*/ 13 h 22436"/>
              </a:gdLst>
              <a:ahLst/>
              <a:cxnLst>
                <a:cxn ang="0">
                  <a:pos x="connsiteX0" y="connsiteY0"/>
                </a:cxn>
                <a:cxn ang="0">
                  <a:pos x="connsiteX1" y="connsiteY1"/>
                </a:cxn>
              </a:cxnLst>
              <a:rect l="l" t="t" r="r" b="b"/>
              <a:pathLst>
                <a:path w="69316" h="22436">
                  <a:moveTo>
                    <a:pt x="69494" y="13"/>
                  </a:moveTo>
                  <a:lnTo>
                    <a:pt x="177" y="13"/>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918" name="Freeform: Shape 917">
              <a:extLst>
                <a:ext uri="{FF2B5EF4-FFF2-40B4-BE49-F238E27FC236}">
                  <a16:creationId xmlns:a16="http://schemas.microsoft.com/office/drawing/2014/main" id="{25B5032C-C70D-20D9-F741-FF5D736E0DA3}"/>
                </a:ext>
              </a:extLst>
            </p:cNvPr>
            <p:cNvSpPr>
              <a:spLocks/>
            </p:cNvSpPr>
            <p:nvPr/>
          </p:nvSpPr>
          <p:spPr>
            <a:xfrm>
              <a:off x="8015730" y="2673817"/>
              <a:ext cx="69316" cy="22436"/>
            </a:xfrm>
            <a:custGeom>
              <a:avLst/>
              <a:gdLst>
                <a:gd name="connsiteX0" fmla="*/ 69516 w 69316"/>
                <a:gd name="connsiteY0" fmla="*/ 11 h 22436"/>
                <a:gd name="connsiteX1" fmla="*/ 199 w 69316"/>
                <a:gd name="connsiteY1" fmla="*/ 11 h 22436"/>
              </a:gdLst>
              <a:ahLst/>
              <a:cxnLst>
                <a:cxn ang="0">
                  <a:pos x="connsiteX0" y="connsiteY0"/>
                </a:cxn>
                <a:cxn ang="0">
                  <a:pos x="connsiteX1" y="connsiteY1"/>
                </a:cxn>
              </a:cxnLst>
              <a:rect l="l" t="t" r="r" b="b"/>
              <a:pathLst>
                <a:path w="69316" h="22436">
                  <a:moveTo>
                    <a:pt x="69516" y="11"/>
                  </a:moveTo>
                  <a:lnTo>
                    <a:pt x="199" y="11"/>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919" name="Freeform: Shape 918">
              <a:extLst>
                <a:ext uri="{FF2B5EF4-FFF2-40B4-BE49-F238E27FC236}">
                  <a16:creationId xmlns:a16="http://schemas.microsoft.com/office/drawing/2014/main" id="{404398A5-C8BC-C2FA-C1BE-E9B3952B6A9F}"/>
                </a:ext>
              </a:extLst>
            </p:cNvPr>
            <p:cNvSpPr>
              <a:spLocks/>
            </p:cNvSpPr>
            <p:nvPr/>
          </p:nvSpPr>
          <p:spPr>
            <a:xfrm>
              <a:off x="8521882" y="2699126"/>
              <a:ext cx="69316" cy="22436"/>
            </a:xfrm>
            <a:custGeom>
              <a:avLst/>
              <a:gdLst>
                <a:gd name="connsiteX0" fmla="*/ 69537 w 69316"/>
                <a:gd name="connsiteY0" fmla="*/ 12 h 22436"/>
                <a:gd name="connsiteX1" fmla="*/ 221 w 69316"/>
                <a:gd name="connsiteY1" fmla="*/ 12 h 22436"/>
              </a:gdLst>
              <a:ahLst/>
              <a:cxnLst>
                <a:cxn ang="0">
                  <a:pos x="connsiteX0" y="connsiteY0"/>
                </a:cxn>
                <a:cxn ang="0">
                  <a:pos x="connsiteX1" y="connsiteY1"/>
                </a:cxn>
              </a:cxnLst>
              <a:rect l="l" t="t" r="r" b="b"/>
              <a:pathLst>
                <a:path w="69316" h="22436">
                  <a:moveTo>
                    <a:pt x="69537" y="12"/>
                  </a:moveTo>
                  <a:lnTo>
                    <a:pt x="221" y="12"/>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920" name="Freeform: Shape 919">
              <a:extLst>
                <a:ext uri="{FF2B5EF4-FFF2-40B4-BE49-F238E27FC236}">
                  <a16:creationId xmlns:a16="http://schemas.microsoft.com/office/drawing/2014/main" id="{FABBD152-1D9B-683D-424D-B6E145222F1C}"/>
                </a:ext>
              </a:extLst>
            </p:cNvPr>
            <p:cNvSpPr>
              <a:spLocks/>
            </p:cNvSpPr>
            <p:nvPr/>
          </p:nvSpPr>
          <p:spPr>
            <a:xfrm>
              <a:off x="5975363" y="3670913"/>
              <a:ext cx="80869" cy="22436"/>
            </a:xfrm>
            <a:custGeom>
              <a:avLst/>
              <a:gdLst>
                <a:gd name="connsiteX0" fmla="*/ 80982 w 80869"/>
                <a:gd name="connsiteY0" fmla="*/ 56 h 22436"/>
                <a:gd name="connsiteX1" fmla="*/ 112 w 80869"/>
                <a:gd name="connsiteY1" fmla="*/ 56 h 22436"/>
              </a:gdLst>
              <a:ahLst/>
              <a:cxnLst>
                <a:cxn ang="0">
                  <a:pos x="connsiteX0" y="connsiteY0"/>
                </a:cxn>
                <a:cxn ang="0">
                  <a:pos x="connsiteX1" y="connsiteY1"/>
                </a:cxn>
              </a:cxnLst>
              <a:rect l="l" t="t" r="r" b="b"/>
              <a:pathLst>
                <a:path w="80869" h="22436">
                  <a:moveTo>
                    <a:pt x="80982" y="56"/>
                  </a:moveTo>
                  <a:lnTo>
                    <a:pt x="112" y="56"/>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921" name="Freeform: Shape 920">
              <a:extLst>
                <a:ext uri="{FF2B5EF4-FFF2-40B4-BE49-F238E27FC236}">
                  <a16:creationId xmlns:a16="http://schemas.microsoft.com/office/drawing/2014/main" id="{D6F6E2AC-442E-65F3-9C33-F506427A6D3C}"/>
                </a:ext>
              </a:extLst>
            </p:cNvPr>
            <p:cNvSpPr>
              <a:spLocks/>
            </p:cNvSpPr>
            <p:nvPr/>
          </p:nvSpPr>
          <p:spPr>
            <a:xfrm>
              <a:off x="5975363" y="3165541"/>
              <a:ext cx="80869" cy="22436"/>
            </a:xfrm>
            <a:custGeom>
              <a:avLst/>
              <a:gdLst>
                <a:gd name="connsiteX0" fmla="*/ 80982 w 80869"/>
                <a:gd name="connsiteY0" fmla="*/ 33 h 22436"/>
                <a:gd name="connsiteX1" fmla="*/ 112 w 80869"/>
                <a:gd name="connsiteY1" fmla="*/ 33 h 22436"/>
              </a:gdLst>
              <a:ahLst/>
              <a:cxnLst>
                <a:cxn ang="0">
                  <a:pos x="connsiteX0" y="connsiteY0"/>
                </a:cxn>
                <a:cxn ang="0">
                  <a:pos x="connsiteX1" y="connsiteY1"/>
                </a:cxn>
              </a:cxnLst>
              <a:rect l="l" t="t" r="r" b="b"/>
              <a:pathLst>
                <a:path w="80869" h="22436">
                  <a:moveTo>
                    <a:pt x="80982" y="33"/>
                  </a:moveTo>
                  <a:lnTo>
                    <a:pt x="112" y="33"/>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922" name="Freeform: Shape 921">
              <a:extLst>
                <a:ext uri="{FF2B5EF4-FFF2-40B4-BE49-F238E27FC236}">
                  <a16:creationId xmlns:a16="http://schemas.microsoft.com/office/drawing/2014/main" id="{80D45BA5-9E86-EC35-D4E4-0D5F267AE44F}"/>
                </a:ext>
              </a:extLst>
            </p:cNvPr>
            <p:cNvSpPr>
              <a:spLocks/>
            </p:cNvSpPr>
            <p:nvPr/>
          </p:nvSpPr>
          <p:spPr>
            <a:xfrm>
              <a:off x="5975363" y="2660169"/>
              <a:ext cx="80869" cy="22436"/>
            </a:xfrm>
            <a:custGeom>
              <a:avLst/>
              <a:gdLst>
                <a:gd name="connsiteX0" fmla="*/ 80982 w 80869"/>
                <a:gd name="connsiteY0" fmla="*/ 10 h 22436"/>
                <a:gd name="connsiteX1" fmla="*/ 112 w 80869"/>
                <a:gd name="connsiteY1" fmla="*/ 10 h 22436"/>
              </a:gdLst>
              <a:ahLst/>
              <a:cxnLst>
                <a:cxn ang="0">
                  <a:pos x="connsiteX0" y="connsiteY0"/>
                </a:cxn>
                <a:cxn ang="0">
                  <a:pos x="connsiteX1" y="connsiteY1"/>
                </a:cxn>
              </a:cxnLst>
              <a:rect l="l" t="t" r="r" b="b"/>
              <a:pathLst>
                <a:path w="80869" h="22436">
                  <a:moveTo>
                    <a:pt x="80982" y="10"/>
                  </a:moveTo>
                  <a:lnTo>
                    <a:pt x="112" y="10"/>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923" name="Freeform: Shape 922">
              <a:extLst>
                <a:ext uri="{FF2B5EF4-FFF2-40B4-BE49-F238E27FC236}">
                  <a16:creationId xmlns:a16="http://schemas.microsoft.com/office/drawing/2014/main" id="{DAC56745-4FCD-33BB-3183-F0B56649DEC1}"/>
                </a:ext>
              </a:extLst>
            </p:cNvPr>
            <p:cNvSpPr>
              <a:spLocks/>
            </p:cNvSpPr>
            <p:nvPr/>
          </p:nvSpPr>
          <p:spPr>
            <a:xfrm>
              <a:off x="6056233" y="2559095"/>
              <a:ext cx="23105" cy="1111817"/>
            </a:xfrm>
            <a:custGeom>
              <a:avLst/>
              <a:gdLst>
                <a:gd name="connsiteX0" fmla="*/ 0 w 23105"/>
                <a:gd name="connsiteY0" fmla="*/ 1111818 h 1111817"/>
                <a:gd name="connsiteX1" fmla="*/ 0 w 23105"/>
                <a:gd name="connsiteY1" fmla="*/ 0 h 1111817"/>
              </a:gdLst>
              <a:ahLst/>
              <a:cxnLst>
                <a:cxn ang="0">
                  <a:pos x="connsiteX0" y="connsiteY0"/>
                </a:cxn>
                <a:cxn ang="0">
                  <a:pos x="connsiteX1" y="connsiteY1"/>
                </a:cxn>
              </a:cxnLst>
              <a:rect l="l" t="t" r="r" b="b"/>
              <a:pathLst>
                <a:path w="23105" h="1111817">
                  <a:moveTo>
                    <a:pt x="0" y="1111818"/>
                  </a:moveTo>
                  <a:lnTo>
                    <a:pt x="0" y="0"/>
                  </a:lnTo>
                </a:path>
              </a:pathLst>
            </a:custGeom>
            <a:noFill/>
            <a:ln w="28575" cap="sq">
              <a:solidFill>
                <a:srgbClr val="000000"/>
              </a:solidFill>
              <a:prstDash val="solid"/>
              <a:miter/>
            </a:ln>
          </p:spPr>
          <p:txBody>
            <a:bodyPr rtlCol="0" anchor="ctr"/>
            <a:lstStyle/>
            <a:p>
              <a:endParaRPr lang="zh-CN" altLang="en-US"/>
            </a:p>
          </p:txBody>
        </p:sp>
        <p:sp>
          <p:nvSpPr>
            <p:cNvPr id="924" name="Freeform: Shape 923">
              <a:extLst>
                <a:ext uri="{FF2B5EF4-FFF2-40B4-BE49-F238E27FC236}">
                  <a16:creationId xmlns:a16="http://schemas.microsoft.com/office/drawing/2014/main" id="{58F96261-81DD-0E18-060F-591F403F8E1B}"/>
                </a:ext>
              </a:extLst>
            </p:cNvPr>
            <p:cNvSpPr>
              <a:spLocks/>
            </p:cNvSpPr>
            <p:nvPr/>
          </p:nvSpPr>
          <p:spPr>
            <a:xfrm>
              <a:off x="6380151" y="3670913"/>
              <a:ext cx="23105" cy="78529"/>
            </a:xfrm>
            <a:custGeom>
              <a:avLst/>
              <a:gdLst>
                <a:gd name="connsiteX0" fmla="*/ 126 w 23105"/>
                <a:gd name="connsiteY0" fmla="*/ 56 h 78529"/>
                <a:gd name="connsiteX1" fmla="*/ 126 w 23105"/>
                <a:gd name="connsiteY1" fmla="*/ 78585 h 78529"/>
              </a:gdLst>
              <a:ahLst/>
              <a:cxnLst>
                <a:cxn ang="0">
                  <a:pos x="connsiteX0" y="connsiteY0"/>
                </a:cxn>
                <a:cxn ang="0">
                  <a:pos x="connsiteX1" y="connsiteY1"/>
                </a:cxn>
              </a:cxnLst>
              <a:rect l="l" t="t" r="r" b="b"/>
              <a:pathLst>
                <a:path w="23105" h="78529">
                  <a:moveTo>
                    <a:pt x="126" y="56"/>
                  </a:moveTo>
                  <a:lnTo>
                    <a:pt x="126" y="78585"/>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925" name="Freeform: Shape 924">
              <a:extLst>
                <a:ext uri="{FF2B5EF4-FFF2-40B4-BE49-F238E27FC236}">
                  <a16:creationId xmlns:a16="http://schemas.microsoft.com/office/drawing/2014/main" id="{150E242B-9A67-36CC-B17B-249C559DB4F0}"/>
                </a:ext>
              </a:extLst>
            </p:cNvPr>
            <p:cNvSpPr>
              <a:spLocks/>
            </p:cNvSpPr>
            <p:nvPr/>
          </p:nvSpPr>
          <p:spPr>
            <a:xfrm>
              <a:off x="6886280" y="3670913"/>
              <a:ext cx="23105" cy="78529"/>
            </a:xfrm>
            <a:custGeom>
              <a:avLst/>
              <a:gdLst>
                <a:gd name="connsiteX0" fmla="*/ 148 w 23105"/>
                <a:gd name="connsiteY0" fmla="*/ 56 h 78529"/>
                <a:gd name="connsiteX1" fmla="*/ 148 w 23105"/>
                <a:gd name="connsiteY1" fmla="*/ 78585 h 78529"/>
              </a:gdLst>
              <a:ahLst/>
              <a:cxnLst>
                <a:cxn ang="0">
                  <a:pos x="connsiteX0" y="connsiteY0"/>
                </a:cxn>
                <a:cxn ang="0">
                  <a:pos x="connsiteX1" y="connsiteY1"/>
                </a:cxn>
              </a:cxnLst>
              <a:rect l="l" t="t" r="r" b="b"/>
              <a:pathLst>
                <a:path w="23105" h="78529">
                  <a:moveTo>
                    <a:pt x="148" y="56"/>
                  </a:moveTo>
                  <a:lnTo>
                    <a:pt x="148" y="78585"/>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926" name="Freeform: Shape 925">
              <a:extLst>
                <a:ext uri="{FF2B5EF4-FFF2-40B4-BE49-F238E27FC236}">
                  <a16:creationId xmlns:a16="http://schemas.microsoft.com/office/drawing/2014/main" id="{49148DA2-68D8-BA80-402E-BE7DAAE59B33}"/>
                </a:ext>
              </a:extLst>
            </p:cNvPr>
            <p:cNvSpPr>
              <a:spLocks/>
            </p:cNvSpPr>
            <p:nvPr/>
          </p:nvSpPr>
          <p:spPr>
            <a:xfrm>
              <a:off x="7392432" y="3670913"/>
              <a:ext cx="23105" cy="78529"/>
            </a:xfrm>
            <a:custGeom>
              <a:avLst/>
              <a:gdLst>
                <a:gd name="connsiteX0" fmla="*/ 170 w 23105"/>
                <a:gd name="connsiteY0" fmla="*/ 56 h 78529"/>
                <a:gd name="connsiteX1" fmla="*/ 170 w 23105"/>
                <a:gd name="connsiteY1" fmla="*/ 78585 h 78529"/>
              </a:gdLst>
              <a:ahLst/>
              <a:cxnLst>
                <a:cxn ang="0">
                  <a:pos x="connsiteX0" y="connsiteY0"/>
                </a:cxn>
                <a:cxn ang="0">
                  <a:pos x="connsiteX1" y="connsiteY1"/>
                </a:cxn>
              </a:cxnLst>
              <a:rect l="l" t="t" r="r" b="b"/>
              <a:pathLst>
                <a:path w="23105" h="78529">
                  <a:moveTo>
                    <a:pt x="170" y="56"/>
                  </a:moveTo>
                  <a:lnTo>
                    <a:pt x="170" y="78585"/>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927" name="Freeform: Shape 926">
              <a:extLst>
                <a:ext uri="{FF2B5EF4-FFF2-40B4-BE49-F238E27FC236}">
                  <a16:creationId xmlns:a16="http://schemas.microsoft.com/office/drawing/2014/main" id="{B6F8A6AF-2F4E-B263-60AE-B4CBD2A96355}"/>
                </a:ext>
              </a:extLst>
            </p:cNvPr>
            <p:cNvSpPr>
              <a:spLocks/>
            </p:cNvSpPr>
            <p:nvPr/>
          </p:nvSpPr>
          <p:spPr>
            <a:xfrm>
              <a:off x="7898561" y="3670913"/>
              <a:ext cx="23105" cy="78529"/>
            </a:xfrm>
            <a:custGeom>
              <a:avLst/>
              <a:gdLst>
                <a:gd name="connsiteX0" fmla="*/ 192 w 23105"/>
                <a:gd name="connsiteY0" fmla="*/ 56 h 78529"/>
                <a:gd name="connsiteX1" fmla="*/ 192 w 23105"/>
                <a:gd name="connsiteY1" fmla="*/ 78585 h 78529"/>
              </a:gdLst>
              <a:ahLst/>
              <a:cxnLst>
                <a:cxn ang="0">
                  <a:pos x="connsiteX0" y="connsiteY0"/>
                </a:cxn>
                <a:cxn ang="0">
                  <a:pos x="connsiteX1" y="connsiteY1"/>
                </a:cxn>
              </a:cxnLst>
              <a:rect l="l" t="t" r="r" b="b"/>
              <a:pathLst>
                <a:path w="23105" h="78529">
                  <a:moveTo>
                    <a:pt x="192" y="56"/>
                  </a:moveTo>
                  <a:lnTo>
                    <a:pt x="192" y="78585"/>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928" name="Freeform: Shape 927">
              <a:extLst>
                <a:ext uri="{FF2B5EF4-FFF2-40B4-BE49-F238E27FC236}">
                  <a16:creationId xmlns:a16="http://schemas.microsoft.com/office/drawing/2014/main" id="{398EF249-825A-DF95-2639-17ADF660ACCF}"/>
                </a:ext>
              </a:extLst>
            </p:cNvPr>
            <p:cNvSpPr>
              <a:spLocks/>
            </p:cNvSpPr>
            <p:nvPr/>
          </p:nvSpPr>
          <p:spPr>
            <a:xfrm>
              <a:off x="8404690" y="3670913"/>
              <a:ext cx="23105" cy="78529"/>
            </a:xfrm>
            <a:custGeom>
              <a:avLst/>
              <a:gdLst>
                <a:gd name="connsiteX0" fmla="*/ 214 w 23105"/>
                <a:gd name="connsiteY0" fmla="*/ 56 h 78529"/>
                <a:gd name="connsiteX1" fmla="*/ 214 w 23105"/>
                <a:gd name="connsiteY1" fmla="*/ 78585 h 78529"/>
              </a:gdLst>
              <a:ahLst/>
              <a:cxnLst>
                <a:cxn ang="0">
                  <a:pos x="connsiteX0" y="connsiteY0"/>
                </a:cxn>
                <a:cxn ang="0">
                  <a:pos x="connsiteX1" y="connsiteY1"/>
                </a:cxn>
              </a:cxnLst>
              <a:rect l="l" t="t" r="r" b="b"/>
              <a:pathLst>
                <a:path w="23105" h="78529">
                  <a:moveTo>
                    <a:pt x="214" y="56"/>
                  </a:moveTo>
                  <a:lnTo>
                    <a:pt x="214" y="78585"/>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929" name="Freeform: Shape 928">
              <a:extLst>
                <a:ext uri="{FF2B5EF4-FFF2-40B4-BE49-F238E27FC236}">
                  <a16:creationId xmlns:a16="http://schemas.microsoft.com/office/drawing/2014/main" id="{91590BF0-2D6E-28BE-E350-42F65B9FA072}"/>
                </a:ext>
              </a:extLst>
            </p:cNvPr>
            <p:cNvSpPr>
              <a:spLocks/>
            </p:cNvSpPr>
            <p:nvPr/>
          </p:nvSpPr>
          <p:spPr>
            <a:xfrm>
              <a:off x="6056233" y="3670913"/>
              <a:ext cx="2672398" cy="22436"/>
            </a:xfrm>
            <a:custGeom>
              <a:avLst/>
              <a:gdLst>
                <a:gd name="connsiteX0" fmla="*/ 0 w 2672398"/>
                <a:gd name="connsiteY0" fmla="*/ 0 h 22436"/>
                <a:gd name="connsiteX1" fmla="*/ 2672398 w 2672398"/>
                <a:gd name="connsiteY1" fmla="*/ 0 h 22436"/>
              </a:gdLst>
              <a:ahLst/>
              <a:cxnLst>
                <a:cxn ang="0">
                  <a:pos x="connsiteX0" y="connsiteY0"/>
                </a:cxn>
                <a:cxn ang="0">
                  <a:pos x="connsiteX1" y="connsiteY1"/>
                </a:cxn>
              </a:cxnLst>
              <a:rect l="l" t="t" r="r" b="b"/>
              <a:pathLst>
                <a:path w="2672398" h="22436">
                  <a:moveTo>
                    <a:pt x="0" y="0"/>
                  </a:moveTo>
                  <a:lnTo>
                    <a:pt x="2672398" y="0"/>
                  </a:lnTo>
                </a:path>
              </a:pathLst>
            </a:custGeom>
            <a:noFill/>
            <a:ln w="28575" cap="sq">
              <a:solidFill>
                <a:srgbClr val="000000"/>
              </a:solidFill>
              <a:prstDash val="solid"/>
              <a:miter/>
            </a:ln>
          </p:spPr>
          <p:txBody>
            <a:bodyPr rtlCol="0" anchor="ctr"/>
            <a:lstStyle/>
            <a:p>
              <a:endParaRPr lang="zh-CN" altLang="en-US"/>
            </a:p>
          </p:txBody>
        </p:sp>
      </p:grpSp>
    </p:spTree>
    <p:extLst>
      <p:ext uri="{BB962C8B-B14F-4D97-AF65-F5344CB8AC3E}">
        <p14:creationId xmlns:p14="http://schemas.microsoft.com/office/powerpoint/2010/main" val="31367075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DEE73-02EB-057E-3A44-6CA2010BBC21}"/>
              </a:ext>
            </a:extLst>
          </p:cNvPr>
          <p:cNvSpPr>
            <a:spLocks noGrp="1"/>
          </p:cNvSpPr>
          <p:nvPr>
            <p:ph type="title"/>
          </p:nvPr>
        </p:nvSpPr>
        <p:spPr/>
        <p:txBody>
          <a:bodyPr/>
          <a:lstStyle/>
          <a:p>
            <a:r>
              <a:rPr lang="en-US" altLang="zh-CN" dirty="0"/>
              <a:t>Improvements over SOTA</a:t>
            </a:r>
            <a:endParaRPr lang="zh-CN" altLang="en-US" dirty="0"/>
          </a:p>
        </p:txBody>
      </p:sp>
      <p:sp>
        <p:nvSpPr>
          <p:cNvPr id="7" name="TextBox 6">
            <a:extLst>
              <a:ext uri="{FF2B5EF4-FFF2-40B4-BE49-F238E27FC236}">
                <a16:creationId xmlns:a16="http://schemas.microsoft.com/office/drawing/2014/main" id="{2B109452-AA48-FA4E-50A5-8CE067ADD06F}"/>
              </a:ext>
            </a:extLst>
          </p:cNvPr>
          <p:cNvSpPr txBox="1"/>
          <p:nvPr/>
        </p:nvSpPr>
        <p:spPr>
          <a:xfrm>
            <a:off x="2052905" y="4643120"/>
            <a:ext cx="1863011" cy="369332"/>
          </a:xfrm>
          <a:prstGeom prst="rect">
            <a:avLst/>
          </a:prstGeom>
          <a:noFill/>
        </p:spPr>
        <p:txBody>
          <a:bodyPr wrap="none" rtlCol="0">
            <a:spAutoFit/>
          </a:bodyPr>
          <a:lstStyle/>
          <a:p>
            <a:r>
              <a:rPr lang="en-US" altLang="zh-CN" dirty="0"/>
              <a:t>SkipNet/ImageNet</a:t>
            </a:r>
            <a:endParaRPr lang="zh-CN" altLang="en-US" dirty="0"/>
          </a:p>
        </p:txBody>
      </p:sp>
      <p:sp>
        <p:nvSpPr>
          <p:cNvPr id="19" name="TextBox 18">
            <a:extLst>
              <a:ext uri="{FF2B5EF4-FFF2-40B4-BE49-F238E27FC236}">
                <a16:creationId xmlns:a16="http://schemas.microsoft.com/office/drawing/2014/main" id="{F2A65BAC-77F8-5978-68C4-55A9B9844C1D}"/>
              </a:ext>
            </a:extLst>
          </p:cNvPr>
          <p:cNvSpPr txBox="1"/>
          <p:nvPr/>
        </p:nvSpPr>
        <p:spPr>
          <a:xfrm>
            <a:off x="7609514" y="4643120"/>
            <a:ext cx="2608406" cy="369332"/>
          </a:xfrm>
          <a:prstGeom prst="rect">
            <a:avLst/>
          </a:prstGeom>
          <a:noFill/>
        </p:spPr>
        <p:txBody>
          <a:bodyPr wrap="none" rtlCol="0">
            <a:spAutoFit/>
          </a:bodyPr>
          <a:lstStyle/>
          <a:p>
            <a:r>
              <a:rPr lang="en-US" altLang="zh-CN" dirty="0"/>
              <a:t>BART/Synthesized Dataset</a:t>
            </a:r>
            <a:endParaRPr lang="zh-CN" altLang="en-US" dirty="0"/>
          </a:p>
        </p:txBody>
      </p:sp>
      <p:sp>
        <p:nvSpPr>
          <p:cNvPr id="20" name="TextBox 19">
            <a:extLst>
              <a:ext uri="{FF2B5EF4-FFF2-40B4-BE49-F238E27FC236}">
                <a16:creationId xmlns:a16="http://schemas.microsoft.com/office/drawing/2014/main" id="{51596739-DC0D-43C4-18A2-ECA4538E2EC7}"/>
              </a:ext>
            </a:extLst>
          </p:cNvPr>
          <p:cNvSpPr txBox="1"/>
          <p:nvPr/>
        </p:nvSpPr>
        <p:spPr>
          <a:xfrm>
            <a:off x="1669146" y="5271993"/>
            <a:ext cx="8853706" cy="954107"/>
          </a:xfrm>
          <a:prstGeom prst="rect">
            <a:avLst/>
          </a:prstGeom>
          <a:noFill/>
        </p:spPr>
        <p:txBody>
          <a:bodyPr wrap="none" rtlCol="0">
            <a:spAutoFit/>
          </a:bodyPr>
          <a:lstStyle/>
          <a:p>
            <a:pPr marL="457200" indent="-457200">
              <a:buFont typeface="Arial" panose="020B0604020202020204" pitchFamily="34" charset="0"/>
              <a:buChar char="•"/>
            </a:pPr>
            <a:r>
              <a:rPr lang="en-US" altLang="zh-CN" sz="2800" dirty="0"/>
              <a:t>Finish</a:t>
            </a:r>
            <a:r>
              <a:rPr lang="en-US" altLang="zh-CN" sz="2800" dirty="0">
                <a:solidFill>
                  <a:schemeClr val="accent6"/>
                </a:solidFill>
                <a:latin typeface="Gill Sans" panose="020B0502020104020203" pitchFamily="34" charset="-79"/>
                <a:cs typeface="Gill Sans" panose="020B0502020104020203" pitchFamily="34" charset="-79"/>
              </a:rPr>
              <a:t> 51-80% </a:t>
            </a:r>
            <a:r>
              <a:rPr lang="en-US" altLang="zh-CN" sz="2800" dirty="0"/>
              <a:t>more requests under tight SLO constraints</a:t>
            </a:r>
          </a:p>
          <a:p>
            <a:pPr marL="457200" indent="-457200">
              <a:buFont typeface="Arial" panose="020B0604020202020204" pitchFamily="34" charset="0"/>
              <a:buChar char="•"/>
            </a:pPr>
            <a:r>
              <a:rPr lang="en-US" altLang="zh-CN" sz="2800" dirty="0"/>
              <a:t>Over </a:t>
            </a:r>
            <a:r>
              <a:rPr lang="en-US" altLang="zh-CN" sz="2800" dirty="0">
                <a:solidFill>
                  <a:schemeClr val="accent6"/>
                </a:solidFill>
                <a:latin typeface="Gill Sans" panose="020B0502020104020203" pitchFamily="34" charset="-79"/>
                <a:cs typeface="Gill Sans" panose="020B0502020104020203" pitchFamily="34" charset="-79"/>
              </a:rPr>
              <a:t>100%</a:t>
            </a:r>
            <a:r>
              <a:rPr lang="en-US" altLang="zh-CN" sz="2800" dirty="0"/>
              <a:t> under more relaxed settings</a:t>
            </a:r>
            <a:endParaRPr lang="zh-CN" altLang="en-US" sz="2800" dirty="0"/>
          </a:p>
        </p:txBody>
      </p:sp>
      <p:graphicFrame>
        <p:nvGraphicFramePr>
          <p:cNvPr id="9" name="Table 8">
            <a:extLst>
              <a:ext uri="{FF2B5EF4-FFF2-40B4-BE49-F238E27FC236}">
                <a16:creationId xmlns:a16="http://schemas.microsoft.com/office/drawing/2014/main" id="{8C977F1E-3632-4ED5-F7FE-C90959C968B0}"/>
              </a:ext>
            </a:extLst>
          </p:cNvPr>
          <p:cNvGraphicFramePr>
            <a:graphicFrameLocks noGrp="1"/>
          </p:cNvGraphicFramePr>
          <p:nvPr>
            <p:extLst>
              <p:ext uri="{D42A27DB-BD31-4B8C-83A1-F6EECF244321}">
                <p14:modId xmlns:p14="http://schemas.microsoft.com/office/powerpoint/2010/main" val="3592052132"/>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
        <p:nvSpPr>
          <p:cNvPr id="10" name="Slide Number Placeholder 4">
            <a:extLst>
              <a:ext uri="{FF2B5EF4-FFF2-40B4-BE49-F238E27FC236}">
                <a16:creationId xmlns:a16="http://schemas.microsoft.com/office/drawing/2014/main" id="{E32E1591-1139-8F7F-37B6-7723FFA00DB2}"/>
              </a:ext>
            </a:extLst>
          </p:cNvPr>
          <p:cNvSpPr>
            <a:spLocks noGrp="1"/>
          </p:cNvSpPr>
          <p:nvPr>
            <p:ph type="sldNum" sz="quarter" idx="12"/>
          </p:nvPr>
        </p:nvSpPr>
        <p:spPr>
          <a:xfrm>
            <a:off x="10558200" y="6426000"/>
            <a:ext cx="937800" cy="432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4BC627-AC99-AB40-AA77-AD4C10984B8E}" type="slidenum">
              <a:rPr kumimoji="0" lang="en-US" sz="1200" b="0" i="0" u="none" strike="noStrike" kern="1200" cap="none" spc="0" normalizeH="0" baseline="0" noProof="0" smtClean="0">
                <a:ln>
                  <a:noFill/>
                </a:ln>
                <a:solidFill>
                  <a:srgbClr val="EEECE1">
                    <a:lumMod val="50000"/>
                  </a:srgbClr>
                </a:solidFill>
                <a:effectLst/>
                <a:uLnTx/>
                <a:uFillTx/>
                <a:latin typeface="Abril Fatface" panose="02000503000000020003"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srgbClr val="EEECE1">
                  <a:lumMod val="50000"/>
                </a:srgbClr>
              </a:solidFill>
              <a:effectLst/>
              <a:uLnTx/>
              <a:uFillTx/>
              <a:latin typeface="Abril Fatface" panose="02000503000000020003" pitchFamily="2" charset="0"/>
              <a:ea typeface="+mn-ea"/>
              <a:cs typeface="+mn-cs"/>
            </a:endParaRPr>
          </a:p>
        </p:txBody>
      </p:sp>
      <p:grpSp>
        <p:nvGrpSpPr>
          <p:cNvPr id="11" name="Group 10">
            <a:extLst>
              <a:ext uri="{FF2B5EF4-FFF2-40B4-BE49-F238E27FC236}">
                <a16:creationId xmlns:a16="http://schemas.microsoft.com/office/drawing/2014/main" id="{68FD9881-7126-C3DA-63E9-27FB452A3C69}"/>
              </a:ext>
            </a:extLst>
          </p:cNvPr>
          <p:cNvGrpSpPr/>
          <p:nvPr/>
        </p:nvGrpSpPr>
        <p:grpSpPr>
          <a:xfrm>
            <a:off x="358662" y="2399213"/>
            <a:ext cx="5367689" cy="2016203"/>
            <a:chOff x="3360942" y="2399213"/>
            <a:chExt cx="5367689" cy="2016203"/>
          </a:xfrm>
        </p:grpSpPr>
        <p:grpSp>
          <p:nvGrpSpPr>
            <p:cNvPr id="13" name="Group 12">
              <a:extLst>
                <a:ext uri="{FF2B5EF4-FFF2-40B4-BE49-F238E27FC236}">
                  <a16:creationId xmlns:a16="http://schemas.microsoft.com/office/drawing/2014/main" id="{E1F0A440-2ADF-8C91-C853-89B6FC288C2E}"/>
                </a:ext>
              </a:extLst>
            </p:cNvPr>
            <p:cNvGrpSpPr>
              <a:grpSpLocks/>
            </p:cNvGrpSpPr>
            <p:nvPr/>
          </p:nvGrpSpPr>
          <p:grpSpPr>
            <a:xfrm>
              <a:off x="3360942" y="3745620"/>
              <a:ext cx="2542684" cy="669796"/>
              <a:chOff x="3360942" y="3745620"/>
              <a:chExt cx="2542684" cy="669796"/>
            </a:xfrm>
          </p:grpSpPr>
          <p:sp>
            <p:nvSpPr>
              <p:cNvPr id="152" name="TextBox 151">
                <a:extLst>
                  <a:ext uri="{FF2B5EF4-FFF2-40B4-BE49-F238E27FC236}">
                    <a16:creationId xmlns:a16="http://schemas.microsoft.com/office/drawing/2014/main" id="{B58563D8-A5F5-B1A2-E72A-D36EA105FFEB}"/>
                  </a:ext>
                </a:extLst>
              </p:cNvPr>
              <p:cNvSpPr txBox="1">
                <a:spLocks/>
              </p:cNvSpPr>
              <p:nvPr/>
            </p:nvSpPr>
            <p:spPr>
              <a:xfrm>
                <a:off x="3360942" y="4046084"/>
                <a:ext cx="2542684" cy="369332"/>
              </a:xfrm>
              <a:prstGeom prst="rect">
                <a:avLst/>
              </a:prstGeom>
              <a:noFill/>
            </p:spPr>
            <p:txBody>
              <a:bodyPr wrap="none" rtlCol="0">
                <a:spAutoFit/>
              </a:bodyPr>
              <a:lstStyle/>
              <a:p>
                <a:pPr algn="ctr"/>
                <a:r>
                  <a:rPr lang="en-US" altLang="zh-CN" dirty="0"/>
                  <a:t>Incoming Exec. Time (ms)</a:t>
                </a:r>
                <a:endParaRPr lang="zh-CN" altLang="en-US" dirty="0"/>
              </a:p>
            </p:txBody>
          </p:sp>
          <mc:AlternateContent xmlns:mc="http://schemas.openxmlformats.org/markup-compatibility/2006" xmlns:a14="http://schemas.microsoft.com/office/drawing/2010/main">
            <mc:Choice Requires="a14">
              <p:sp>
                <p:nvSpPr>
                  <p:cNvPr id="153" name="TextBox 152">
                    <a:extLst>
                      <a:ext uri="{FF2B5EF4-FFF2-40B4-BE49-F238E27FC236}">
                        <a16:creationId xmlns:a16="http://schemas.microsoft.com/office/drawing/2014/main" id="{91275468-54A8-DDB3-663A-7B2D03B967B2}"/>
                      </a:ext>
                    </a:extLst>
                  </p:cNvPr>
                  <p:cNvSpPr txBox="1">
                    <a:spLocks/>
                  </p:cNvSpPr>
                  <p:nvPr/>
                </p:nvSpPr>
                <p:spPr>
                  <a:xfrm>
                    <a:off x="4254378" y="3751261"/>
                    <a:ext cx="51167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i="1" dirty="0">
                              <a:latin typeface="Cambria Math" panose="02040503050406030204" pitchFamily="18" charset="0"/>
                            </a:rPr>
                            <m:t>2</m:t>
                          </m:r>
                          <m:r>
                            <a:rPr lang="en-US" altLang="zh-CN" sz="1600" b="0" i="1" dirty="0" smtClean="0">
                              <a:latin typeface="Cambria Math" panose="02040503050406030204" pitchFamily="18" charset="0"/>
                            </a:rPr>
                            <m:t>.</m:t>
                          </m:r>
                          <m:r>
                            <a:rPr lang="en-US" altLang="zh-CN" sz="1600" b="0" i="0" dirty="0" smtClean="0">
                              <a:latin typeface="Cambria Math" panose="02040503050406030204" pitchFamily="18" charset="0"/>
                            </a:rPr>
                            <m:t>5</m:t>
                          </m:r>
                        </m:oMath>
                      </m:oMathPara>
                    </a14:m>
                    <a:endParaRPr lang="zh-CN" altLang="en-US" sz="1600" dirty="0"/>
                  </a:p>
                </p:txBody>
              </p:sp>
            </mc:Choice>
            <mc:Fallback xmlns="">
              <p:sp>
                <p:nvSpPr>
                  <p:cNvPr id="153" name="TextBox 152">
                    <a:extLst>
                      <a:ext uri="{FF2B5EF4-FFF2-40B4-BE49-F238E27FC236}">
                        <a16:creationId xmlns:a16="http://schemas.microsoft.com/office/drawing/2014/main" id="{91275468-54A8-DDB3-663A-7B2D03B967B2}"/>
                      </a:ext>
                    </a:extLst>
                  </p:cNvPr>
                  <p:cNvSpPr txBox="1">
                    <a:spLocks noRot="1" noChangeAspect="1" noMove="1" noResize="1" noEditPoints="1" noAdjustHandles="1" noChangeArrowheads="1" noChangeShapeType="1" noTextEdit="1"/>
                  </p:cNvSpPr>
                  <p:nvPr/>
                </p:nvSpPr>
                <p:spPr>
                  <a:xfrm>
                    <a:off x="4254378" y="3751261"/>
                    <a:ext cx="511679" cy="33855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9EECAFBB-5514-6228-0574-E0B5117698F7}"/>
                      </a:ext>
                    </a:extLst>
                  </p:cNvPr>
                  <p:cNvSpPr txBox="1">
                    <a:spLocks/>
                  </p:cNvSpPr>
                  <p:nvPr/>
                </p:nvSpPr>
                <p:spPr>
                  <a:xfrm>
                    <a:off x="4528409" y="3746546"/>
                    <a:ext cx="51167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0" dirty="0" smtClean="0">
                              <a:latin typeface="Cambria Math" panose="02040503050406030204" pitchFamily="18" charset="0"/>
                            </a:rPr>
                            <m:t>5.0</m:t>
                          </m:r>
                        </m:oMath>
                      </m:oMathPara>
                    </a14:m>
                    <a:endParaRPr lang="zh-CN" altLang="en-US" sz="1600" dirty="0"/>
                  </a:p>
                </p:txBody>
              </p:sp>
            </mc:Choice>
            <mc:Fallback xmlns="">
              <p:sp>
                <p:nvSpPr>
                  <p:cNvPr id="154" name="TextBox 153">
                    <a:extLst>
                      <a:ext uri="{FF2B5EF4-FFF2-40B4-BE49-F238E27FC236}">
                        <a16:creationId xmlns:a16="http://schemas.microsoft.com/office/drawing/2014/main" id="{9EECAFBB-5514-6228-0574-E0B5117698F7}"/>
                      </a:ext>
                    </a:extLst>
                  </p:cNvPr>
                  <p:cNvSpPr txBox="1">
                    <a:spLocks noRot="1" noChangeAspect="1" noMove="1" noResize="1" noEditPoints="1" noAdjustHandles="1" noChangeArrowheads="1" noChangeShapeType="1" noTextEdit="1"/>
                  </p:cNvSpPr>
                  <p:nvPr/>
                </p:nvSpPr>
                <p:spPr>
                  <a:xfrm>
                    <a:off x="4528409" y="3746546"/>
                    <a:ext cx="511679" cy="33855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C1FD9396-3A29-7AB4-249A-9463DDE237BF}"/>
                      </a:ext>
                    </a:extLst>
                  </p:cNvPr>
                  <p:cNvSpPr txBox="1">
                    <a:spLocks/>
                  </p:cNvSpPr>
                  <p:nvPr/>
                </p:nvSpPr>
                <p:spPr>
                  <a:xfrm>
                    <a:off x="4795810" y="3745620"/>
                    <a:ext cx="51167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0" dirty="0" smtClean="0">
                              <a:latin typeface="Cambria Math" panose="02040503050406030204" pitchFamily="18" charset="0"/>
                            </a:rPr>
                            <m:t>7.5</m:t>
                          </m:r>
                        </m:oMath>
                      </m:oMathPara>
                    </a14:m>
                    <a:endParaRPr lang="zh-CN" altLang="en-US" sz="1600" dirty="0"/>
                  </a:p>
                </p:txBody>
              </p:sp>
            </mc:Choice>
            <mc:Fallback xmlns="">
              <p:sp>
                <p:nvSpPr>
                  <p:cNvPr id="155" name="TextBox 154">
                    <a:extLst>
                      <a:ext uri="{FF2B5EF4-FFF2-40B4-BE49-F238E27FC236}">
                        <a16:creationId xmlns:a16="http://schemas.microsoft.com/office/drawing/2014/main" id="{C1FD9396-3A29-7AB4-249A-9463DDE237BF}"/>
                      </a:ext>
                    </a:extLst>
                  </p:cNvPr>
                  <p:cNvSpPr txBox="1">
                    <a:spLocks noRot="1" noChangeAspect="1" noMove="1" noResize="1" noEditPoints="1" noAdjustHandles="1" noChangeArrowheads="1" noChangeShapeType="1" noTextEdit="1"/>
                  </p:cNvSpPr>
                  <p:nvPr/>
                </p:nvSpPr>
                <p:spPr>
                  <a:xfrm>
                    <a:off x="4795810" y="3745620"/>
                    <a:ext cx="511679" cy="338554"/>
                  </a:xfrm>
                  <a:prstGeom prst="rect">
                    <a:avLst/>
                  </a:prstGeom>
                  <a:blipFill>
                    <a:blip r:embed="rId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4E0DD53-11F1-8A8C-ECCD-B6749165B809}"/>
                    </a:ext>
                  </a:extLst>
                </p:cNvPr>
                <p:cNvSpPr txBox="1">
                  <a:spLocks/>
                </p:cNvSpPr>
                <p:nvPr/>
              </p:nvSpPr>
              <p:spPr>
                <a:xfrm>
                  <a:off x="6755449" y="4040027"/>
                  <a:ext cx="1260281" cy="369332"/>
                </a:xfrm>
                <a:prstGeom prst="rect">
                  <a:avLst/>
                </a:prstGeom>
                <a:noFill/>
              </p:spPr>
              <p:txBody>
                <a:bodyPr wrap="none" rtlCol="0">
                  <a:spAutoFit/>
                </a:bodyPr>
                <a:lstStyle/>
                <a:p>
                  <a:r>
                    <a:rPr lang="en-US" altLang="zh-CN" dirty="0"/>
                    <a:t>SLO(</a:t>
                  </a:r>
                  <a14:m>
                    <m:oMath xmlns:m="http://schemas.openxmlformats.org/officeDocument/2006/math">
                      <m:r>
                        <a:rPr lang="en-US" altLang="zh-CN" b="0" i="1" dirty="0" smtClean="0">
                          <a:latin typeface="Cambria Math" panose="02040503050406030204" pitchFamily="18" charset="0"/>
                          <a:ea typeface="Cambria Math" panose="02040503050406030204" pitchFamily="18" charset="0"/>
                        </a:rPr>
                        <m:t>×</m:t>
                      </m:r>
                    </m:oMath>
                  </a14:m>
                  <a:r>
                    <a:rPr lang="en-US" altLang="zh-CN" dirty="0"/>
                    <a:t>P99)</a:t>
                  </a:r>
                  <a:endParaRPr lang="zh-CN" altLang="en-US" dirty="0"/>
                </a:p>
              </p:txBody>
            </p:sp>
          </mc:Choice>
          <mc:Fallback xmlns="">
            <p:sp>
              <p:nvSpPr>
                <p:cNvPr id="14" name="TextBox 13">
                  <a:extLst>
                    <a:ext uri="{FF2B5EF4-FFF2-40B4-BE49-F238E27FC236}">
                      <a16:creationId xmlns:a16="http://schemas.microsoft.com/office/drawing/2014/main" id="{A4E0DD53-11F1-8A8C-ECCD-B6749165B809}"/>
                    </a:ext>
                  </a:extLst>
                </p:cNvPr>
                <p:cNvSpPr txBox="1">
                  <a:spLocks noRot="1" noChangeAspect="1" noMove="1" noResize="1" noEditPoints="1" noAdjustHandles="1" noChangeArrowheads="1" noChangeShapeType="1" noTextEdit="1"/>
                </p:cNvSpPr>
                <p:nvPr/>
              </p:nvSpPr>
              <p:spPr>
                <a:xfrm>
                  <a:off x="6755449" y="4040027"/>
                  <a:ext cx="1260281" cy="369332"/>
                </a:xfrm>
                <a:prstGeom prst="rect">
                  <a:avLst/>
                </a:prstGeom>
                <a:blipFill>
                  <a:blip r:embed="rId7"/>
                  <a:stretch>
                    <a:fillRect l="-4369" t="-8333" r="-4369" b="-2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764077F-0353-4061-E07F-9C1097C7DBA4}"/>
                    </a:ext>
                  </a:extLst>
                </p:cNvPr>
                <p:cNvSpPr txBox="1">
                  <a:spLocks/>
                </p:cNvSpPr>
                <p:nvPr/>
              </p:nvSpPr>
              <p:spPr>
                <a:xfrm>
                  <a:off x="8125666" y="3746546"/>
                  <a:ext cx="54765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5</m:t>
                        </m:r>
                        <m:r>
                          <a:rPr lang="en-US" altLang="zh-CN" sz="1600" b="0" i="1" dirty="0" smtClean="0">
                            <a:latin typeface="Cambria Math" panose="02040503050406030204" pitchFamily="18" charset="0"/>
                            <a:ea typeface="Cambria Math" panose="02040503050406030204" pitchFamily="18" charset="0"/>
                          </a:rPr>
                          <m:t>×</m:t>
                        </m:r>
                      </m:oMath>
                    </m:oMathPara>
                  </a14:m>
                  <a:endParaRPr lang="zh-CN" altLang="en-US" sz="1600" dirty="0"/>
                </a:p>
              </p:txBody>
            </p:sp>
          </mc:Choice>
          <mc:Fallback xmlns="">
            <p:sp>
              <p:nvSpPr>
                <p:cNvPr id="15" name="TextBox 14">
                  <a:extLst>
                    <a:ext uri="{FF2B5EF4-FFF2-40B4-BE49-F238E27FC236}">
                      <a16:creationId xmlns:a16="http://schemas.microsoft.com/office/drawing/2014/main" id="{D764077F-0353-4061-E07F-9C1097C7DBA4}"/>
                    </a:ext>
                  </a:extLst>
                </p:cNvPr>
                <p:cNvSpPr txBox="1">
                  <a:spLocks noRot="1" noChangeAspect="1" noMove="1" noResize="1" noEditPoints="1" noAdjustHandles="1" noChangeArrowheads="1" noChangeShapeType="1" noTextEdit="1"/>
                </p:cNvSpPr>
                <p:nvPr/>
              </p:nvSpPr>
              <p:spPr>
                <a:xfrm>
                  <a:off x="8125666" y="3746546"/>
                  <a:ext cx="547650" cy="33855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90045EA-EE77-E008-5EC2-5463469E9F36}"/>
                    </a:ext>
                  </a:extLst>
                </p:cNvPr>
                <p:cNvSpPr txBox="1">
                  <a:spLocks/>
                </p:cNvSpPr>
                <p:nvPr/>
              </p:nvSpPr>
              <p:spPr>
                <a:xfrm>
                  <a:off x="7619537" y="3746546"/>
                  <a:ext cx="54765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4</m:t>
                        </m:r>
                        <m:r>
                          <a:rPr lang="en-US" altLang="zh-CN" sz="1600" b="0" i="1" dirty="0" smtClean="0">
                            <a:latin typeface="Cambria Math" panose="02040503050406030204" pitchFamily="18" charset="0"/>
                            <a:ea typeface="Cambria Math" panose="02040503050406030204" pitchFamily="18" charset="0"/>
                          </a:rPr>
                          <m:t>×</m:t>
                        </m:r>
                      </m:oMath>
                    </m:oMathPara>
                  </a14:m>
                  <a:endParaRPr lang="zh-CN" altLang="en-US" sz="1600" dirty="0"/>
                </a:p>
              </p:txBody>
            </p:sp>
          </mc:Choice>
          <mc:Fallback xmlns="">
            <p:sp>
              <p:nvSpPr>
                <p:cNvPr id="16" name="TextBox 15">
                  <a:extLst>
                    <a:ext uri="{FF2B5EF4-FFF2-40B4-BE49-F238E27FC236}">
                      <a16:creationId xmlns:a16="http://schemas.microsoft.com/office/drawing/2014/main" id="{C90045EA-EE77-E008-5EC2-5463469E9F36}"/>
                    </a:ext>
                  </a:extLst>
                </p:cNvPr>
                <p:cNvSpPr txBox="1">
                  <a:spLocks noRot="1" noChangeAspect="1" noMove="1" noResize="1" noEditPoints="1" noAdjustHandles="1" noChangeArrowheads="1" noChangeShapeType="1" noTextEdit="1"/>
                </p:cNvSpPr>
                <p:nvPr/>
              </p:nvSpPr>
              <p:spPr>
                <a:xfrm>
                  <a:off x="7619537" y="3746546"/>
                  <a:ext cx="547650" cy="338554"/>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CEFFC25-CB5A-889A-A5BF-D54BD839D368}"/>
                    </a:ext>
                  </a:extLst>
                </p:cNvPr>
                <p:cNvSpPr txBox="1">
                  <a:spLocks/>
                </p:cNvSpPr>
                <p:nvPr/>
              </p:nvSpPr>
              <p:spPr>
                <a:xfrm>
                  <a:off x="7122431" y="3746546"/>
                  <a:ext cx="54765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3</m:t>
                        </m:r>
                        <m:r>
                          <a:rPr lang="en-US" altLang="zh-CN" sz="1600" b="0" i="1" dirty="0" smtClean="0">
                            <a:latin typeface="Cambria Math" panose="02040503050406030204" pitchFamily="18" charset="0"/>
                            <a:ea typeface="Cambria Math" panose="02040503050406030204" pitchFamily="18" charset="0"/>
                          </a:rPr>
                          <m:t>×</m:t>
                        </m:r>
                      </m:oMath>
                    </m:oMathPara>
                  </a14:m>
                  <a:endParaRPr lang="zh-CN" altLang="en-US" sz="1600" dirty="0"/>
                </a:p>
              </p:txBody>
            </p:sp>
          </mc:Choice>
          <mc:Fallback xmlns="">
            <p:sp>
              <p:nvSpPr>
                <p:cNvPr id="17" name="TextBox 16">
                  <a:extLst>
                    <a:ext uri="{FF2B5EF4-FFF2-40B4-BE49-F238E27FC236}">
                      <a16:creationId xmlns:a16="http://schemas.microsoft.com/office/drawing/2014/main" id="{CCEFFC25-CB5A-889A-A5BF-D54BD839D368}"/>
                    </a:ext>
                  </a:extLst>
                </p:cNvPr>
                <p:cNvSpPr txBox="1">
                  <a:spLocks noRot="1" noChangeAspect="1" noMove="1" noResize="1" noEditPoints="1" noAdjustHandles="1" noChangeArrowheads="1" noChangeShapeType="1" noTextEdit="1"/>
                </p:cNvSpPr>
                <p:nvPr/>
              </p:nvSpPr>
              <p:spPr>
                <a:xfrm>
                  <a:off x="7122431" y="3746546"/>
                  <a:ext cx="547650" cy="338554"/>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9259B29-301E-F2ED-7032-6E22BBD822FD}"/>
                    </a:ext>
                  </a:extLst>
                </p:cNvPr>
                <p:cNvSpPr txBox="1">
                  <a:spLocks/>
                </p:cNvSpPr>
                <p:nvPr/>
              </p:nvSpPr>
              <p:spPr>
                <a:xfrm>
                  <a:off x="6616302" y="3746546"/>
                  <a:ext cx="54765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2</m:t>
                        </m:r>
                        <m:r>
                          <a:rPr lang="en-US" altLang="zh-CN" sz="1600" b="0" i="1" dirty="0" smtClean="0">
                            <a:latin typeface="Cambria Math" panose="02040503050406030204" pitchFamily="18" charset="0"/>
                            <a:ea typeface="Cambria Math" panose="02040503050406030204" pitchFamily="18" charset="0"/>
                          </a:rPr>
                          <m:t>×</m:t>
                        </m:r>
                      </m:oMath>
                    </m:oMathPara>
                  </a14:m>
                  <a:endParaRPr lang="zh-CN" altLang="en-US" sz="1600" dirty="0"/>
                </a:p>
              </p:txBody>
            </p:sp>
          </mc:Choice>
          <mc:Fallback xmlns="">
            <p:sp>
              <p:nvSpPr>
                <p:cNvPr id="21" name="TextBox 20">
                  <a:extLst>
                    <a:ext uri="{FF2B5EF4-FFF2-40B4-BE49-F238E27FC236}">
                      <a16:creationId xmlns:a16="http://schemas.microsoft.com/office/drawing/2014/main" id="{89259B29-301E-F2ED-7032-6E22BBD822FD}"/>
                    </a:ext>
                  </a:extLst>
                </p:cNvPr>
                <p:cNvSpPr txBox="1">
                  <a:spLocks noRot="1" noChangeAspect="1" noMove="1" noResize="1" noEditPoints="1" noAdjustHandles="1" noChangeArrowheads="1" noChangeShapeType="1" noTextEdit="1"/>
                </p:cNvSpPr>
                <p:nvPr/>
              </p:nvSpPr>
              <p:spPr>
                <a:xfrm>
                  <a:off x="6616302" y="3746546"/>
                  <a:ext cx="547650" cy="338554"/>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C8B6189-E011-08B2-CCE0-E40A75A78E00}"/>
                    </a:ext>
                  </a:extLst>
                </p:cNvPr>
                <p:cNvSpPr txBox="1">
                  <a:spLocks/>
                </p:cNvSpPr>
                <p:nvPr/>
              </p:nvSpPr>
              <p:spPr>
                <a:xfrm>
                  <a:off x="6026178" y="3746546"/>
                  <a:ext cx="70314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1.5</m:t>
                        </m:r>
                        <m:r>
                          <a:rPr lang="en-US" altLang="zh-CN" sz="1600" b="0" i="1" dirty="0" smtClean="0">
                            <a:latin typeface="Cambria Math" panose="02040503050406030204" pitchFamily="18" charset="0"/>
                            <a:ea typeface="Cambria Math" panose="02040503050406030204" pitchFamily="18" charset="0"/>
                          </a:rPr>
                          <m:t>×</m:t>
                        </m:r>
                      </m:oMath>
                    </m:oMathPara>
                  </a14:m>
                  <a:endParaRPr lang="zh-CN" altLang="en-US" sz="1600" dirty="0"/>
                </a:p>
              </p:txBody>
            </p:sp>
          </mc:Choice>
          <mc:Fallback xmlns="">
            <p:sp>
              <p:nvSpPr>
                <p:cNvPr id="22" name="TextBox 21">
                  <a:extLst>
                    <a:ext uri="{FF2B5EF4-FFF2-40B4-BE49-F238E27FC236}">
                      <a16:creationId xmlns:a16="http://schemas.microsoft.com/office/drawing/2014/main" id="{3C8B6189-E011-08B2-CCE0-E40A75A78E00}"/>
                    </a:ext>
                  </a:extLst>
                </p:cNvPr>
                <p:cNvSpPr txBox="1">
                  <a:spLocks noRot="1" noChangeAspect="1" noMove="1" noResize="1" noEditPoints="1" noAdjustHandles="1" noChangeArrowheads="1" noChangeShapeType="1" noTextEdit="1"/>
                </p:cNvSpPr>
                <p:nvPr/>
              </p:nvSpPr>
              <p:spPr>
                <a:xfrm>
                  <a:off x="6026178" y="3746546"/>
                  <a:ext cx="703141" cy="338554"/>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C325EC4-6F1F-476A-73A2-4D45AFDAC99A}"/>
                    </a:ext>
                  </a:extLst>
                </p:cNvPr>
                <p:cNvSpPr txBox="1">
                  <a:spLocks/>
                </p:cNvSpPr>
                <p:nvPr/>
              </p:nvSpPr>
              <p:spPr>
                <a:xfrm>
                  <a:off x="5462662" y="3502325"/>
                  <a:ext cx="51167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i="1" dirty="0">
                            <a:latin typeface="Cambria Math" panose="02040503050406030204" pitchFamily="18" charset="0"/>
                          </a:rPr>
                          <m:t>0</m:t>
                        </m:r>
                        <m:r>
                          <a:rPr lang="en-US" altLang="zh-CN" sz="1600" b="0" i="1" dirty="0" smtClean="0">
                            <a:latin typeface="Cambria Math" panose="02040503050406030204" pitchFamily="18" charset="0"/>
                          </a:rPr>
                          <m:t>.0</m:t>
                        </m:r>
                      </m:oMath>
                    </m:oMathPara>
                  </a14:m>
                  <a:endParaRPr lang="zh-CN" altLang="en-US" sz="1600" dirty="0"/>
                </a:p>
              </p:txBody>
            </p:sp>
          </mc:Choice>
          <mc:Fallback xmlns="">
            <p:sp>
              <p:nvSpPr>
                <p:cNvPr id="23" name="TextBox 22">
                  <a:extLst>
                    <a:ext uri="{FF2B5EF4-FFF2-40B4-BE49-F238E27FC236}">
                      <a16:creationId xmlns:a16="http://schemas.microsoft.com/office/drawing/2014/main" id="{3C325EC4-6F1F-476A-73A2-4D45AFDAC99A}"/>
                    </a:ext>
                  </a:extLst>
                </p:cNvPr>
                <p:cNvSpPr txBox="1">
                  <a:spLocks noRot="1" noChangeAspect="1" noMove="1" noResize="1" noEditPoints="1" noAdjustHandles="1" noChangeArrowheads="1" noChangeShapeType="1" noTextEdit="1"/>
                </p:cNvSpPr>
                <p:nvPr/>
              </p:nvSpPr>
              <p:spPr>
                <a:xfrm>
                  <a:off x="5462662" y="3502325"/>
                  <a:ext cx="511679" cy="338554"/>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3D90911-BD12-B74B-4570-D2D2A93AA238}"/>
                    </a:ext>
                  </a:extLst>
                </p:cNvPr>
                <p:cNvSpPr txBox="1">
                  <a:spLocks/>
                </p:cNvSpPr>
                <p:nvPr/>
              </p:nvSpPr>
              <p:spPr>
                <a:xfrm>
                  <a:off x="5461337" y="2994623"/>
                  <a:ext cx="51167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latin typeface="Cambria Math" panose="02040503050406030204" pitchFamily="18" charset="0"/>
                          </a:rPr>
                          <m:t>0</m:t>
                        </m:r>
                        <m:r>
                          <a:rPr lang="en-US" altLang="zh-CN" sz="1600" b="0" i="1" dirty="0" smtClean="0">
                            <a:latin typeface="Cambria Math" panose="02040503050406030204" pitchFamily="18" charset="0"/>
                          </a:rPr>
                          <m:t>.</m:t>
                        </m:r>
                        <m:r>
                          <a:rPr lang="en-US" altLang="zh-CN" sz="1600" b="0" i="0" dirty="0" smtClean="0">
                            <a:latin typeface="Cambria Math" panose="02040503050406030204" pitchFamily="18" charset="0"/>
                          </a:rPr>
                          <m:t>5</m:t>
                        </m:r>
                      </m:oMath>
                    </m:oMathPara>
                  </a14:m>
                  <a:endParaRPr lang="zh-CN" altLang="en-US" sz="1600" dirty="0"/>
                </a:p>
              </p:txBody>
            </p:sp>
          </mc:Choice>
          <mc:Fallback xmlns="">
            <p:sp>
              <p:nvSpPr>
                <p:cNvPr id="24" name="TextBox 23">
                  <a:extLst>
                    <a:ext uri="{FF2B5EF4-FFF2-40B4-BE49-F238E27FC236}">
                      <a16:creationId xmlns:a16="http://schemas.microsoft.com/office/drawing/2014/main" id="{93D90911-BD12-B74B-4570-D2D2A93AA238}"/>
                    </a:ext>
                  </a:extLst>
                </p:cNvPr>
                <p:cNvSpPr txBox="1">
                  <a:spLocks noRot="1" noChangeAspect="1" noMove="1" noResize="1" noEditPoints="1" noAdjustHandles="1" noChangeArrowheads="1" noChangeShapeType="1" noTextEdit="1"/>
                </p:cNvSpPr>
                <p:nvPr/>
              </p:nvSpPr>
              <p:spPr>
                <a:xfrm>
                  <a:off x="5461337" y="2994623"/>
                  <a:ext cx="511679" cy="338554"/>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B9BF72C-3D1D-3FFC-A8DF-3B1D91AF78AD}"/>
                    </a:ext>
                  </a:extLst>
                </p:cNvPr>
                <p:cNvSpPr txBox="1">
                  <a:spLocks/>
                </p:cNvSpPr>
                <p:nvPr/>
              </p:nvSpPr>
              <p:spPr>
                <a:xfrm>
                  <a:off x="5462759" y="2493214"/>
                  <a:ext cx="51167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1.</m:t>
                        </m:r>
                        <m:r>
                          <a:rPr lang="en-US" altLang="zh-CN" sz="1600" i="1" dirty="0" smtClean="0">
                            <a:latin typeface="Cambria Math" panose="02040503050406030204" pitchFamily="18" charset="0"/>
                          </a:rPr>
                          <m:t>0</m:t>
                        </m:r>
                      </m:oMath>
                    </m:oMathPara>
                  </a14:m>
                  <a:endParaRPr lang="zh-CN" altLang="en-US" sz="1600" dirty="0"/>
                </a:p>
              </p:txBody>
            </p:sp>
          </mc:Choice>
          <mc:Fallback xmlns="">
            <p:sp>
              <p:nvSpPr>
                <p:cNvPr id="25" name="TextBox 24">
                  <a:extLst>
                    <a:ext uri="{FF2B5EF4-FFF2-40B4-BE49-F238E27FC236}">
                      <a16:creationId xmlns:a16="http://schemas.microsoft.com/office/drawing/2014/main" id="{FB9BF72C-3D1D-3FFC-A8DF-3B1D91AF78AD}"/>
                    </a:ext>
                  </a:extLst>
                </p:cNvPr>
                <p:cNvSpPr txBox="1">
                  <a:spLocks noRot="1" noChangeAspect="1" noMove="1" noResize="1" noEditPoints="1" noAdjustHandles="1" noChangeArrowheads="1" noChangeShapeType="1" noTextEdit="1"/>
                </p:cNvSpPr>
                <p:nvPr/>
              </p:nvSpPr>
              <p:spPr>
                <a:xfrm>
                  <a:off x="5462759" y="2493214"/>
                  <a:ext cx="511679" cy="338554"/>
                </a:xfrm>
                <a:prstGeom prst="rect">
                  <a:avLst/>
                </a:prstGeom>
                <a:blipFill>
                  <a:blip r:embed="rId15"/>
                  <a:stretch>
                    <a:fillRect/>
                  </a:stretch>
                </a:blipFill>
              </p:spPr>
              <p:txBody>
                <a:bodyPr/>
                <a:lstStyle/>
                <a:p>
                  <a:r>
                    <a:rPr lang="zh-CN" altLang="en-US">
                      <a:noFill/>
                    </a:rPr>
                    <a:t> </a:t>
                  </a:r>
                </a:p>
              </p:txBody>
            </p:sp>
          </mc:Fallback>
        </mc:AlternateContent>
        <p:sp>
          <p:nvSpPr>
            <p:cNvPr id="26" name="TextBox 25">
              <a:extLst>
                <a:ext uri="{FF2B5EF4-FFF2-40B4-BE49-F238E27FC236}">
                  <a16:creationId xmlns:a16="http://schemas.microsoft.com/office/drawing/2014/main" id="{05135980-48D2-8AFC-BC20-9C16AB054400}"/>
                </a:ext>
              </a:extLst>
            </p:cNvPr>
            <p:cNvSpPr txBox="1">
              <a:spLocks/>
            </p:cNvSpPr>
            <p:nvPr/>
          </p:nvSpPr>
          <p:spPr>
            <a:xfrm>
              <a:off x="5172537" y="2620297"/>
              <a:ext cx="461665" cy="1063753"/>
            </a:xfrm>
            <a:prstGeom prst="rect">
              <a:avLst/>
            </a:prstGeom>
            <a:noFill/>
          </p:spPr>
          <p:txBody>
            <a:bodyPr vert="vert270" wrap="none" rtlCol="0">
              <a:spAutoFit/>
            </a:bodyPr>
            <a:lstStyle/>
            <a:p>
              <a:r>
                <a:rPr lang="en-US" altLang="zh-CN" dirty="0"/>
                <a:t>Finish Rate</a:t>
              </a:r>
              <a:endParaRPr lang="zh-CN" altLang="en-US" dirty="0"/>
            </a:p>
          </p:txBody>
        </p:sp>
        <p:grpSp>
          <p:nvGrpSpPr>
            <p:cNvPr id="27" name="Group 26">
              <a:extLst>
                <a:ext uri="{FF2B5EF4-FFF2-40B4-BE49-F238E27FC236}">
                  <a16:creationId xmlns:a16="http://schemas.microsoft.com/office/drawing/2014/main" id="{3CA4AF47-4C06-8EFB-D136-9920FA412EB5}"/>
                </a:ext>
              </a:extLst>
            </p:cNvPr>
            <p:cNvGrpSpPr/>
            <p:nvPr/>
          </p:nvGrpSpPr>
          <p:grpSpPr>
            <a:xfrm>
              <a:off x="4348849" y="2612039"/>
              <a:ext cx="809817" cy="1081310"/>
              <a:chOff x="4348849" y="2612039"/>
              <a:chExt cx="809817" cy="1081310"/>
            </a:xfrm>
            <a:solidFill>
              <a:schemeClr val="bg2"/>
            </a:solidFill>
          </p:grpSpPr>
          <p:sp>
            <p:nvSpPr>
              <p:cNvPr id="132" name="Freeform: Shape 131">
                <a:extLst>
                  <a:ext uri="{FF2B5EF4-FFF2-40B4-BE49-F238E27FC236}">
                    <a16:creationId xmlns:a16="http://schemas.microsoft.com/office/drawing/2014/main" id="{17E57EFF-4E09-3258-B199-7AB58586BDB9}"/>
                  </a:ext>
                </a:extLst>
              </p:cNvPr>
              <p:cNvSpPr/>
              <p:nvPr/>
            </p:nvSpPr>
            <p:spPr>
              <a:xfrm>
                <a:off x="4348849" y="3466860"/>
                <a:ext cx="40490" cy="204052"/>
              </a:xfrm>
              <a:custGeom>
                <a:avLst/>
                <a:gdLst>
                  <a:gd name="connsiteX0" fmla="*/ 0 w 40490"/>
                  <a:gd name="connsiteY0" fmla="*/ 204053 h 204052"/>
                  <a:gd name="connsiteX1" fmla="*/ 40490 w 40490"/>
                  <a:gd name="connsiteY1" fmla="*/ 204053 h 204052"/>
                  <a:gd name="connsiteX2" fmla="*/ 40490 w 40490"/>
                  <a:gd name="connsiteY2" fmla="*/ 0 h 204052"/>
                  <a:gd name="connsiteX3" fmla="*/ 0 w 40490"/>
                  <a:gd name="connsiteY3" fmla="*/ 0 h 204052"/>
                </a:gdLst>
                <a:ahLst/>
                <a:cxnLst>
                  <a:cxn ang="0">
                    <a:pos x="connsiteX0" y="connsiteY0"/>
                  </a:cxn>
                  <a:cxn ang="0">
                    <a:pos x="connsiteX1" y="connsiteY1"/>
                  </a:cxn>
                  <a:cxn ang="0">
                    <a:pos x="connsiteX2" y="connsiteY2"/>
                  </a:cxn>
                  <a:cxn ang="0">
                    <a:pos x="connsiteX3" y="connsiteY3"/>
                  </a:cxn>
                </a:cxnLst>
                <a:rect l="l" t="t" r="r" b="b"/>
                <a:pathLst>
                  <a:path w="40490" h="204052">
                    <a:moveTo>
                      <a:pt x="0" y="204053"/>
                    </a:moveTo>
                    <a:lnTo>
                      <a:pt x="40490" y="204053"/>
                    </a:lnTo>
                    <a:lnTo>
                      <a:pt x="40490"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133" name="Freeform: Shape 132">
                <a:extLst>
                  <a:ext uri="{FF2B5EF4-FFF2-40B4-BE49-F238E27FC236}">
                    <a16:creationId xmlns:a16="http://schemas.microsoft.com/office/drawing/2014/main" id="{1D4A160D-8BA9-BACB-AF6C-5445BE808F60}"/>
                  </a:ext>
                </a:extLst>
              </p:cNvPr>
              <p:cNvSpPr/>
              <p:nvPr/>
            </p:nvSpPr>
            <p:spPr>
              <a:xfrm>
                <a:off x="4389339" y="2628584"/>
                <a:ext cx="40490" cy="1042329"/>
              </a:xfrm>
              <a:custGeom>
                <a:avLst/>
                <a:gdLst>
                  <a:gd name="connsiteX0" fmla="*/ 0 w 40490"/>
                  <a:gd name="connsiteY0" fmla="*/ 1042329 h 1042329"/>
                  <a:gd name="connsiteX1" fmla="*/ 40490 w 40490"/>
                  <a:gd name="connsiteY1" fmla="*/ 1042329 h 1042329"/>
                  <a:gd name="connsiteX2" fmla="*/ 40490 w 40490"/>
                  <a:gd name="connsiteY2" fmla="*/ 0 h 1042329"/>
                  <a:gd name="connsiteX3" fmla="*/ 0 w 40490"/>
                  <a:gd name="connsiteY3" fmla="*/ 0 h 1042329"/>
                </a:gdLst>
                <a:ahLst/>
                <a:cxnLst>
                  <a:cxn ang="0">
                    <a:pos x="connsiteX0" y="connsiteY0"/>
                  </a:cxn>
                  <a:cxn ang="0">
                    <a:pos x="connsiteX1" y="connsiteY1"/>
                  </a:cxn>
                  <a:cxn ang="0">
                    <a:pos x="connsiteX2" y="connsiteY2"/>
                  </a:cxn>
                  <a:cxn ang="0">
                    <a:pos x="connsiteX3" y="connsiteY3"/>
                  </a:cxn>
                </a:cxnLst>
                <a:rect l="l" t="t" r="r" b="b"/>
                <a:pathLst>
                  <a:path w="40490" h="1042329">
                    <a:moveTo>
                      <a:pt x="0" y="1042329"/>
                    </a:moveTo>
                    <a:lnTo>
                      <a:pt x="40490" y="1042329"/>
                    </a:lnTo>
                    <a:lnTo>
                      <a:pt x="40490"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134" name="Freeform: Shape 133">
                <a:extLst>
                  <a:ext uri="{FF2B5EF4-FFF2-40B4-BE49-F238E27FC236}">
                    <a16:creationId xmlns:a16="http://schemas.microsoft.com/office/drawing/2014/main" id="{5FADDC90-5851-3455-28A1-50BF5B99A01F}"/>
                  </a:ext>
                </a:extLst>
              </p:cNvPr>
              <p:cNvSpPr/>
              <p:nvPr/>
            </p:nvSpPr>
            <p:spPr>
              <a:xfrm>
                <a:off x="4429829" y="3417225"/>
                <a:ext cx="40492" cy="253687"/>
              </a:xfrm>
              <a:custGeom>
                <a:avLst/>
                <a:gdLst>
                  <a:gd name="connsiteX0" fmla="*/ 0 w 40492"/>
                  <a:gd name="connsiteY0" fmla="*/ 253688 h 253687"/>
                  <a:gd name="connsiteX1" fmla="*/ 40493 w 40492"/>
                  <a:gd name="connsiteY1" fmla="*/ 253688 h 253687"/>
                  <a:gd name="connsiteX2" fmla="*/ 40493 w 40492"/>
                  <a:gd name="connsiteY2" fmla="*/ 0 h 253687"/>
                  <a:gd name="connsiteX3" fmla="*/ 0 w 40492"/>
                  <a:gd name="connsiteY3" fmla="*/ 0 h 253687"/>
                </a:gdLst>
                <a:ahLst/>
                <a:cxnLst>
                  <a:cxn ang="0">
                    <a:pos x="connsiteX0" y="connsiteY0"/>
                  </a:cxn>
                  <a:cxn ang="0">
                    <a:pos x="connsiteX1" y="connsiteY1"/>
                  </a:cxn>
                  <a:cxn ang="0">
                    <a:pos x="connsiteX2" y="connsiteY2"/>
                  </a:cxn>
                  <a:cxn ang="0">
                    <a:pos x="connsiteX3" y="connsiteY3"/>
                  </a:cxn>
                </a:cxnLst>
                <a:rect l="l" t="t" r="r" b="b"/>
                <a:pathLst>
                  <a:path w="40492" h="253687">
                    <a:moveTo>
                      <a:pt x="0" y="253688"/>
                    </a:moveTo>
                    <a:lnTo>
                      <a:pt x="40493" y="253688"/>
                    </a:lnTo>
                    <a:lnTo>
                      <a:pt x="40493"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135" name="Freeform: Shape 134">
                <a:extLst>
                  <a:ext uri="{FF2B5EF4-FFF2-40B4-BE49-F238E27FC236}">
                    <a16:creationId xmlns:a16="http://schemas.microsoft.com/office/drawing/2014/main" id="{E8C9E934-7F02-824F-8BDA-E231FF8E8C70}"/>
                  </a:ext>
                </a:extLst>
              </p:cNvPr>
              <p:cNvSpPr/>
              <p:nvPr/>
            </p:nvSpPr>
            <p:spPr>
              <a:xfrm>
                <a:off x="4470322" y="3648853"/>
                <a:ext cx="40490" cy="22060"/>
              </a:xfrm>
              <a:custGeom>
                <a:avLst/>
                <a:gdLst>
                  <a:gd name="connsiteX0" fmla="*/ 0 w 40490"/>
                  <a:gd name="connsiteY0" fmla="*/ 22060 h 22060"/>
                  <a:gd name="connsiteX1" fmla="*/ 40490 w 40490"/>
                  <a:gd name="connsiteY1" fmla="*/ 22060 h 22060"/>
                  <a:gd name="connsiteX2" fmla="*/ 40490 w 40490"/>
                  <a:gd name="connsiteY2" fmla="*/ 0 h 22060"/>
                  <a:gd name="connsiteX3" fmla="*/ 0 w 40490"/>
                  <a:gd name="connsiteY3" fmla="*/ 0 h 22060"/>
                </a:gdLst>
                <a:ahLst/>
                <a:cxnLst>
                  <a:cxn ang="0">
                    <a:pos x="connsiteX0" y="connsiteY0"/>
                  </a:cxn>
                  <a:cxn ang="0">
                    <a:pos x="connsiteX1" y="connsiteY1"/>
                  </a:cxn>
                  <a:cxn ang="0">
                    <a:pos x="connsiteX2" y="connsiteY2"/>
                  </a:cxn>
                  <a:cxn ang="0">
                    <a:pos x="connsiteX3" y="connsiteY3"/>
                  </a:cxn>
                </a:cxnLst>
                <a:rect l="l" t="t" r="r" b="b"/>
                <a:pathLst>
                  <a:path w="40490" h="22060">
                    <a:moveTo>
                      <a:pt x="0" y="22060"/>
                    </a:moveTo>
                    <a:lnTo>
                      <a:pt x="40490" y="22060"/>
                    </a:lnTo>
                    <a:lnTo>
                      <a:pt x="40490"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136" name="Freeform: Shape 135">
                <a:extLst>
                  <a:ext uri="{FF2B5EF4-FFF2-40B4-BE49-F238E27FC236}">
                    <a16:creationId xmlns:a16="http://schemas.microsoft.com/office/drawing/2014/main" id="{F6BBCCC4-D945-DDBD-F4BA-8E0DACC9A600}"/>
                  </a:ext>
                </a:extLst>
              </p:cNvPr>
              <p:cNvSpPr/>
              <p:nvPr/>
            </p:nvSpPr>
            <p:spPr>
              <a:xfrm>
                <a:off x="4510812" y="2678219"/>
                <a:ext cx="40490" cy="992693"/>
              </a:xfrm>
              <a:custGeom>
                <a:avLst/>
                <a:gdLst>
                  <a:gd name="connsiteX0" fmla="*/ 0 w 40490"/>
                  <a:gd name="connsiteY0" fmla="*/ 992694 h 992693"/>
                  <a:gd name="connsiteX1" fmla="*/ 40490 w 40490"/>
                  <a:gd name="connsiteY1" fmla="*/ 992694 h 992693"/>
                  <a:gd name="connsiteX2" fmla="*/ 40490 w 40490"/>
                  <a:gd name="connsiteY2" fmla="*/ 0 h 992693"/>
                  <a:gd name="connsiteX3" fmla="*/ 0 w 40490"/>
                  <a:gd name="connsiteY3" fmla="*/ 0 h 992693"/>
                </a:gdLst>
                <a:ahLst/>
                <a:cxnLst>
                  <a:cxn ang="0">
                    <a:pos x="connsiteX0" y="connsiteY0"/>
                  </a:cxn>
                  <a:cxn ang="0">
                    <a:pos x="connsiteX1" y="connsiteY1"/>
                  </a:cxn>
                  <a:cxn ang="0">
                    <a:pos x="connsiteX2" y="connsiteY2"/>
                  </a:cxn>
                  <a:cxn ang="0">
                    <a:pos x="connsiteX3" y="connsiteY3"/>
                  </a:cxn>
                </a:cxnLst>
                <a:rect l="l" t="t" r="r" b="b"/>
                <a:pathLst>
                  <a:path w="40490" h="992693">
                    <a:moveTo>
                      <a:pt x="0" y="992694"/>
                    </a:moveTo>
                    <a:lnTo>
                      <a:pt x="40490" y="992694"/>
                    </a:lnTo>
                    <a:lnTo>
                      <a:pt x="40490"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137" name="Freeform: Shape 136">
                <a:extLst>
                  <a:ext uri="{FF2B5EF4-FFF2-40B4-BE49-F238E27FC236}">
                    <a16:creationId xmlns:a16="http://schemas.microsoft.com/office/drawing/2014/main" id="{79E37B1D-1407-D02E-4329-B6588F430B74}"/>
                  </a:ext>
                </a:extLst>
              </p:cNvPr>
              <p:cNvSpPr/>
              <p:nvPr/>
            </p:nvSpPr>
            <p:spPr>
              <a:xfrm>
                <a:off x="4551303" y="3356560"/>
                <a:ext cx="40490" cy="314352"/>
              </a:xfrm>
              <a:custGeom>
                <a:avLst/>
                <a:gdLst>
                  <a:gd name="connsiteX0" fmla="*/ 0 w 40490"/>
                  <a:gd name="connsiteY0" fmla="*/ 314353 h 314352"/>
                  <a:gd name="connsiteX1" fmla="*/ 40490 w 40490"/>
                  <a:gd name="connsiteY1" fmla="*/ 314353 h 314352"/>
                  <a:gd name="connsiteX2" fmla="*/ 40490 w 40490"/>
                  <a:gd name="connsiteY2" fmla="*/ 0 h 314352"/>
                  <a:gd name="connsiteX3" fmla="*/ 0 w 40490"/>
                  <a:gd name="connsiteY3" fmla="*/ 0 h 314352"/>
                </a:gdLst>
                <a:ahLst/>
                <a:cxnLst>
                  <a:cxn ang="0">
                    <a:pos x="connsiteX0" y="connsiteY0"/>
                  </a:cxn>
                  <a:cxn ang="0">
                    <a:pos x="connsiteX1" y="connsiteY1"/>
                  </a:cxn>
                  <a:cxn ang="0">
                    <a:pos x="connsiteX2" y="connsiteY2"/>
                  </a:cxn>
                  <a:cxn ang="0">
                    <a:pos x="connsiteX3" y="connsiteY3"/>
                  </a:cxn>
                </a:cxnLst>
                <a:rect l="l" t="t" r="r" b="b"/>
                <a:pathLst>
                  <a:path w="40490" h="314352">
                    <a:moveTo>
                      <a:pt x="0" y="314353"/>
                    </a:moveTo>
                    <a:lnTo>
                      <a:pt x="40490" y="314353"/>
                    </a:lnTo>
                    <a:lnTo>
                      <a:pt x="40490"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138" name="Freeform: Shape 137">
                <a:extLst>
                  <a:ext uri="{FF2B5EF4-FFF2-40B4-BE49-F238E27FC236}">
                    <a16:creationId xmlns:a16="http://schemas.microsoft.com/office/drawing/2014/main" id="{8E66C866-A96A-B42A-6B83-9B4A416CC2AB}"/>
                  </a:ext>
                </a:extLst>
              </p:cNvPr>
              <p:cNvSpPr/>
              <p:nvPr/>
            </p:nvSpPr>
            <p:spPr>
              <a:xfrm>
                <a:off x="4591793" y="3632308"/>
                <a:ext cx="40492" cy="38605"/>
              </a:xfrm>
              <a:custGeom>
                <a:avLst/>
                <a:gdLst>
                  <a:gd name="connsiteX0" fmla="*/ 0 w 40492"/>
                  <a:gd name="connsiteY0" fmla="*/ 38605 h 38605"/>
                  <a:gd name="connsiteX1" fmla="*/ 40493 w 40492"/>
                  <a:gd name="connsiteY1" fmla="*/ 38605 h 38605"/>
                  <a:gd name="connsiteX2" fmla="*/ 40493 w 40492"/>
                  <a:gd name="connsiteY2" fmla="*/ 0 h 38605"/>
                  <a:gd name="connsiteX3" fmla="*/ 0 w 40492"/>
                  <a:gd name="connsiteY3" fmla="*/ 0 h 38605"/>
                </a:gdLst>
                <a:ahLst/>
                <a:cxnLst>
                  <a:cxn ang="0">
                    <a:pos x="connsiteX0" y="connsiteY0"/>
                  </a:cxn>
                  <a:cxn ang="0">
                    <a:pos x="connsiteX1" y="connsiteY1"/>
                  </a:cxn>
                  <a:cxn ang="0">
                    <a:pos x="connsiteX2" y="connsiteY2"/>
                  </a:cxn>
                  <a:cxn ang="0">
                    <a:pos x="connsiteX3" y="connsiteY3"/>
                  </a:cxn>
                </a:cxnLst>
                <a:rect l="l" t="t" r="r" b="b"/>
                <a:pathLst>
                  <a:path w="40492" h="38605">
                    <a:moveTo>
                      <a:pt x="0" y="38605"/>
                    </a:moveTo>
                    <a:lnTo>
                      <a:pt x="40493" y="38605"/>
                    </a:lnTo>
                    <a:lnTo>
                      <a:pt x="40493"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139" name="Freeform: Shape 138">
                <a:extLst>
                  <a:ext uri="{FF2B5EF4-FFF2-40B4-BE49-F238E27FC236}">
                    <a16:creationId xmlns:a16="http://schemas.microsoft.com/office/drawing/2014/main" id="{B98415C7-22E4-9EEB-5CD9-9A8D4BA9F0FB}"/>
                  </a:ext>
                </a:extLst>
              </p:cNvPr>
              <p:cNvSpPr/>
              <p:nvPr/>
            </p:nvSpPr>
            <p:spPr>
              <a:xfrm>
                <a:off x="4632286" y="3334500"/>
                <a:ext cx="40490" cy="336413"/>
              </a:xfrm>
              <a:custGeom>
                <a:avLst/>
                <a:gdLst>
                  <a:gd name="connsiteX0" fmla="*/ 0 w 40490"/>
                  <a:gd name="connsiteY0" fmla="*/ 336413 h 336413"/>
                  <a:gd name="connsiteX1" fmla="*/ 40490 w 40490"/>
                  <a:gd name="connsiteY1" fmla="*/ 336413 h 336413"/>
                  <a:gd name="connsiteX2" fmla="*/ 40490 w 40490"/>
                  <a:gd name="connsiteY2" fmla="*/ 0 h 336413"/>
                  <a:gd name="connsiteX3" fmla="*/ 0 w 40490"/>
                  <a:gd name="connsiteY3" fmla="*/ 0 h 336413"/>
                </a:gdLst>
                <a:ahLst/>
                <a:cxnLst>
                  <a:cxn ang="0">
                    <a:pos x="connsiteX0" y="connsiteY0"/>
                  </a:cxn>
                  <a:cxn ang="0">
                    <a:pos x="connsiteX1" y="connsiteY1"/>
                  </a:cxn>
                  <a:cxn ang="0">
                    <a:pos x="connsiteX2" y="connsiteY2"/>
                  </a:cxn>
                  <a:cxn ang="0">
                    <a:pos x="connsiteX3" y="connsiteY3"/>
                  </a:cxn>
                </a:cxnLst>
                <a:rect l="l" t="t" r="r" b="b"/>
                <a:pathLst>
                  <a:path w="40490" h="336413">
                    <a:moveTo>
                      <a:pt x="0" y="336413"/>
                    </a:moveTo>
                    <a:lnTo>
                      <a:pt x="40490" y="336413"/>
                    </a:lnTo>
                    <a:lnTo>
                      <a:pt x="40490"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140" name="Freeform: Shape 139">
                <a:extLst>
                  <a:ext uri="{FF2B5EF4-FFF2-40B4-BE49-F238E27FC236}">
                    <a16:creationId xmlns:a16="http://schemas.microsoft.com/office/drawing/2014/main" id="{489F740F-391B-7455-58CA-2134EBCE3839}"/>
                  </a:ext>
                </a:extLst>
              </p:cNvPr>
              <p:cNvSpPr/>
              <p:nvPr/>
            </p:nvSpPr>
            <p:spPr>
              <a:xfrm>
                <a:off x="4672776" y="2623069"/>
                <a:ext cx="40490" cy="1047844"/>
              </a:xfrm>
              <a:custGeom>
                <a:avLst/>
                <a:gdLst>
                  <a:gd name="connsiteX0" fmla="*/ 0 w 40490"/>
                  <a:gd name="connsiteY0" fmla="*/ 1047844 h 1047844"/>
                  <a:gd name="connsiteX1" fmla="*/ 40490 w 40490"/>
                  <a:gd name="connsiteY1" fmla="*/ 1047844 h 1047844"/>
                  <a:gd name="connsiteX2" fmla="*/ 40490 w 40490"/>
                  <a:gd name="connsiteY2" fmla="*/ 0 h 1047844"/>
                  <a:gd name="connsiteX3" fmla="*/ 0 w 40490"/>
                  <a:gd name="connsiteY3" fmla="*/ 0 h 1047844"/>
                </a:gdLst>
                <a:ahLst/>
                <a:cxnLst>
                  <a:cxn ang="0">
                    <a:pos x="connsiteX0" y="connsiteY0"/>
                  </a:cxn>
                  <a:cxn ang="0">
                    <a:pos x="connsiteX1" y="connsiteY1"/>
                  </a:cxn>
                  <a:cxn ang="0">
                    <a:pos x="connsiteX2" y="connsiteY2"/>
                  </a:cxn>
                  <a:cxn ang="0">
                    <a:pos x="connsiteX3" y="connsiteY3"/>
                  </a:cxn>
                </a:cxnLst>
                <a:rect l="l" t="t" r="r" b="b"/>
                <a:pathLst>
                  <a:path w="40490" h="1047844">
                    <a:moveTo>
                      <a:pt x="0" y="1047844"/>
                    </a:moveTo>
                    <a:lnTo>
                      <a:pt x="40490" y="1047844"/>
                    </a:lnTo>
                    <a:lnTo>
                      <a:pt x="40490"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141" name="Freeform: Shape 140">
                <a:extLst>
                  <a:ext uri="{FF2B5EF4-FFF2-40B4-BE49-F238E27FC236}">
                    <a16:creationId xmlns:a16="http://schemas.microsoft.com/office/drawing/2014/main" id="{AA05E5EC-1672-855B-4C98-71D75913ADFF}"/>
                  </a:ext>
                </a:extLst>
              </p:cNvPr>
              <p:cNvSpPr/>
              <p:nvPr/>
            </p:nvSpPr>
            <p:spPr>
              <a:xfrm>
                <a:off x="4713266" y="3560615"/>
                <a:ext cx="40490" cy="110297"/>
              </a:xfrm>
              <a:custGeom>
                <a:avLst/>
                <a:gdLst>
                  <a:gd name="connsiteX0" fmla="*/ 0 w 40490"/>
                  <a:gd name="connsiteY0" fmla="*/ 110298 h 110297"/>
                  <a:gd name="connsiteX1" fmla="*/ 40490 w 40490"/>
                  <a:gd name="connsiteY1" fmla="*/ 110298 h 110297"/>
                  <a:gd name="connsiteX2" fmla="*/ 40490 w 40490"/>
                  <a:gd name="connsiteY2" fmla="*/ 0 h 110297"/>
                  <a:gd name="connsiteX3" fmla="*/ 0 w 40490"/>
                  <a:gd name="connsiteY3" fmla="*/ 0 h 110297"/>
                </a:gdLst>
                <a:ahLst/>
                <a:cxnLst>
                  <a:cxn ang="0">
                    <a:pos x="connsiteX0" y="connsiteY0"/>
                  </a:cxn>
                  <a:cxn ang="0">
                    <a:pos x="connsiteX1" y="connsiteY1"/>
                  </a:cxn>
                  <a:cxn ang="0">
                    <a:pos x="connsiteX2" y="connsiteY2"/>
                  </a:cxn>
                  <a:cxn ang="0">
                    <a:pos x="connsiteX3" y="connsiteY3"/>
                  </a:cxn>
                </a:cxnLst>
                <a:rect l="l" t="t" r="r" b="b"/>
                <a:pathLst>
                  <a:path w="40490" h="110297">
                    <a:moveTo>
                      <a:pt x="0" y="110298"/>
                    </a:moveTo>
                    <a:lnTo>
                      <a:pt x="40490" y="110298"/>
                    </a:lnTo>
                    <a:lnTo>
                      <a:pt x="40490"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142" name="Freeform: Shape 141">
                <a:extLst>
                  <a:ext uri="{FF2B5EF4-FFF2-40B4-BE49-F238E27FC236}">
                    <a16:creationId xmlns:a16="http://schemas.microsoft.com/office/drawing/2014/main" id="{83685378-C20C-BFEC-6E1B-FB9A6296D652}"/>
                  </a:ext>
                </a:extLst>
              </p:cNvPr>
              <p:cNvSpPr/>
              <p:nvPr/>
            </p:nvSpPr>
            <p:spPr>
              <a:xfrm>
                <a:off x="4753757" y="3643338"/>
                <a:ext cx="40492" cy="27575"/>
              </a:xfrm>
              <a:custGeom>
                <a:avLst/>
                <a:gdLst>
                  <a:gd name="connsiteX0" fmla="*/ 0 w 40492"/>
                  <a:gd name="connsiteY0" fmla="*/ 27575 h 27575"/>
                  <a:gd name="connsiteX1" fmla="*/ 40493 w 40492"/>
                  <a:gd name="connsiteY1" fmla="*/ 27575 h 27575"/>
                  <a:gd name="connsiteX2" fmla="*/ 40493 w 40492"/>
                  <a:gd name="connsiteY2" fmla="*/ 0 h 27575"/>
                  <a:gd name="connsiteX3" fmla="*/ 0 w 40492"/>
                  <a:gd name="connsiteY3" fmla="*/ 0 h 27575"/>
                </a:gdLst>
                <a:ahLst/>
                <a:cxnLst>
                  <a:cxn ang="0">
                    <a:pos x="connsiteX0" y="connsiteY0"/>
                  </a:cxn>
                  <a:cxn ang="0">
                    <a:pos x="connsiteX1" y="connsiteY1"/>
                  </a:cxn>
                  <a:cxn ang="0">
                    <a:pos x="connsiteX2" y="connsiteY2"/>
                  </a:cxn>
                  <a:cxn ang="0">
                    <a:pos x="connsiteX3" y="connsiteY3"/>
                  </a:cxn>
                </a:cxnLst>
                <a:rect l="l" t="t" r="r" b="b"/>
                <a:pathLst>
                  <a:path w="40492" h="27575">
                    <a:moveTo>
                      <a:pt x="0" y="27575"/>
                    </a:moveTo>
                    <a:lnTo>
                      <a:pt x="40493" y="27575"/>
                    </a:lnTo>
                    <a:lnTo>
                      <a:pt x="40493"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143" name="Freeform: Shape 142">
                <a:extLst>
                  <a:ext uri="{FF2B5EF4-FFF2-40B4-BE49-F238E27FC236}">
                    <a16:creationId xmlns:a16="http://schemas.microsoft.com/office/drawing/2014/main" id="{CD6D12D2-D8EA-389A-C277-38363AD7A3F8}"/>
                  </a:ext>
                </a:extLst>
              </p:cNvPr>
              <p:cNvSpPr/>
              <p:nvPr/>
            </p:nvSpPr>
            <p:spPr>
              <a:xfrm>
                <a:off x="4794249" y="2612039"/>
                <a:ext cx="40490" cy="1058874"/>
              </a:xfrm>
              <a:custGeom>
                <a:avLst/>
                <a:gdLst>
                  <a:gd name="connsiteX0" fmla="*/ 0 w 40490"/>
                  <a:gd name="connsiteY0" fmla="*/ 1058874 h 1058874"/>
                  <a:gd name="connsiteX1" fmla="*/ 40490 w 40490"/>
                  <a:gd name="connsiteY1" fmla="*/ 1058874 h 1058874"/>
                  <a:gd name="connsiteX2" fmla="*/ 40490 w 40490"/>
                  <a:gd name="connsiteY2" fmla="*/ 0 h 1058874"/>
                  <a:gd name="connsiteX3" fmla="*/ 0 w 40490"/>
                  <a:gd name="connsiteY3" fmla="*/ 0 h 1058874"/>
                </a:gdLst>
                <a:ahLst/>
                <a:cxnLst>
                  <a:cxn ang="0">
                    <a:pos x="connsiteX0" y="connsiteY0"/>
                  </a:cxn>
                  <a:cxn ang="0">
                    <a:pos x="connsiteX1" y="connsiteY1"/>
                  </a:cxn>
                  <a:cxn ang="0">
                    <a:pos x="connsiteX2" y="connsiteY2"/>
                  </a:cxn>
                  <a:cxn ang="0">
                    <a:pos x="connsiteX3" y="connsiteY3"/>
                  </a:cxn>
                </a:cxnLst>
                <a:rect l="l" t="t" r="r" b="b"/>
                <a:pathLst>
                  <a:path w="40490" h="1058874">
                    <a:moveTo>
                      <a:pt x="0" y="1058874"/>
                    </a:moveTo>
                    <a:lnTo>
                      <a:pt x="40490" y="1058874"/>
                    </a:lnTo>
                    <a:lnTo>
                      <a:pt x="40490"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144" name="Freeform: Shape 143">
                <a:extLst>
                  <a:ext uri="{FF2B5EF4-FFF2-40B4-BE49-F238E27FC236}">
                    <a16:creationId xmlns:a16="http://schemas.microsoft.com/office/drawing/2014/main" id="{9E359F1A-5EC6-1F3D-6BA0-C91847B20FDE}"/>
                  </a:ext>
                </a:extLst>
              </p:cNvPr>
              <p:cNvSpPr/>
              <p:nvPr/>
            </p:nvSpPr>
            <p:spPr>
              <a:xfrm>
                <a:off x="4834739" y="3643338"/>
                <a:ext cx="40490" cy="27575"/>
              </a:xfrm>
              <a:custGeom>
                <a:avLst/>
                <a:gdLst>
                  <a:gd name="connsiteX0" fmla="*/ 0 w 40490"/>
                  <a:gd name="connsiteY0" fmla="*/ 27575 h 27575"/>
                  <a:gd name="connsiteX1" fmla="*/ 40490 w 40490"/>
                  <a:gd name="connsiteY1" fmla="*/ 27575 h 27575"/>
                  <a:gd name="connsiteX2" fmla="*/ 40490 w 40490"/>
                  <a:gd name="connsiteY2" fmla="*/ 0 h 27575"/>
                  <a:gd name="connsiteX3" fmla="*/ 0 w 40490"/>
                  <a:gd name="connsiteY3" fmla="*/ 0 h 27575"/>
                </a:gdLst>
                <a:ahLst/>
                <a:cxnLst>
                  <a:cxn ang="0">
                    <a:pos x="connsiteX0" y="connsiteY0"/>
                  </a:cxn>
                  <a:cxn ang="0">
                    <a:pos x="connsiteX1" y="connsiteY1"/>
                  </a:cxn>
                  <a:cxn ang="0">
                    <a:pos x="connsiteX2" y="connsiteY2"/>
                  </a:cxn>
                  <a:cxn ang="0">
                    <a:pos x="connsiteX3" y="connsiteY3"/>
                  </a:cxn>
                </a:cxnLst>
                <a:rect l="l" t="t" r="r" b="b"/>
                <a:pathLst>
                  <a:path w="40490" h="27575">
                    <a:moveTo>
                      <a:pt x="0" y="27575"/>
                    </a:moveTo>
                    <a:lnTo>
                      <a:pt x="40490" y="27575"/>
                    </a:lnTo>
                    <a:lnTo>
                      <a:pt x="40490"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145" name="Freeform: Shape 144">
                <a:extLst>
                  <a:ext uri="{FF2B5EF4-FFF2-40B4-BE49-F238E27FC236}">
                    <a16:creationId xmlns:a16="http://schemas.microsoft.com/office/drawing/2014/main" id="{2E2F2560-92A3-2C30-A0BF-6A4882155849}"/>
                  </a:ext>
                </a:extLst>
              </p:cNvPr>
              <p:cNvSpPr/>
              <p:nvPr/>
            </p:nvSpPr>
            <p:spPr>
              <a:xfrm>
                <a:off x="4875230" y="3659883"/>
                <a:ext cx="40490" cy="11030"/>
              </a:xfrm>
              <a:custGeom>
                <a:avLst/>
                <a:gdLst>
                  <a:gd name="connsiteX0" fmla="*/ 0 w 40490"/>
                  <a:gd name="connsiteY0" fmla="*/ 11030 h 11030"/>
                  <a:gd name="connsiteX1" fmla="*/ 40490 w 40490"/>
                  <a:gd name="connsiteY1" fmla="*/ 11030 h 11030"/>
                  <a:gd name="connsiteX2" fmla="*/ 40490 w 40490"/>
                  <a:gd name="connsiteY2" fmla="*/ 0 h 11030"/>
                  <a:gd name="connsiteX3" fmla="*/ 0 w 40490"/>
                  <a:gd name="connsiteY3" fmla="*/ 0 h 11030"/>
                </a:gdLst>
                <a:ahLst/>
                <a:cxnLst>
                  <a:cxn ang="0">
                    <a:pos x="connsiteX0" y="connsiteY0"/>
                  </a:cxn>
                  <a:cxn ang="0">
                    <a:pos x="connsiteX1" y="connsiteY1"/>
                  </a:cxn>
                  <a:cxn ang="0">
                    <a:pos x="connsiteX2" y="connsiteY2"/>
                  </a:cxn>
                  <a:cxn ang="0">
                    <a:pos x="connsiteX3" y="connsiteY3"/>
                  </a:cxn>
                </a:cxnLst>
                <a:rect l="l" t="t" r="r" b="b"/>
                <a:pathLst>
                  <a:path w="40490" h="11030">
                    <a:moveTo>
                      <a:pt x="0" y="11030"/>
                    </a:moveTo>
                    <a:lnTo>
                      <a:pt x="40490" y="11030"/>
                    </a:lnTo>
                    <a:lnTo>
                      <a:pt x="40490"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146" name="Freeform: Shape 145">
                <a:extLst>
                  <a:ext uri="{FF2B5EF4-FFF2-40B4-BE49-F238E27FC236}">
                    <a16:creationId xmlns:a16="http://schemas.microsoft.com/office/drawing/2014/main" id="{9D74E2E2-9C4F-B841-A0E5-E89FF16CD93D}"/>
                  </a:ext>
                </a:extLst>
              </p:cNvPr>
              <p:cNvSpPr/>
              <p:nvPr/>
            </p:nvSpPr>
            <p:spPr>
              <a:xfrm>
                <a:off x="4915720" y="3659883"/>
                <a:ext cx="40492" cy="11030"/>
              </a:xfrm>
              <a:custGeom>
                <a:avLst/>
                <a:gdLst>
                  <a:gd name="connsiteX0" fmla="*/ 0 w 40492"/>
                  <a:gd name="connsiteY0" fmla="*/ 11030 h 11030"/>
                  <a:gd name="connsiteX1" fmla="*/ 40493 w 40492"/>
                  <a:gd name="connsiteY1" fmla="*/ 11030 h 11030"/>
                  <a:gd name="connsiteX2" fmla="*/ 40493 w 40492"/>
                  <a:gd name="connsiteY2" fmla="*/ 0 h 11030"/>
                  <a:gd name="connsiteX3" fmla="*/ 0 w 40492"/>
                  <a:gd name="connsiteY3" fmla="*/ 0 h 11030"/>
                </a:gdLst>
                <a:ahLst/>
                <a:cxnLst>
                  <a:cxn ang="0">
                    <a:pos x="connsiteX0" y="connsiteY0"/>
                  </a:cxn>
                  <a:cxn ang="0">
                    <a:pos x="connsiteX1" y="connsiteY1"/>
                  </a:cxn>
                  <a:cxn ang="0">
                    <a:pos x="connsiteX2" y="connsiteY2"/>
                  </a:cxn>
                  <a:cxn ang="0">
                    <a:pos x="connsiteX3" y="connsiteY3"/>
                  </a:cxn>
                </a:cxnLst>
                <a:rect l="l" t="t" r="r" b="b"/>
                <a:pathLst>
                  <a:path w="40492" h="11030">
                    <a:moveTo>
                      <a:pt x="0" y="11030"/>
                    </a:moveTo>
                    <a:lnTo>
                      <a:pt x="40493" y="11030"/>
                    </a:lnTo>
                    <a:lnTo>
                      <a:pt x="40493"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147" name="Freeform: Shape 146">
                <a:extLst>
                  <a:ext uri="{FF2B5EF4-FFF2-40B4-BE49-F238E27FC236}">
                    <a16:creationId xmlns:a16="http://schemas.microsoft.com/office/drawing/2014/main" id="{7D3265CC-DAB5-F5D9-DE3C-D8DBB71E4ED7}"/>
                  </a:ext>
                </a:extLst>
              </p:cNvPr>
              <p:cNvSpPr/>
              <p:nvPr/>
            </p:nvSpPr>
            <p:spPr>
              <a:xfrm>
                <a:off x="4956213" y="3670913"/>
                <a:ext cx="40490" cy="22436"/>
              </a:xfrm>
              <a:custGeom>
                <a:avLst/>
                <a:gdLst>
                  <a:gd name="connsiteX0" fmla="*/ 0 w 40490"/>
                  <a:gd name="connsiteY0" fmla="*/ 0 h 22436"/>
                  <a:gd name="connsiteX1" fmla="*/ 40490 w 40490"/>
                  <a:gd name="connsiteY1" fmla="*/ 0 h 22436"/>
                  <a:gd name="connsiteX2" fmla="*/ 40490 w 40490"/>
                  <a:gd name="connsiteY2" fmla="*/ 0 h 22436"/>
                  <a:gd name="connsiteX3" fmla="*/ 0 w 40490"/>
                  <a:gd name="connsiteY3" fmla="*/ 0 h 22436"/>
                </a:gdLst>
                <a:ahLst/>
                <a:cxnLst>
                  <a:cxn ang="0">
                    <a:pos x="connsiteX0" y="connsiteY0"/>
                  </a:cxn>
                  <a:cxn ang="0">
                    <a:pos x="connsiteX1" y="connsiteY1"/>
                  </a:cxn>
                  <a:cxn ang="0">
                    <a:pos x="connsiteX2" y="connsiteY2"/>
                  </a:cxn>
                  <a:cxn ang="0">
                    <a:pos x="connsiteX3" y="connsiteY3"/>
                  </a:cxn>
                </a:cxnLst>
                <a:rect l="l" t="t" r="r" b="b"/>
                <a:pathLst>
                  <a:path w="40490" h="22436">
                    <a:moveTo>
                      <a:pt x="0" y="0"/>
                    </a:moveTo>
                    <a:lnTo>
                      <a:pt x="40490" y="0"/>
                    </a:lnTo>
                    <a:lnTo>
                      <a:pt x="40490"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148" name="Freeform: Shape 147">
                <a:extLst>
                  <a:ext uri="{FF2B5EF4-FFF2-40B4-BE49-F238E27FC236}">
                    <a16:creationId xmlns:a16="http://schemas.microsoft.com/office/drawing/2014/main" id="{332DF8CD-2EB1-EF3B-DE27-6A0529BCF3C4}"/>
                  </a:ext>
                </a:extLst>
              </p:cNvPr>
              <p:cNvSpPr/>
              <p:nvPr/>
            </p:nvSpPr>
            <p:spPr>
              <a:xfrm>
                <a:off x="4996703" y="3659883"/>
                <a:ext cx="40490" cy="11030"/>
              </a:xfrm>
              <a:custGeom>
                <a:avLst/>
                <a:gdLst>
                  <a:gd name="connsiteX0" fmla="*/ 0 w 40490"/>
                  <a:gd name="connsiteY0" fmla="*/ 11030 h 11030"/>
                  <a:gd name="connsiteX1" fmla="*/ 40490 w 40490"/>
                  <a:gd name="connsiteY1" fmla="*/ 11030 h 11030"/>
                  <a:gd name="connsiteX2" fmla="*/ 40490 w 40490"/>
                  <a:gd name="connsiteY2" fmla="*/ 0 h 11030"/>
                  <a:gd name="connsiteX3" fmla="*/ 0 w 40490"/>
                  <a:gd name="connsiteY3" fmla="*/ 0 h 11030"/>
                </a:gdLst>
                <a:ahLst/>
                <a:cxnLst>
                  <a:cxn ang="0">
                    <a:pos x="connsiteX0" y="connsiteY0"/>
                  </a:cxn>
                  <a:cxn ang="0">
                    <a:pos x="connsiteX1" y="connsiteY1"/>
                  </a:cxn>
                  <a:cxn ang="0">
                    <a:pos x="connsiteX2" y="connsiteY2"/>
                  </a:cxn>
                  <a:cxn ang="0">
                    <a:pos x="connsiteX3" y="connsiteY3"/>
                  </a:cxn>
                </a:cxnLst>
                <a:rect l="l" t="t" r="r" b="b"/>
                <a:pathLst>
                  <a:path w="40490" h="11030">
                    <a:moveTo>
                      <a:pt x="0" y="11030"/>
                    </a:moveTo>
                    <a:lnTo>
                      <a:pt x="40490" y="11030"/>
                    </a:lnTo>
                    <a:lnTo>
                      <a:pt x="40490"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149" name="Freeform: Shape 148">
                <a:extLst>
                  <a:ext uri="{FF2B5EF4-FFF2-40B4-BE49-F238E27FC236}">
                    <a16:creationId xmlns:a16="http://schemas.microsoft.com/office/drawing/2014/main" id="{4B2699E5-CE7D-0660-5776-3FBAB28389F1}"/>
                  </a:ext>
                </a:extLst>
              </p:cNvPr>
              <p:cNvSpPr/>
              <p:nvPr/>
            </p:nvSpPr>
            <p:spPr>
              <a:xfrm>
                <a:off x="5037193" y="3670913"/>
                <a:ext cx="40490" cy="22436"/>
              </a:xfrm>
              <a:custGeom>
                <a:avLst/>
                <a:gdLst>
                  <a:gd name="connsiteX0" fmla="*/ 0 w 40490"/>
                  <a:gd name="connsiteY0" fmla="*/ 0 h 22436"/>
                  <a:gd name="connsiteX1" fmla="*/ 40490 w 40490"/>
                  <a:gd name="connsiteY1" fmla="*/ 0 h 22436"/>
                  <a:gd name="connsiteX2" fmla="*/ 40490 w 40490"/>
                  <a:gd name="connsiteY2" fmla="*/ 0 h 22436"/>
                  <a:gd name="connsiteX3" fmla="*/ 0 w 40490"/>
                  <a:gd name="connsiteY3" fmla="*/ 0 h 22436"/>
                </a:gdLst>
                <a:ahLst/>
                <a:cxnLst>
                  <a:cxn ang="0">
                    <a:pos x="connsiteX0" y="connsiteY0"/>
                  </a:cxn>
                  <a:cxn ang="0">
                    <a:pos x="connsiteX1" y="connsiteY1"/>
                  </a:cxn>
                  <a:cxn ang="0">
                    <a:pos x="connsiteX2" y="connsiteY2"/>
                  </a:cxn>
                  <a:cxn ang="0">
                    <a:pos x="connsiteX3" y="connsiteY3"/>
                  </a:cxn>
                </a:cxnLst>
                <a:rect l="l" t="t" r="r" b="b"/>
                <a:pathLst>
                  <a:path w="40490" h="22436">
                    <a:moveTo>
                      <a:pt x="0" y="0"/>
                    </a:moveTo>
                    <a:lnTo>
                      <a:pt x="40490" y="0"/>
                    </a:lnTo>
                    <a:lnTo>
                      <a:pt x="40490"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150" name="Freeform: Shape 149">
                <a:extLst>
                  <a:ext uri="{FF2B5EF4-FFF2-40B4-BE49-F238E27FC236}">
                    <a16:creationId xmlns:a16="http://schemas.microsoft.com/office/drawing/2014/main" id="{39C04FE0-E05C-5CAC-68C0-15325B2AAE84}"/>
                  </a:ext>
                </a:extLst>
              </p:cNvPr>
              <p:cNvSpPr/>
              <p:nvPr/>
            </p:nvSpPr>
            <p:spPr>
              <a:xfrm>
                <a:off x="5077684" y="3670913"/>
                <a:ext cx="40490" cy="22436"/>
              </a:xfrm>
              <a:custGeom>
                <a:avLst/>
                <a:gdLst>
                  <a:gd name="connsiteX0" fmla="*/ 0 w 40490"/>
                  <a:gd name="connsiteY0" fmla="*/ 0 h 22436"/>
                  <a:gd name="connsiteX1" fmla="*/ 40490 w 40490"/>
                  <a:gd name="connsiteY1" fmla="*/ 0 h 22436"/>
                  <a:gd name="connsiteX2" fmla="*/ 40490 w 40490"/>
                  <a:gd name="connsiteY2" fmla="*/ 0 h 22436"/>
                  <a:gd name="connsiteX3" fmla="*/ 0 w 40490"/>
                  <a:gd name="connsiteY3" fmla="*/ 0 h 22436"/>
                </a:gdLst>
                <a:ahLst/>
                <a:cxnLst>
                  <a:cxn ang="0">
                    <a:pos x="connsiteX0" y="connsiteY0"/>
                  </a:cxn>
                  <a:cxn ang="0">
                    <a:pos x="connsiteX1" y="connsiteY1"/>
                  </a:cxn>
                  <a:cxn ang="0">
                    <a:pos x="connsiteX2" y="connsiteY2"/>
                  </a:cxn>
                  <a:cxn ang="0">
                    <a:pos x="connsiteX3" y="connsiteY3"/>
                  </a:cxn>
                </a:cxnLst>
                <a:rect l="l" t="t" r="r" b="b"/>
                <a:pathLst>
                  <a:path w="40490" h="22436">
                    <a:moveTo>
                      <a:pt x="0" y="0"/>
                    </a:moveTo>
                    <a:lnTo>
                      <a:pt x="40490" y="0"/>
                    </a:lnTo>
                    <a:lnTo>
                      <a:pt x="40490"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151" name="Freeform: Shape 150">
                <a:extLst>
                  <a:ext uri="{FF2B5EF4-FFF2-40B4-BE49-F238E27FC236}">
                    <a16:creationId xmlns:a16="http://schemas.microsoft.com/office/drawing/2014/main" id="{227996B4-3D3F-3CE6-942C-DEF5E841E7E7}"/>
                  </a:ext>
                </a:extLst>
              </p:cNvPr>
              <p:cNvSpPr/>
              <p:nvPr/>
            </p:nvSpPr>
            <p:spPr>
              <a:xfrm>
                <a:off x="5118174" y="3665398"/>
                <a:ext cx="40492" cy="5515"/>
              </a:xfrm>
              <a:custGeom>
                <a:avLst/>
                <a:gdLst>
                  <a:gd name="connsiteX0" fmla="*/ 0 w 40492"/>
                  <a:gd name="connsiteY0" fmla="*/ 5515 h 5515"/>
                  <a:gd name="connsiteX1" fmla="*/ 40493 w 40492"/>
                  <a:gd name="connsiteY1" fmla="*/ 5515 h 5515"/>
                  <a:gd name="connsiteX2" fmla="*/ 40493 w 40492"/>
                  <a:gd name="connsiteY2" fmla="*/ 0 h 5515"/>
                  <a:gd name="connsiteX3" fmla="*/ 0 w 40492"/>
                  <a:gd name="connsiteY3" fmla="*/ 0 h 5515"/>
                </a:gdLst>
                <a:ahLst/>
                <a:cxnLst>
                  <a:cxn ang="0">
                    <a:pos x="connsiteX0" y="connsiteY0"/>
                  </a:cxn>
                  <a:cxn ang="0">
                    <a:pos x="connsiteX1" y="connsiteY1"/>
                  </a:cxn>
                  <a:cxn ang="0">
                    <a:pos x="connsiteX2" y="connsiteY2"/>
                  </a:cxn>
                  <a:cxn ang="0">
                    <a:pos x="connsiteX3" y="connsiteY3"/>
                  </a:cxn>
                </a:cxnLst>
                <a:rect l="l" t="t" r="r" b="b"/>
                <a:pathLst>
                  <a:path w="40492" h="5515">
                    <a:moveTo>
                      <a:pt x="0" y="5515"/>
                    </a:moveTo>
                    <a:lnTo>
                      <a:pt x="40493" y="5515"/>
                    </a:lnTo>
                    <a:lnTo>
                      <a:pt x="40493" y="0"/>
                    </a:lnTo>
                    <a:lnTo>
                      <a:pt x="0" y="0"/>
                    </a:lnTo>
                    <a:close/>
                  </a:path>
                </a:pathLst>
              </a:custGeom>
              <a:grpFill/>
              <a:ln w="10160" cap="flat">
                <a:solidFill>
                  <a:srgbClr val="000000"/>
                </a:solidFill>
                <a:prstDash val="solid"/>
                <a:miter/>
              </a:ln>
            </p:spPr>
            <p:txBody>
              <a:bodyPr rtlCol="0" anchor="ctr"/>
              <a:lstStyle/>
              <a:p>
                <a:endParaRPr lang="zh-CN" altLang="en-US"/>
              </a:p>
            </p:txBody>
          </p:sp>
        </p:grpSp>
        <p:grpSp>
          <p:nvGrpSpPr>
            <p:cNvPr id="28" name="Group 27">
              <a:extLst>
                <a:ext uri="{FF2B5EF4-FFF2-40B4-BE49-F238E27FC236}">
                  <a16:creationId xmlns:a16="http://schemas.microsoft.com/office/drawing/2014/main" id="{0941DC48-4B95-23C9-DD18-61C6C146AFA3}"/>
                </a:ext>
              </a:extLst>
            </p:cNvPr>
            <p:cNvGrpSpPr>
              <a:grpSpLocks/>
            </p:cNvGrpSpPr>
            <p:nvPr/>
          </p:nvGrpSpPr>
          <p:grpSpPr>
            <a:xfrm>
              <a:off x="3383708" y="2399213"/>
              <a:ext cx="947755" cy="1436202"/>
              <a:chOff x="3383708" y="2399213"/>
              <a:chExt cx="947755" cy="1436202"/>
            </a:xfrm>
          </p:grpSpPr>
          <p:sp>
            <p:nvSpPr>
              <p:cNvPr id="124" name="TextBox 123">
                <a:extLst>
                  <a:ext uri="{FF2B5EF4-FFF2-40B4-BE49-F238E27FC236}">
                    <a16:creationId xmlns:a16="http://schemas.microsoft.com/office/drawing/2014/main" id="{112EE535-81CF-DF66-2EAC-F060CCD612C1}"/>
                  </a:ext>
                </a:extLst>
              </p:cNvPr>
              <p:cNvSpPr txBox="1">
                <a:spLocks/>
              </p:cNvSpPr>
              <p:nvPr/>
            </p:nvSpPr>
            <p:spPr>
              <a:xfrm>
                <a:off x="3383708" y="2652914"/>
                <a:ext cx="461665" cy="1028487"/>
              </a:xfrm>
              <a:prstGeom prst="rect">
                <a:avLst/>
              </a:prstGeom>
              <a:noFill/>
            </p:spPr>
            <p:txBody>
              <a:bodyPr vert="vert270" wrap="none" rtlCol="0">
                <a:spAutoFit/>
              </a:bodyPr>
              <a:lstStyle/>
              <a:p>
                <a:r>
                  <a:rPr lang="en-US" altLang="zh-CN" dirty="0"/>
                  <a:t>Frequency</a:t>
                </a:r>
                <a:endParaRPr lang="zh-CN" altLang="en-US" dirty="0"/>
              </a:p>
            </p:txBody>
          </p: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1A144413-6384-9342-FA8A-A128D2C32FA8}"/>
                      </a:ext>
                    </a:extLst>
                  </p:cNvPr>
                  <p:cNvSpPr txBox="1">
                    <a:spLocks/>
                  </p:cNvSpPr>
                  <p:nvPr/>
                </p:nvSpPr>
                <p:spPr>
                  <a:xfrm>
                    <a:off x="3873187" y="3496861"/>
                    <a:ext cx="35618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i="1" dirty="0">
                              <a:latin typeface="Cambria Math" panose="02040503050406030204" pitchFamily="18" charset="0"/>
                            </a:rPr>
                            <m:t>0</m:t>
                          </m:r>
                        </m:oMath>
                      </m:oMathPara>
                    </a14:m>
                    <a:endParaRPr lang="zh-CN" altLang="en-US" sz="1600" dirty="0"/>
                  </a:p>
                </p:txBody>
              </p:sp>
            </mc:Choice>
            <mc:Fallback xmlns="">
              <p:sp>
                <p:nvSpPr>
                  <p:cNvPr id="125" name="TextBox 124">
                    <a:extLst>
                      <a:ext uri="{FF2B5EF4-FFF2-40B4-BE49-F238E27FC236}">
                        <a16:creationId xmlns:a16="http://schemas.microsoft.com/office/drawing/2014/main" id="{1A144413-6384-9342-FA8A-A128D2C32FA8}"/>
                      </a:ext>
                    </a:extLst>
                  </p:cNvPr>
                  <p:cNvSpPr txBox="1">
                    <a:spLocks noRot="1" noChangeAspect="1" noMove="1" noResize="1" noEditPoints="1" noAdjustHandles="1" noChangeArrowheads="1" noChangeShapeType="1" noTextEdit="1"/>
                  </p:cNvSpPr>
                  <p:nvPr/>
                </p:nvSpPr>
                <p:spPr>
                  <a:xfrm>
                    <a:off x="3873187" y="3496861"/>
                    <a:ext cx="356188" cy="338554"/>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FDEA99CB-24EF-BC72-0360-147008CA5CE5}"/>
                      </a:ext>
                    </a:extLst>
                  </p:cNvPr>
                  <p:cNvSpPr txBox="1">
                    <a:spLocks/>
                  </p:cNvSpPr>
                  <p:nvPr/>
                </p:nvSpPr>
                <p:spPr>
                  <a:xfrm>
                    <a:off x="3640977" y="2950138"/>
                    <a:ext cx="583813"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10</m:t>
                          </m:r>
                          <m:r>
                            <a:rPr lang="en-US" altLang="zh-CN" sz="1600" i="1" dirty="0" smtClean="0">
                              <a:latin typeface="Cambria Math" panose="02040503050406030204" pitchFamily="18" charset="0"/>
                            </a:rPr>
                            <m:t>0</m:t>
                          </m:r>
                        </m:oMath>
                      </m:oMathPara>
                    </a14:m>
                    <a:endParaRPr lang="zh-CN" altLang="en-US" sz="1600" dirty="0"/>
                  </a:p>
                </p:txBody>
              </p:sp>
            </mc:Choice>
            <mc:Fallback xmlns="">
              <p:sp>
                <p:nvSpPr>
                  <p:cNvPr id="126" name="TextBox 125">
                    <a:extLst>
                      <a:ext uri="{FF2B5EF4-FFF2-40B4-BE49-F238E27FC236}">
                        <a16:creationId xmlns:a16="http://schemas.microsoft.com/office/drawing/2014/main" id="{FDEA99CB-24EF-BC72-0360-147008CA5CE5}"/>
                      </a:ext>
                    </a:extLst>
                  </p:cNvPr>
                  <p:cNvSpPr txBox="1">
                    <a:spLocks noRot="1" noChangeAspect="1" noMove="1" noResize="1" noEditPoints="1" noAdjustHandles="1" noChangeArrowheads="1" noChangeShapeType="1" noTextEdit="1"/>
                  </p:cNvSpPr>
                  <p:nvPr/>
                </p:nvSpPr>
                <p:spPr>
                  <a:xfrm>
                    <a:off x="3640977" y="2950138"/>
                    <a:ext cx="583813" cy="338554"/>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A2BE333B-B063-14D8-DB7F-60A4FCF81468}"/>
                      </a:ext>
                    </a:extLst>
                  </p:cNvPr>
                  <p:cNvSpPr txBox="1">
                    <a:spLocks/>
                  </p:cNvSpPr>
                  <p:nvPr/>
                </p:nvSpPr>
                <p:spPr>
                  <a:xfrm>
                    <a:off x="3641905" y="2399213"/>
                    <a:ext cx="583813"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200</m:t>
                          </m:r>
                        </m:oMath>
                      </m:oMathPara>
                    </a14:m>
                    <a:endParaRPr lang="zh-CN" altLang="en-US" sz="1600" dirty="0"/>
                  </a:p>
                </p:txBody>
              </p:sp>
            </mc:Choice>
            <mc:Fallback xmlns="">
              <p:sp>
                <p:nvSpPr>
                  <p:cNvPr id="127" name="TextBox 126">
                    <a:extLst>
                      <a:ext uri="{FF2B5EF4-FFF2-40B4-BE49-F238E27FC236}">
                        <a16:creationId xmlns:a16="http://schemas.microsoft.com/office/drawing/2014/main" id="{A2BE333B-B063-14D8-DB7F-60A4FCF81468}"/>
                      </a:ext>
                    </a:extLst>
                  </p:cNvPr>
                  <p:cNvSpPr txBox="1">
                    <a:spLocks noRot="1" noChangeAspect="1" noMove="1" noResize="1" noEditPoints="1" noAdjustHandles="1" noChangeArrowheads="1" noChangeShapeType="1" noTextEdit="1"/>
                  </p:cNvSpPr>
                  <p:nvPr/>
                </p:nvSpPr>
                <p:spPr>
                  <a:xfrm>
                    <a:off x="3641905" y="2399213"/>
                    <a:ext cx="583813" cy="338554"/>
                  </a:xfrm>
                  <a:prstGeom prst="rect">
                    <a:avLst/>
                  </a:prstGeom>
                  <a:blipFill>
                    <a:blip r:embed="rId18"/>
                    <a:stretch>
                      <a:fillRect/>
                    </a:stretch>
                  </a:blipFill>
                </p:spPr>
                <p:txBody>
                  <a:bodyPr/>
                  <a:lstStyle/>
                  <a:p>
                    <a:r>
                      <a:rPr lang="zh-CN" altLang="en-US">
                        <a:noFill/>
                      </a:rPr>
                      <a:t> </a:t>
                    </a:r>
                  </a:p>
                </p:txBody>
              </p:sp>
            </mc:Fallback>
          </mc:AlternateContent>
          <p:sp>
            <p:nvSpPr>
              <p:cNvPr id="128" name="Freeform: Shape 127">
                <a:extLst>
                  <a:ext uri="{FF2B5EF4-FFF2-40B4-BE49-F238E27FC236}">
                    <a16:creationId xmlns:a16="http://schemas.microsoft.com/office/drawing/2014/main" id="{80A6F824-E600-8938-18BE-ABD6E2EF9BF9}"/>
                  </a:ext>
                </a:extLst>
              </p:cNvPr>
              <p:cNvSpPr>
                <a:spLocks/>
              </p:cNvSpPr>
              <p:nvPr/>
            </p:nvSpPr>
            <p:spPr>
              <a:xfrm>
                <a:off x="4227489" y="3670913"/>
                <a:ext cx="80869" cy="22436"/>
              </a:xfrm>
              <a:custGeom>
                <a:avLst/>
                <a:gdLst>
                  <a:gd name="connsiteX0" fmla="*/ 80906 w 80869"/>
                  <a:gd name="connsiteY0" fmla="*/ 56 h 22436"/>
                  <a:gd name="connsiteX1" fmla="*/ 37 w 80869"/>
                  <a:gd name="connsiteY1" fmla="*/ 56 h 22436"/>
                </a:gdLst>
                <a:ahLst/>
                <a:cxnLst>
                  <a:cxn ang="0">
                    <a:pos x="connsiteX0" y="connsiteY0"/>
                  </a:cxn>
                  <a:cxn ang="0">
                    <a:pos x="connsiteX1" y="connsiteY1"/>
                  </a:cxn>
                </a:cxnLst>
                <a:rect l="l" t="t" r="r" b="b"/>
                <a:pathLst>
                  <a:path w="80869" h="22436">
                    <a:moveTo>
                      <a:pt x="80906" y="56"/>
                    </a:moveTo>
                    <a:lnTo>
                      <a:pt x="37" y="56"/>
                    </a:lnTo>
                  </a:path>
                </a:pathLst>
              </a:custGeom>
              <a:solidFill>
                <a:srgbClr val="000000"/>
              </a:solidFill>
              <a:ln w="18459" cap="flat">
                <a:solidFill>
                  <a:srgbClr val="000000"/>
                </a:solidFill>
                <a:prstDash val="solid"/>
                <a:round/>
              </a:ln>
            </p:spPr>
            <p:txBody>
              <a:bodyPr rtlCol="0" anchor="ctr"/>
              <a:lstStyle/>
              <a:p>
                <a:endParaRPr lang="zh-CN" altLang="en-US"/>
              </a:p>
            </p:txBody>
          </p:sp>
          <p:sp>
            <p:nvSpPr>
              <p:cNvPr id="129" name="Freeform: Shape 128">
                <a:extLst>
                  <a:ext uri="{FF2B5EF4-FFF2-40B4-BE49-F238E27FC236}">
                    <a16:creationId xmlns:a16="http://schemas.microsoft.com/office/drawing/2014/main" id="{30C7D03E-A2C4-DE8A-42F3-32408A94C247}"/>
                  </a:ext>
                </a:extLst>
              </p:cNvPr>
              <p:cNvSpPr>
                <a:spLocks/>
              </p:cNvSpPr>
              <p:nvPr/>
            </p:nvSpPr>
            <p:spPr>
              <a:xfrm>
                <a:off x="4227489" y="3119417"/>
                <a:ext cx="80869" cy="22436"/>
              </a:xfrm>
              <a:custGeom>
                <a:avLst/>
                <a:gdLst>
                  <a:gd name="connsiteX0" fmla="*/ 80906 w 80869"/>
                  <a:gd name="connsiteY0" fmla="*/ 31 h 22436"/>
                  <a:gd name="connsiteX1" fmla="*/ 37 w 80869"/>
                  <a:gd name="connsiteY1" fmla="*/ 31 h 22436"/>
                </a:gdLst>
                <a:ahLst/>
                <a:cxnLst>
                  <a:cxn ang="0">
                    <a:pos x="connsiteX0" y="connsiteY0"/>
                  </a:cxn>
                  <a:cxn ang="0">
                    <a:pos x="connsiteX1" y="connsiteY1"/>
                  </a:cxn>
                </a:cxnLst>
                <a:rect l="l" t="t" r="r" b="b"/>
                <a:pathLst>
                  <a:path w="80869" h="22436">
                    <a:moveTo>
                      <a:pt x="80906" y="31"/>
                    </a:moveTo>
                    <a:lnTo>
                      <a:pt x="37" y="31"/>
                    </a:lnTo>
                  </a:path>
                </a:pathLst>
              </a:custGeom>
              <a:solidFill>
                <a:srgbClr val="000000"/>
              </a:solidFill>
              <a:ln w="18459" cap="flat">
                <a:solidFill>
                  <a:srgbClr val="000000"/>
                </a:solidFill>
                <a:prstDash val="solid"/>
                <a:round/>
              </a:ln>
            </p:spPr>
            <p:txBody>
              <a:bodyPr rtlCol="0" anchor="ctr"/>
              <a:lstStyle/>
              <a:p>
                <a:endParaRPr lang="zh-CN" altLang="en-US"/>
              </a:p>
            </p:txBody>
          </p:sp>
          <p:sp>
            <p:nvSpPr>
              <p:cNvPr id="130" name="Freeform: Shape 129">
                <a:extLst>
                  <a:ext uri="{FF2B5EF4-FFF2-40B4-BE49-F238E27FC236}">
                    <a16:creationId xmlns:a16="http://schemas.microsoft.com/office/drawing/2014/main" id="{167BA1C7-8E32-B9F0-6E7C-BB1649C6C466}"/>
                  </a:ext>
                </a:extLst>
              </p:cNvPr>
              <p:cNvSpPr>
                <a:spLocks/>
              </p:cNvSpPr>
              <p:nvPr/>
            </p:nvSpPr>
            <p:spPr>
              <a:xfrm>
                <a:off x="4227489" y="2567919"/>
                <a:ext cx="80869" cy="22436"/>
              </a:xfrm>
              <a:custGeom>
                <a:avLst/>
                <a:gdLst>
                  <a:gd name="connsiteX0" fmla="*/ 80906 w 80869"/>
                  <a:gd name="connsiteY0" fmla="*/ 6 h 22436"/>
                  <a:gd name="connsiteX1" fmla="*/ 37 w 80869"/>
                  <a:gd name="connsiteY1" fmla="*/ 6 h 22436"/>
                </a:gdLst>
                <a:ahLst/>
                <a:cxnLst>
                  <a:cxn ang="0">
                    <a:pos x="connsiteX0" y="connsiteY0"/>
                  </a:cxn>
                  <a:cxn ang="0">
                    <a:pos x="connsiteX1" y="connsiteY1"/>
                  </a:cxn>
                </a:cxnLst>
                <a:rect l="l" t="t" r="r" b="b"/>
                <a:pathLst>
                  <a:path w="80869" h="22436">
                    <a:moveTo>
                      <a:pt x="80906" y="6"/>
                    </a:moveTo>
                    <a:lnTo>
                      <a:pt x="37" y="6"/>
                    </a:lnTo>
                  </a:path>
                </a:pathLst>
              </a:custGeom>
              <a:solidFill>
                <a:srgbClr val="000000"/>
              </a:solidFill>
              <a:ln w="18459" cap="flat">
                <a:solidFill>
                  <a:srgbClr val="000000"/>
                </a:solidFill>
                <a:prstDash val="solid"/>
                <a:round/>
              </a:ln>
            </p:spPr>
            <p:txBody>
              <a:bodyPr rtlCol="0" anchor="ctr"/>
              <a:lstStyle/>
              <a:p>
                <a:endParaRPr lang="zh-CN" altLang="en-US"/>
              </a:p>
            </p:txBody>
          </p:sp>
          <p:sp>
            <p:nvSpPr>
              <p:cNvPr id="131" name="Freeform: Shape 130">
                <a:extLst>
                  <a:ext uri="{FF2B5EF4-FFF2-40B4-BE49-F238E27FC236}">
                    <a16:creationId xmlns:a16="http://schemas.microsoft.com/office/drawing/2014/main" id="{24ED482C-04CC-7D5C-EC15-0A395A1653EC}"/>
                  </a:ext>
                </a:extLst>
              </p:cNvPr>
              <p:cNvSpPr>
                <a:spLocks/>
              </p:cNvSpPr>
              <p:nvPr/>
            </p:nvSpPr>
            <p:spPr>
              <a:xfrm>
                <a:off x="4308358" y="2559095"/>
                <a:ext cx="23105" cy="1111817"/>
              </a:xfrm>
              <a:custGeom>
                <a:avLst/>
                <a:gdLst>
                  <a:gd name="connsiteX0" fmla="*/ 0 w 23105"/>
                  <a:gd name="connsiteY0" fmla="*/ 1111818 h 1111817"/>
                  <a:gd name="connsiteX1" fmla="*/ 0 w 23105"/>
                  <a:gd name="connsiteY1" fmla="*/ 0 h 1111817"/>
                </a:gdLst>
                <a:ahLst/>
                <a:cxnLst>
                  <a:cxn ang="0">
                    <a:pos x="connsiteX0" y="connsiteY0"/>
                  </a:cxn>
                  <a:cxn ang="0">
                    <a:pos x="connsiteX1" y="connsiteY1"/>
                  </a:cxn>
                </a:cxnLst>
                <a:rect l="l" t="t" r="r" b="b"/>
                <a:pathLst>
                  <a:path w="23105" h="1111817">
                    <a:moveTo>
                      <a:pt x="0" y="1111818"/>
                    </a:moveTo>
                    <a:lnTo>
                      <a:pt x="0" y="0"/>
                    </a:lnTo>
                  </a:path>
                </a:pathLst>
              </a:custGeom>
              <a:noFill/>
              <a:ln w="18459" cap="sq">
                <a:solidFill>
                  <a:srgbClr val="000000"/>
                </a:solidFill>
                <a:prstDash val="solid"/>
                <a:miter/>
              </a:ln>
            </p:spPr>
            <p:txBody>
              <a:bodyPr rtlCol="0" anchor="ctr"/>
              <a:lstStyle/>
              <a:p>
                <a:endParaRPr lang="zh-CN" altLang="en-US"/>
              </a:p>
            </p:txBody>
          </p:sp>
        </p:grpSp>
        <p:grpSp>
          <p:nvGrpSpPr>
            <p:cNvPr id="29" name="Group 28">
              <a:extLst>
                <a:ext uri="{FF2B5EF4-FFF2-40B4-BE49-F238E27FC236}">
                  <a16:creationId xmlns:a16="http://schemas.microsoft.com/office/drawing/2014/main" id="{F4423CAD-4D42-0B27-ACBD-F2EBF2A82B7D}"/>
                </a:ext>
              </a:extLst>
            </p:cNvPr>
            <p:cNvGrpSpPr>
              <a:grpSpLocks/>
            </p:cNvGrpSpPr>
            <p:nvPr/>
          </p:nvGrpSpPr>
          <p:grpSpPr>
            <a:xfrm>
              <a:off x="4308358" y="3670913"/>
              <a:ext cx="890798" cy="78529"/>
              <a:chOff x="4308358" y="3670913"/>
              <a:chExt cx="890798" cy="78529"/>
            </a:xfrm>
          </p:grpSpPr>
          <p:sp>
            <p:nvSpPr>
              <p:cNvPr id="120" name="Freeform: Shape 119">
                <a:extLst>
                  <a:ext uri="{FF2B5EF4-FFF2-40B4-BE49-F238E27FC236}">
                    <a16:creationId xmlns:a16="http://schemas.microsoft.com/office/drawing/2014/main" id="{994A5DF1-5CE2-978D-D470-38835E42A987}"/>
                  </a:ext>
                </a:extLst>
              </p:cNvPr>
              <p:cNvSpPr>
                <a:spLocks/>
              </p:cNvSpPr>
              <p:nvPr/>
            </p:nvSpPr>
            <p:spPr>
              <a:xfrm>
                <a:off x="4511919" y="3670913"/>
                <a:ext cx="23105" cy="78529"/>
              </a:xfrm>
              <a:custGeom>
                <a:avLst/>
                <a:gdLst>
                  <a:gd name="connsiteX0" fmla="*/ 46 w 23105"/>
                  <a:gd name="connsiteY0" fmla="*/ 56 h 78529"/>
                  <a:gd name="connsiteX1" fmla="*/ 46 w 23105"/>
                  <a:gd name="connsiteY1" fmla="*/ 78585 h 78529"/>
                </a:gdLst>
                <a:ahLst/>
                <a:cxnLst>
                  <a:cxn ang="0">
                    <a:pos x="connsiteX0" y="connsiteY0"/>
                  </a:cxn>
                  <a:cxn ang="0">
                    <a:pos x="connsiteX1" y="connsiteY1"/>
                  </a:cxn>
                </a:cxnLst>
                <a:rect l="l" t="t" r="r" b="b"/>
                <a:pathLst>
                  <a:path w="23105" h="78529">
                    <a:moveTo>
                      <a:pt x="46" y="56"/>
                    </a:moveTo>
                    <a:lnTo>
                      <a:pt x="46" y="78585"/>
                    </a:lnTo>
                  </a:path>
                </a:pathLst>
              </a:custGeom>
              <a:solidFill>
                <a:srgbClr val="000000"/>
              </a:solidFill>
              <a:ln w="18459" cap="flat">
                <a:solidFill>
                  <a:srgbClr val="000000"/>
                </a:solidFill>
                <a:prstDash val="solid"/>
                <a:round/>
              </a:ln>
            </p:spPr>
            <p:txBody>
              <a:bodyPr rtlCol="0" anchor="ctr"/>
              <a:lstStyle/>
              <a:p>
                <a:endParaRPr lang="zh-CN" altLang="en-US"/>
              </a:p>
            </p:txBody>
          </p:sp>
          <p:sp>
            <p:nvSpPr>
              <p:cNvPr id="121" name="Freeform: Shape 120">
                <a:extLst>
                  <a:ext uri="{FF2B5EF4-FFF2-40B4-BE49-F238E27FC236}">
                    <a16:creationId xmlns:a16="http://schemas.microsoft.com/office/drawing/2014/main" id="{851EB64F-163B-89DF-060F-604B04B97243}"/>
                  </a:ext>
                </a:extLst>
              </p:cNvPr>
              <p:cNvSpPr>
                <a:spLocks/>
              </p:cNvSpPr>
              <p:nvPr/>
            </p:nvSpPr>
            <p:spPr>
              <a:xfrm>
                <a:off x="4781932" y="3670913"/>
                <a:ext cx="23105" cy="78529"/>
              </a:xfrm>
              <a:custGeom>
                <a:avLst/>
                <a:gdLst>
                  <a:gd name="connsiteX0" fmla="*/ 57 w 23105"/>
                  <a:gd name="connsiteY0" fmla="*/ 56 h 78529"/>
                  <a:gd name="connsiteX1" fmla="*/ 57 w 23105"/>
                  <a:gd name="connsiteY1" fmla="*/ 78585 h 78529"/>
                </a:gdLst>
                <a:ahLst/>
                <a:cxnLst>
                  <a:cxn ang="0">
                    <a:pos x="connsiteX0" y="connsiteY0"/>
                  </a:cxn>
                  <a:cxn ang="0">
                    <a:pos x="connsiteX1" y="connsiteY1"/>
                  </a:cxn>
                </a:cxnLst>
                <a:rect l="l" t="t" r="r" b="b"/>
                <a:pathLst>
                  <a:path w="23105" h="78529">
                    <a:moveTo>
                      <a:pt x="57" y="56"/>
                    </a:moveTo>
                    <a:lnTo>
                      <a:pt x="57" y="78585"/>
                    </a:lnTo>
                  </a:path>
                </a:pathLst>
              </a:custGeom>
              <a:solidFill>
                <a:srgbClr val="000000"/>
              </a:solidFill>
              <a:ln w="18459" cap="flat">
                <a:solidFill>
                  <a:srgbClr val="000000"/>
                </a:solidFill>
                <a:prstDash val="solid"/>
                <a:round/>
              </a:ln>
            </p:spPr>
            <p:txBody>
              <a:bodyPr rtlCol="0" anchor="ctr"/>
              <a:lstStyle/>
              <a:p>
                <a:endParaRPr lang="zh-CN" altLang="en-US"/>
              </a:p>
            </p:txBody>
          </p:sp>
          <p:sp>
            <p:nvSpPr>
              <p:cNvPr id="122" name="Freeform: Shape 121">
                <a:extLst>
                  <a:ext uri="{FF2B5EF4-FFF2-40B4-BE49-F238E27FC236}">
                    <a16:creationId xmlns:a16="http://schemas.microsoft.com/office/drawing/2014/main" id="{A20867CD-A031-B84F-A74A-D5ECB2EBCF32}"/>
                  </a:ext>
                </a:extLst>
              </p:cNvPr>
              <p:cNvSpPr>
                <a:spLocks/>
              </p:cNvSpPr>
              <p:nvPr/>
            </p:nvSpPr>
            <p:spPr>
              <a:xfrm>
                <a:off x="5051944" y="3670913"/>
                <a:ext cx="23105" cy="78529"/>
              </a:xfrm>
              <a:custGeom>
                <a:avLst/>
                <a:gdLst>
                  <a:gd name="connsiteX0" fmla="*/ 69 w 23105"/>
                  <a:gd name="connsiteY0" fmla="*/ 56 h 78529"/>
                  <a:gd name="connsiteX1" fmla="*/ 69 w 23105"/>
                  <a:gd name="connsiteY1" fmla="*/ 78585 h 78529"/>
                </a:gdLst>
                <a:ahLst/>
                <a:cxnLst>
                  <a:cxn ang="0">
                    <a:pos x="connsiteX0" y="connsiteY0"/>
                  </a:cxn>
                  <a:cxn ang="0">
                    <a:pos x="connsiteX1" y="connsiteY1"/>
                  </a:cxn>
                </a:cxnLst>
                <a:rect l="l" t="t" r="r" b="b"/>
                <a:pathLst>
                  <a:path w="23105" h="78529">
                    <a:moveTo>
                      <a:pt x="69" y="56"/>
                    </a:moveTo>
                    <a:lnTo>
                      <a:pt x="69" y="78585"/>
                    </a:lnTo>
                  </a:path>
                </a:pathLst>
              </a:custGeom>
              <a:solidFill>
                <a:srgbClr val="000000"/>
              </a:solidFill>
              <a:ln w="18459" cap="flat">
                <a:solidFill>
                  <a:srgbClr val="000000"/>
                </a:solidFill>
                <a:prstDash val="solid"/>
                <a:round/>
              </a:ln>
            </p:spPr>
            <p:txBody>
              <a:bodyPr rtlCol="0" anchor="ctr"/>
              <a:lstStyle/>
              <a:p>
                <a:endParaRPr lang="zh-CN" altLang="en-US"/>
              </a:p>
            </p:txBody>
          </p:sp>
          <p:sp>
            <p:nvSpPr>
              <p:cNvPr id="123" name="Freeform: Shape 122">
                <a:extLst>
                  <a:ext uri="{FF2B5EF4-FFF2-40B4-BE49-F238E27FC236}">
                    <a16:creationId xmlns:a16="http://schemas.microsoft.com/office/drawing/2014/main" id="{DDBDCF55-061D-2FEF-55A9-D5DA496A1988}"/>
                  </a:ext>
                </a:extLst>
              </p:cNvPr>
              <p:cNvSpPr>
                <a:spLocks/>
              </p:cNvSpPr>
              <p:nvPr/>
            </p:nvSpPr>
            <p:spPr>
              <a:xfrm>
                <a:off x="4308358" y="3670913"/>
                <a:ext cx="890798" cy="22436"/>
              </a:xfrm>
              <a:custGeom>
                <a:avLst/>
                <a:gdLst>
                  <a:gd name="connsiteX0" fmla="*/ 0 w 890798"/>
                  <a:gd name="connsiteY0" fmla="*/ 0 h 22436"/>
                  <a:gd name="connsiteX1" fmla="*/ 890799 w 890798"/>
                  <a:gd name="connsiteY1" fmla="*/ 0 h 22436"/>
                </a:gdLst>
                <a:ahLst/>
                <a:cxnLst>
                  <a:cxn ang="0">
                    <a:pos x="connsiteX0" y="connsiteY0"/>
                  </a:cxn>
                  <a:cxn ang="0">
                    <a:pos x="connsiteX1" y="connsiteY1"/>
                  </a:cxn>
                </a:cxnLst>
                <a:rect l="l" t="t" r="r" b="b"/>
                <a:pathLst>
                  <a:path w="890798" h="22436">
                    <a:moveTo>
                      <a:pt x="0" y="0"/>
                    </a:moveTo>
                    <a:lnTo>
                      <a:pt x="890799" y="0"/>
                    </a:lnTo>
                  </a:path>
                </a:pathLst>
              </a:custGeom>
              <a:noFill/>
              <a:ln w="18459" cap="sq">
                <a:solidFill>
                  <a:srgbClr val="000000"/>
                </a:solidFill>
                <a:prstDash val="solid"/>
                <a:miter/>
              </a:ln>
            </p:spPr>
            <p:txBody>
              <a:bodyPr rtlCol="0" anchor="ctr"/>
              <a:lstStyle/>
              <a:p>
                <a:endParaRPr lang="zh-CN" altLang="en-US"/>
              </a:p>
            </p:txBody>
          </p:sp>
        </p:grpSp>
        <p:sp>
          <p:nvSpPr>
            <p:cNvPr id="30" name="Freeform: Shape 29">
              <a:extLst>
                <a:ext uri="{FF2B5EF4-FFF2-40B4-BE49-F238E27FC236}">
                  <a16:creationId xmlns:a16="http://schemas.microsoft.com/office/drawing/2014/main" id="{CB9201AF-E13B-8A44-3658-24DA69AEE0C6}"/>
                </a:ext>
              </a:extLst>
            </p:cNvPr>
            <p:cNvSpPr/>
            <p:nvPr/>
          </p:nvSpPr>
          <p:spPr>
            <a:xfrm>
              <a:off x="7291183" y="3554562"/>
              <a:ext cx="101248" cy="116351"/>
            </a:xfrm>
            <a:custGeom>
              <a:avLst/>
              <a:gdLst>
                <a:gd name="connsiteX0" fmla="*/ 0 w 101248"/>
                <a:gd name="connsiteY0" fmla="*/ 116351 h 116351"/>
                <a:gd name="connsiteX1" fmla="*/ 101249 w 101248"/>
                <a:gd name="connsiteY1" fmla="*/ 116351 h 116351"/>
                <a:gd name="connsiteX2" fmla="*/ 101249 w 101248"/>
                <a:gd name="connsiteY2" fmla="*/ 0 h 116351"/>
                <a:gd name="connsiteX3" fmla="*/ 0 w 101248"/>
                <a:gd name="connsiteY3" fmla="*/ 0 h 116351"/>
              </a:gdLst>
              <a:ahLst/>
              <a:cxnLst>
                <a:cxn ang="0">
                  <a:pos x="connsiteX0" y="connsiteY0"/>
                </a:cxn>
                <a:cxn ang="0">
                  <a:pos x="connsiteX1" y="connsiteY1"/>
                </a:cxn>
                <a:cxn ang="0">
                  <a:pos x="connsiteX2" y="connsiteY2"/>
                </a:cxn>
                <a:cxn ang="0">
                  <a:pos x="connsiteX3" y="connsiteY3"/>
                </a:cxn>
              </a:cxnLst>
              <a:rect l="l" t="t" r="r" b="b"/>
              <a:pathLst>
                <a:path w="101248" h="116351">
                  <a:moveTo>
                    <a:pt x="0" y="116351"/>
                  </a:moveTo>
                  <a:lnTo>
                    <a:pt x="101249" y="116351"/>
                  </a:lnTo>
                  <a:lnTo>
                    <a:pt x="101249" y="0"/>
                  </a:lnTo>
                  <a:lnTo>
                    <a:pt x="0" y="0"/>
                  </a:lnTo>
                  <a:close/>
                </a:path>
              </a:pathLst>
            </a:custGeom>
            <a:pattFill prst="dashHorz">
              <a:fgClr>
                <a:schemeClr val="tx1"/>
              </a:fgClr>
              <a:bgClr>
                <a:schemeClr val="accent3"/>
              </a:bgClr>
            </a:pattFill>
            <a:ln w="10160" cap="flat">
              <a:solidFill>
                <a:srgbClr val="000000"/>
              </a:solidFill>
              <a:prstDash val="solid"/>
              <a:miter/>
            </a:ln>
          </p:spPr>
          <p:txBody>
            <a:bodyPr rtlCol="0" anchor="ctr"/>
            <a:lstStyle/>
            <a:p>
              <a:endParaRPr lang="zh-CN" altLang="en-US"/>
            </a:p>
          </p:txBody>
        </p:sp>
        <p:sp>
          <p:nvSpPr>
            <p:cNvPr id="31" name="Freeform: Shape 30">
              <a:extLst>
                <a:ext uri="{FF2B5EF4-FFF2-40B4-BE49-F238E27FC236}">
                  <a16:creationId xmlns:a16="http://schemas.microsoft.com/office/drawing/2014/main" id="{7462BCA0-F461-0AB6-5B11-E0B28641CE8A}"/>
                </a:ext>
              </a:extLst>
            </p:cNvPr>
            <p:cNvSpPr/>
            <p:nvPr/>
          </p:nvSpPr>
          <p:spPr>
            <a:xfrm>
              <a:off x="7797335" y="3359091"/>
              <a:ext cx="101225" cy="311822"/>
            </a:xfrm>
            <a:custGeom>
              <a:avLst/>
              <a:gdLst>
                <a:gd name="connsiteX0" fmla="*/ 0 w 101225"/>
                <a:gd name="connsiteY0" fmla="*/ 311822 h 311822"/>
                <a:gd name="connsiteX1" fmla="*/ 101226 w 101225"/>
                <a:gd name="connsiteY1" fmla="*/ 311822 h 311822"/>
                <a:gd name="connsiteX2" fmla="*/ 101226 w 101225"/>
                <a:gd name="connsiteY2" fmla="*/ 0 h 311822"/>
                <a:gd name="connsiteX3" fmla="*/ 0 w 101225"/>
                <a:gd name="connsiteY3" fmla="*/ 0 h 311822"/>
              </a:gdLst>
              <a:ahLst/>
              <a:cxnLst>
                <a:cxn ang="0">
                  <a:pos x="connsiteX0" y="connsiteY0"/>
                </a:cxn>
                <a:cxn ang="0">
                  <a:pos x="connsiteX1" y="connsiteY1"/>
                </a:cxn>
                <a:cxn ang="0">
                  <a:pos x="connsiteX2" y="connsiteY2"/>
                </a:cxn>
                <a:cxn ang="0">
                  <a:pos x="connsiteX3" y="connsiteY3"/>
                </a:cxn>
              </a:cxnLst>
              <a:rect l="l" t="t" r="r" b="b"/>
              <a:pathLst>
                <a:path w="101225" h="311822">
                  <a:moveTo>
                    <a:pt x="0" y="311822"/>
                  </a:moveTo>
                  <a:lnTo>
                    <a:pt x="101226" y="311822"/>
                  </a:lnTo>
                  <a:lnTo>
                    <a:pt x="101226" y="0"/>
                  </a:lnTo>
                  <a:lnTo>
                    <a:pt x="0" y="0"/>
                  </a:lnTo>
                  <a:close/>
                </a:path>
              </a:pathLst>
            </a:custGeom>
            <a:pattFill prst="dashHorz">
              <a:fgClr>
                <a:schemeClr val="tx1"/>
              </a:fgClr>
              <a:bgClr>
                <a:schemeClr val="accent3"/>
              </a:bgClr>
            </a:pattFill>
            <a:ln w="10160" cap="flat">
              <a:solidFill>
                <a:srgbClr val="000000"/>
              </a:solidFill>
              <a:prstDash val="solid"/>
              <a:miter/>
            </a:ln>
          </p:spPr>
          <p:txBody>
            <a:bodyPr rtlCol="0" anchor="ctr"/>
            <a:lstStyle/>
            <a:p>
              <a:endParaRPr lang="zh-CN" altLang="en-US"/>
            </a:p>
          </p:txBody>
        </p:sp>
        <p:sp>
          <p:nvSpPr>
            <p:cNvPr id="32" name="Freeform: Shape 31">
              <a:extLst>
                <a:ext uri="{FF2B5EF4-FFF2-40B4-BE49-F238E27FC236}">
                  <a16:creationId xmlns:a16="http://schemas.microsoft.com/office/drawing/2014/main" id="{FA772CED-16D4-8AEA-9569-8256CFECC86F}"/>
                </a:ext>
              </a:extLst>
            </p:cNvPr>
            <p:cNvSpPr/>
            <p:nvPr/>
          </p:nvSpPr>
          <p:spPr>
            <a:xfrm>
              <a:off x="8303464" y="3181022"/>
              <a:ext cx="101225" cy="489890"/>
            </a:xfrm>
            <a:custGeom>
              <a:avLst/>
              <a:gdLst>
                <a:gd name="connsiteX0" fmla="*/ 0 w 101225"/>
                <a:gd name="connsiteY0" fmla="*/ 489891 h 489890"/>
                <a:gd name="connsiteX1" fmla="*/ 101226 w 101225"/>
                <a:gd name="connsiteY1" fmla="*/ 489891 h 489890"/>
                <a:gd name="connsiteX2" fmla="*/ 101226 w 101225"/>
                <a:gd name="connsiteY2" fmla="*/ 0 h 489890"/>
                <a:gd name="connsiteX3" fmla="*/ 0 w 101225"/>
                <a:gd name="connsiteY3" fmla="*/ 0 h 489890"/>
              </a:gdLst>
              <a:ahLst/>
              <a:cxnLst>
                <a:cxn ang="0">
                  <a:pos x="connsiteX0" y="connsiteY0"/>
                </a:cxn>
                <a:cxn ang="0">
                  <a:pos x="connsiteX1" y="connsiteY1"/>
                </a:cxn>
                <a:cxn ang="0">
                  <a:pos x="connsiteX2" y="connsiteY2"/>
                </a:cxn>
                <a:cxn ang="0">
                  <a:pos x="connsiteX3" y="connsiteY3"/>
                </a:cxn>
              </a:cxnLst>
              <a:rect l="l" t="t" r="r" b="b"/>
              <a:pathLst>
                <a:path w="101225" h="489890">
                  <a:moveTo>
                    <a:pt x="0" y="489891"/>
                  </a:moveTo>
                  <a:lnTo>
                    <a:pt x="101226" y="489891"/>
                  </a:lnTo>
                  <a:lnTo>
                    <a:pt x="101226" y="0"/>
                  </a:lnTo>
                  <a:lnTo>
                    <a:pt x="0" y="0"/>
                  </a:lnTo>
                  <a:close/>
                </a:path>
              </a:pathLst>
            </a:custGeom>
            <a:pattFill prst="dashHorz">
              <a:fgClr>
                <a:schemeClr val="tx1"/>
              </a:fgClr>
              <a:bgClr>
                <a:schemeClr val="accent3"/>
              </a:bgClr>
            </a:pattFill>
            <a:ln w="10160" cap="flat">
              <a:solidFill>
                <a:srgbClr val="000000"/>
              </a:solidFill>
              <a:prstDash val="solid"/>
              <a:miter/>
            </a:ln>
          </p:spPr>
          <p:txBody>
            <a:bodyPr rtlCol="0" anchor="ctr"/>
            <a:lstStyle/>
            <a:p>
              <a:endParaRPr lang="zh-CN" altLang="en-US"/>
            </a:p>
          </p:txBody>
        </p:sp>
        <p:sp>
          <p:nvSpPr>
            <p:cNvPr id="33" name="Freeform: Shape 32">
              <a:extLst>
                <a:ext uri="{FF2B5EF4-FFF2-40B4-BE49-F238E27FC236}">
                  <a16:creationId xmlns:a16="http://schemas.microsoft.com/office/drawing/2014/main" id="{85C6AAE7-577A-C0ED-F59E-401D30A23F1C}"/>
                </a:ext>
              </a:extLst>
            </p:cNvPr>
            <p:cNvSpPr/>
            <p:nvPr/>
          </p:nvSpPr>
          <p:spPr>
            <a:xfrm>
              <a:off x="6886280" y="3532037"/>
              <a:ext cx="101225" cy="138875"/>
            </a:xfrm>
            <a:custGeom>
              <a:avLst/>
              <a:gdLst>
                <a:gd name="connsiteX0" fmla="*/ 0 w 101225"/>
                <a:gd name="connsiteY0" fmla="*/ 138876 h 138875"/>
                <a:gd name="connsiteX1" fmla="*/ 101226 w 101225"/>
                <a:gd name="connsiteY1" fmla="*/ 138876 h 138875"/>
                <a:gd name="connsiteX2" fmla="*/ 101226 w 101225"/>
                <a:gd name="connsiteY2" fmla="*/ 0 h 138875"/>
                <a:gd name="connsiteX3" fmla="*/ 0 w 101225"/>
                <a:gd name="connsiteY3" fmla="*/ 0 h 138875"/>
              </a:gdLst>
              <a:ahLst/>
              <a:cxnLst>
                <a:cxn ang="0">
                  <a:pos x="connsiteX0" y="connsiteY0"/>
                </a:cxn>
                <a:cxn ang="0">
                  <a:pos x="connsiteX1" y="connsiteY1"/>
                </a:cxn>
                <a:cxn ang="0">
                  <a:pos x="connsiteX2" y="connsiteY2"/>
                </a:cxn>
                <a:cxn ang="0">
                  <a:pos x="connsiteX3" y="connsiteY3"/>
                </a:cxn>
              </a:cxnLst>
              <a:rect l="l" t="t" r="r" b="b"/>
              <a:pathLst>
                <a:path w="101225" h="138875">
                  <a:moveTo>
                    <a:pt x="0" y="138876"/>
                  </a:moveTo>
                  <a:lnTo>
                    <a:pt x="101226" y="138876"/>
                  </a:lnTo>
                  <a:lnTo>
                    <a:pt x="101226" y="0"/>
                  </a:lnTo>
                  <a:lnTo>
                    <a:pt x="0" y="0"/>
                  </a:lnTo>
                  <a:close/>
                </a:path>
              </a:pathLst>
            </a:custGeom>
            <a:pattFill prst="openDmnd">
              <a:fgClr>
                <a:schemeClr val="tx1"/>
              </a:fgClr>
              <a:bgClr>
                <a:schemeClr val="accent1"/>
              </a:bgClr>
            </a:pattFill>
            <a:ln w="10160" cap="flat">
              <a:solidFill>
                <a:srgbClr val="000000"/>
              </a:solidFill>
              <a:prstDash val="solid"/>
              <a:miter/>
            </a:ln>
          </p:spPr>
          <p:txBody>
            <a:bodyPr rtlCol="0" anchor="ctr"/>
            <a:lstStyle/>
            <a:p>
              <a:endParaRPr lang="zh-CN" altLang="en-US"/>
            </a:p>
          </p:txBody>
        </p:sp>
        <p:sp>
          <p:nvSpPr>
            <p:cNvPr id="34" name="Freeform: Shape 33">
              <a:extLst>
                <a:ext uri="{FF2B5EF4-FFF2-40B4-BE49-F238E27FC236}">
                  <a16:creationId xmlns:a16="http://schemas.microsoft.com/office/drawing/2014/main" id="{F58DBFBB-367B-9D15-C7F8-0FF46B6DB25A}"/>
                </a:ext>
              </a:extLst>
            </p:cNvPr>
            <p:cNvSpPr/>
            <p:nvPr/>
          </p:nvSpPr>
          <p:spPr>
            <a:xfrm>
              <a:off x="7392432" y="3457648"/>
              <a:ext cx="101225" cy="213265"/>
            </a:xfrm>
            <a:custGeom>
              <a:avLst/>
              <a:gdLst>
                <a:gd name="connsiteX0" fmla="*/ 0 w 101225"/>
                <a:gd name="connsiteY0" fmla="*/ 213266 h 213265"/>
                <a:gd name="connsiteX1" fmla="*/ 101226 w 101225"/>
                <a:gd name="connsiteY1" fmla="*/ 213266 h 213265"/>
                <a:gd name="connsiteX2" fmla="*/ 101226 w 101225"/>
                <a:gd name="connsiteY2" fmla="*/ 0 h 213265"/>
                <a:gd name="connsiteX3" fmla="*/ 0 w 101225"/>
                <a:gd name="connsiteY3" fmla="*/ 0 h 213265"/>
              </a:gdLst>
              <a:ahLst/>
              <a:cxnLst>
                <a:cxn ang="0">
                  <a:pos x="connsiteX0" y="connsiteY0"/>
                </a:cxn>
                <a:cxn ang="0">
                  <a:pos x="connsiteX1" y="connsiteY1"/>
                </a:cxn>
                <a:cxn ang="0">
                  <a:pos x="connsiteX2" y="connsiteY2"/>
                </a:cxn>
                <a:cxn ang="0">
                  <a:pos x="connsiteX3" y="connsiteY3"/>
                </a:cxn>
              </a:cxnLst>
              <a:rect l="l" t="t" r="r" b="b"/>
              <a:pathLst>
                <a:path w="101225" h="213265">
                  <a:moveTo>
                    <a:pt x="0" y="213266"/>
                  </a:moveTo>
                  <a:lnTo>
                    <a:pt x="101226" y="213266"/>
                  </a:lnTo>
                  <a:lnTo>
                    <a:pt x="101226" y="0"/>
                  </a:lnTo>
                  <a:lnTo>
                    <a:pt x="0" y="0"/>
                  </a:lnTo>
                  <a:close/>
                </a:path>
              </a:pathLst>
            </a:custGeom>
            <a:pattFill prst="openDmnd">
              <a:fgClr>
                <a:schemeClr val="tx1"/>
              </a:fgClr>
              <a:bgClr>
                <a:schemeClr val="accent1"/>
              </a:bgClr>
            </a:pattFill>
            <a:ln w="10160" cap="flat">
              <a:solidFill>
                <a:srgbClr val="000000"/>
              </a:solidFill>
              <a:prstDash val="solid"/>
              <a:miter/>
            </a:ln>
          </p:spPr>
          <p:txBody>
            <a:bodyPr rtlCol="0" anchor="ctr"/>
            <a:lstStyle/>
            <a:p>
              <a:endParaRPr lang="zh-CN" altLang="en-US"/>
            </a:p>
          </p:txBody>
        </p:sp>
        <p:sp>
          <p:nvSpPr>
            <p:cNvPr id="35" name="Freeform: Shape 34">
              <a:extLst>
                <a:ext uri="{FF2B5EF4-FFF2-40B4-BE49-F238E27FC236}">
                  <a16:creationId xmlns:a16="http://schemas.microsoft.com/office/drawing/2014/main" id="{9A89B835-44F9-36AB-B264-984D3912EF79}"/>
                </a:ext>
              </a:extLst>
            </p:cNvPr>
            <p:cNvSpPr/>
            <p:nvPr/>
          </p:nvSpPr>
          <p:spPr>
            <a:xfrm>
              <a:off x="7898561" y="3544773"/>
              <a:ext cx="101225" cy="126140"/>
            </a:xfrm>
            <a:custGeom>
              <a:avLst/>
              <a:gdLst>
                <a:gd name="connsiteX0" fmla="*/ 0 w 101225"/>
                <a:gd name="connsiteY0" fmla="*/ 126141 h 126140"/>
                <a:gd name="connsiteX1" fmla="*/ 101226 w 101225"/>
                <a:gd name="connsiteY1" fmla="*/ 126141 h 126140"/>
                <a:gd name="connsiteX2" fmla="*/ 101226 w 101225"/>
                <a:gd name="connsiteY2" fmla="*/ 0 h 126140"/>
                <a:gd name="connsiteX3" fmla="*/ 0 w 101225"/>
                <a:gd name="connsiteY3" fmla="*/ 0 h 126140"/>
              </a:gdLst>
              <a:ahLst/>
              <a:cxnLst>
                <a:cxn ang="0">
                  <a:pos x="connsiteX0" y="connsiteY0"/>
                </a:cxn>
                <a:cxn ang="0">
                  <a:pos x="connsiteX1" y="connsiteY1"/>
                </a:cxn>
                <a:cxn ang="0">
                  <a:pos x="connsiteX2" y="connsiteY2"/>
                </a:cxn>
                <a:cxn ang="0">
                  <a:pos x="connsiteX3" y="connsiteY3"/>
                </a:cxn>
              </a:cxnLst>
              <a:rect l="l" t="t" r="r" b="b"/>
              <a:pathLst>
                <a:path w="101225" h="126140">
                  <a:moveTo>
                    <a:pt x="0" y="126141"/>
                  </a:moveTo>
                  <a:lnTo>
                    <a:pt x="101226" y="126141"/>
                  </a:lnTo>
                  <a:lnTo>
                    <a:pt x="101226" y="0"/>
                  </a:lnTo>
                  <a:lnTo>
                    <a:pt x="0" y="0"/>
                  </a:lnTo>
                  <a:close/>
                </a:path>
              </a:pathLst>
            </a:custGeom>
            <a:pattFill prst="openDmnd">
              <a:fgClr>
                <a:schemeClr val="tx1"/>
              </a:fgClr>
              <a:bgClr>
                <a:schemeClr val="accent1"/>
              </a:bgClr>
            </a:pattFill>
            <a:ln w="10160" cap="flat">
              <a:solidFill>
                <a:srgbClr val="000000"/>
              </a:solidFill>
              <a:prstDash val="solid"/>
              <a:miter/>
            </a:ln>
          </p:spPr>
          <p:txBody>
            <a:bodyPr rtlCol="0" anchor="ctr"/>
            <a:lstStyle/>
            <a:p>
              <a:endParaRPr lang="zh-CN" altLang="en-US"/>
            </a:p>
          </p:txBody>
        </p:sp>
        <p:sp>
          <p:nvSpPr>
            <p:cNvPr id="36" name="Freeform: Shape 35">
              <a:extLst>
                <a:ext uri="{FF2B5EF4-FFF2-40B4-BE49-F238E27FC236}">
                  <a16:creationId xmlns:a16="http://schemas.microsoft.com/office/drawing/2014/main" id="{8A7FE82D-EC69-94A9-2CEE-614DBEB8BFB5}"/>
                </a:ext>
              </a:extLst>
            </p:cNvPr>
            <p:cNvSpPr/>
            <p:nvPr/>
          </p:nvSpPr>
          <p:spPr>
            <a:xfrm>
              <a:off x="8404690" y="3505759"/>
              <a:ext cx="101225" cy="165153"/>
            </a:xfrm>
            <a:custGeom>
              <a:avLst/>
              <a:gdLst>
                <a:gd name="connsiteX0" fmla="*/ 0 w 101225"/>
                <a:gd name="connsiteY0" fmla="*/ 165154 h 165153"/>
                <a:gd name="connsiteX1" fmla="*/ 101226 w 101225"/>
                <a:gd name="connsiteY1" fmla="*/ 165154 h 165153"/>
                <a:gd name="connsiteX2" fmla="*/ 101226 w 101225"/>
                <a:gd name="connsiteY2" fmla="*/ 0 h 165153"/>
                <a:gd name="connsiteX3" fmla="*/ 0 w 101225"/>
                <a:gd name="connsiteY3" fmla="*/ 0 h 165153"/>
              </a:gdLst>
              <a:ahLst/>
              <a:cxnLst>
                <a:cxn ang="0">
                  <a:pos x="connsiteX0" y="connsiteY0"/>
                </a:cxn>
                <a:cxn ang="0">
                  <a:pos x="connsiteX1" y="connsiteY1"/>
                </a:cxn>
                <a:cxn ang="0">
                  <a:pos x="connsiteX2" y="connsiteY2"/>
                </a:cxn>
                <a:cxn ang="0">
                  <a:pos x="connsiteX3" y="connsiteY3"/>
                </a:cxn>
              </a:cxnLst>
              <a:rect l="l" t="t" r="r" b="b"/>
              <a:pathLst>
                <a:path w="101225" h="165153">
                  <a:moveTo>
                    <a:pt x="0" y="165154"/>
                  </a:moveTo>
                  <a:lnTo>
                    <a:pt x="101226" y="165154"/>
                  </a:lnTo>
                  <a:lnTo>
                    <a:pt x="101226" y="0"/>
                  </a:lnTo>
                  <a:lnTo>
                    <a:pt x="0" y="0"/>
                  </a:lnTo>
                  <a:close/>
                </a:path>
              </a:pathLst>
            </a:custGeom>
            <a:pattFill prst="openDmnd">
              <a:fgClr>
                <a:schemeClr val="tx1"/>
              </a:fgClr>
              <a:bgClr>
                <a:schemeClr val="accent1"/>
              </a:bgClr>
            </a:pattFill>
            <a:ln w="10160" cap="flat">
              <a:solidFill>
                <a:srgbClr val="000000"/>
              </a:solidFill>
              <a:prstDash val="solid"/>
              <a:miter/>
            </a:ln>
          </p:spPr>
          <p:txBody>
            <a:bodyPr rtlCol="0" anchor="ctr"/>
            <a:lstStyle/>
            <a:p>
              <a:endParaRPr lang="zh-CN" altLang="en-US"/>
            </a:p>
          </p:txBody>
        </p:sp>
        <p:sp>
          <p:nvSpPr>
            <p:cNvPr id="37" name="Freeform: Shape 36">
              <a:extLst>
                <a:ext uri="{FF2B5EF4-FFF2-40B4-BE49-F238E27FC236}">
                  <a16:creationId xmlns:a16="http://schemas.microsoft.com/office/drawing/2014/main" id="{B92DE188-A221-45F2-F89F-A2C3B25E67D4}"/>
                </a:ext>
              </a:extLst>
            </p:cNvPr>
            <p:cNvSpPr/>
            <p:nvPr/>
          </p:nvSpPr>
          <p:spPr>
            <a:xfrm>
              <a:off x="6481377" y="3425504"/>
              <a:ext cx="101225" cy="245408"/>
            </a:xfrm>
            <a:custGeom>
              <a:avLst/>
              <a:gdLst>
                <a:gd name="connsiteX0" fmla="*/ 0 w 101225"/>
                <a:gd name="connsiteY0" fmla="*/ 245409 h 245408"/>
                <a:gd name="connsiteX1" fmla="*/ 101226 w 101225"/>
                <a:gd name="connsiteY1" fmla="*/ 245409 h 245408"/>
                <a:gd name="connsiteX2" fmla="*/ 101226 w 101225"/>
                <a:gd name="connsiteY2" fmla="*/ 0 h 245408"/>
                <a:gd name="connsiteX3" fmla="*/ 0 w 101225"/>
                <a:gd name="connsiteY3" fmla="*/ 0 h 245408"/>
              </a:gdLst>
              <a:ahLst/>
              <a:cxnLst>
                <a:cxn ang="0">
                  <a:pos x="connsiteX0" y="connsiteY0"/>
                </a:cxn>
                <a:cxn ang="0">
                  <a:pos x="connsiteX1" y="connsiteY1"/>
                </a:cxn>
                <a:cxn ang="0">
                  <a:pos x="connsiteX2" y="connsiteY2"/>
                </a:cxn>
                <a:cxn ang="0">
                  <a:pos x="connsiteX3" y="connsiteY3"/>
                </a:cxn>
              </a:cxnLst>
              <a:rect l="l" t="t" r="r" b="b"/>
              <a:pathLst>
                <a:path w="101225" h="245408">
                  <a:moveTo>
                    <a:pt x="0" y="245409"/>
                  </a:moveTo>
                  <a:lnTo>
                    <a:pt x="101226" y="245409"/>
                  </a:lnTo>
                  <a:lnTo>
                    <a:pt x="101226" y="0"/>
                  </a:lnTo>
                  <a:lnTo>
                    <a:pt x="0" y="0"/>
                  </a:lnTo>
                  <a:close/>
                </a:path>
              </a:pathLst>
            </a:custGeom>
            <a:solidFill>
              <a:srgbClr val="FDAE61"/>
            </a:solidFill>
            <a:ln w="10160" cap="flat">
              <a:solidFill>
                <a:srgbClr val="000000"/>
              </a:solidFill>
              <a:prstDash val="solid"/>
              <a:miter/>
            </a:ln>
          </p:spPr>
          <p:txBody>
            <a:bodyPr rtlCol="0" anchor="ctr"/>
            <a:lstStyle/>
            <a:p>
              <a:endParaRPr lang="zh-CN" altLang="en-US"/>
            </a:p>
          </p:txBody>
        </p:sp>
        <p:sp>
          <p:nvSpPr>
            <p:cNvPr id="38" name="Freeform: Shape 37">
              <a:extLst>
                <a:ext uri="{FF2B5EF4-FFF2-40B4-BE49-F238E27FC236}">
                  <a16:creationId xmlns:a16="http://schemas.microsoft.com/office/drawing/2014/main" id="{A4FD0FAF-1066-8D28-F94F-B535C68BC270}"/>
                </a:ext>
              </a:extLst>
            </p:cNvPr>
            <p:cNvSpPr/>
            <p:nvPr/>
          </p:nvSpPr>
          <p:spPr>
            <a:xfrm>
              <a:off x="6987506" y="3047891"/>
              <a:ext cx="101225" cy="623022"/>
            </a:xfrm>
            <a:custGeom>
              <a:avLst/>
              <a:gdLst>
                <a:gd name="connsiteX0" fmla="*/ 0 w 101225"/>
                <a:gd name="connsiteY0" fmla="*/ 623023 h 623022"/>
                <a:gd name="connsiteX1" fmla="*/ 101226 w 101225"/>
                <a:gd name="connsiteY1" fmla="*/ 623023 h 623022"/>
                <a:gd name="connsiteX2" fmla="*/ 101226 w 101225"/>
                <a:gd name="connsiteY2" fmla="*/ 0 h 623022"/>
                <a:gd name="connsiteX3" fmla="*/ 0 w 101225"/>
                <a:gd name="connsiteY3" fmla="*/ 0 h 623022"/>
              </a:gdLst>
              <a:ahLst/>
              <a:cxnLst>
                <a:cxn ang="0">
                  <a:pos x="connsiteX0" y="connsiteY0"/>
                </a:cxn>
                <a:cxn ang="0">
                  <a:pos x="connsiteX1" y="connsiteY1"/>
                </a:cxn>
                <a:cxn ang="0">
                  <a:pos x="connsiteX2" y="connsiteY2"/>
                </a:cxn>
                <a:cxn ang="0">
                  <a:pos x="connsiteX3" y="connsiteY3"/>
                </a:cxn>
              </a:cxnLst>
              <a:rect l="l" t="t" r="r" b="b"/>
              <a:pathLst>
                <a:path w="101225" h="623022">
                  <a:moveTo>
                    <a:pt x="0" y="623023"/>
                  </a:moveTo>
                  <a:lnTo>
                    <a:pt x="101226" y="623023"/>
                  </a:lnTo>
                  <a:lnTo>
                    <a:pt x="101226" y="0"/>
                  </a:lnTo>
                  <a:lnTo>
                    <a:pt x="0" y="0"/>
                  </a:lnTo>
                  <a:close/>
                </a:path>
              </a:pathLst>
            </a:custGeom>
            <a:solidFill>
              <a:srgbClr val="FDAE61"/>
            </a:solidFill>
            <a:ln w="10160" cap="flat">
              <a:solidFill>
                <a:srgbClr val="000000"/>
              </a:solidFill>
              <a:prstDash val="solid"/>
              <a:miter/>
            </a:ln>
          </p:spPr>
          <p:txBody>
            <a:bodyPr rtlCol="0" anchor="ctr"/>
            <a:lstStyle/>
            <a:p>
              <a:endParaRPr lang="zh-CN" altLang="en-US"/>
            </a:p>
          </p:txBody>
        </p:sp>
        <p:sp>
          <p:nvSpPr>
            <p:cNvPr id="39" name="Freeform: Shape 38">
              <a:extLst>
                <a:ext uri="{FF2B5EF4-FFF2-40B4-BE49-F238E27FC236}">
                  <a16:creationId xmlns:a16="http://schemas.microsoft.com/office/drawing/2014/main" id="{CFDD0AB5-EE33-4834-5DB2-975D76F83A11}"/>
                </a:ext>
              </a:extLst>
            </p:cNvPr>
            <p:cNvSpPr/>
            <p:nvPr/>
          </p:nvSpPr>
          <p:spPr>
            <a:xfrm>
              <a:off x="7493658" y="2742849"/>
              <a:ext cx="101226" cy="928064"/>
            </a:xfrm>
            <a:custGeom>
              <a:avLst/>
              <a:gdLst>
                <a:gd name="connsiteX0" fmla="*/ 0 w 101226"/>
                <a:gd name="connsiteY0" fmla="*/ 928064 h 928064"/>
                <a:gd name="connsiteX1" fmla="*/ 101226 w 101226"/>
                <a:gd name="connsiteY1" fmla="*/ 928064 h 928064"/>
                <a:gd name="connsiteX2" fmla="*/ 101226 w 101226"/>
                <a:gd name="connsiteY2" fmla="*/ 0 h 928064"/>
                <a:gd name="connsiteX3" fmla="*/ 0 w 101226"/>
                <a:gd name="connsiteY3" fmla="*/ 0 h 928064"/>
              </a:gdLst>
              <a:ahLst/>
              <a:cxnLst>
                <a:cxn ang="0">
                  <a:pos x="connsiteX0" y="connsiteY0"/>
                </a:cxn>
                <a:cxn ang="0">
                  <a:pos x="connsiteX1" y="connsiteY1"/>
                </a:cxn>
                <a:cxn ang="0">
                  <a:pos x="connsiteX2" y="connsiteY2"/>
                </a:cxn>
                <a:cxn ang="0">
                  <a:pos x="connsiteX3" y="connsiteY3"/>
                </a:cxn>
              </a:cxnLst>
              <a:rect l="l" t="t" r="r" b="b"/>
              <a:pathLst>
                <a:path w="101226" h="928064">
                  <a:moveTo>
                    <a:pt x="0" y="928064"/>
                  </a:moveTo>
                  <a:lnTo>
                    <a:pt x="101226" y="928064"/>
                  </a:lnTo>
                  <a:lnTo>
                    <a:pt x="101226" y="0"/>
                  </a:lnTo>
                  <a:lnTo>
                    <a:pt x="0" y="0"/>
                  </a:lnTo>
                  <a:close/>
                </a:path>
              </a:pathLst>
            </a:custGeom>
            <a:solidFill>
              <a:srgbClr val="FDAE61"/>
            </a:solidFill>
            <a:ln w="10160" cap="flat">
              <a:solidFill>
                <a:srgbClr val="000000"/>
              </a:solidFill>
              <a:prstDash val="solid"/>
              <a:miter/>
            </a:ln>
          </p:spPr>
          <p:txBody>
            <a:bodyPr rtlCol="0" anchor="ctr"/>
            <a:lstStyle/>
            <a:p>
              <a:endParaRPr lang="zh-CN" altLang="en-US"/>
            </a:p>
          </p:txBody>
        </p:sp>
        <p:sp>
          <p:nvSpPr>
            <p:cNvPr id="40" name="Freeform: Shape 39">
              <a:extLst>
                <a:ext uri="{FF2B5EF4-FFF2-40B4-BE49-F238E27FC236}">
                  <a16:creationId xmlns:a16="http://schemas.microsoft.com/office/drawing/2014/main" id="{0BF3368D-29DC-7D1A-7C30-4AAD42DAD2C3}"/>
                </a:ext>
              </a:extLst>
            </p:cNvPr>
            <p:cNvSpPr/>
            <p:nvPr/>
          </p:nvSpPr>
          <p:spPr>
            <a:xfrm>
              <a:off x="7999787" y="2706259"/>
              <a:ext cx="101226" cy="964654"/>
            </a:xfrm>
            <a:custGeom>
              <a:avLst/>
              <a:gdLst>
                <a:gd name="connsiteX0" fmla="*/ 0 w 101226"/>
                <a:gd name="connsiteY0" fmla="*/ 964654 h 964654"/>
                <a:gd name="connsiteX1" fmla="*/ 101226 w 101226"/>
                <a:gd name="connsiteY1" fmla="*/ 964654 h 964654"/>
                <a:gd name="connsiteX2" fmla="*/ 101226 w 101226"/>
                <a:gd name="connsiteY2" fmla="*/ 0 h 964654"/>
                <a:gd name="connsiteX3" fmla="*/ 0 w 101226"/>
                <a:gd name="connsiteY3" fmla="*/ 0 h 964654"/>
              </a:gdLst>
              <a:ahLst/>
              <a:cxnLst>
                <a:cxn ang="0">
                  <a:pos x="connsiteX0" y="connsiteY0"/>
                </a:cxn>
                <a:cxn ang="0">
                  <a:pos x="connsiteX1" y="connsiteY1"/>
                </a:cxn>
                <a:cxn ang="0">
                  <a:pos x="connsiteX2" y="connsiteY2"/>
                </a:cxn>
                <a:cxn ang="0">
                  <a:pos x="connsiteX3" y="connsiteY3"/>
                </a:cxn>
              </a:cxnLst>
              <a:rect l="l" t="t" r="r" b="b"/>
              <a:pathLst>
                <a:path w="101226" h="964654">
                  <a:moveTo>
                    <a:pt x="0" y="964654"/>
                  </a:moveTo>
                  <a:lnTo>
                    <a:pt x="101226" y="964654"/>
                  </a:lnTo>
                  <a:lnTo>
                    <a:pt x="101226" y="0"/>
                  </a:lnTo>
                  <a:lnTo>
                    <a:pt x="0" y="0"/>
                  </a:lnTo>
                  <a:close/>
                </a:path>
              </a:pathLst>
            </a:custGeom>
            <a:solidFill>
              <a:srgbClr val="FDAE61"/>
            </a:solidFill>
            <a:ln w="10160" cap="flat">
              <a:solidFill>
                <a:srgbClr val="000000"/>
              </a:solidFill>
              <a:prstDash val="solid"/>
              <a:miter/>
            </a:ln>
          </p:spPr>
          <p:txBody>
            <a:bodyPr rtlCol="0" anchor="ctr"/>
            <a:lstStyle/>
            <a:p>
              <a:endParaRPr lang="zh-CN" altLang="en-US"/>
            </a:p>
          </p:txBody>
        </p:sp>
        <p:sp>
          <p:nvSpPr>
            <p:cNvPr id="41" name="Freeform: Shape 40">
              <a:extLst>
                <a:ext uri="{FF2B5EF4-FFF2-40B4-BE49-F238E27FC236}">
                  <a16:creationId xmlns:a16="http://schemas.microsoft.com/office/drawing/2014/main" id="{82AFA2CA-14FA-58D5-A3F0-E47F71920A91}"/>
                </a:ext>
              </a:extLst>
            </p:cNvPr>
            <p:cNvSpPr/>
            <p:nvPr/>
          </p:nvSpPr>
          <p:spPr>
            <a:xfrm>
              <a:off x="8505916" y="2768723"/>
              <a:ext cx="101226" cy="902189"/>
            </a:xfrm>
            <a:custGeom>
              <a:avLst/>
              <a:gdLst>
                <a:gd name="connsiteX0" fmla="*/ 0 w 101226"/>
                <a:gd name="connsiteY0" fmla="*/ 902190 h 902189"/>
                <a:gd name="connsiteX1" fmla="*/ 101226 w 101226"/>
                <a:gd name="connsiteY1" fmla="*/ 902190 h 902189"/>
                <a:gd name="connsiteX2" fmla="*/ 101226 w 101226"/>
                <a:gd name="connsiteY2" fmla="*/ 0 h 902189"/>
                <a:gd name="connsiteX3" fmla="*/ 0 w 101226"/>
                <a:gd name="connsiteY3" fmla="*/ 0 h 902189"/>
              </a:gdLst>
              <a:ahLst/>
              <a:cxnLst>
                <a:cxn ang="0">
                  <a:pos x="connsiteX0" y="connsiteY0"/>
                </a:cxn>
                <a:cxn ang="0">
                  <a:pos x="connsiteX1" y="connsiteY1"/>
                </a:cxn>
                <a:cxn ang="0">
                  <a:pos x="connsiteX2" y="connsiteY2"/>
                </a:cxn>
                <a:cxn ang="0">
                  <a:pos x="connsiteX3" y="connsiteY3"/>
                </a:cxn>
              </a:cxnLst>
              <a:rect l="l" t="t" r="r" b="b"/>
              <a:pathLst>
                <a:path w="101226" h="902189">
                  <a:moveTo>
                    <a:pt x="0" y="902190"/>
                  </a:moveTo>
                  <a:lnTo>
                    <a:pt x="101226" y="902190"/>
                  </a:lnTo>
                  <a:lnTo>
                    <a:pt x="101226" y="0"/>
                  </a:lnTo>
                  <a:lnTo>
                    <a:pt x="0" y="0"/>
                  </a:lnTo>
                  <a:close/>
                </a:path>
              </a:pathLst>
            </a:custGeom>
            <a:solidFill>
              <a:srgbClr val="FDAE61"/>
            </a:solidFill>
            <a:ln w="10160" cap="flat">
              <a:solidFill>
                <a:srgbClr val="000000"/>
              </a:solidFill>
              <a:prstDash val="solid"/>
              <a:miter/>
            </a:ln>
          </p:spPr>
          <p:txBody>
            <a:bodyPr rtlCol="0" anchor="ctr"/>
            <a:lstStyle/>
            <a:p>
              <a:endParaRPr lang="zh-CN" altLang="en-US"/>
            </a:p>
          </p:txBody>
        </p:sp>
        <p:sp>
          <p:nvSpPr>
            <p:cNvPr id="42" name="Freeform: Shape 41">
              <a:extLst>
                <a:ext uri="{FF2B5EF4-FFF2-40B4-BE49-F238E27FC236}">
                  <a16:creationId xmlns:a16="http://schemas.microsoft.com/office/drawing/2014/main" id="{41ECC8D2-71E3-C3CC-1E8B-5DFF9AADE0E3}"/>
                </a:ext>
              </a:extLst>
            </p:cNvPr>
            <p:cNvSpPr/>
            <p:nvPr/>
          </p:nvSpPr>
          <p:spPr>
            <a:xfrm>
              <a:off x="6177699" y="3670913"/>
              <a:ext cx="101225" cy="22436"/>
            </a:xfrm>
            <a:custGeom>
              <a:avLst/>
              <a:gdLst>
                <a:gd name="connsiteX0" fmla="*/ 0 w 101225"/>
                <a:gd name="connsiteY0" fmla="*/ 0 h 22436"/>
                <a:gd name="connsiteX1" fmla="*/ 101226 w 101225"/>
                <a:gd name="connsiteY1" fmla="*/ 0 h 22436"/>
                <a:gd name="connsiteX2" fmla="*/ 101226 w 101225"/>
                <a:gd name="connsiteY2" fmla="*/ 0 h 22436"/>
                <a:gd name="connsiteX3" fmla="*/ 0 w 101225"/>
                <a:gd name="connsiteY3" fmla="*/ 0 h 22436"/>
              </a:gdLst>
              <a:ahLst/>
              <a:cxnLst>
                <a:cxn ang="0">
                  <a:pos x="connsiteX0" y="connsiteY0"/>
                </a:cxn>
                <a:cxn ang="0">
                  <a:pos x="connsiteX1" y="connsiteY1"/>
                </a:cxn>
                <a:cxn ang="0">
                  <a:pos x="connsiteX2" y="connsiteY2"/>
                </a:cxn>
                <a:cxn ang="0">
                  <a:pos x="connsiteX3" y="connsiteY3"/>
                </a:cxn>
              </a:cxnLst>
              <a:rect l="l" t="t" r="r" b="b"/>
              <a:pathLst>
                <a:path w="101225" h="22436">
                  <a:moveTo>
                    <a:pt x="0" y="0"/>
                  </a:moveTo>
                  <a:lnTo>
                    <a:pt x="101226" y="0"/>
                  </a:lnTo>
                  <a:lnTo>
                    <a:pt x="101226" y="0"/>
                  </a:lnTo>
                  <a:lnTo>
                    <a:pt x="0" y="0"/>
                  </a:lnTo>
                  <a:close/>
                </a:path>
              </a:pathLst>
            </a:custGeom>
            <a:pattFill prst="pct5">
              <a:fgClr>
                <a:schemeClr val="tx1"/>
              </a:fgClr>
              <a:bgClr>
                <a:schemeClr val="accent2"/>
              </a:bgClr>
            </a:pattFill>
            <a:ln w="10160" cap="flat">
              <a:solidFill>
                <a:srgbClr val="000000"/>
              </a:solidFill>
              <a:prstDash val="solid"/>
              <a:miter/>
            </a:ln>
          </p:spPr>
          <p:txBody>
            <a:bodyPr rtlCol="0" anchor="ctr"/>
            <a:lstStyle/>
            <a:p>
              <a:endParaRPr lang="zh-CN" altLang="en-US"/>
            </a:p>
          </p:txBody>
        </p:sp>
        <p:sp>
          <p:nvSpPr>
            <p:cNvPr id="43" name="Freeform: Shape 42">
              <a:extLst>
                <a:ext uri="{FF2B5EF4-FFF2-40B4-BE49-F238E27FC236}">
                  <a16:creationId xmlns:a16="http://schemas.microsoft.com/office/drawing/2014/main" id="{9ECA7FCD-239C-9171-FE39-891831BA636C}"/>
                </a:ext>
              </a:extLst>
            </p:cNvPr>
            <p:cNvSpPr/>
            <p:nvPr/>
          </p:nvSpPr>
          <p:spPr>
            <a:xfrm>
              <a:off x="6683828" y="3670913"/>
              <a:ext cx="101225" cy="22436"/>
            </a:xfrm>
            <a:custGeom>
              <a:avLst/>
              <a:gdLst>
                <a:gd name="connsiteX0" fmla="*/ 0 w 101225"/>
                <a:gd name="connsiteY0" fmla="*/ 0 h 22436"/>
                <a:gd name="connsiteX1" fmla="*/ 101226 w 101225"/>
                <a:gd name="connsiteY1" fmla="*/ 0 h 22436"/>
                <a:gd name="connsiteX2" fmla="*/ 101226 w 101225"/>
                <a:gd name="connsiteY2" fmla="*/ 0 h 22436"/>
                <a:gd name="connsiteX3" fmla="*/ 0 w 101225"/>
                <a:gd name="connsiteY3" fmla="*/ 0 h 22436"/>
              </a:gdLst>
              <a:ahLst/>
              <a:cxnLst>
                <a:cxn ang="0">
                  <a:pos x="connsiteX0" y="connsiteY0"/>
                </a:cxn>
                <a:cxn ang="0">
                  <a:pos x="connsiteX1" y="connsiteY1"/>
                </a:cxn>
                <a:cxn ang="0">
                  <a:pos x="connsiteX2" y="connsiteY2"/>
                </a:cxn>
                <a:cxn ang="0">
                  <a:pos x="connsiteX3" y="connsiteY3"/>
                </a:cxn>
              </a:cxnLst>
              <a:rect l="l" t="t" r="r" b="b"/>
              <a:pathLst>
                <a:path w="101225" h="22436">
                  <a:moveTo>
                    <a:pt x="0" y="0"/>
                  </a:moveTo>
                  <a:lnTo>
                    <a:pt x="101226" y="0"/>
                  </a:lnTo>
                  <a:lnTo>
                    <a:pt x="101226" y="0"/>
                  </a:lnTo>
                  <a:lnTo>
                    <a:pt x="0" y="0"/>
                  </a:lnTo>
                  <a:close/>
                </a:path>
              </a:pathLst>
            </a:custGeom>
            <a:pattFill prst="pct5">
              <a:fgClr>
                <a:schemeClr val="tx1"/>
              </a:fgClr>
              <a:bgClr>
                <a:schemeClr val="accent2"/>
              </a:bgClr>
            </a:pattFill>
            <a:ln w="10160" cap="flat">
              <a:solidFill>
                <a:srgbClr val="000000"/>
              </a:solidFill>
              <a:prstDash val="solid"/>
              <a:miter/>
            </a:ln>
          </p:spPr>
          <p:txBody>
            <a:bodyPr rtlCol="0" anchor="ctr"/>
            <a:lstStyle/>
            <a:p>
              <a:endParaRPr lang="zh-CN" altLang="en-US"/>
            </a:p>
          </p:txBody>
        </p:sp>
        <p:sp>
          <p:nvSpPr>
            <p:cNvPr id="44" name="Freeform: Shape 43">
              <a:extLst>
                <a:ext uri="{FF2B5EF4-FFF2-40B4-BE49-F238E27FC236}">
                  <a16:creationId xmlns:a16="http://schemas.microsoft.com/office/drawing/2014/main" id="{AC709851-CB2D-F484-8F19-F156BC8C5D3B}"/>
                </a:ext>
              </a:extLst>
            </p:cNvPr>
            <p:cNvSpPr/>
            <p:nvPr/>
          </p:nvSpPr>
          <p:spPr>
            <a:xfrm>
              <a:off x="7189957" y="3670913"/>
              <a:ext cx="101225" cy="22436"/>
            </a:xfrm>
            <a:custGeom>
              <a:avLst/>
              <a:gdLst>
                <a:gd name="connsiteX0" fmla="*/ 0 w 101225"/>
                <a:gd name="connsiteY0" fmla="*/ 0 h 22436"/>
                <a:gd name="connsiteX1" fmla="*/ 101226 w 101225"/>
                <a:gd name="connsiteY1" fmla="*/ 0 h 22436"/>
                <a:gd name="connsiteX2" fmla="*/ 101226 w 101225"/>
                <a:gd name="connsiteY2" fmla="*/ 0 h 22436"/>
                <a:gd name="connsiteX3" fmla="*/ 0 w 101225"/>
                <a:gd name="connsiteY3" fmla="*/ 0 h 22436"/>
              </a:gdLst>
              <a:ahLst/>
              <a:cxnLst>
                <a:cxn ang="0">
                  <a:pos x="connsiteX0" y="connsiteY0"/>
                </a:cxn>
                <a:cxn ang="0">
                  <a:pos x="connsiteX1" y="connsiteY1"/>
                </a:cxn>
                <a:cxn ang="0">
                  <a:pos x="connsiteX2" y="connsiteY2"/>
                </a:cxn>
                <a:cxn ang="0">
                  <a:pos x="connsiteX3" y="connsiteY3"/>
                </a:cxn>
              </a:cxnLst>
              <a:rect l="l" t="t" r="r" b="b"/>
              <a:pathLst>
                <a:path w="101225" h="22436">
                  <a:moveTo>
                    <a:pt x="0" y="0"/>
                  </a:moveTo>
                  <a:lnTo>
                    <a:pt x="101226" y="0"/>
                  </a:lnTo>
                  <a:lnTo>
                    <a:pt x="101226" y="0"/>
                  </a:lnTo>
                  <a:lnTo>
                    <a:pt x="0" y="0"/>
                  </a:lnTo>
                  <a:close/>
                </a:path>
              </a:pathLst>
            </a:custGeom>
            <a:pattFill prst="pct5">
              <a:fgClr>
                <a:schemeClr val="tx1"/>
              </a:fgClr>
              <a:bgClr>
                <a:schemeClr val="accent2"/>
              </a:bgClr>
            </a:pattFill>
            <a:ln w="10160" cap="flat">
              <a:solidFill>
                <a:srgbClr val="000000"/>
              </a:solidFill>
              <a:prstDash val="solid"/>
              <a:miter/>
            </a:ln>
          </p:spPr>
          <p:txBody>
            <a:bodyPr rtlCol="0" anchor="ctr"/>
            <a:lstStyle/>
            <a:p>
              <a:endParaRPr lang="zh-CN" altLang="en-US"/>
            </a:p>
          </p:txBody>
        </p:sp>
        <p:sp>
          <p:nvSpPr>
            <p:cNvPr id="45" name="Freeform: Shape 44">
              <a:extLst>
                <a:ext uri="{FF2B5EF4-FFF2-40B4-BE49-F238E27FC236}">
                  <a16:creationId xmlns:a16="http://schemas.microsoft.com/office/drawing/2014/main" id="{175666CB-B3F6-B2E4-421F-0804C7FAC080}"/>
                </a:ext>
              </a:extLst>
            </p:cNvPr>
            <p:cNvSpPr/>
            <p:nvPr/>
          </p:nvSpPr>
          <p:spPr>
            <a:xfrm>
              <a:off x="7696109" y="3670913"/>
              <a:ext cx="101225" cy="22436"/>
            </a:xfrm>
            <a:custGeom>
              <a:avLst/>
              <a:gdLst>
                <a:gd name="connsiteX0" fmla="*/ 0 w 101225"/>
                <a:gd name="connsiteY0" fmla="*/ 0 h 22436"/>
                <a:gd name="connsiteX1" fmla="*/ 101226 w 101225"/>
                <a:gd name="connsiteY1" fmla="*/ 0 h 22436"/>
                <a:gd name="connsiteX2" fmla="*/ 101226 w 101225"/>
                <a:gd name="connsiteY2" fmla="*/ 0 h 22436"/>
                <a:gd name="connsiteX3" fmla="*/ 0 w 101225"/>
                <a:gd name="connsiteY3" fmla="*/ 0 h 22436"/>
              </a:gdLst>
              <a:ahLst/>
              <a:cxnLst>
                <a:cxn ang="0">
                  <a:pos x="connsiteX0" y="connsiteY0"/>
                </a:cxn>
                <a:cxn ang="0">
                  <a:pos x="connsiteX1" y="connsiteY1"/>
                </a:cxn>
                <a:cxn ang="0">
                  <a:pos x="connsiteX2" y="connsiteY2"/>
                </a:cxn>
                <a:cxn ang="0">
                  <a:pos x="connsiteX3" y="connsiteY3"/>
                </a:cxn>
              </a:cxnLst>
              <a:rect l="l" t="t" r="r" b="b"/>
              <a:pathLst>
                <a:path w="101225" h="22436">
                  <a:moveTo>
                    <a:pt x="0" y="0"/>
                  </a:moveTo>
                  <a:lnTo>
                    <a:pt x="101226" y="0"/>
                  </a:lnTo>
                  <a:lnTo>
                    <a:pt x="101226" y="0"/>
                  </a:lnTo>
                  <a:lnTo>
                    <a:pt x="0" y="0"/>
                  </a:lnTo>
                  <a:close/>
                </a:path>
              </a:pathLst>
            </a:custGeom>
            <a:pattFill prst="pct5">
              <a:fgClr>
                <a:schemeClr val="tx1"/>
              </a:fgClr>
              <a:bgClr>
                <a:schemeClr val="accent2"/>
              </a:bgClr>
            </a:pattFill>
            <a:ln w="10160" cap="flat">
              <a:solidFill>
                <a:srgbClr val="000000"/>
              </a:solidFill>
              <a:prstDash val="solid"/>
              <a:miter/>
            </a:ln>
          </p:spPr>
          <p:txBody>
            <a:bodyPr rtlCol="0" anchor="ctr"/>
            <a:lstStyle/>
            <a:p>
              <a:endParaRPr lang="zh-CN" altLang="en-US"/>
            </a:p>
          </p:txBody>
        </p:sp>
        <p:sp>
          <p:nvSpPr>
            <p:cNvPr id="46" name="Freeform: Shape 45">
              <a:extLst>
                <a:ext uri="{FF2B5EF4-FFF2-40B4-BE49-F238E27FC236}">
                  <a16:creationId xmlns:a16="http://schemas.microsoft.com/office/drawing/2014/main" id="{462CD696-AF2D-3E17-58BD-DC7D6D127C7B}"/>
                </a:ext>
              </a:extLst>
            </p:cNvPr>
            <p:cNvSpPr/>
            <p:nvPr/>
          </p:nvSpPr>
          <p:spPr>
            <a:xfrm>
              <a:off x="8202238" y="3670913"/>
              <a:ext cx="101225" cy="22436"/>
            </a:xfrm>
            <a:custGeom>
              <a:avLst/>
              <a:gdLst>
                <a:gd name="connsiteX0" fmla="*/ 0 w 101225"/>
                <a:gd name="connsiteY0" fmla="*/ 0 h 22436"/>
                <a:gd name="connsiteX1" fmla="*/ 101226 w 101225"/>
                <a:gd name="connsiteY1" fmla="*/ 0 h 22436"/>
                <a:gd name="connsiteX2" fmla="*/ 101226 w 101225"/>
                <a:gd name="connsiteY2" fmla="*/ 0 h 22436"/>
                <a:gd name="connsiteX3" fmla="*/ 0 w 101225"/>
                <a:gd name="connsiteY3" fmla="*/ 0 h 22436"/>
              </a:gdLst>
              <a:ahLst/>
              <a:cxnLst>
                <a:cxn ang="0">
                  <a:pos x="connsiteX0" y="connsiteY0"/>
                </a:cxn>
                <a:cxn ang="0">
                  <a:pos x="connsiteX1" y="connsiteY1"/>
                </a:cxn>
                <a:cxn ang="0">
                  <a:pos x="connsiteX2" y="connsiteY2"/>
                </a:cxn>
                <a:cxn ang="0">
                  <a:pos x="connsiteX3" y="connsiteY3"/>
                </a:cxn>
              </a:cxnLst>
              <a:rect l="l" t="t" r="r" b="b"/>
              <a:pathLst>
                <a:path w="101225" h="22436">
                  <a:moveTo>
                    <a:pt x="0" y="0"/>
                  </a:moveTo>
                  <a:lnTo>
                    <a:pt x="101226" y="0"/>
                  </a:lnTo>
                  <a:lnTo>
                    <a:pt x="101226" y="0"/>
                  </a:lnTo>
                  <a:lnTo>
                    <a:pt x="0" y="0"/>
                  </a:lnTo>
                  <a:close/>
                </a:path>
              </a:pathLst>
            </a:custGeom>
            <a:pattFill prst="pct5">
              <a:fgClr>
                <a:schemeClr val="tx1"/>
              </a:fgClr>
              <a:bgClr>
                <a:schemeClr val="accent2"/>
              </a:bgClr>
            </a:pattFill>
            <a:ln w="10160" cap="flat">
              <a:solidFill>
                <a:srgbClr val="000000"/>
              </a:solidFill>
              <a:prstDash val="solid"/>
              <a:miter/>
            </a:ln>
          </p:spPr>
          <p:txBody>
            <a:bodyPr rtlCol="0" anchor="ctr"/>
            <a:lstStyle/>
            <a:p>
              <a:endParaRPr lang="zh-CN" altLang="en-US"/>
            </a:p>
          </p:txBody>
        </p:sp>
        <p:sp>
          <p:nvSpPr>
            <p:cNvPr id="47" name="Freeform: Shape 46">
              <a:extLst>
                <a:ext uri="{FF2B5EF4-FFF2-40B4-BE49-F238E27FC236}">
                  <a16:creationId xmlns:a16="http://schemas.microsoft.com/office/drawing/2014/main" id="{78A97D00-8150-F486-49FC-0A4785170251}"/>
                </a:ext>
              </a:extLst>
            </p:cNvPr>
            <p:cNvSpPr/>
            <p:nvPr/>
          </p:nvSpPr>
          <p:spPr>
            <a:xfrm>
              <a:off x="6278925" y="3666462"/>
              <a:ext cx="101225" cy="4451"/>
            </a:xfrm>
            <a:custGeom>
              <a:avLst/>
              <a:gdLst>
                <a:gd name="connsiteX0" fmla="*/ 0 w 101225"/>
                <a:gd name="connsiteY0" fmla="*/ 4452 h 4451"/>
                <a:gd name="connsiteX1" fmla="*/ 101226 w 101225"/>
                <a:gd name="connsiteY1" fmla="*/ 4452 h 4451"/>
                <a:gd name="connsiteX2" fmla="*/ 101226 w 101225"/>
                <a:gd name="connsiteY2" fmla="*/ 0 h 4451"/>
                <a:gd name="connsiteX3" fmla="*/ 0 w 101225"/>
                <a:gd name="connsiteY3" fmla="*/ 0 h 4451"/>
              </a:gdLst>
              <a:ahLst/>
              <a:cxnLst>
                <a:cxn ang="0">
                  <a:pos x="connsiteX0" y="connsiteY0"/>
                </a:cxn>
                <a:cxn ang="0">
                  <a:pos x="connsiteX1" y="connsiteY1"/>
                </a:cxn>
                <a:cxn ang="0">
                  <a:pos x="connsiteX2" y="connsiteY2"/>
                </a:cxn>
                <a:cxn ang="0">
                  <a:pos x="connsiteX3" y="connsiteY3"/>
                </a:cxn>
              </a:cxnLst>
              <a:rect l="l" t="t" r="r" b="b"/>
              <a:pathLst>
                <a:path w="101225" h="4451">
                  <a:moveTo>
                    <a:pt x="0" y="4452"/>
                  </a:moveTo>
                  <a:lnTo>
                    <a:pt x="101226" y="4452"/>
                  </a:lnTo>
                  <a:lnTo>
                    <a:pt x="101226" y="0"/>
                  </a:lnTo>
                  <a:lnTo>
                    <a:pt x="0" y="0"/>
                  </a:lnTo>
                  <a:close/>
                </a:path>
              </a:pathLst>
            </a:custGeom>
            <a:pattFill prst="dashHorz">
              <a:fgClr>
                <a:schemeClr val="tx1"/>
              </a:fgClr>
              <a:bgClr>
                <a:schemeClr val="accent3"/>
              </a:bgClr>
            </a:pattFill>
            <a:ln w="10160" cap="flat">
              <a:solidFill>
                <a:srgbClr val="000000"/>
              </a:solidFill>
              <a:prstDash val="solid"/>
              <a:miter/>
            </a:ln>
          </p:spPr>
          <p:txBody>
            <a:bodyPr rtlCol="0" anchor="ctr"/>
            <a:lstStyle/>
            <a:p>
              <a:endParaRPr lang="zh-CN" altLang="en-US"/>
            </a:p>
          </p:txBody>
        </p:sp>
        <p:sp>
          <p:nvSpPr>
            <p:cNvPr id="48" name="Freeform: Shape 47">
              <a:extLst>
                <a:ext uri="{FF2B5EF4-FFF2-40B4-BE49-F238E27FC236}">
                  <a16:creationId xmlns:a16="http://schemas.microsoft.com/office/drawing/2014/main" id="{BDAE2797-367B-AE0A-BAD9-5BA5445E2423}"/>
                </a:ext>
              </a:extLst>
            </p:cNvPr>
            <p:cNvSpPr/>
            <p:nvPr/>
          </p:nvSpPr>
          <p:spPr>
            <a:xfrm>
              <a:off x="6785054" y="3638943"/>
              <a:ext cx="101226" cy="31970"/>
            </a:xfrm>
            <a:custGeom>
              <a:avLst/>
              <a:gdLst>
                <a:gd name="connsiteX0" fmla="*/ 0 w 101226"/>
                <a:gd name="connsiteY0" fmla="*/ 31970 h 31970"/>
                <a:gd name="connsiteX1" fmla="*/ 101226 w 101226"/>
                <a:gd name="connsiteY1" fmla="*/ 31970 h 31970"/>
                <a:gd name="connsiteX2" fmla="*/ 101226 w 101226"/>
                <a:gd name="connsiteY2" fmla="*/ 0 h 31970"/>
                <a:gd name="connsiteX3" fmla="*/ 0 w 101226"/>
                <a:gd name="connsiteY3" fmla="*/ 0 h 31970"/>
              </a:gdLst>
              <a:ahLst/>
              <a:cxnLst>
                <a:cxn ang="0">
                  <a:pos x="connsiteX0" y="connsiteY0"/>
                </a:cxn>
                <a:cxn ang="0">
                  <a:pos x="connsiteX1" y="connsiteY1"/>
                </a:cxn>
                <a:cxn ang="0">
                  <a:pos x="connsiteX2" y="connsiteY2"/>
                </a:cxn>
                <a:cxn ang="0">
                  <a:pos x="connsiteX3" y="connsiteY3"/>
                </a:cxn>
              </a:cxnLst>
              <a:rect l="l" t="t" r="r" b="b"/>
              <a:pathLst>
                <a:path w="101226" h="31970">
                  <a:moveTo>
                    <a:pt x="0" y="31970"/>
                  </a:moveTo>
                  <a:lnTo>
                    <a:pt x="101226" y="31970"/>
                  </a:lnTo>
                  <a:lnTo>
                    <a:pt x="101226" y="0"/>
                  </a:lnTo>
                  <a:lnTo>
                    <a:pt x="0" y="0"/>
                  </a:lnTo>
                  <a:close/>
                </a:path>
              </a:pathLst>
            </a:custGeom>
            <a:pattFill prst="dashHorz">
              <a:fgClr>
                <a:schemeClr val="tx1"/>
              </a:fgClr>
              <a:bgClr>
                <a:schemeClr val="accent3"/>
              </a:bgClr>
            </a:pattFill>
            <a:ln w="10160" cap="flat">
              <a:solidFill>
                <a:srgbClr val="000000"/>
              </a:solidFill>
              <a:prstDash val="solid"/>
              <a:miter/>
            </a:ln>
          </p:spPr>
          <p:txBody>
            <a:bodyPr rtlCol="0" anchor="ctr"/>
            <a:lstStyle/>
            <a:p>
              <a:endParaRPr lang="zh-CN" altLang="en-US"/>
            </a:p>
          </p:txBody>
        </p:sp>
        <p:sp>
          <p:nvSpPr>
            <p:cNvPr id="49" name="Freeform: Shape 48">
              <a:extLst>
                <a:ext uri="{FF2B5EF4-FFF2-40B4-BE49-F238E27FC236}">
                  <a16:creationId xmlns:a16="http://schemas.microsoft.com/office/drawing/2014/main" id="{058AAE06-8EAE-88E8-9879-C8E7F96B444E}"/>
                </a:ext>
              </a:extLst>
            </p:cNvPr>
            <p:cNvSpPr/>
            <p:nvPr/>
          </p:nvSpPr>
          <p:spPr>
            <a:xfrm>
              <a:off x="6380151" y="3624015"/>
              <a:ext cx="101225" cy="46897"/>
            </a:xfrm>
            <a:custGeom>
              <a:avLst/>
              <a:gdLst>
                <a:gd name="connsiteX0" fmla="*/ 0 w 101225"/>
                <a:gd name="connsiteY0" fmla="*/ 46898 h 46897"/>
                <a:gd name="connsiteX1" fmla="*/ 101226 w 101225"/>
                <a:gd name="connsiteY1" fmla="*/ 46898 h 46897"/>
                <a:gd name="connsiteX2" fmla="*/ 101226 w 101225"/>
                <a:gd name="connsiteY2" fmla="*/ 0 h 46897"/>
                <a:gd name="connsiteX3" fmla="*/ 0 w 101225"/>
                <a:gd name="connsiteY3" fmla="*/ 0 h 46897"/>
              </a:gdLst>
              <a:ahLst/>
              <a:cxnLst>
                <a:cxn ang="0">
                  <a:pos x="connsiteX0" y="connsiteY0"/>
                </a:cxn>
                <a:cxn ang="0">
                  <a:pos x="connsiteX1" y="connsiteY1"/>
                </a:cxn>
                <a:cxn ang="0">
                  <a:pos x="connsiteX2" y="connsiteY2"/>
                </a:cxn>
                <a:cxn ang="0">
                  <a:pos x="connsiteX3" y="connsiteY3"/>
                </a:cxn>
              </a:cxnLst>
              <a:rect l="l" t="t" r="r" b="b"/>
              <a:pathLst>
                <a:path w="101225" h="46897">
                  <a:moveTo>
                    <a:pt x="0" y="46898"/>
                  </a:moveTo>
                  <a:lnTo>
                    <a:pt x="101226" y="46898"/>
                  </a:lnTo>
                  <a:lnTo>
                    <a:pt x="101226" y="0"/>
                  </a:lnTo>
                  <a:lnTo>
                    <a:pt x="0" y="0"/>
                  </a:lnTo>
                  <a:close/>
                </a:path>
              </a:pathLst>
            </a:custGeom>
            <a:pattFill prst="openDmnd">
              <a:fgClr>
                <a:schemeClr val="tx1"/>
              </a:fgClr>
              <a:bgClr>
                <a:schemeClr val="accent1"/>
              </a:bgClr>
            </a:pattFill>
            <a:ln w="10160" cap="flat">
              <a:solidFill>
                <a:srgbClr val="000000"/>
              </a:solidFill>
              <a:prstDash val="solid"/>
              <a:miter/>
            </a:ln>
          </p:spPr>
          <p:txBody>
            <a:bodyPr rtlCol="0" anchor="ctr"/>
            <a:lstStyle/>
            <a:p>
              <a:endParaRPr lang="zh-CN" altLang="en-US"/>
            </a:p>
          </p:txBody>
        </p:sp>
        <p:sp>
          <p:nvSpPr>
            <p:cNvPr id="50" name="Freeform: Shape 49">
              <a:extLst>
                <a:ext uri="{FF2B5EF4-FFF2-40B4-BE49-F238E27FC236}">
                  <a16:creationId xmlns:a16="http://schemas.microsoft.com/office/drawing/2014/main" id="{6D1345D9-862F-CD30-F0D8-3A9602BF8830}"/>
                </a:ext>
              </a:extLst>
            </p:cNvPr>
            <p:cNvSpPr>
              <a:spLocks/>
            </p:cNvSpPr>
            <p:nvPr/>
          </p:nvSpPr>
          <p:spPr>
            <a:xfrm>
              <a:off x="6228301" y="3670913"/>
              <a:ext cx="23105" cy="22436"/>
            </a:xfrm>
            <a:custGeom>
              <a:avLst/>
              <a:gdLst>
                <a:gd name="connsiteX0" fmla="*/ 0 w 23105"/>
                <a:gd name="connsiteY0" fmla="*/ 0 h 22436"/>
                <a:gd name="connsiteX1" fmla="*/ 0 w 23105"/>
                <a:gd name="connsiteY1" fmla="*/ 0 h 22436"/>
              </a:gdLst>
              <a:ahLst/>
              <a:cxnLst>
                <a:cxn ang="0">
                  <a:pos x="connsiteX0" y="connsiteY0"/>
                </a:cxn>
                <a:cxn ang="0">
                  <a:pos x="connsiteX1" y="connsiteY1"/>
                </a:cxn>
              </a:cxnLst>
              <a:rect l="l" t="t" r="r" b="b"/>
              <a:pathLst>
                <a:path w="23105" h="22436">
                  <a:moveTo>
                    <a:pt x="0" y="0"/>
                  </a:moveTo>
                  <a:lnTo>
                    <a:pt x="0" y="0"/>
                  </a:lnTo>
                </a:path>
              </a:pathLst>
            </a:custGeom>
            <a:noFill/>
            <a:ln w="15240" cap="flat">
              <a:solidFill>
                <a:srgbClr val="000000"/>
              </a:solidFill>
              <a:prstDash val="solid"/>
              <a:round/>
            </a:ln>
          </p:spPr>
          <p:txBody>
            <a:bodyPr rtlCol="0" anchor="ctr"/>
            <a:lstStyle/>
            <a:p>
              <a:endParaRPr lang="zh-CN" altLang="en-US"/>
            </a:p>
          </p:txBody>
        </p:sp>
        <p:sp>
          <p:nvSpPr>
            <p:cNvPr id="51" name="Freeform: Shape 50">
              <a:extLst>
                <a:ext uri="{FF2B5EF4-FFF2-40B4-BE49-F238E27FC236}">
                  <a16:creationId xmlns:a16="http://schemas.microsoft.com/office/drawing/2014/main" id="{C9E6AE57-A8F0-2560-61BC-F0D7F49EA322}"/>
                </a:ext>
              </a:extLst>
            </p:cNvPr>
            <p:cNvSpPr>
              <a:spLocks/>
            </p:cNvSpPr>
            <p:nvPr/>
          </p:nvSpPr>
          <p:spPr>
            <a:xfrm>
              <a:off x="6734452" y="3670913"/>
              <a:ext cx="23105" cy="22436"/>
            </a:xfrm>
            <a:custGeom>
              <a:avLst/>
              <a:gdLst>
                <a:gd name="connsiteX0" fmla="*/ 0 w 23105"/>
                <a:gd name="connsiteY0" fmla="*/ 0 h 22436"/>
                <a:gd name="connsiteX1" fmla="*/ 0 w 23105"/>
                <a:gd name="connsiteY1" fmla="*/ 0 h 22436"/>
              </a:gdLst>
              <a:ahLst/>
              <a:cxnLst>
                <a:cxn ang="0">
                  <a:pos x="connsiteX0" y="connsiteY0"/>
                </a:cxn>
                <a:cxn ang="0">
                  <a:pos x="connsiteX1" y="connsiteY1"/>
                </a:cxn>
              </a:cxnLst>
              <a:rect l="l" t="t" r="r" b="b"/>
              <a:pathLst>
                <a:path w="23105" h="22436">
                  <a:moveTo>
                    <a:pt x="0" y="0"/>
                  </a:moveTo>
                  <a:lnTo>
                    <a:pt x="0" y="0"/>
                  </a:lnTo>
                </a:path>
              </a:pathLst>
            </a:custGeom>
            <a:noFill/>
            <a:ln w="15240" cap="flat">
              <a:solidFill>
                <a:srgbClr val="000000"/>
              </a:solidFill>
              <a:prstDash val="solid"/>
              <a:round/>
            </a:ln>
          </p:spPr>
          <p:txBody>
            <a:bodyPr rtlCol="0" anchor="ctr"/>
            <a:lstStyle/>
            <a:p>
              <a:endParaRPr lang="zh-CN" altLang="en-US"/>
            </a:p>
          </p:txBody>
        </p:sp>
        <p:sp>
          <p:nvSpPr>
            <p:cNvPr id="52" name="Freeform: Shape 51">
              <a:extLst>
                <a:ext uri="{FF2B5EF4-FFF2-40B4-BE49-F238E27FC236}">
                  <a16:creationId xmlns:a16="http://schemas.microsoft.com/office/drawing/2014/main" id="{4F98CBC6-71C1-8954-A50C-DAF9BB71D619}"/>
                </a:ext>
              </a:extLst>
            </p:cNvPr>
            <p:cNvSpPr>
              <a:spLocks/>
            </p:cNvSpPr>
            <p:nvPr/>
          </p:nvSpPr>
          <p:spPr>
            <a:xfrm>
              <a:off x="7240582" y="3670913"/>
              <a:ext cx="23105" cy="22436"/>
            </a:xfrm>
            <a:custGeom>
              <a:avLst/>
              <a:gdLst>
                <a:gd name="connsiteX0" fmla="*/ 0 w 23105"/>
                <a:gd name="connsiteY0" fmla="*/ 0 h 22436"/>
                <a:gd name="connsiteX1" fmla="*/ 0 w 23105"/>
                <a:gd name="connsiteY1" fmla="*/ 0 h 22436"/>
              </a:gdLst>
              <a:ahLst/>
              <a:cxnLst>
                <a:cxn ang="0">
                  <a:pos x="connsiteX0" y="connsiteY0"/>
                </a:cxn>
                <a:cxn ang="0">
                  <a:pos x="connsiteX1" y="connsiteY1"/>
                </a:cxn>
              </a:cxnLst>
              <a:rect l="l" t="t" r="r" b="b"/>
              <a:pathLst>
                <a:path w="23105" h="22436">
                  <a:moveTo>
                    <a:pt x="0" y="0"/>
                  </a:moveTo>
                  <a:lnTo>
                    <a:pt x="0" y="0"/>
                  </a:lnTo>
                </a:path>
              </a:pathLst>
            </a:custGeom>
            <a:noFill/>
            <a:ln w="15240" cap="flat">
              <a:solidFill>
                <a:srgbClr val="000000"/>
              </a:solidFill>
              <a:prstDash val="solid"/>
              <a:round/>
            </a:ln>
          </p:spPr>
          <p:txBody>
            <a:bodyPr rtlCol="0" anchor="ctr"/>
            <a:lstStyle/>
            <a:p>
              <a:endParaRPr lang="zh-CN" altLang="en-US"/>
            </a:p>
          </p:txBody>
        </p:sp>
        <p:sp>
          <p:nvSpPr>
            <p:cNvPr id="53" name="Freeform: Shape 52">
              <a:extLst>
                <a:ext uri="{FF2B5EF4-FFF2-40B4-BE49-F238E27FC236}">
                  <a16:creationId xmlns:a16="http://schemas.microsoft.com/office/drawing/2014/main" id="{446F344F-153B-1135-BEE6-C1848A31B444}"/>
                </a:ext>
              </a:extLst>
            </p:cNvPr>
            <p:cNvSpPr>
              <a:spLocks/>
            </p:cNvSpPr>
            <p:nvPr/>
          </p:nvSpPr>
          <p:spPr>
            <a:xfrm>
              <a:off x="7746711" y="3670913"/>
              <a:ext cx="23105" cy="22436"/>
            </a:xfrm>
            <a:custGeom>
              <a:avLst/>
              <a:gdLst>
                <a:gd name="connsiteX0" fmla="*/ 0 w 23105"/>
                <a:gd name="connsiteY0" fmla="*/ 0 h 22436"/>
                <a:gd name="connsiteX1" fmla="*/ 0 w 23105"/>
                <a:gd name="connsiteY1" fmla="*/ 0 h 22436"/>
              </a:gdLst>
              <a:ahLst/>
              <a:cxnLst>
                <a:cxn ang="0">
                  <a:pos x="connsiteX0" y="connsiteY0"/>
                </a:cxn>
                <a:cxn ang="0">
                  <a:pos x="connsiteX1" y="connsiteY1"/>
                </a:cxn>
              </a:cxnLst>
              <a:rect l="l" t="t" r="r" b="b"/>
              <a:pathLst>
                <a:path w="23105" h="22436">
                  <a:moveTo>
                    <a:pt x="0" y="0"/>
                  </a:moveTo>
                  <a:lnTo>
                    <a:pt x="0" y="0"/>
                  </a:lnTo>
                </a:path>
              </a:pathLst>
            </a:custGeom>
            <a:noFill/>
            <a:ln w="15240" cap="flat">
              <a:solidFill>
                <a:srgbClr val="000000"/>
              </a:solidFill>
              <a:prstDash val="solid"/>
              <a:round/>
            </a:ln>
          </p:spPr>
          <p:txBody>
            <a:bodyPr rtlCol="0" anchor="ctr"/>
            <a:lstStyle/>
            <a:p>
              <a:endParaRPr lang="zh-CN" altLang="en-US"/>
            </a:p>
          </p:txBody>
        </p:sp>
        <p:sp>
          <p:nvSpPr>
            <p:cNvPr id="54" name="Freeform: Shape 53">
              <a:extLst>
                <a:ext uri="{FF2B5EF4-FFF2-40B4-BE49-F238E27FC236}">
                  <a16:creationId xmlns:a16="http://schemas.microsoft.com/office/drawing/2014/main" id="{F4FB2B33-E48F-6BBE-B2D1-ABB78085A978}"/>
                </a:ext>
              </a:extLst>
            </p:cNvPr>
            <p:cNvSpPr>
              <a:spLocks/>
            </p:cNvSpPr>
            <p:nvPr/>
          </p:nvSpPr>
          <p:spPr>
            <a:xfrm>
              <a:off x="8252863" y="3670913"/>
              <a:ext cx="23105" cy="22436"/>
            </a:xfrm>
            <a:custGeom>
              <a:avLst/>
              <a:gdLst>
                <a:gd name="connsiteX0" fmla="*/ 0 w 23105"/>
                <a:gd name="connsiteY0" fmla="*/ 0 h 22436"/>
                <a:gd name="connsiteX1" fmla="*/ 0 w 23105"/>
                <a:gd name="connsiteY1" fmla="*/ 0 h 22436"/>
              </a:gdLst>
              <a:ahLst/>
              <a:cxnLst>
                <a:cxn ang="0">
                  <a:pos x="connsiteX0" y="connsiteY0"/>
                </a:cxn>
                <a:cxn ang="0">
                  <a:pos x="connsiteX1" y="connsiteY1"/>
                </a:cxn>
              </a:cxnLst>
              <a:rect l="l" t="t" r="r" b="b"/>
              <a:pathLst>
                <a:path w="23105" h="22436">
                  <a:moveTo>
                    <a:pt x="0" y="0"/>
                  </a:moveTo>
                  <a:lnTo>
                    <a:pt x="0" y="0"/>
                  </a:lnTo>
                </a:path>
              </a:pathLst>
            </a:custGeom>
            <a:noFill/>
            <a:ln w="15240" cap="flat">
              <a:solidFill>
                <a:srgbClr val="000000"/>
              </a:solidFill>
              <a:prstDash val="solid"/>
              <a:round/>
            </a:ln>
          </p:spPr>
          <p:txBody>
            <a:bodyPr rtlCol="0" anchor="ctr"/>
            <a:lstStyle/>
            <a:p>
              <a:endParaRPr lang="zh-CN" altLang="en-US"/>
            </a:p>
          </p:txBody>
        </p:sp>
        <p:sp>
          <p:nvSpPr>
            <p:cNvPr id="55" name="Freeform: Shape 54">
              <a:extLst>
                <a:ext uri="{FF2B5EF4-FFF2-40B4-BE49-F238E27FC236}">
                  <a16:creationId xmlns:a16="http://schemas.microsoft.com/office/drawing/2014/main" id="{81D4FA21-D52C-D0B6-EE1E-B3C5FEF50000}"/>
                </a:ext>
              </a:extLst>
            </p:cNvPr>
            <p:cNvSpPr>
              <a:spLocks/>
            </p:cNvSpPr>
            <p:nvPr/>
          </p:nvSpPr>
          <p:spPr>
            <a:xfrm>
              <a:off x="6193642" y="3670913"/>
              <a:ext cx="69316" cy="22436"/>
            </a:xfrm>
            <a:custGeom>
              <a:avLst/>
              <a:gdLst>
                <a:gd name="connsiteX0" fmla="*/ 69437 w 69316"/>
                <a:gd name="connsiteY0" fmla="*/ 56 h 22436"/>
                <a:gd name="connsiteX1" fmla="*/ 120 w 69316"/>
                <a:gd name="connsiteY1" fmla="*/ 56 h 22436"/>
              </a:gdLst>
              <a:ahLst/>
              <a:cxnLst>
                <a:cxn ang="0">
                  <a:pos x="connsiteX0" y="connsiteY0"/>
                </a:cxn>
                <a:cxn ang="0">
                  <a:pos x="connsiteX1" y="connsiteY1"/>
                </a:cxn>
              </a:cxnLst>
              <a:rect l="l" t="t" r="r" b="b"/>
              <a:pathLst>
                <a:path w="69316" h="22436">
                  <a:moveTo>
                    <a:pt x="69437" y="56"/>
                  </a:moveTo>
                  <a:lnTo>
                    <a:pt x="120" y="56"/>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56" name="Freeform: Shape 55">
              <a:extLst>
                <a:ext uri="{FF2B5EF4-FFF2-40B4-BE49-F238E27FC236}">
                  <a16:creationId xmlns:a16="http://schemas.microsoft.com/office/drawing/2014/main" id="{286E53CC-4CCE-8579-78BA-581722EBAA32}"/>
                </a:ext>
              </a:extLst>
            </p:cNvPr>
            <p:cNvSpPr>
              <a:spLocks/>
            </p:cNvSpPr>
            <p:nvPr/>
          </p:nvSpPr>
          <p:spPr>
            <a:xfrm>
              <a:off x="6699794" y="3670913"/>
              <a:ext cx="69316" cy="22436"/>
            </a:xfrm>
            <a:custGeom>
              <a:avLst/>
              <a:gdLst>
                <a:gd name="connsiteX0" fmla="*/ 69459 w 69316"/>
                <a:gd name="connsiteY0" fmla="*/ 56 h 22436"/>
                <a:gd name="connsiteX1" fmla="*/ 142 w 69316"/>
                <a:gd name="connsiteY1" fmla="*/ 56 h 22436"/>
              </a:gdLst>
              <a:ahLst/>
              <a:cxnLst>
                <a:cxn ang="0">
                  <a:pos x="connsiteX0" y="connsiteY0"/>
                </a:cxn>
                <a:cxn ang="0">
                  <a:pos x="connsiteX1" y="connsiteY1"/>
                </a:cxn>
              </a:cxnLst>
              <a:rect l="l" t="t" r="r" b="b"/>
              <a:pathLst>
                <a:path w="69316" h="22436">
                  <a:moveTo>
                    <a:pt x="69459" y="56"/>
                  </a:moveTo>
                  <a:lnTo>
                    <a:pt x="142" y="56"/>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57" name="Freeform: Shape 56">
              <a:extLst>
                <a:ext uri="{FF2B5EF4-FFF2-40B4-BE49-F238E27FC236}">
                  <a16:creationId xmlns:a16="http://schemas.microsoft.com/office/drawing/2014/main" id="{4C90DB88-9D27-DBAE-EFD9-B64C64FEE957}"/>
                </a:ext>
              </a:extLst>
            </p:cNvPr>
            <p:cNvSpPr>
              <a:spLocks/>
            </p:cNvSpPr>
            <p:nvPr/>
          </p:nvSpPr>
          <p:spPr>
            <a:xfrm>
              <a:off x="7205923" y="3670913"/>
              <a:ext cx="69316" cy="22436"/>
            </a:xfrm>
            <a:custGeom>
              <a:avLst/>
              <a:gdLst>
                <a:gd name="connsiteX0" fmla="*/ 69481 w 69316"/>
                <a:gd name="connsiteY0" fmla="*/ 56 h 22436"/>
                <a:gd name="connsiteX1" fmla="*/ 164 w 69316"/>
                <a:gd name="connsiteY1" fmla="*/ 56 h 22436"/>
              </a:gdLst>
              <a:ahLst/>
              <a:cxnLst>
                <a:cxn ang="0">
                  <a:pos x="connsiteX0" y="connsiteY0"/>
                </a:cxn>
                <a:cxn ang="0">
                  <a:pos x="connsiteX1" y="connsiteY1"/>
                </a:cxn>
              </a:cxnLst>
              <a:rect l="l" t="t" r="r" b="b"/>
              <a:pathLst>
                <a:path w="69316" h="22436">
                  <a:moveTo>
                    <a:pt x="69481" y="56"/>
                  </a:moveTo>
                  <a:lnTo>
                    <a:pt x="164" y="56"/>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58" name="Freeform: Shape 57">
              <a:extLst>
                <a:ext uri="{FF2B5EF4-FFF2-40B4-BE49-F238E27FC236}">
                  <a16:creationId xmlns:a16="http://schemas.microsoft.com/office/drawing/2014/main" id="{6D929DEF-BC68-BFC1-EE94-87BB89D23461}"/>
                </a:ext>
              </a:extLst>
            </p:cNvPr>
            <p:cNvSpPr>
              <a:spLocks/>
            </p:cNvSpPr>
            <p:nvPr/>
          </p:nvSpPr>
          <p:spPr>
            <a:xfrm>
              <a:off x="7712052" y="3670913"/>
              <a:ext cx="69316" cy="22436"/>
            </a:xfrm>
            <a:custGeom>
              <a:avLst/>
              <a:gdLst>
                <a:gd name="connsiteX0" fmla="*/ 69502 w 69316"/>
                <a:gd name="connsiteY0" fmla="*/ 56 h 22436"/>
                <a:gd name="connsiteX1" fmla="*/ 186 w 69316"/>
                <a:gd name="connsiteY1" fmla="*/ 56 h 22436"/>
              </a:gdLst>
              <a:ahLst/>
              <a:cxnLst>
                <a:cxn ang="0">
                  <a:pos x="connsiteX0" y="connsiteY0"/>
                </a:cxn>
                <a:cxn ang="0">
                  <a:pos x="connsiteX1" y="connsiteY1"/>
                </a:cxn>
              </a:cxnLst>
              <a:rect l="l" t="t" r="r" b="b"/>
              <a:pathLst>
                <a:path w="69316" h="22436">
                  <a:moveTo>
                    <a:pt x="69502" y="56"/>
                  </a:moveTo>
                  <a:lnTo>
                    <a:pt x="186" y="56"/>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59" name="Freeform: Shape 58">
              <a:extLst>
                <a:ext uri="{FF2B5EF4-FFF2-40B4-BE49-F238E27FC236}">
                  <a16:creationId xmlns:a16="http://schemas.microsoft.com/office/drawing/2014/main" id="{D36DF55B-21E5-9B0C-CD83-D5B17720EB17}"/>
                </a:ext>
              </a:extLst>
            </p:cNvPr>
            <p:cNvSpPr>
              <a:spLocks/>
            </p:cNvSpPr>
            <p:nvPr/>
          </p:nvSpPr>
          <p:spPr>
            <a:xfrm>
              <a:off x="8218204" y="3670913"/>
              <a:ext cx="69316" cy="22436"/>
            </a:xfrm>
            <a:custGeom>
              <a:avLst/>
              <a:gdLst>
                <a:gd name="connsiteX0" fmla="*/ 69524 w 69316"/>
                <a:gd name="connsiteY0" fmla="*/ 56 h 22436"/>
                <a:gd name="connsiteX1" fmla="*/ 207 w 69316"/>
                <a:gd name="connsiteY1" fmla="*/ 56 h 22436"/>
              </a:gdLst>
              <a:ahLst/>
              <a:cxnLst>
                <a:cxn ang="0">
                  <a:pos x="connsiteX0" y="connsiteY0"/>
                </a:cxn>
                <a:cxn ang="0">
                  <a:pos x="connsiteX1" y="connsiteY1"/>
                </a:cxn>
              </a:cxnLst>
              <a:rect l="l" t="t" r="r" b="b"/>
              <a:pathLst>
                <a:path w="69316" h="22436">
                  <a:moveTo>
                    <a:pt x="69524" y="56"/>
                  </a:moveTo>
                  <a:lnTo>
                    <a:pt x="207" y="56"/>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60" name="Freeform: Shape 59">
              <a:extLst>
                <a:ext uri="{FF2B5EF4-FFF2-40B4-BE49-F238E27FC236}">
                  <a16:creationId xmlns:a16="http://schemas.microsoft.com/office/drawing/2014/main" id="{6BAEBBBF-85A0-31F4-B5BB-733A23E64E16}"/>
                </a:ext>
              </a:extLst>
            </p:cNvPr>
            <p:cNvSpPr>
              <a:spLocks/>
            </p:cNvSpPr>
            <p:nvPr/>
          </p:nvSpPr>
          <p:spPr>
            <a:xfrm>
              <a:off x="6193642" y="3670913"/>
              <a:ext cx="69316" cy="22436"/>
            </a:xfrm>
            <a:custGeom>
              <a:avLst/>
              <a:gdLst>
                <a:gd name="connsiteX0" fmla="*/ 69437 w 69316"/>
                <a:gd name="connsiteY0" fmla="*/ 56 h 22436"/>
                <a:gd name="connsiteX1" fmla="*/ 120 w 69316"/>
                <a:gd name="connsiteY1" fmla="*/ 56 h 22436"/>
              </a:gdLst>
              <a:ahLst/>
              <a:cxnLst>
                <a:cxn ang="0">
                  <a:pos x="connsiteX0" y="connsiteY0"/>
                </a:cxn>
                <a:cxn ang="0">
                  <a:pos x="connsiteX1" y="connsiteY1"/>
                </a:cxn>
              </a:cxnLst>
              <a:rect l="l" t="t" r="r" b="b"/>
              <a:pathLst>
                <a:path w="69316" h="22436">
                  <a:moveTo>
                    <a:pt x="69437" y="56"/>
                  </a:moveTo>
                  <a:lnTo>
                    <a:pt x="120" y="56"/>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61" name="Freeform: Shape 60">
              <a:extLst>
                <a:ext uri="{FF2B5EF4-FFF2-40B4-BE49-F238E27FC236}">
                  <a16:creationId xmlns:a16="http://schemas.microsoft.com/office/drawing/2014/main" id="{BE38C754-403F-19AA-DBF4-21C7B853A74C}"/>
                </a:ext>
              </a:extLst>
            </p:cNvPr>
            <p:cNvSpPr>
              <a:spLocks/>
            </p:cNvSpPr>
            <p:nvPr/>
          </p:nvSpPr>
          <p:spPr>
            <a:xfrm>
              <a:off x="6699794" y="3670913"/>
              <a:ext cx="69316" cy="22436"/>
            </a:xfrm>
            <a:custGeom>
              <a:avLst/>
              <a:gdLst>
                <a:gd name="connsiteX0" fmla="*/ 69459 w 69316"/>
                <a:gd name="connsiteY0" fmla="*/ 56 h 22436"/>
                <a:gd name="connsiteX1" fmla="*/ 142 w 69316"/>
                <a:gd name="connsiteY1" fmla="*/ 56 h 22436"/>
              </a:gdLst>
              <a:ahLst/>
              <a:cxnLst>
                <a:cxn ang="0">
                  <a:pos x="connsiteX0" y="connsiteY0"/>
                </a:cxn>
                <a:cxn ang="0">
                  <a:pos x="connsiteX1" y="connsiteY1"/>
                </a:cxn>
              </a:cxnLst>
              <a:rect l="l" t="t" r="r" b="b"/>
              <a:pathLst>
                <a:path w="69316" h="22436">
                  <a:moveTo>
                    <a:pt x="69459" y="56"/>
                  </a:moveTo>
                  <a:lnTo>
                    <a:pt x="142" y="56"/>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62" name="Freeform: Shape 61">
              <a:extLst>
                <a:ext uri="{FF2B5EF4-FFF2-40B4-BE49-F238E27FC236}">
                  <a16:creationId xmlns:a16="http://schemas.microsoft.com/office/drawing/2014/main" id="{5696ECF7-E3DD-F8BF-6AE0-7B279D92D4E5}"/>
                </a:ext>
              </a:extLst>
            </p:cNvPr>
            <p:cNvSpPr>
              <a:spLocks/>
            </p:cNvSpPr>
            <p:nvPr/>
          </p:nvSpPr>
          <p:spPr>
            <a:xfrm>
              <a:off x="7205923" y="3670913"/>
              <a:ext cx="69316" cy="22436"/>
            </a:xfrm>
            <a:custGeom>
              <a:avLst/>
              <a:gdLst>
                <a:gd name="connsiteX0" fmla="*/ 69481 w 69316"/>
                <a:gd name="connsiteY0" fmla="*/ 56 h 22436"/>
                <a:gd name="connsiteX1" fmla="*/ 164 w 69316"/>
                <a:gd name="connsiteY1" fmla="*/ 56 h 22436"/>
              </a:gdLst>
              <a:ahLst/>
              <a:cxnLst>
                <a:cxn ang="0">
                  <a:pos x="connsiteX0" y="connsiteY0"/>
                </a:cxn>
                <a:cxn ang="0">
                  <a:pos x="connsiteX1" y="connsiteY1"/>
                </a:cxn>
              </a:cxnLst>
              <a:rect l="l" t="t" r="r" b="b"/>
              <a:pathLst>
                <a:path w="69316" h="22436">
                  <a:moveTo>
                    <a:pt x="69481" y="56"/>
                  </a:moveTo>
                  <a:lnTo>
                    <a:pt x="164" y="56"/>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63" name="Freeform: Shape 62">
              <a:extLst>
                <a:ext uri="{FF2B5EF4-FFF2-40B4-BE49-F238E27FC236}">
                  <a16:creationId xmlns:a16="http://schemas.microsoft.com/office/drawing/2014/main" id="{4C83863E-EAE3-A081-B9B6-5BAE091FFDCD}"/>
                </a:ext>
              </a:extLst>
            </p:cNvPr>
            <p:cNvSpPr>
              <a:spLocks/>
            </p:cNvSpPr>
            <p:nvPr/>
          </p:nvSpPr>
          <p:spPr>
            <a:xfrm>
              <a:off x="7712052" y="3670913"/>
              <a:ext cx="69316" cy="22436"/>
            </a:xfrm>
            <a:custGeom>
              <a:avLst/>
              <a:gdLst>
                <a:gd name="connsiteX0" fmla="*/ 69502 w 69316"/>
                <a:gd name="connsiteY0" fmla="*/ 56 h 22436"/>
                <a:gd name="connsiteX1" fmla="*/ 186 w 69316"/>
                <a:gd name="connsiteY1" fmla="*/ 56 h 22436"/>
              </a:gdLst>
              <a:ahLst/>
              <a:cxnLst>
                <a:cxn ang="0">
                  <a:pos x="connsiteX0" y="connsiteY0"/>
                </a:cxn>
                <a:cxn ang="0">
                  <a:pos x="connsiteX1" y="connsiteY1"/>
                </a:cxn>
              </a:cxnLst>
              <a:rect l="l" t="t" r="r" b="b"/>
              <a:pathLst>
                <a:path w="69316" h="22436">
                  <a:moveTo>
                    <a:pt x="69502" y="56"/>
                  </a:moveTo>
                  <a:lnTo>
                    <a:pt x="186" y="56"/>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64" name="Freeform: Shape 63">
              <a:extLst>
                <a:ext uri="{FF2B5EF4-FFF2-40B4-BE49-F238E27FC236}">
                  <a16:creationId xmlns:a16="http://schemas.microsoft.com/office/drawing/2014/main" id="{5C00F8C4-3324-B503-B1B0-0A47A5E1F313}"/>
                </a:ext>
              </a:extLst>
            </p:cNvPr>
            <p:cNvSpPr>
              <a:spLocks/>
            </p:cNvSpPr>
            <p:nvPr/>
          </p:nvSpPr>
          <p:spPr>
            <a:xfrm>
              <a:off x="8218204" y="3670913"/>
              <a:ext cx="69316" cy="22436"/>
            </a:xfrm>
            <a:custGeom>
              <a:avLst/>
              <a:gdLst>
                <a:gd name="connsiteX0" fmla="*/ 69524 w 69316"/>
                <a:gd name="connsiteY0" fmla="*/ 56 h 22436"/>
                <a:gd name="connsiteX1" fmla="*/ 207 w 69316"/>
                <a:gd name="connsiteY1" fmla="*/ 56 h 22436"/>
              </a:gdLst>
              <a:ahLst/>
              <a:cxnLst>
                <a:cxn ang="0">
                  <a:pos x="connsiteX0" y="connsiteY0"/>
                </a:cxn>
                <a:cxn ang="0">
                  <a:pos x="connsiteX1" y="connsiteY1"/>
                </a:cxn>
              </a:cxnLst>
              <a:rect l="l" t="t" r="r" b="b"/>
              <a:pathLst>
                <a:path w="69316" h="22436">
                  <a:moveTo>
                    <a:pt x="69524" y="56"/>
                  </a:moveTo>
                  <a:lnTo>
                    <a:pt x="207" y="56"/>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65" name="Freeform: Shape 64">
              <a:extLst>
                <a:ext uri="{FF2B5EF4-FFF2-40B4-BE49-F238E27FC236}">
                  <a16:creationId xmlns:a16="http://schemas.microsoft.com/office/drawing/2014/main" id="{A409F721-40D5-0D0B-ABF0-D8223BE0DC7B}"/>
                </a:ext>
              </a:extLst>
            </p:cNvPr>
            <p:cNvSpPr>
              <a:spLocks/>
            </p:cNvSpPr>
            <p:nvPr/>
          </p:nvSpPr>
          <p:spPr>
            <a:xfrm>
              <a:off x="6329526" y="3665308"/>
              <a:ext cx="23105" cy="2306"/>
            </a:xfrm>
            <a:custGeom>
              <a:avLst/>
              <a:gdLst>
                <a:gd name="connsiteX0" fmla="*/ 0 w 23105"/>
                <a:gd name="connsiteY0" fmla="*/ 2307 h 2306"/>
                <a:gd name="connsiteX1" fmla="*/ 0 w 23105"/>
                <a:gd name="connsiteY1" fmla="*/ 0 h 2306"/>
              </a:gdLst>
              <a:ahLst/>
              <a:cxnLst>
                <a:cxn ang="0">
                  <a:pos x="connsiteX0" y="connsiteY0"/>
                </a:cxn>
                <a:cxn ang="0">
                  <a:pos x="connsiteX1" y="connsiteY1"/>
                </a:cxn>
              </a:cxnLst>
              <a:rect l="l" t="t" r="r" b="b"/>
              <a:pathLst>
                <a:path w="23105" h="2306">
                  <a:moveTo>
                    <a:pt x="0" y="2307"/>
                  </a:moveTo>
                  <a:lnTo>
                    <a:pt x="0" y="0"/>
                  </a:lnTo>
                </a:path>
              </a:pathLst>
            </a:custGeom>
            <a:noFill/>
            <a:ln w="15240" cap="flat">
              <a:solidFill>
                <a:srgbClr val="000000"/>
              </a:solidFill>
              <a:prstDash val="solid"/>
              <a:round/>
            </a:ln>
          </p:spPr>
          <p:txBody>
            <a:bodyPr rtlCol="0" anchor="ctr"/>
            <a:lstStyle/>
            <a:p>
              <a:endParaRPr lang="zh-CN" altLang="en-US"/>
            </a:p>
          </p:txBody>
        </p:sp>
        <p:sp>
          <p:nvSpPr>
            <p:cNvPr id="66" name="Freeform: Shape 65">
              <a:extLst>
                <a:ext uri="{FF2B5EF4-FFF2-40B4-BE49-F238E27FC236}">
                  <a16:creationId xmlns:a16="http://schemas.microsoft.com/office/drawing/2014/main" id="{CAA4970F-2E9B-3DCC-2448-EC2D59554238}"/>
                </a:ext>
              </a:extLst>
            </p:cNvPr>
            <p:cNvSpPr>
              <a:spLocks/>
            </p:cNvSpPr>
            <p:nvPr/>
          </p:nvSpPr>
          <p:spPr>
            <a:xfrm>
              <a:off x="6835679" y="3629436"/>
              <a:ext cx="23105" cy="19013"/>
            </a:xfrm>
            <a:custGeom>
              <a:avLst/>
              <a:gdLst>
                <a:gd name="connsiteX0" fmla="*/ 0 w 23105"/>
                <a:gd name="connsiteY0" fmla="*/ 19013 h 19013"/>
                <a:gd name="connsiteX1" fmla="*/ 0 w 23105"/>
                <a:gd name="connsiteY1" fmla="*/ 0 h 19013"/>
              </a:gdLst>
              <a:ahLst/>
              <a:cxnLst>
                <a:cxn ang="0">
                  <a:pos x="connsiteX0" y="connsiteY0"/>
                </a:cxn>
                <a:cxn ang="0">
                  <a:pos x="connsiteX1" y="connsiteY1"/>
                </a:cxn>
              </a:cxnLst>
              <a:rect l="l" t="t" r="r" b="b"/>
              <a:pathLst>
                <a:path w="23105" h="19013">
                  <a:moveTo>
                    <a:pt x="0" y="19013"/>
                  </a:moveTo>
                  <a:lnTo>
                    <a:pt x="0" y="0"/>
                  </a:lnTo>
                </a:path>
              </a:pathLst>
            </a:custGeom>
            <a:noFill/>
            <a:ln w="15240" cap="flat">
              <a:solidFill>
                <a:srgbClr val="000000"/>
              </a:solidFill>
              <a:prstDash val="solid"/>
              <a:round/>
            </a:ln>
          </p:spPr>
          <p:txBody>
            <a:bodyPr rtlCol="0" anchor="ctr"/>
            <a:lstStyle/>
            <a:p>
              <a:endParaRPr lang="zh-CN" altLang="en-US"/>
            </a:p>
          </p:txBody>
        </p:sp>
        <p:sp>
          <p:nvSpPr>
            <p:cNvPr id="67" name="Freeform: Shape 66">
              <a:extLst>
                <a:ext uri="{FF2B5EF4-FFF2-40B4-BE49-F238E27FC236}">
                  <a16:creationId xmlns:a16="http://schemas.microsoft.com/office/drawing/2014/main" id="{85A153C7-993D-3028-D19D-64E6D4E96942}"/>
                </a:ext>
              </a:extLst>
            </p:cNvPr>
            <p:cNvSpPr>
              <a:spLocks/>
            </p:cNvSpPr>
            <p:nvPr/>
          </p:nvSpPr>
          <p:spPr>
            <a:xfrm>
              <a:off x="7341808" y="3539778"/>
              <a:ext cx="23105" cy="29567"/>
            </a:xfrm>
            <a:custGeom>
              <a:avLst/>
              <a:gdLst>
                <a:gd name="connsiteX0" fmla="*/ 0 w 23105"/>
                <a:gd name="connsiteY0" fmla="*/ 29567 h 29567"/>
                <a:gd name="connsiteX1" fmla="*/ 0 w 23105"/>
                <a:gd name="connsiteY1" fmla="*/ 0 h 29567"/>
              </a:gdLst>
              <a:ahLst/>
              <a:cxnLst>
                <a:cxn ang="0">
                  <a:pos x="connsiteX0" y="connsiteY0"/>
                </a:cxn>
                <a:cxn ang="0">
                  <a:pos x="connsiteX1" y="connsiteY1"/>
                </a:cxn>
              </a:cxnLst>
              <a:rect l="l" t="t" r="r" b="b"/>
              <a:pathLst>
                <a:path w="23105" h="29567">
                  <a:moveTo>
                    <a:pt x="0" y="29567"/>
                  </a:moveTo>
                  <a:lnTo>
                    <a:pt x="0" y="0"/>
                  </a:lnTo>
                </a:path>
              </a:pathLst>
            </a:custGeom>
            <a:noFill/>
            <a:ln w="15240" cap="flat">
              <a:solidFill>
                <a:srgbClr val="000000"/>
              </a:solidFill>
              <a:prstDash val="solid"/>
              <a:round/>
            </a:ln>
          </p:spPr>
          <p:txBody>
            <a:bodyPr rtlCol="0" anchor="ctr"/>
            <a:lstStyle/>
            <a:p>
              <a:endParaRPr lang="zh-CN" altLang="en-US"/>
            </a:p>
          </p:txBody>
        </p:sp>
        <p:sp>
          <p:nvSpPr>
            <p:cNvPr id="68" name="Freeform: Shape 67">
              <a:extLst>
                <a:ext uri="{FF2B5EF4-FFF2-40B4-BE49-F238E27FC236}">
                  <a16:creationId xmlns:a16="http://schemas.microsoft.com/office/drawing/2014/main" id="{B6DA92EE-034A-C500-EBC1-1FC533A8A801}"/>
                </a:ext>
              </a:extLst>
            </p:cNvPr>
            <p:cNvSpPr>
              <a:spLocks/>
            </p:cNvSpPr>
            <p:nvPr/>
          </p:nvSpPr>
          <p:spPr>
            <a:xfrm>
              <a:off x="7847937" y="3304872"/>
              <a:ext cx="23105" cy="108437"/>
            </a:xfrm>
            <a:custGeom>
              <a:avLst/>
              <a:gdLst>
                <a:gd name="connsiteX0" fmla="*/ 0 w 23105"/>
                <a:gd name="connsiteY0" fmla="*/ 108438 h 108437"/>
                <a:gd name="connsiteX1" fmla="*/ 0 w 23105"/>
                <a:gd name="connsiteY1" fmla="*/ 0 h 108437"/>
              </a:gdLst>
              <a:ahLst/>
              <a:cxnLst>
                <a:cxn ang="0">
                  <a:pos x="connsiteX0" y="connsiteY0"/>
                </a:cxn>
                <a:cxn ang="0">
                  <a:pos x="connsiteX1" y="connsiteY1"/>
                </a:cxn>
              </a:cxnLst>
              <a:rect l="l" t="t" r="r" b="b"/>
              <a:pathLst>
                <a:path w="23105" h="108437">
                  <a:moveTo>
                    <a:pt x="0" y="108438"/>
                  </a:moveTo>
                  <a:lnTo>
                    <a:pt x="0" y="0"/>
                  </a:lnTo>
                </a:path>
              </a:pathLst>
            </a:custGeom>
            <a:noFill/>
            <a:ln w="15240" cap="flat">
              <a:solidFill>
                <a:srgbClr val="000000"/>
              </a:solidFill>
              <a:prstDash val="solid"/>
              <a:round/>
            </a:ln>
          </p:spPr>
          <p:txBody>
            <a:bodyPr rtlCol="0" anchor="ctr"/>
            <a:lstStyle/>
            <a:p>
              <a:endParaRPr lang="zh-CN" altLang="en-US"/>
            </a:p>
          </p:txBody>
        </p:sp>
        <p:sp>
          <p:nvSpPr>
            <p:cNvPr id="69" name="Freeform: Shape 68">
              <a:extLst>
                <a:ext uri="{FF2B5EF4-FFF2-40B4-BE49-F238E27FC236}">
                  <a16:creationId xmlns:a16="http://schemas.microsoft.com/office/drawing/2014/main" id="{F3D45C7F-7EF6-60C5-207B-A601000055C0}"/>
                </a:ext>
              </a:extLst>
            </p:cNvPr>
            <p:cNvSpPr>
              <a:spLocks/>
            </p:cNvSpPr>
            <p:nvPr/>
          </p:nvSpPr>
          <p:spPr>
            <a:xfrm>
              <a:off x="8354088" y="3148493"/>
              <a:ext cx="23105" cy="65058"/>
            </a:xfrm>
            <a:custGeom>
              <a:avLst/>
              <a:gdLst>
                <a:gd name="connsiteX0" fmla="*/ 0 w 23105"/>
                <a:gd name="connsiteY0" fmla="*/ 65058 h 65058"/>
                <a:gd name="connsiteX1" fmla="*/ 0 w 23105"/>
                <a:gd name="connsiteY1" fmla="*/ 0 h 65058"/>
              </a:gdLst>
              <a:ahLst/>
              <a:cxnLst>
                <a:cxn ang="0">
                  <a:pos x="connsiteX0" y="connsiteY0"/>
                </a:cxn>
                <a:cxn ang="0">
                  <a:pos x="connsiteX1" y="connsiteY1"/>
                </a:cxn>
              </a:cxnLst>
              <a:rect l="l" t="t" r="r" b="b"/>
              <a:pathLst>
                <a:path w="23105" h="65058">
                  <a:moveTo>
                    <a:pt x="0" y="65058"/>
                  </a:moveTo>
                  <a:lnTo>
                    <a:pt x="0" y="0"/>
                  </a:lnTo>
                </a:path>
              </a:pathLst>
            </a:custGeom>
            <a:noFill/>
            <a:ln w="15240" cap="flat">
              <a:solidFill>
                <a:srgbClr val="000000"/>
              </a:solidFill>
              <a:prstDash val="solid"/>
              <a:round/>
            </a:ln>
          </p:spPr>
          <p:txBody>
            <a:bodyPr rtlCol="0" anchor="ctr"/>
            <a:lstStyle/>
            <a:p>
              <a:endParaRPr lang="zh-CN" altLang="en-US"/>
            </a:p>
          </p:txBody>
        </p:sp>
        <p:sp>
          <p:nvSpPr>
            <p:cNvPr id="70" name="Freeform: Shape 69">
              <a:extLst>
                <a:ext uri="{FF2B5EF4-FFF2-40B4-BE49-F238E27FC236}">
                  <a16:creationId xmlns:a16="http://schemas.microsoft.com/office/drawing/2014/main" id="{CB42FB5F-21E5-4F4B-6BB5-BFC83E8AD297}"/>
                </a:ext>
              </a:extLst>
            </p:cNvPr>
            <p:cNvSpPr>
              <a:spLocks/>
            </p:cNvSpPr>
            <p:nvPr/>
          </p:nvSpPr>
          <p:spPr>
            <a:xfrm>
              <a:off x="6294868" y="3667615"/>
              <a:ext cx="69316" cy="22436"/>
            </a:xfrm>
            <a:custGeom>
              <a:avLst/>
              <a:gdLst>
                <a:gd name="connsiteX0" fmla="*/ 69441 w 69316"/>
                <a:gd name="connsiteY0" fmla="*/ 55 h 22436"/>
                <a:gd name="connsiteX1" fmla="*/ 124 w 69316"/>
                <a:gd name="connsiteY1" fmla="*/ 55 h 22436"/>
              </a:gdLst>
              <a:ahLst/>
              <a:cxnLst>
                <a:cxn ang="0">
                  <a:pos x="connsiteX0" y="connsiteY0"/>
                </a:cxn>
                <a:cxn ang="0">
                  <a:pos x="connsiteX1" y="connsiteY1"/>
                </a:cxn>
              </a:cxnLst>
              <a:rect l="l" t="t" r="r" b="b"/>
              <a:pathLst>
                <a:path w="69316" h="22436">
                  <a:moveTo>
                    <a:pt x="69441" y="55"/>
                  </a:moveTo>
                  <a:lnTo>
                    <a:pt x="124" y="55"/>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71" name="Freeform: Shape 70">
              <a:extLst>
                <a:ext uri="{FF2B5EF4-FFF2-40B4-BE49-F238E27FC236}">
                  <a16:creationId xmlns:a16="http://schemas.microsoft.com/office/drawing/2014/main" id="{2EFAB493-4F7A-558F-1930-8F79B3648E15}"/>
                </a:ext>
              </a:extLst>
            </p:cNvPr>
            <p:cNvSpPr>
              <a:spLocks/>
            </p:cNvSpPr>
            <p:nvPr/>
          </p:nvSpPr>
          <p:spPr>
            <a:xfrm>
              <a:off x="6801020" y="3648449"/>
              <a:ext cx="69316" cy="22436"/>
            </a:xfrm>
            <a:custGeom>
              <a:avLst/>
              <a:gdLst>
                <a:gd name="connsiteX0" fmla="*/ 69463 w 69316"/>
                <a:gd name="connsiteY0" fmla="*/ 55 h 22436"/>
                <a:gd name="connsiteX1" fmla="*/ 146 w 69316"/>
                <a:gd name="connsiteY1" fmla="*/ 55 h 22436"/>
              </a:gdLst>
              <a:ahLst/>
              <a:cxnLst>
                <a:cxn ang="0">
                  <a:pos x="connsiteX0" y="connsiteY0"/>
                </a:cxn>
                <a:cxn ang="0">
                  <a:pos x="connsiteX1" y="connsiteY1"/>
                </a:cxn>
              </a:cxnLst>
              <a:rect l="l" t="t" r="r" b="b"/>
              <a:pathLst>
                <a:path w="69316" h="22436">
                  <a:moveTo>
                    <a:pt x="69463" y="55"/>
                  </a:moveTo>
                  <a:lnTo>
                    <a:pt x="146" y="55"/>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72" name="Freeform: Shape 71">
              <a:extLst>
                <a:ext uri="{FF2B5EF4-FFF2-40B4-BE49-F238E27FC236}">
                  <a16:creationId xmlns:a16="http://schemas.microsoft.com/office/drawing/2014/main" id="{220A7709-D6E4-E9AF-757A-CA4DCF561C6F}"/>
                </a:ext>
              </a:extLst>
            </p:cNvPr>
            <p:cNvSpPr>
              <a:spLocks/>
            </p:cNvSpPr>
            <p:nvPr/>
          </p:nvSpPr>
          <p:spPr>
            <a:xfrm>
              <a:off x="7307149" y="3569346"/>
              <a:ext cx="69316" cy="22436"/>
            </a:xfrm>
            <a:custGeom>
              <a:avLst/>
              <a:gdLst>
                <a:gd name="connsiteX0" fmla="*/ 69485 w 69316"/>
                <a:gd name="connsiteY0" fmla="*/ 51 h 22436"/>
                <a:gd name="connsiteX1" fmla="*/ 168 w 69316"/>
                <a:gd name="connsiteY1" fmla="*/ 51 h 22436"/>
              </a:gdLst>
              <a:ahLst/>
              <a:cxnLst>
                <a:cxn ang="0">
                  <a:pos x="connsiteX0" y="connsiteY0"/>
                </a:cxn>
                <a:cxn ang="0">
                  <a:pos x="connsiteX1" y="connsiteY1"/>
                </a:cxn>
              </a:cxnLst>
              <a:rect l="l" t="t" r="r" b="b"/>
              <a:pathLst>
                <a:path w="69316" h="22436">
                  <a:moveTo>
                    <a:pt x="69485" y="51"/>
                  </a:moveTo>
                  <a:lnTo>
                    <a:pt x="168" y="51"/>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73" name="Freeform: Shape 72">
              <a:extLst>
                <a:ext uri="{FF2B5EF4-FFF2-40B4-BE49-F238E27FC236}">
                  <a16:creationId xmlns:a16="http://schemas.microsoft.com/office/drawing/2014/main" id="{0F1C0D0A-7E67-D3F2-9307-D5D1228FDEE7}"/>
                </a:ext>
              </a:extLst>
            </p:cNvPr>
            <p:cNvSpPr>
              <a:spLocks/>
            </p:cNvSpPr>
            <p:nvPr/>
          </p:nvSpPr>
          <p:spPr>
            <a:xfrm>
              <a:off x="7813278" y="3413310"/>
              <a:ext cx="69316" cy="22436"/>
            </a:xfrm>
            <a:custGeom>
              <a:avLst/>
              <a:gdLst>
                <a:gd name="connsiteX0" fmla="*/ 69507 w 69316"/>
                <a:gd name="connsiteY0" fmla="*/ 44 h 22436"/>
                <a:gd name="connsiteX1" fmla="*/ 190 w 69316"/>
                <a:gd name="connsiteY1" fmla="*/ 44 h 22436"/>
              </a:gdLst>
              <a:ahLst/>
              <a:cxnLst>
                <a:cxn ang="0">
                  <a:pos x="connsiteX0" y="connsiteY0"/>
                </a:cxn>
                <a:cxn ang="0">
                  <a:pos x="connsiteX1" y="connsiteY1"/>
                </a:cxn>
              </a:cxnLst>
              <a:rect l="l" t="t" r="r" b="b"/>
              <a:pathLst>
                <a:path w="69316" h="22436">
                  <a:moveTo>
                    <a:pt x="69507" y="44"/>
                  </a:moveTo>
                  <a:lnTo>
                    <a:pt x="190" y="44"/>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74" name="Freeform: Shape 73">
              <a:extLst>
                <a:ext uri="{FF2B5EF4-FFF2-40B4-BE49-F238E27FC236}">
                  <a16:creationId xmlns:a16="http://schemas.microsoft.com/office/drawing/2014/main" id="{4E56CF63-657E-8B40-81D8-18DD08672E33}"/>
                </a:ext>
              </a:extLst>
            </p:cNvPr>
            <p:cNvSpPr>
              <a:spLocks/>
            </p:cNvSpPr>
            <p:nvPr/>
          </p:nvSpPr>
          <p:spPr>
            <a:xfrm>
              <a:off x="8319430" y="3213552"/>
              <a:ext cx="69316" cy="22436"/>
            </a:xfrm>
            <a:custGeom>
              <a:avLst/>
              <a:gdLst>
                <a:gd name="connsiteX0" fmla="*/ 69529 w 69316"/>
                <a:gd name="connsiteY0" fmla="*/ 35 h 22436"/>
                <a:gd name="connsiteX1" fmla="*/ 212 w 69316"/>
                <a:gd name="connsiteY1" fmla="*/ 35 h 22436"/>
              </a:gdLst>
              <a:ahLst/>
              <a:cxnLst>
                <a:cxn ang="0">
                  <a:pos x="connsiteX0" y="connsiteY0"/>
                </a:cxn>
                <a:cxn ang="0">
                  <a:pos x="connsiteX1" y="connsiteY1"/>
                </a:cxn>
              </a:cxnLst>
              <a:rect l="l" t="t" r="r" b="b"/>
              <a:pathLst>
                <a:path w="69316" h="22436">
                  <a:moveTo>
                    <a:pt x="69529" y="35"/>
                  </a:moveTo>
                  <a:lnTo>
                    <a:pt x="212" y="35"/>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75" name="Freeform: Shape 74">
              <a:extLst>
                <a:ext uri="{FF2B5EF4-FFF2-40B4-BE49-F238E27FC236}">
                  <a16:creationId xmlns:a16="http://schemas.microsoft.com/office/drawing/2014/main" id="{1B823F8C-3940-A413-9F12-38BCFE28A25B}"/>
                </a:ext>
              </a:extLst>
            </p:cNvPr>
            <p:cNvSpPr>
              <a:spLocks/>
            </p:cNvSpPr>
            <p:nvPr/>
          </p:nvSpPr>
          <p:spPr>
            <a:xfrm>
              <a:off x="6294868" y="3665308"/>
              <a:ext cx="69316" cy="22436"/>
            </a:xfrm>
            <a:custGeom>
              <a:avLst/>
              <a:gdLst>
                <a:gd name="connsiteX0" fmla="*/ 69441 w 69316"/>
                <a:gd name="connsiteY0" fmla="*/ 55 h 22436"/>
                <a:gd name="connsiteX1" fmla="*/ 124 w 69316"/>
                <a:gd name="connsiteY1" fmla="*/ 55 h 22436"/>
              </a:gdLst>
              <a:ahLst/>
              <a:cxnLst>
                <a:cxn ang="0">
                  <a:pos x="connsiteX0" y="connsiteY0"/>
                </a:cxn>
                <a:cxn ang="0">
                  <a:pos x="connsiteX1" y="connsiteY1"/>
                </a:cxn>
              </a:cxnLst>
              <a:rect l="l" t="t" r="r" b="b"/>
              <a:pathLst>
                <a:path w="69316" h="22436">
                  <a:moveTo>
                    <a:pt x="69441" y="55"/>
                  </a:moveTo>
                  <a:lnTo>
                    <a:pt x="124" y="55"/>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76" name="Freeform: Shape 75">
              <a:extLst>
                <a:ext uri="{FF2B5EF4-FFF2-40B4-BE49-F238E27FC236}">
                  <a16:creationId xmlns:a16="http://schemas.microsoft.com/office/drawing/2014/main" id="{0B4AE75A-3ED5-F262-0A1C-162CA289B900}"/>
                </a:ext>
              </a:extLst>
            </p:cNvPr>
            <p:cNvSpPr>
              <a:spLocks/>
            </p:cNvSpPr>
            <p:nvPr/>
          </p:nvSpPr>
          <p:spPr>
            <a:xfrm>
              <a:off x="6801020" y="3629436"/>
              <a:ext cx="69316" cy="22436"/>
            </a:xfrm>
            <a:custGeom>
              <a:avLst/>
              <a:gdLst>
                <a:gd name="connsiteX0" fmla="*/ 69463 w 69316"/>
                <a:gd name="connsiteY0" fmla="*/ 54 h 22436"/>
                <a:gd name="connsiteX1" fmla="*/ 146 w 69316"/>
                <a:gd name="connsiteY1" fmla="*/ 54 h 22436"/>
              </a:gdLst>
              <a:ahLst/>
              <a:cxnLst>
                <a:cxn ang="0">
                  <a:pos x="connsiteX0" y="connsiteY0"/>
                </a:cxn>
                <a:cxn ang="0">
                  <a:pos x="connsiteX1" y="connsiteY1"/>
                </a:cxn>
              </a:cxnLst>
              <a:rect l="l" t="t" r="r" b="b"/>
              <a:pathLst>
                <a:path w="69316" h="22436">
                  <a:moveTo>
                    <a:pt x="69463" y="54"/>
                  </a:moveTo>
                  <a:lnTo>
                    <a:pt x="146" y="54"/>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77" name="Freeform: Shape 76">
              <a:extLst>
                <a:ext uri="{FF2B5EF4-FFF2-40B4-BE49-F238E27FC236}">
                  <a16:creationId xmlns:a16="http://schemas.microsoft.com/office/drawing/2014/main" id="{3AB9508A-A29D-DFC0-51A5-27B87A8CB194}"/>
                </a:ext>
              </a:extLst>
            </p:cNvPr>
            <p:cNvSpPr>
              <a:spLocks/>
            </p:cNvSpPr>
            <p:nvPr/>
          </p:nvSpPr>
          <p:spPr>
            <a:xfrm>
              <a:off x="7307149" y="3539778"/>
              <a:ext cx="69316" cy="22436"/>
            </a:xfrm>
            <a:custGeom>
              <a:avLst/>
              <a:gdLst>
                <a:gd name="connsiteX0" fmla="*/ 69485 w 69316"/>
                <a:gd name="connsiteY0" fmla="*/ 50 h 22436"/>
                <a:gd name="connsiteX1" fmla="*/ 168 w 69316"/>
                <a:gd name="connsiteY1" fmla="*/ 50 h 22436"/>
              </a:gdLst>
              <a:ahLst/>
              <a:cxnLst>
                <a:cxn ang="0">
                  <a:pos x="connsiteX0" y="connsiteY0"/>
                </a:cxn>
                <a:cxn ang="0">
                  <a:pos x="connsiteX1" y="connsiteY1"/>
                </a:cxn>
              </a:cxnLst>
              <a:rect l="l" t="t" r="r" b="b"/>
              <a:pathLst>
                <a:path w="69316" h="22436">
                  <a:moveTo>
                    <a:pt x="69485" y="50"/>
                  </a:moveTo>
                  <a:lnTo>
                    <a:pt x="168" y="50"/>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78" name="Freeform: Shape 77">
              <a:extLst>
                <a:ext uri="{FF2B5EF4-FFF2-40B4-BE49-F238E27FC236}">
                  <a16:creationId xmlns:a16="http://schemas.microsoft.com/office/drawing/2014/main" id="{94A8D8A2-0540-36C8-9CA2-54056B5CC056}"/>
                </a:ext>
              </a:extLst>
            </p:cNvPr>
            <p:cNvSpPr>
              <a:spLocks/>
            </p:cNvSpPr>
            <p:nvPr/>
          </p:nvSpPr>
          <p:spPr>
            <a:xfrm>
              <a:off x="7813278" y="3304872"/>
              <a:ext cx="69316" cy="22436"/>
            </a:xfrm>
            <a:custGeom>
              <a:avLst/>
              <a:gdLst>
                <a:gd name="connsiteX0" fmla="*/ 69507 w 69316"/>
                <a:gd name="connsiteY0" fmla="*/ 39 h 22436"/>
                <a:gd name="connsiteX1" fmla="*/ 190 w 69316"/>
                <a:gd name="connsiteY1" fmla="*/ 39 h 22436"/>
              </a:gdLst>
              <a:ahLst/>
              <a:cxnLst>
                <a:cxn ang="0">
                  <a:pos x="connsiteX0" y="connsiteY0"/>
                </a:cxn>
                <a:cxn ang="0">
                  <a:pos x="connsiteX1" y="connsiteY1"/>
                </a:cxn>
              </a:cxnLst>
              <a:rect l="l" t="t" r="r" b="b"/>
              <a:pathLst>
                <a:path w="69316" h="22436">
                  <a:moveTo>
                    <a:pt x="69507" y="39"/>
                  </a:moveTo>
                  <a:lnTo>
                    <a:pt x="190" y="39"/>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79" name="Freeform: Shape 78">
              <a:extLst>
                <a:ext uri="{FF2B5EF4-FFF2-40B4-BE49-F238E27FC236}">
                  <a16:creationId xmlns:a16="http://schemas.microsoft.com/office/drawing/2014/main" id="{CFD30867-8D4C-95D9-4F3A-494C9412B44F}"/>
                </a:ext>
              </a:extLst>
            </p:cNvPr>
            <p:cNvSpPr>
              <a:spLocks/>
            </p:cNvSpPr>
            <p:nvPr/>
          </p:nvSpPr>
          <p:spPr>
            <a:xfrm>
              <a:off x="8319430" y="3148493"/>
              <a:ext cx="69316" cy="22436"/>
            </a:xfrm>
            <a:custGeom>
              <a:avLst/>
              <a:gdLst>
                <a:gd name="connsiteX0" fmla="*/ 69529 w 69316"/>
                <a:gd name="connsiteY0" fmla="*/ 32 h 22436"/>
                <a:gd name="connsiteX1" fmla="*/ 212 w 69316"/>
                <a:gd name="connsiteY1" fmla="*/ 32 h 22436"/>
              </a:gdLst>
              <a:ahLst/>
              <a:cxnLst>
                <a:cxn ang="0">
                  <a:pos x="connsiteX0" y="connsiteY0"/>
                </a:cxn>
                <a:cxn ang="0">
                  <a:pos x="connsiteX1" y="connsiteY1"/>
                </a:cxn>
              </a:cxnLst>
              <a:rect l="l" t="t" r="r" b="b"/>
              <a:pathLst>
                <a:path w="69316" h="22436">
                  <a:moveTo>
                    <a:pt x="69529" y="32"/>
                  </a:moveTo>
                  <a:lnTo>
                    <a:pt x="212" y="32"/>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80" name="Freeform: Shape 79">
              <a:extLst>
                <a:ext uri="{FF2B5EF4-FFF2-40B4-BE49-F238E27FC236}">
                  <a16:creationId xmlns:a16="http://schemas.microsoft.com/office/drawing/2014/main" id="{C7480740-77FF-6F19-9F20-55ACDE6F7D7E}"/>
                </a:ext>
              </a:extLst>
            </p:cNvPr>
            <p:cNvSpPr>
              <a:spLocks/>
            </p:cNvSpPr>
            <p:nvPr/>
          </p:nvSpPr>
          <p:spPr>
            <a:xfrm>
              <a:off x="6430752" y="3582020"/>
              <a:ext cx="23105" cy="83990"/>
            </a:xfrm>
            <a:custGeom>
              <a:avLst/>
              <a:gdLst>
                <a:gd name="connsiteX0" fmla="*/ 0 w 23105"/>
                <a:gd name="connsiteY0" fmla="*/ 83991 h 83990"/>
                <a:gd name="connsiteX1" fmla="*/ 0 w 23105"/>
                <a:gd name="connsiteY1" fmla="*/ 0 h 83990"/>
              </a:gdLst>
              <a:ahLst/>
              <a:cxnLst>
                <a:cxn ang="0">
                  <a:pos x="connsiteX0" y="connsiteY0"/>
                </a:cxn>
                <a:cxn ang="0">
                  <a:pos x="connsiteX1" y="connsiteY1"/>
                </a:cxn>
              </a:cxnLst>
              <a:rect l="l" t="t" r="r" b="b"/>
              <a:pathLst>
                <a:path w="23105" h="83990">
                  <a:moveTo>
                    <a:pt x="0" y="83991"/>
                  </a:moveTo>
                  <a:lnTo>
                    <a:pt x="0" y="0"/>
                  </a:lnTo>
                </a:path>
              </a:pathLst>
            </a:custGeom>
            <a:noFill/>
            <a:ln w="15240" cap="flat">
              <a:solidFill>
                <a:srgbClr val="000000"/>
              </a:solidFill>
              <a:prstDash val="solid"/>
              <a:round/>
            </a:ln>
          </p:spPr>
          <p:txBody>
            <a:bodyPr rtlCol="0" anchor="ctr"/>
            <a:lstStyle/>
            <a:p>
              <a:endParaRPr lang="zh-CN" altLang="en-US"/>
            </a:p>
          </p:txBody>
        </p:sp>
        <p:sp>
          <p:nvSpPr>
            <p:cNvPr id="81" name="Freeform: Shape 80">
              <a:extLst>
                <a:ext uri="{FF2B5EF4-FFF2-40B4-BE49-F238E27FC236}">
                  <a16:creationId xmlns:a16="http://schemas.microsoft.com/office/drawing/2014/main" id="{117C2EB2-68A5-965E-070A-3C987F8CC8AC}"/>
                </a:ext>
              </a:extLst>
            </p:cNvPr>
            <p:cNvSpPr>
              <a:spLocks/>
            </p:cNvSpPr>
            <p:nvPr/>
          </p:nvSpPr>
          <p:spPr>
            <a:xfrm>
              <a:off x="6936904" y="3445507"/>
              <a:ext cx="23105" cy="173060"/>
            </a:xfrm>
            <a:custGeom>
              <a:avLst/>
              <a:gdLst>
                <a:gd name="connsiteX0" fmla="*/ 0 w 23105"/>
                <a:gd name="connsiteY0" fmla="*/ 173061 h 173060"/>
                <a:gd name="connsiteX1" fmla="*/ 0 w 23105"/>
                <a:gd name="connsiteY1" fmla="*/ 0 h 173060"/>
              </a:gdLst>
              <a:ahLst/>
              <a:cxnLst>
                <a:cxn ang="0">
                  <a:pos x="connsiteX0" y="connsiteY0"/>
                </a:cxn>
                <a:cxn ang="0">
                  <a:pos x="connsiteX1" y="connsiteY1"/>
                </a:cxn>
              </a:cxnLst>
              <a:rect l="l" t="t" r="r" b="b"/>
              <a:pathLst>
                <a:path w="23105" h="173060">
                  <a:moveTo>
                    <a:pt x="0" y="173061"/>
                  </a:moveTo>
                  <a:lnTo>
                    <a:pt x="0" y="0"/>
                  </a:lnTo>
                </a:path>
              </a:pathLst>
            </a:custGeom>
            <a:noFill/>
            <a:ln w="15240" cap="flat">
              <a:solidFill>
                <a:srgbClr val="000000"/>
              </a:solidFill>
              <a:prstDash val="solid"/>
              <a:round/>
            </a:ln>
          </p:spPr>
          <p:txBody>
            <a:bodyPr rtlCol="0" anchor="ctr"/>
            <a:lstStyle/>
            <a:p>
              <a:endParaRPr lang="zh-CN" altLang="en-US"/>
            </a:p>
          </p:txBody>
        </p:sp>
        <p:sp>
          <p:nvSpPr>
            <p:cNvPr id="82" name="Freeform: Shape 81">
              <a:extLst>
                <a:ext uri="{FF2B5EF4-FFF2-40B4-BE49-F238E27FC236}">
                  <a16:creationId xmlns:a16="http://schemas.microsoft.com/office/drawing/2014/main" id="{3B06060B-DC99-CBFD-E928-CEA7FFC9B130}"/>
                </a:ext>
              </a:extLst>
            </p:cNvPr>
            <p:cNvSpPr>
              <a:spLocks/>
            </p:cNvSpPr>
            <p:nvPr/>
          </p:nvSpPr>
          <p:spPr>
            <a:xfrm>
              <a:off x="7443033" y="3374216"/>
              <a:ext cx="23105" cy="166861"/>
            </a:xfrm>
            <a:custGeom>
              <a:avLst/>
              <a:gdLst>
                <a:gd name="connsiteX0" fmla="*/ 0 w 23105"/>
                <a:gd name="connsiteY0" fmla="*/ 166861 h 166861"/>
                <a:gd name="connsiteX1" fmla="*/ 0 w 23105"/>
                <a:gd name="connsiteY1" fmla="*/ 0 h 166861"/>
              </a:gdLst>
              <a:ahLst/>
              <a:cxnLst>
                <a:cxn ang="0">
                  <a:pos x="connsiteX0" y="connsiteY0"/>
                </a:cxn>
                <a:cxn ang="0">
                  <a:pos x="connsiteX1" y="connsiteY1"/>
                </a:cxn>
              </a:cxnLst>
              <a:rect l="l" t="t" r="r" b="b"/>
              <a:pathLst>
                <a:path w="23105" h="166861">
                  <a:moveTo>
                    <a:pt x="0" y="166861"/>
                  </a:moveTo>
                  <a:lnTo>
                    <a:pt x="0" y="0"/>
                  </a:lnTo>
                </a:path>
              </a:pathLst>
            </a:custGeom>
            <a:noFill/>
            <a:ln w="15240" cap="flat">
              <a:solidFill>
                <a:srgbClr val="000000"/>
              </a:solidFill>
              <a:prstDash val="solid"/>
              <a:round/>
            </a:ln>
          </p:spPr>
          <p:txBody>
            <a:bodyPr rtlCol="0" anchor="ctr"/>
            <a:lstStyle/>
            <a:p>
              <a:endParaRPr lang="zh-CN" altLang="en-US"/>
            </a:p>
          </p:txBody>
        </p:sp>
        <p:sp>
          <p:nvSpPr>
            <p:cNvPr id="83" name="Freeform: Shape 82">
              <a:extLst>
                <a:ext uri="{FF2B5EF4-FFF2-40B4-BE49-F238E27FC236}">
                  <a16:creationId xmlns:a16="http://schemas.microsoft.com/office/drawing/2014/main" id="{E26190B0-DE9C-2CCC-A10B-A9BCCB03101F}"/>
                </a:ext>
              </a:extLst>
            </p:cNvPr>
            <p:cNvSpPr>
              <a:spLocks/>
            </p:cNvSpPr>
            <p:nvPr/>
          </p:nvSpPr>
          <p:spPr>
            <a:xfrm>
              <a:off x="7949162" y="3440587"/>
              <a:ext cx="23105" cy="208371"/>
            </a:xfrm>
            <a:custGeom>
              <a:avLst/>
              <a:gdLst>
                <a:gd name="connsiteX0" fmla="*/ 0 w 23105"/>
                <a:gd name="connsiteY0" fmla="*/ 208372 h 208371"/>
                <a:gd name="connsiteX1" fmla="*/ 0 w 23105"/>
                <a:gd name="connsiteY1" fmla="*/ 0 h 208371"/>
              </a:gdLst>
              <a:ahLst/>
              <a:cxnLst>
                <a:cxn ang="0">
                  <a:pos x="connsiteX0" y="connsiteY0"/>
                </a:cxn>
                <a:cxn ang="0">
                  <a:pos x="connsiteX1" y="connsiteY1"/>
                </a:cxn>
              </a:cxnLst>
              <a:rect l="l" t="t" r="r" b="b"/>
              <a:pathLst>
                <a:path w="23105" h="208371">
                  <a:moveTo>
                    <a:pt x="0" y="208372"/>
                  </a:moveTo>
                  <a:lnTo>
                    <a:pt x="0" y="0"/>
                  </a:lnTo>
                </a:path>
              </a:pathLst>
            </a:custGeom>
            <a:noFill/>
            <a:ln w="15240" cap="flat">
              <a:solidFill>
                <a:srgbClr val="000000"/>
              </a:solidFill>
              <a:prstDash val="solid"/>
              <a:round/>
            </a:ln>
          </p:spPr>
          <p:txBody>
            <a:bodyPr rtlCol="0" anchor="ctr"/>
            <a:lstStyle/>
            <a:p>
              <a:endParaRPr lang="zh-CN" altLang="en-US"/>
            </a:p>
          </p:txBody>
        </p:sp>
        <p:sp>
          <p:nvSpPr>
            <p:cNvPr id="84" name="Freeform: Shape 83">
              <a:extLst>
                <a:ext uri="{FF2B5EF4-FFF2-40B4-BE49-F238E27FC236}">
                  <a16:creationId xmlns:a16="http://schemas.microsoft.com/office/drawing/2014/main" id="{4668CBCD-DEE5-6AF8-AA88-CE32FFCF2761}"/>
                </a:ext>
              </a:extLst>
            </p:cNvPr>
            <p:cNvSpPr>
              <a:spLocks/>
            </p:cNvSpPr>
            <p:nvPr/>
          </p:nvSpPr>
          <p:spPr>
            <a:xfrm>
              <a:off x="8455314" y="3447861"/>
              <a:ext cx="23105" cy="115794"/>
            </a:xfrm>
            <a:custGeom>
              <a:avLst/>
              <a:gdLst>
                <a:gd name="connsiteX0" fmla="*/ 0 w 23105"/>
                <a:gd name="connsiteY0" fmla="*/ 115795 h 115794"/>
                <a:gd name="connsiteX1" fmla="*/ 0 w 23105"/>
                <a:gd name="connsiteY1" fmla="*/ 0 h 115794"/>
              </a:gdLst>
              <a:ahLst/>
              <a:cxnLst>
                <a:cxn ang="0">
                  <a:pos x="connsiteX0" y="connsiteY0"/>
                </a:cxn>
                <a:cxn ang="0">
                  <a:pos x="connsiteX1" y="connsiteY1"/>
                </a:cxn>
              </a:cxnLst>
              <a:rect l="l" t="t" r="r" b="b"/>
              <a:pathLst>
                <a:path w="23105" h="115794">
                  <a:moveTo>
                    <a:pt x="0" y="115795"/>
                  </a:moveTo>
                  <a:lnTo>
                    <a:pt x="0" y="0"/>
                  </a:lnTo>
                </a:path>
              </a:pathLst>
            </a:custGeom>
            <a:noFill/>
            <a:ln w="15240" cap="flat">
              <a:solidFill>
                <a:srgbClr val="000000"/>
              </a:solidFill>
              <a:prstDash val="solid"/>
              <a:round/>
            </a:ln>
          </p:spPr>
          <p:txBody>
            <a:bodyPr rtlCol="0" anchor="ctr"/>
            <a:lstStyle/>
            <a:p>
              <a:endParaRPr lang="zh-CN" altLang="en-US"/>
            </a:p>
          </p:txBody>
        </p:sp>
        <p:sp>
          <p:nvSpPr>
            <p:cNvPr id="85" name="Freeform: Shape 84">
              <a:extLst>
                <a:ext uri="{FF2B5EF4-FFF2-40B4-BE49-F238E27FC236}">
                  <a16:creationId xmlns:a16="http://schemas.microsoft.com/office/drawing/2014/main" id="{0906C6F0-51C0-8C99-3FFB-379D57DBD440}"/>
                </a:ext>
              </a:extLst>
            </p:cNvPr>
            <p:cNvSpPr>
              <a:spLocks/>
            </p:cNvSpPr>
            <p:nvPr/>
          </p:nvSpPr>
          <p:spPr>
            <a:xfrm>
              <a:off x="6396094" y="3666011"/>
              <a:ext cx="69316" cy="22436"/>
            </a:xfrm>
            <a:custGeom>
              <a:avLst/>
              <a:gdLst>
                <a:gd name="connsiteX0" fmla="*/ 69445 w 69316"/>
                <a:gd name="connsiteY0" fmla="*/ 55 h 22436"/>
                <a:gd name="connsiteX1" fmla="*/ 129 w 69316"/>
                <a:gd name="connsiteY1" fmla="*/ 55 h 22436"/>
              </a:gdLst>
              <a:ahLst/>
              <a:cxnLst>
                <a:cxn ang="0">
                  <a:pos x="connsiteX0" y="connsiteY0"/>
                </a:cxn>
                <a:cxn ang="0">
                  <a:pos x="connsiteX1" y="connsiteY1"/>
                </a:cxn>
              </a:cxnLst>
              <a:rect l="l" t="t" r="r" b="b"/>
              <a:pathLst>
                <a:path w="69316" h="22436">
                  <a:moveTo>
                    <a:pt x="69445" y="55"/>
                  </a:moveTo>
                  <a:lnTo>
                    <a:pt x="129" y="55"/>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86" name="Freeform: Shape 85">
              <a:extLst>
                <a:ext uri="{FF2B5EF4-FFF2-40B4-BE49-F238E27FC236}">
                  <a16:creationId xmlns:a16="http://schemas.microsoft.com/office/drawing/2014/main" id="{0B0A1374-ADBD-D65C-E922-86C1290FF885}"/>
                </a:ext>
              </a:extLst>
            </p:cNvPr>
            <p:cNvSpPr>
              <a:spLocks/>
            </p:cNvSpPr>
            <p:nvPr/>
          </p:nvSpPr>
          <p:spPr>
            <a:xfrm>
              <a:off x="6902246" y="3618568"/>
              <a:ext cx="69316" cy="22436"/>
            </a:xfrm>
            <a:custGeom>
              <a:avLst/>
              <a:gdLst>
                <a:gd name="connsiteX0" fmla="*/ 69467 w 69316"/>
                <a:gd name="connsiteY0" fmla="*/ 53 h 22436"/>
                <a:gd name="connsiteX1" fmla="*/ 150 w 69316"/>
                <a:gd name="connsiteY1" fmla="*/ 53 h 22436"/>
              </a:gdLst>
              <a:ahLst/>
              <a:cxnLst>
                <a:cxn ang="0">
                  <a:pos x="connsiteX0" y="connsiteY0"/>
                </a:cxn>
                <a:cxn ang="0">
                  <a:pos x="connsiteX1" y="connsiteY1"/>
                </a:cxn>
              </a:cxnLst>
              <a:rect l="l" t="t" r="r" b="b"/>
              <a:pathLst>
                <a:path w="69316" h="22436">
                  <a:moveTo>
                    <a:pt x="69467" y="53"/>
                  </a:moveTo>
                  <a:lnTo>
                    <a:pt x="150" y="53"/>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87" name="Freeform: Shape 86">
              <a:extLst>
                <a:ext uri="{FF2B5EF4-FFF2-40B4-BE49-F238E27FC236}">
                  <a16:creationId xmlns:a16="http://schemas.microsoft.com/office/drawing/2014/main" id="{17349B95-48A5-4BFB-4710-889071A3AAB5}"/>
                </a:ext>
              </a:extLst>
            </p:cNvPr>
            <p:cNvSpPr>
              <a:spLocks/>
            </p:cNvSpPr>
            <p:nvPr/>
          </p:nvSpPr>
          <p:spPr>
            <a:xfrm>
              <a:off x="7408375" y="3541077"/>
              <a:ext cx="69316" cy="22436"/>
            </a:xfrm>
            <a:custGeom>
              <a:avLst/>
              <a:gdLst>
                <a:gd name="connsiteX0" fmla="*/ 69489 w 69316"/>
                <a:gd name="connsiteY0" fmla="*/ 50 h 22436"/>
                <a:gd name="connsiteX1" fmla="*/ 172 w 69316"/>
                <a:gd name="connsiteY1" fmla="*/ 50 h 22436"/>
              </a:gdLst>
              <a:ahLst/>
              <a:cxnLst>
                <a:cxn ang="0">
                  <a:pos x="connsiteX0" y="connsiteY0"/>
                </a:cxn>
                <a:cxn ang="0">
                  <a:pos x="connsiteX1" y="connsiteY1"/>
                </a:cxn>
              </a:cxnLst>
              <a:rect l="l" t="t" r="r" b="b"/>
              <a:pathLst>
                <a:path w="69316" h="22436">
                  <a:moveTo>
                    <a:pt x="69489" y="50"/>
                  </a:moveTo>
                  <a:lnTo>
                    <a:pt x="172" y="50"/>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88" name="Freeform: Shape 87">
              <a:extLst>
                <a:ext uri="{FF2B5EF4-FFF2-40B4-BE49-F238E27FC236}">
                  <a16:creationId xmlns:a16="http://schemas.microsoft.com/office/drawing/2014/main" id="{547B6655-BDD4-9903-B744-3DD7DB33C8EE}"/>
                </a:ext>
              </a:extLst>
            </p:cNvPr>
            <p:cNvSpPr>
              <a:spLocks/>
            </p:cNvSpPr>
            <p:nvPr/>
          </p:nvSpPr>
          <p:spPr>
            <a:xfrm>
              <a:off x="7914504" y="3648959"/>
              <a:ext cx="69316" cy="22436"/>
            </a:xfrm>
            <a:custGeom>
              <a:avLst/>
              <a:gdLst>
                <a:gd name="connsiteX0" fmla="*/ 69511 w 69316"/>
                <a:gd name="connsiteY0" fmla="*/ 55 h 22436"/>
                <a:gd name="connsiteX1" fmla="*/ 194 w 69316"/>
                <a:gd name="connsiteY1" fmla="*/ 55 h 22436"/>
              </a:gdLst>
              <a:ahLst/>
              <a:cxnLst>
                <a:cxn ang="0">
                  <a:pos x="connsiteX0" y="connsiteY0"/>
                </a:cxn>
                <a:cxn ang="0">
                  <a:pos x="connsiteX1" y="connsiteY1"/>
                </a:cxn>
              </a:cxnLst>
              <a:rect l="l" t="t" r="r" b="b"/>
              <a:pathLst>
                <a:path w="69316" h="22436">
                  <a:moveTo>
                    <a:pt x="69511" y="55"/>
                  </a:moveTo>
                  <a:lnTo>
                    <a:pt x="194" y="55"/>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89" name="Freeform: Shape 88">
              <a:extLst>
                <a:ext uri="{FF2B5EF4-FFF2-40B4-BE49-F238E27FC236}">
                  <a16:creationId xmlns:a16="http://schemas.microsoft.com/office/drawing/2014/main" id="{E5B5BCBB-DE5A-2DD4-C3D9-08AFD057A6E2}"/>
                </a:ext>
              </a:extLst>
            </p:cNvPr>
            <p:cNvSpPr>
              <a:spLocks/>
            </p:cNvSpPr>
            <p:nvPr/>
          </p:nvSpPr>
          <p:spPr>
            <a:xfrm>
              <a:off x="8420656" y="3563656"/>
              <a:ext cx="69316" cy="22436"/>
            </a:xfrm>
            <a:custGeom>
              <a:avLst/>
              <a:gdLst>
                <a:gd name="connsiteX0" fmla="*/ 69533 w 69316"/>
                <a:gd name="connsiteY0" fmla="*/ 51 h 22436"/>
                <a:gd name="connsiteX1" fmla="*/ 216 w 69316"/>
                <a:gd name="connsiteY1" fmla="*/ 51 h 22436"/>
              </a:gdLst>
              <a:ahLst/>
              <a:cxnLst>
                <a:cxn ang="0">
                  <a:pos x="connsiteX0" y="connsiteY0"/>
                </a:cxn>
                <a:cxn ang="0">
                  <a:pos x="connsiteX1" y="connsiteY1"/>
                </a:cxn>
              </a:cxnLst>
              <a:rect l="l" t="t" r="r" b="b"/>
              <a:pathLst>
                <a:path w="69316" h="22436">
                  <a:moveTo>
                    <a:pt x="69533" y="51"/>
                  </a:moveTo>
                  <a:lnTo>
                    <a:pt x="216" y="51"/>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90" name="Freeform: Shape 89">
              <a:extLst>
                <a:ext uri="{FF2B5EF4-FFF2-40B4-BE49-F238E27FC236}">
                  <a16:creationId xmlns:a16="http://schemas.microsoft.com/office/drawing/2014/main" id="{E7D715E2-3776-F185-A0E9-2D870090FEC3}"/>
                </a:ext>
              </a:extLst>
            </p:cNvPr>
            <p:cNvSpPr>
              <a:spLocks/>
            </p:cNvSpPr>
            <p:nvPr/>
          </p:nvSpPr>
          <p:spPr>
            <a:xfrm>
              <a:off x="6396094" y="3582020"/>
              <a:ext cx="69316" cy="22436"/>
            </a:xfrm>
            <a:custGeom>
              <a:avLst/>
              <a:gdLst>
                <a:gd name="connsiteX0" fmla="*/ 69445 w 69316"/>
                <a:gd name="connsiteY0" fmla="*/ 52 h 22436"/>
                <a:gd name="connsiteX1" fmla="*/ 129 w 69316"/>
                <a:gd name="connsiteY1" fmla="*/ 52 h 22436"/>
              </a:gdLst>
              <a:ahLst/>
              <a:cxnLst>
                <a:cxn ang="0">
                  <a:pos x="connsiteX0" y="connsiteY0"/>
                </a:cxn>
                <a:cxn ang="0">
                  <a:pos x="connsiteX1" y="connsiteY1"/>
                </a:cxn>
              </a:cxnLst>
              <a:rect l="l" t="t" r="r" b="b"/>
              <a:pathLst>
                <a:path w="69316" h="22436">
                  <a:moveTo>
                    <a:pt x="69445" y="52"/>
                  </a:moveTo>
                  <a:lnTo>
                    <a:pt x="129" y="52"/>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91" name="Freeform: Shape 90">
              <a:extLst>
                <a:ext uri="{FF2B5EF4-FFF2-40B4-BE49-F238E27FC236}">
                  <a16:creationId xmlns:a16="http://schemas.microsoft.com/office/drawing/2014/main" id="{A0D7356F-8B25-D1F5-DDC1-B4DEAFDB45DD}"/>
                </a:ext>
              </a:extLst>
            </p:cNvPr>
            <p:cNvSpPr>
              <a:spLocks/>
            </p:cNvSpPr>
            <p:nvPr/>
          </p:nvSpPr>
          <p:spPr>
            <a:xfrm>
              <a:off x="6902246" y="3445507"/>
              <a:ext cx="69316" cy="22436"/>
            </a:xfrm>
            <a:custGeom>
              <a:avLst/>
              <a:gdLst>
                <a:gd name="connsiteX0" fmla="*/ 69467 w 69316"/>
                <a:gd name="connsiteY0" fmla="*/ 45 h 22436"/>
                <a:gd name="connsiteX1" fmla="*/ 150 w 69316"/>
                <a:gd name="connsiteY1" fmla="*/ 45 h 22436"/>
              </a:gdLst>
              <a:ahLst/>
              <a:cxnLst>
                <a:cxn ang="0">
                  <a:pos x="connsiteX0" y="connsiteY0"/>
                </a:cxn>
                <a:cxn ang="0">
                  <a:pos x="connsiteX1" y="connsiteY1"/>
                </a:cxn>
              </a:cxnLst>
              <a:rect l="l" t="t" r="r" b="b"/>
              <a:pathLst>
                <a:path w="69316" h="22436">
                  <a:moveTo>
                    <a:pt x="69467" y="45"/>
                  </a:moveTo>
                  <a:lnTo>
                    <a:pt x="150" y="45"/>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92" name="Freeform: Shape 91">
              <a:extLst>
                <a:ext uri="{FF2B5EF4-FFF2-40B4-BE49-F238E27FC236}">
                  <a16:creationId xmlns:a16="http://schemas.microsoft.com/office/drawing/2014/main" id="{1EE7FF08-D8B2-CB9F-3C29-0C966DE7551B}"/>
                </a:ext>
              </a:extLst>
            </p:cNvPr>
            <p:cNvSpPr>
              <a:spLocks/>
            </p:cNvSpPr>
            <p:nvPr/>
          </p:nvSpPr>
          <p:spPr>
            <a:xfrm>
              <a:off x="7408375" y="3374216"/>
              <a:ext cx="69316" cy="22436"/>
            </a:xfrm>
            <a:custGeom>
              <a:avLst/>
              <a:gdLst>
                <a:gd name="connsiteX0" fmla="*/ 69489 w 69316"/>
                <a:gd name="connsiteY0" fmla="*/ 42 h 22436"/>
                <a:gd name="connsiteX1" fmla="*/ 172 w 69316"/>
                <a:gd name="connsiteY1" fmla="*/ 42 h 22436"/>
              </a:gdLst>
              <a:ahLst/>
              <a:cxnLst>
                <a:cxn ang="0">
                  <a:pos x="connsiteX0" y="connsiteY0"/>
                </a:cxn>
                <a:cxn ang="0">
                  <a:pos x="connsiteX1" y="connsiteY1"/>
                </a:cxn>
              </a:cxnLst>
              <a:rect l="l" t="t" r="r" b="b"/>
              <a:pathLst>
                <a:path w="69316" h="22436">
                  <a:moveTo>
                    <a:pt x="69489" y="42"/>
                  </a:moveTo>
                  <a:lnTo>
                    <a:pt x="172" y="42"/>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93" name="Freeform: Shape 92">
              <a:extLst>
                <a:ext uri="{FF2B5EF4-FFF2-40B4-BE49-F238E27FC236}">
                  <a16:creationId xmlns:a16="http://schemas.microsoft.com/office/drawing/2014/main" id="{5F4A6C38-19BF-3CE8-5F48-BDF2695B6E4C}"/>
                </a:ext>
              </a:extLst>
            </p:cNvPr>
            <p:cNvSpPr>
              <a:spLocks/>
            </p:cNvSpPr>
            <p:nvPr/>
          </p:nvSpPr>
          <p:spPr>
            <a:xfrm>
              <a:off x="7914504" y="3440587"/>
              <a:ext cx="69316" cy="22436"/>
            </a:xfrm>
            <a:custGeom>
              <a:avLst/>
              <a:gdLst>
                <a:gd name="connsiteX0" fmla="*/ 69511 w 69316"/>
                <a:gd name="connsiteY0" fmla="*/ 45 h 22436"/>
                <a:gd name="connsiteX1" fmla="*/ 194 w 69316"/>
                <a:gd name="connsiteY1" fmla="*/ 45 h 22436"/>
              </a:gdLst>
              <a:ahLst/>
              <a:cxnLst>
                <a:cxn ang="0">
                  <a:pos x="connsiteX0" y="connsiteY0"/>
                </a:cxn>
                <a:cxn ang="0">
                  <a:pos x="connsiteX1" y="connsiteY1"/>
                </a:cxn>
              </a:cxnLst>
              <a:rect l="l" t="t" r="r" b="b"/>
              <a:pathLst>
                <a:path w="69316" h="22436">
                  <a:moveTo>
                    <a:pt x="69511" y="45"/>
                  </a:moveTo>
                  <a:lnTo>
                    <a:pt x="194" y="45"/>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94" name="Freeform: Shape 93">
              <a:extLst>
                <a:ext uri="{FF2B5EF4-FFF2-40B4-BE49-F238E27FC236}">
                  <a16:creationId xmlns:a16="http://schemas.microsoft.com/office/drawing/2014/main" id="{A58DA59F-837D-19DC-601F-0D373CD109A0}"/>
                </a:ext>
              </a:extLst>
            </p:cNvPr>
            <p:cNvSpPr>
              <a:spLocks/>
            </p:cNvSpPr>
            <p:nvPr/>
          </p:nvSpPr>
          <p:spPr>
            <a:xfrm>
              <a:off x="8420656" y="3447861"/>
              <a:ext cx="69316" cy="22436"/>
            </a:xfrm>
            <a:custGeom>
              <a:avLst/>
              <a:gdLst>
                <a:gd name="connsiteX0" fmla="*/ 69533 w 69316"/>
                <a:gd name="connsiteY0" fmla="*/ 46 h 22436"/>
                <a:gd name="connsiteX1" fmla="*/ 216 w 69316"/>
                <a:gd name="connsiteY1" fmla="*/ 46 h 22436"/>
              </a:gdLst>
              <a:ahLst/>
              <a:cxnLst>
                <a:cxn ang="0">
                  <a:pos x="connsiteX0" y="connsiteY0"/>
                </a:cxn>
                <a:cxn ang="0">
                  <a:pos x="connsiteX1" y="connsiteY1"/>
                </a:cxn>
              </a:cxnLst>
              <a:rect l="l" t="t" r="r" b="b"/>
              <a:pathLst>
                <a:path w="69316" h="22436">
                  <a:moveTo>
                    <a:pt x="69533" y="46"/>
                  </a:moveTo>
                  <a:lnTo>
                    <a:pt x="216" y="46"/>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95" name="Freeform: Shape 94">
              <a:extLst>
                <a:ext uri="{FF2B5EF4-FFF2-40B4-BE49-F238E27FC236}">
                  <a16:creationId xmlns:a16="http://schemas.microsoft.com/office/drawing/2014/main" id="{45652727-33E6-E638-5C2B-4C1AB7C5D222}"/>
                </a:ext>
              </a:extLst>
            </p:cNvPr>
            <p:cNvSpPr>
              <a:spLocks/>
            </p:cNvSpPr>
            <p:nvPr/>
          </p:nvSpPr>
          <p:spPr>
            <a:xfrm>
              <a:off x="6532001" y="3410119"/>
              <a:ext cx="23105" cy="30770"/>
            </a:xfrm>
            <a:custGeom>
              <a:avLst/>
              <a:gdLst>
                <a:gd name="connsiteX0" fmla="*/ 0 w 23105"/>
                <a:gd name="connsiteY0" fmla="*/ 30770 h 30770"/>
                <a:gd name="connsiteX1" fmla="*/ 0 w 23105"/>
                <a:gd name="connsiteY1" fmla="*/ 0 h 30770"/>
              </a:gdLst>
              <a:ahLst/>
              <a:cxnLst>
                <a:cxn ang="0">
                  <a:pos x="connsiteX0" y="connsiteY0"/>
                </a:cxn>
                <a:cxn ang="0">
                  <a:pos x="connsiteX1" y="connsiteY1"/>
                </a:cxn>
              </a:cxnLst>
              <a:rect l="l" t="t" r="r" b="b"/>
              <a:pathLst>
                <a:path w="23105" h="30770">
                  <a:moveTo>
                    <a:pt x="0" y="30770"/>
                  </a:moveTo>
                  <a:lnTo>
                    <a:pt x="0" y="0"/>
                  </a:lnTo>
                </a:path>
              </a:pathLst>
            </a:custGeom>
            <a:noFill/>
            <a:ln w="15240" cap="flat">
              <a:solidFill>
                <a:srgbClr val="000000"/>
              </a:solidFill>
              <a:prstDash val="solid"/>
              <a:round/>
            </a:ln>
          </p:spPr>
          <p:txBody>
            <a:bodyPr rtlCol="0" anchor="ctr"/>
            <a:lstStyle/>
            <a:p>
              <a:endParaRPr lang="zh-CN" altLang="en-US"/>
            </a:p>
          </p:txBody>
        </p:sp>
        <p:sp>
          <p:nvSpPr>
            <p:cNvPr id="96" name="Freeform: Shape 95">
              <a:extLst>
                <a:ext uri="{FF2B5EF4-FFF2-40B4-BE49-F238E27FC236}">
                  <a16:creationId xmlns:a16="http://schemas.microsoft.com/office/drawing/2014/main" id="{FA6BD1D1-1D8B-DECB-571C-2F31CB1B5A9F}"/>
                </a:ext>
              </a:extLst>
            </p:cNvPr>
            <p:cNvSpPr>
              <a:spLocks/>
            </p:cNvSpPr>
            <p:nvPr/>
          </p:nvSpPr>
          <p:spPr>
            <a:xfrm>
              <a:off x="7038130" y="3025557"/>
              <a:ext cx="23105" cy="44669"/>
            </a:xfrm>
            <a:custGeom>
              <a:avLst/>
              <a:gdLst>
                <a:gd name="connsiteX0" fmla="*/ 0 w 23105"/>
                <a:gd name="connsiteY0" fmla="*/ 44670 h 44669"/>
                <a:gd name="connsiteX1" fmla="*/ 0 w 23105"/>
                <a:gd name="connsiteY1" fmla="*/ 0 h 44669"/>
              </a:gdLst>
              <a:ahLst/>
              <a:cxnLst>
                <a:cxn ang="0">
                  <a:pos x="connsiteX0" y="connsiteY0"/>
                </a:cxn>
                <a:cxn ang="0">
                  <a:pos x="connsiteX1" y="connsiteY1"/>
                </a:cxn>
              </a:cxnLst>
              <a:rect l="l" t="t" r="r" b="b"/>
              <a:pathLst>
                <a:path w="23105" h="44669">
                  <a:moveTo>
                    <a:pt x="0" y="44670"/>
                  </a:moveTo>
                  <a:lnTo>
                    <a:pt x="0" y="0"/>
                  </a:lnTo>
                </a:path>
              </a:pathLst>
            </a:custGeom>
            <a:noFill/>
            <a:ln w="15240" cap="flat">
              <a:solidFill>
                <a:srgbClr val="000000"/>
              </a:solidFill>
              <a:prstDash val="solid"/>
              <a:round/>
            </a:ln>
          </p:spPr>
          <p:txBody>
            <a:bodyPr rtlCol="0" anchor="ctr"/>
            <a:lstStyle/>
            <a:p>
              <a:endParaRPr lang="zh-CN" altLang="en-US"/>
            </a:p>
          </p:txBody>
        </p:sp>
        <p:sp>
          <p:nvSpPr>
            <p:cNvPr id="97" name="Freeform: Shape 96">
              <a:extLst>
                <a:ext uri="{FF2B5EF4-FFF2-40B4-BE49-F238E27FC236}">
                  <a16:creationId xmlns:a16="http://schemas.microsoft.com/office/drawing/2014/main" id="{5A8079D4-D422-9CBA-307C-4CB216D285B0}"/>
                </a:ext>
              </a:extLst>
            </p:cNvPr>
            <p:cNvSpPr>
              <a:spLocks/>
            </p:cNvSpPr>
            <p:nvPr/>
          </p:nvSpPr>
          <p:spPr>
            <a:xfrm>
              <a:off x="7544259" y="2712682"/>
              <a:ext cx="23105" cy="60330"/>
            </a:xfrm>
            <a:custGeom>
              <a:avLst/>
              <a:gdLst>
                <a:gd name="connsiteX0" fmla="*/ 0 w 23105"/>
                <a:gd name="connsiteY0" fmla="*/ 60331 h 60330"/>
                <a:gd name="connsiteX1" fmla="*/ 0 w 23105"/>
                <a:gd name="connsiteY1" fmla="*/ 0 h 60330"/>
              </a:gdLst>
              <a:ahLst/>
              <a:cxnLst>
                <a:cxn ang="0">
                  <a:pos x="connsiteX0" y="connsiteY0"/>
                </a:cxn>
                <a:cxn ang="0">
                  <a:pos x="connsiteX1" y="connsiteY1"/>
                </a:cxn>
              </a:cxnLst>
              <a:rect l="l" t="t" r="r" b="b"/>
              <a:pathLst>
                <a:path w="23105" h="60330">
                  <a:moveTo>
                    <a:pt x="0" y="60331"/>
                  </a:moveTo>
                  <a:lnTo>
                    <a:pt x="0" y="0"/>
                  </a:lnTo>
                </a:path>
              </a:pathLst>
            </a:custGeom>
            <a:noFill/>
            <a:ln w="15240" cap="flat">
              <a:solidFill>
                <a:srgbClr val="000000"/>
              </a:solidFill>
              <a:prstDash val="solid"/>
              <a:round/>
            </a:ln>
          </p:spPr>
          <p:txBody>
            <a:bodyPr rtlCol="0" anchor="ctr"/>
            <a:lstStyle/>
            <a:p>
              <a:endParaRPr lang="zh-CN" altLang="en-US"/>
            </a:p>
          </p:txBody>
        </p:sp>
        <p:sp>
          <p:nvSpPr>
            <p:cNvPr id="98" name="Freeform: Shape 97">
              <a:extLst>
                <a:ext uri="{FF2B5EF4-FFF2-40B4-BE49-F238E27FC236}">
                  <a16:creationId xmlns:a16="http://schemas.microsoft.com/office/drawing/2014/main" id="{2B81F06F-4485-ED27-3879-A9DCEADC820C}"/>
                </a:ext>
              </a:extLst>
            </p:cNvPr>
            <p:cNvSpPr>
              <a:spLocks/>
            </p:cNvSpPr>
            <p:nvPr/>
          </p:nvSpPr>
          <p:spPr>
            <a:xfrm>
              <a:off x="8050388" y="2673817"/>
              <a:ext cx="23105" cy="64885"/>
            </a:xfrm>
            <a:custGeom>
              <a:avLst/>
              <a:gdLst>
                <a:gd name="connsiteX0" fmla="*/ 0 w 23105"/>
                <a:gd name="connsiteY0" fmla="*/ 64885 h 64885"/>
                <a:gd name="connsiteX1" fmla="*/ 0 w 23105"/>
                <a:gd name="connsiteY1" fmla="*/ 0 h 64885"/>
              </a:gdLst>
              <a:ahLst/>
              <a:cxnLst>
                <a:cxn ang="0">
                  <a:pos x="connsiteX0" y="connsiteY0"/>
                </a:cxn>
                <a:cxn ang="0">
                  <a:pos x="connsiteX1" y="connsiteY1"/>
                </a:cxn>
              </a:cxnLst>
              <a:rect l="l" t="t" r="r" b="b"/>
              <a:pathLst>
                <a:path w="23105" h="64885">
                  <a:moveTo>
                    <a:pt x="0" y="64885"/>
                  </a:moveTo>
                  <a:lnTo>
                    <a:pt x="0" y="0"/>
                  </a:lnTo>
                </a:path>
              </a:pathLst>
            </a:custGeom>
            <a:noFill/>
            <a:ln w="15240" cap="flat">
              <a:solidFill>
                <a:srgbClr val="000000"/>
              </a:solidFill>
              <a:prstDash val="solid"/>
              <a:round/>
            </a:ln>
          </p:spPr>
          <p:txBody>
            <a:bodyPr rtlCol="0" anchor="ctr"/>
            <a:lstStyle/>
            <a:p>
              <a:endParaRPr lang="zh-CN" altLang="en-US"/>
            </a:p>
          </p:txBody>
        </p:sp>
        <p:sp>
          <p:nvSpPr>
            <p:cNvPr id="99" name="Freeform: Shape 98">
              <a:extLst>
                <a:ext uri="{FF2B5EF4-FFF2-40B4-BE49-F238E27FC236}">
                  <a16:creationId xmlns:a16="http://schemas.microsoft.com/office/drawing/2014/main" id="{A4868889-0F87-2623-FF7A-307E6FDCF387}"/>
                </a:ext>
              </a:extLst>
            </p:cNvPr>
            <p:cNvSpPr>
              <a:spLocks/>
            </p:cNvSpPr>
            <p:nvPr/>
          </p:nvSpPr>
          <p:spPr>
            <a:xfrm>
              <a:off x="8556540" y="2699126"/>
              <a:ext cx="23105" cy="139194"/>
            </a:xfrm>
            <a:custGeom>
              <a:avLst/>
              <a:gdLst>
                <a:gd name="connsiteX0" fmla="*/ 0 w 23105"/>
                <a:gd name="connsiteY0" fmla="*/ 139194 h 139194"/>
                <a:gd name="connsiteX1" fmla="*/ 0 w 23105"/>
                <a:gd name="connsiteY1" fmla="*/ 0 h 139194"/>
              </a:gdLst>
              <a:ahLst/>
              <a:cxnLst>
                <a:cxn ang="0">
                  <a:pos x="connsiteX0" y="connsiteY0"/>
                </a:cxn>
                <a:cxn ang="0">
                  <a:pos x="connsiteX1" y="connsiteY1"/>
                </a:cxn>
              </a:cxnLst>
              <a:rect l="l" t="t" r="r" b="b"/>
              <a:pathLst>
                <a:path w="23105" h="139194">
                  <a:moveTo>
                    <a:pt x="0" y="139194"/>
                  </a:moveTo>
                  <a:lnTo>
                    <a:pt x="0" y="0"/>
                  </a:lnTo>
                </a:path>
              </a:pathLst>
            </a:custGeom>
            <a:noFill/>
            <a:ln w="15240" cap="flat">
              <a:solidFill>
                <a:srgbClr val="000000"/>
              </a:solidFill>
              <a:prstDash val="solid"/>
              <a:round/>
            </a:ln>
          </p:spPr>
          <p:txBody>
            <a:bodyPr rtlCol="0" anchor="ctr"/>
            <a:lstStyle/>
            <a:p>
              <a:endParaRPr lang="zh-CN" altLang="en-US"/>
            </a:p>
          </p:txBody>
        </p:sp>
        <p:sp>
          <p:nvSpPr>
            <p:cNvPr id="100" name="Freeform: Shape 99">
              <a:extLst>
                <a:ext uri="{FF2B5EF4-FFF2-40B4-BE49-F238E27FC236}">
                  <a16:creationId xmlns:a16="http://schemas.microsoft.com/office/drawing/2014/main" id="{DB74357D-6489-D635-54F0-7E2D34AA92DB}"/>
                </a:ext>
              </a:extLst>
            </p:cNvPr>
            <p:cNvSpPr>
              <a:spLocks/>
            </p:cNvSpPr>
            <p:nvPr/>
          </p:nvSpPr>
          <p:spPr>
            <a:xfrm>
              <a:off x="6497343" y="3440889"/>
              <a:ext cx="69316" cy="22436"/>
            </a:xfrm>
            <a:custGeom>
              <a:avLst/>
              <a:gdLst>
                <a:gd name="connsiteX0" fmla="*/ 69450 w 69316"/>
                <a:gd name="connsiteY0" fmla="*/ 45 h 22436"/>
                <a:gd name="connsiteX1" fmla="*/ 133 w 69316"/>
                <a:gd name="connsiteY1" fmla="*/ 45 h 22436"/>
              </a:gdLst>
              <a:ahLst/>
              <a:cxnLst>
                <a:cxn ang="0">
                  <a:pos x="connsiteX0" y="connsiteY0"/>
                </a:cxn>
                <a:cxn ang="0">
                  <a:pos x="connsiteX1" y="connsiteY1"/>
                </a:cxn>
              </a:cxnLst>
              <a:rect l="l" t="t" r="r" b="b"/>
              <a:pathLst>
                <a:path w="69316" h="22436">
                  <a:moveTo>
                    <a:pt x="69450" y="45"/>
                  </a:moveTo>
                  <a:lnTo>
                    <a:pt x="133" y="45"/>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01" name="Freeform: Shape 100">
              <a:extLst>
                <a:ext uri="{FF2B5EF4-FFF2-40B4-BE49-F238E27FC236}">
                  <a16:creationId xmlns:a16="http://schemas.microsoft.com/office/drawing/2014/main" id="{AAA4D3D0-B5E4-87C7-137B-6B020CE5F0F3}"/>
                </a:ext>
              </a:extLst>
            </p:cNvPr>
            <p:cNvSpPr>
              <a:spLocks/>
            </p:cNvSpPr>
            <p:nvPr/>
          </p:nvSpPr>
          <p:spPr>
            <a:xfrm>
              <a:off x="7003472" y="3070226"/>
              <a:ext cx="69316" cy="22436"/>
            </a:xfrm>
            <a:custGeom>
              <a:avLst/>
              <a:gdLst>
                <a:gd name="connsiteX0" fmla="*/ 69472 w 69316"/>
                <a:gd name="connsiteY0" fmla="*/ 29 h 22436"/>
                <a:gd name="connsiteX1" fmla="*/ 155 w 69316"/>
                <a:gd name="connsiteY1" fmla="*/ 29 h 22436"/>
              </a:gdLst>
              <a:ahLst/>
              <a:cxnLst>
                <a:cxn ang="0">
                  <a:pos x="connsiteX0" y="connsiteY0"/>
                </a:cxn>
                <a:cxn ang="0">
                  <a:pos x="connsiteX1" y="connsiteY1"/>
                </a:cxn>
              </a:cxnLst>
              <a:rect l="l" t="t" r="r" b="b"/>
              <a:pathLst>
                <a:path w="69316" h="22436">
                  <a:moveTo>
                    <a:pt x="69472" y="29"/>
                  </a:moveTo>
                  <a:lnTo>
                    <a:pt x="155" y="29"/>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02" name="Freeform: Shape 101">
              <a:extLst>
                <a:ext uri="{FF2B5EF4-FFF2-40B4-BE49-F238E27FC236}">
                  <a16:creationId xmlns:a16="http://schemas.microsoft.com/office/drawing/2014/main" id="{EC81EC02-7114-13DF-6A03-C48D5B10F9C8}"/>
                </a:ext>
              </a:extLst>
            </p:cNvPr>
            <p:cNvSpPr>
              <a:spLocks/>
            </p:cNvSpPr>
            <p:nvPr/>
          </p:nvSpPr>
          <p:spPr>
            <a:xfrm>
              <a:off x="7509601" y="2773013"/>
              <a:ext cx="69316" cy="22436"/>
            </a:xfrm>
            <a:custGeom>
              <a:avLst/>
              <a:gdLst>
                <a:gd name="connsiteX0" fmla="*/ 69494 w 69316"/>
                <a:gd name="connsiteY0" fmla="*/ 16 h 22436"/>
                <a:gd name="connsiteX1" fmla="*/ 177 w 69316"/>
                <a:gd name="connsiteY1" fmla="*/ 16 h 22436"/>
              </a:gdLst>
              <a:ahLst/>
              <a:cxnLst>
                <a:cxn ang="0">
                  <a:pos x="connsiteX0" y="connsiteY0"/>
                </a:cxn>
                <a:cxn ang="0">
                  <a:pos x="connsiteX1" y="connsiteY1"/>
                </a:cxn>
              </a:cxnLst>
              <a:rect l="l" t="t" r="r" b="b"/>
              <a:pathLst>
                <a:path w="69316" h="22436">
                  <a:moveTo>
                    <a:pt x="69494" y="16"/>
                  </a:moveTo>
                  <a:lnTo>
                    <a:pt x="177" y="16"/>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03" name="Freeform: Shape 102">
              <a:extLst>
                <a:ext uri="{FF2B5EF4-FFF2-40B4-BE49-F238E27FC236}">
                  <a16:creationId xmlns:a16="http://schemas.microsoft.com/office/drawing/2014/main" id="{CB393776-511B-1E7A-A2BD-A89FF11C94DD}"/>
                </a:ext>
              </a:extLst>
            </p:cNvPr>
            <p:cNvSpPr>
              <a:spLocks/>
            </p:cNvSpPr>
            <p:nvPr/>
          </p:nvSpPr>
          <p:spPr>
            <a:xfrm>
              <a:off x="8015730" y="2738703"/>
              <a:ext cx="69316" cy="22436"/>
            </a:xfrm>
            <a:custGeom>
              <a:avLst/>
              <a:gdLst>
                <a:gd name="connsiteX0" fmla="*/ 69516 w 69316"/>
                <a:gd name="connsiteY0" fmla="*/ 14 h 22436"/>
                <a:gd name="connsiteX1" fmla="*/ 199 w 69316"/>
                <a:gd name="connsiteY1" fmla="*/ 14 h 22436"/>
              </a:gdLst>
              <a:ahLst/>
              <a:cxnLst>
                <a:cxn ang="0">
                  <a:pos x="connsiteX0" y="connsiteY0"/>
                </a:cxn>
                <a:cxn ang="0">
                  <a:pos x="connsiteX1" y="connsiteY1"/>
                </a:cxn>
              </a:cxnLst>
              <a:rect l="l" t="t" r="r" b="b"/>
              <a:pathLst>
                <a:path w="69316" h="22436">
                  <a:moveTo>
                    <a:pt x="69516" y="14"/>
                  </a:moveTo>
                  <a:lnTo>
                    <a:pt x="199" y="14"/>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04" name="Freeform: Shape 103">
              <a:extLst>
                <a:ext uri="{FF2B5EF4-FFF2-40B4-BE49-F238E27FC236}">
                  <a16:creationId xmlns:a16="http://schemas.microsoft.com/office/drawing/2014/main" id="{87A5848C-8EAD-F643-63EF-E0B0DC8B0447}"/>
                </a:ext>
              </a:extLst>
            </p:cNvPr>
            <p:cNvSpPr>
              <a:spLocks/>
            </p:cNvSpPr>
            <p:nvPr/>
          </p:nvSpPr>
          <p:spPr>
            <a:xfrm>
              <a:off x="8521882" y="2838320"/>
              <a:ext cx="69316" cy="22436"/>
            </a:xfrm>
            <a:custGeom>
              <a:avLst/>
              <a:gdLst>
                <a:gd name="connsiteX0" fmla="*/ 69537 w 69316"/>
                <a:gd name="connsiteY0" fmla="*/ 18 h 22436"/>
                <a:gd name="connsiteX1" fmla="*/ 221 w 69316"/>
                <a:gd name="connsiteY1" fmla="*/ 18 h 22436"/>
              </a:gdLst>
              <a:ahLst/>
              <a:cxnLst>
                <a:cxn ang="0">
                  <a:pos x="connsiteX0" y="connsiteY0"/>
                </a:cxn>
                <a:cxn ang="0">
                  <a:pos x="connsiteX1" y="connsiteY1"/>
                </a:cxn>
              </a:cxnLst>
              <a:rect l="l" t="t" r="r" b="b"/>
              <a:pathLst>
                <a:path w="69316" h="22436">
                  <a:moveTo>
                    <a:pt x="69537" y="18"/>
                  </a:moveTo>
                  <a:lnTo>
                    <a:pt x="221" y="18"/>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05" name="Freeform: Shape 104">
              <a:extLst>
                <a:ext uri="{FF2B5EF4-FFF2-40B4-BE49-F238E27FC236}">
                  <a16:creationId xmlns:a16="http://schemas.microsoft.com/office/drawing/2014/main" id="{6152A036-5043-4754-28C8-BB46B14425ED}"/>
                </a:ext>
              </a:extLst>
            </p:cNvPr>
            <p:cNvSpPr>
              <a:spLocks/>
            </p:cNvSpPr>
            <p:nvPr/>
          </p:nvSpPr>
          <p:spPr>
            <a:xfrm>
              <a:off x="6497343" y="3410119"/>
              <a:ext cx="69316" cy="22436"/>
            </a:xfrm>
            <a:custGeom>
              <a:avLst/>
              <a:gdLst>
                <a:gd name="connsiteX0" fmla="*/ 69450 w 69316"/>
                <a:gd name="connsiteY0" fmla="*/ 44 h 22436"/>
                <a:gd name="connsiteX1" fmla="*/ 133 w 69316"/>
                <a:gd name="connsiteY1" fmla="*/ 44 h 22436"/>
              </a:gdLst>
              <a:ahLst/>
              <a:cxnLst>
                <a:cxn ang="0">
                  <a:pos x="connsiteX0" y="connsiteY0"/>
                </a:cxn>
                <a:cxn ang="0">
                  <a:pos x="connsiteX1" y="connsiteY1"/>
                </a:cxn>
              </a:cxnLst>
              <a:rect l="l" t="t" r="r" b="b"/>
              <a:pathLst>
                <a:path w="69316" h="22436">
                  <a:moveTo>
                    <a:pt x="69450" y="44"/>
                  </a:moveTo>
                  <a:lnTo>
                    <a:pt x="133" y="44"/>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06" name="Freeform: Shape 105">
              <a:extLst>
                <a:ext uri="{FF2B5EF4-FFF2-40B4-BE49-F238E27FC236}">
                  <a16:creationId xmlns:a16="http://schemas.microsoft.com/office/drawing/2014/main" id="{F66517D1-D60D-7578-F7EB-8EFF5DE36A0C}"/>
                </a:ext>
              </a:extLst>
            </p:cNvPr>
            <p:cNvSpPr>
              <a:spLocks/>
            </p:cNvSpPr>
            <p:nvPr/>
          </p:nvSpPr>
          <p:spPr>
            <a:xfrm>
              <a:off x="7003472" y="3025557"/>
              <a:ext cx="69316" cy="22436"/>
            </a:xfrm>
            <a:custGeom>
              <a:avLst/>
              <a:gdLst>
                <a:gd name="connsiteX0" fmla="*/ 69472 w 69316"/>
                <a:gd name="connsiteY0" fmla="*/ 27 h 22436"/>
                <a:gd name="connsiteX1" fmla="*/ 155 w 69316"/>
                <a:gd name="connsiteY1" fmla="*/ 27 h 22436"/>
              </a:gdLst>
              <a:ahLst/>
              <a:cxnLst>
                <a:cxn ang="0">
                  <a:pos x="connsiteX0" y="connsiteY0"/>
                </a:cxn>
                <a:cxn ang="0">
                  <a:pos x="connsiteX1" y="connsiteY1"/>
                </a:cxn>
              </a:cxnLst>
              <a:rect l="l" t="t" r="r" b="b"/>
              <a:pathLst>
                <a:path w="69316" h="22436">
                  <a:moveTo>
                    <a:pt x="69472" y="27"/>
                  </a:moveTo>
                  <a:lnTo>
                    <a:pt x="155" y="27"/>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07" name="Freeform: Shape 106">
              <a:extLst>
                <a:ext uri="{FF2B5EF4-FFF2-40B4-BE49-F238E27FC236}">
                  <a16:creationId xmlns:a16="http://schemas.microsoft.com/office/drawing/2014/main" id="{5046407D-7E69-D1DD-824B-ED329B4A6434}"/>
                </a:ext>
              </a:extLst>
            </p:cNvPr>
            <p:cNvSpPr>
              <a:spLocks/>
            </p:cNvSpPr>
            <p:nvPr/>
          </p:nvSpPr>
          <p:spPr>
            <a:xfrm>
              <a:off x="7509601" y="2712682"/>
              <a:ext cx="69316" cy="22436"/>
            </a:xfrm>
            <a:custGeom>
              <a:avLst/>
              <a:gdLst>
                <a:gd name="connsiteX0" fmla="*/ 69494 w 69316"/>
                <a:gd name="connsiteY0" fmla="*/ 13 h 22436"/>
                <a:gd name="connsiteX1" fmla="*/ 177 w 69316"/>
                <a:gd name="connsiteY1" fmla="*/ 13 h 22436"/>
              </a:gdLst>
              <a:ahLst/>
              <a:cxnLst>
                <a:cxn ang="0">
                  <a:pos x="connsiteX0" y="connsiteY0"/>
                </a:cxn>
                <a:cxn ang="0">
                  <a:pos x="connsiteX1" y="connsiteY1"/>
                </a:cxn>
              </a:cxnLst>
              <a:rect l="l" t="t" r="r" b="b"/>
              <a:pathLst>
                <a:path w="69316" h="22436">
                  <a:moveTo>
                    <a:pt x="69494" y="13"/>
                  </a:moveTo>
                  <a:lnTo>
                    <a:pt x="177" y="13"/>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08" name="Freeform: Shape 107">
              <a:extLst>
                <a:ext uri="{FF2B5EF4-FFF2-40B4-BE49-F238E27FC236}">
                  <a16:creationId xmlns:a16="http://schemas.microsoft.com/office/drawing/2014/main" id="{BA53856E-660D-DD6E-8463-B443F9CE4608}"/>
                </a:ext>
              </a:extLst>
            </p:cNvPr>
            <p:cNvSpPr>
              <a:spLocks/>
            </p:cNvSpPr>
            <p:nvPr/>
          </p:nvSpPr>
          <p:spPr>
            <a:xfrm>
              <a:off x="8015730" y="2673817"/>
              <a:ext cx="69316" cy="22436"/>
            </a:xfrm>
            <a:custGeom>
              <a:avLst/>
              <a:gdLst>
                <a:gd name="connsiteX0" fmla="*/ 69516 w 69316"/>
                <a:gd name="connsiteY0" fmla="*/ 11 h 22436"/>
                <a:gd name="connsiteX1" fmla="*/ 199 w 69316"/>
                <a:gd name="connsiteY1" fmla="*/ 11 h 22436"/>
              </a:gdLst>
              <a:ahLst/>
              <a:cxnLst>
                <a:cxn ang="0">
                  <a:pos x="connsiteX0" y="connsiteY0"/>
                </a:cxn>
                <a:cxn ang="0">
                  <a:pos x="connsiteX1" y="connsiteY1"/>
                </a:cxn>
              </a:cxnLst>
              <a:rect l="l" t="t" r="r" b="b"/>
              <a:pathLst>
                <a:path w="69316" h="22436">
                  <a:moveTo>
                    <a:pt x="69516" y="11"/>
                  </a:moveTo>
                  <a:lnTo>
                    <a:pt x="199" y="11"/>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09" name="Freeform: Shape 108">
              <a:extLst>
                <a:ext uri="{FF2B5EF4-FFF2-40B4-BE49-F238E27FC236}">
                  <a16:creationId xmlns:a16="http://schemas.microsoft.com/office/drawing/2014/main" id="{A0B07884-678D-755F-EDBC-6C81F09705F2}"/>
                </a:ext>
              </a:extLst>
            </p:cNvPr>
            <p:cNvSpPr>
              <a:spLocks/>
            </p:cNvSpPr>
            <p:nvPr/>
          </p:nvSpPr>
          <p:spPr>
            <a:xfrm>
              <a:off x="8521882" y="2699126"/>
              <a:ext cx="69316" cy="22436"/>
            </a:xfrm>
            <a:custGeom>
              <a:avLst/>
              <a:gdLst>
                <a:gd name="connsiteX0" fmla="*/ 69537 w 69316"/>
                <a:gd name="connsiteY0" fmla="*/ 12 h 22436"/>
                <a:gd name="connsiteX1" fmla="*/ 221 w 69316"/>
                <a:gd name="connsiteY1" fmla="*/ 12 h 22436"/>
              </a:gdLst>
              <a:ahLst/>
              <a:cxnLst>
                <a:cxn ang="0">
                  <a:pos x="connsiteX0" y="connsiteY0"/>
                </a:cxn>
                <a:cxn ang="0">
                  <a:pos x="connsiteX1" y="connsiteY1"/>
                </a:cxn>
              </a:cxnLst>
              <a:rect l="l" t="t" r="r" b="b"/>
              <a:pathLst>
                <a:path w="69316" h="22436">
                  <a:moveTo>
                    <a:pt x="69537" y="12"/>
                  </a:moveTo>
                  <a:lnTo>
                    <a:pt x="221" y="12"/>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10" name="Freeform: Shape 109">
              <a:extLst>
                <a:ext uri="{FF2B5EF4-FFF2-40B4-BE49-F238E27FC236}">
                  <a16:creationId xmlns:a16="http://schemas.microsoft.com/office/drawing/2014/main" id="{B2C7F85C-2C7C-C3E9-1150-E0E087A2E81F}"/>
                </a:ext>
              </a:extLst>
            </p:cNvPr>
            <p:cNvSpPr>
              <a:spLocks/>
            </p:cNvSpPr>
            <p:nvPr/>
          </p:nvSpPr>
          <p:spPr>
            <a:xfrm>
              <a:off x="5975363" y="3670913"/>
              <a:ext cx="80869" cy="22436"/>
            </a:xfrm>
            <a:custGeom>
              <a:avLst/>
              <a:gdLst>
                <a:gd name="connsiteX0" fmla="*/ 80982 w 80869"/>
                <a:gd name="connsiteY0" fmla="*/ 56 h 22436"/>
                <a:gd name="connsiteX1" fmla="*/ 112 w 80869"/>
                <a:gd name="connsiteY1" fmla="*/ 56 h 22436"/>
              </a:gdLst>
              <a:ahLst/>
              <a:cxnLst>
                <a:cxn ang="0">
                  <a:pos x="connsiteX0" y="connsiteY0"/>
                </a:cxn>
                <a:cxn ang="0">
                  <a:pos x="connsiteX1" y="connsiteY1"/>
                </a:cxn>
              </a:cxnLst>
              <a:rect l="l" t="t" r="r" b="b"/>
              <a:pathLst>
                <a:path w="80869" h="22436">
                  <a:moveTo>
                    <a:pt x="80982" y="56"/>
                  </a:moveTo>
                  <a:lnTo>
                    <a:pt x="112" y="56"/>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111" name="Freeform: Shape 110">
              <a:extLst>
                <a:ext uri="{FF2B5EF4-FFF2-40B4-BE49-F238E27FC236}">
                  <a16:creationId xmlns:a16="http://schemas.microsoft.com/office/drawing/2014/main" id="{A6D383C7-0F32-5D83-61C9-1AE459531946}"/>
                </a:ext>
              </a:extLst>
            </p:cNvPr>
            <p:cNvSpPr>
              <a:spLocks/>
            </p:cNvSpPr>
            <p:nvPr/>
          </p:nvSpPr>
          <p:spPr>
            <a:xfrm>
              <a:off x="5975363" y="3165541"/>
              <a:ext cx="80869" cy="22436"/>
            </a:xfrm>
            <a:custGeom>
              <a:avLst/>
              <a:gdLst>
                <a:gd name="connsiteX0" fmla="*/ 80982 w 80869"/>
                <a:gd name="connsiteY0" fmla="*/ 33 h 22436"/>
                <a:gd name="connsiteX1" fmla="*/ 112 w 80869"/>
                <a:gd name="connsiteY1" fmla="*/ 33 h 22436"/>
              </a:gdLst>
              <a:ahLst/>
              <a:cxnLst>
                <a:cxn ang="0">
                  <a:pos x="connsiteX0" y="connsiteY0"/>
                </a:cxn>
                <a:cxn ang="0">
                  <a:pos x="connsiteX1" y="connsiteY1"/>
                </a:cxn>
              </a:cxnLst>
              <a:rect l="l" t="t" r="r" b="b"/>
              <a:pathLst>
                <a:path w="80869" h="22436">
                  <a:moveTo>
                    <a:pt x="80982" y="33"/>
                  </a:moveTo>
                  <a:lnTo>
                    <a:pt x="112" y="33"/>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112" name="Freeform: Shape 111">
              <a:extLst>
                <a:ext uri="{FF2B5EF4-FFF2-40B4-BE49-F238E27FC236}">
                  <a16:creationId xmlns:a16="http://schemas.microsoft.com/office/drawing/2014/main" id="{BE9B3D58-3522-78D9-48EA-78D4EF275A48}"/>
                </a:ext>
              </a:extLst>
            </p:cNvPr>
            <p:cNvSpPr>
              <a:spLocks/>
            </p:cNvSpPr>
            <p:nvPr/>
          </p:nvSpPr>
          <p:spPr>
            <a:xfrm>
              <a:off x="5975363" y="2660169"/>
              <a:ext cx="80869" cy="22436"/>
            </a:xfrm>
            <a:custGeom>
              <a:avLst/>
              <a:gdLst>
                <a:gd name="connsiteX0" fmla="*/ 80982 w 80869"/>
                <a:gd name="connsiteY0" fmla="*/ 10 h 22436"/>
                <a:gd name="connsiteX1" fmla="*/ 112 w 80869"/>
                <a:gd name="connsiteY1" fmla="*/ 10 h 22436"/>
              </a:gdLst>
              <a:ahLst/>
              <a:cxnLst>
                <a:cxn ang="0">
                  <a:pos x="connsiteX0" y="connsiteY0"/>
                </a:cxn>
                <a:cxn ang="0">
                  <a:pos x="connsiteX1" y="connsiteY1"/>
                </a:cxn>
              </a:cxnLst>
              <a:rect l="l" t="t" r="r" b="b"/>
              <a:pathLst>
                <a:path w="80869" h="22436">
                  <a:moveTo>
                    <a:pt x="80982" y="10"/>
                  </a:moveTo>
                  <a:lnTo>
                    <a:pt x="112" y="10"/>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113" name="Freeform: Shape 112">
              <a:extLst>
                <a:ext uri="{FF2B5EF4-FFF2-40B4-BE49-F238E27FC236}">
                  <a16:creationId xmlns:a16="http://schemas.microsoft.com/office/drawing/2014/main" id="{2B0B588B-4F90-2724-9E60-27F519C55B1F}"/>
                </a:ext>
              </a:extLst>
            </p:cNvPr>
            <p:cNvSpPr>
              <a:spLocks/>
            </p:cNvSpPr>
            <p:nvPr/>
          </p:nvSpPr>
          <p:spPr>
            <a:xfrm>
              <a:off x="6056233" y="2559095"/>
              <a:ext cx="23105" cy="1111817"/>
            </a:xfrm>
            <a:custGeom>
              <a:avLst/>
              <a:gdLst>
                <a:gd name="connsiteX0" fmla="*/ 0 w 23105"/>
                <a:gd name="connsiteY0" fmla="*/ 1111818 h 1111817"/>
                <a:gd name="connsiteX1" fmla="*/ 0 w 23105"/>
                <a:gd name="connsiteY1" fmla="*/ 0 h 1111817"/>
              </a:gdLst>
              <a:ahLst/>
              <a:cxnLst>
                <a:cxn ang="0">
                  <a:pos x="connsiteX0" y="connsiteY0"/>
                </a:cxn>
                <a:cxn ang="0">
                  <a:pos x="connsiteX1" y="connsiteY1"/>
                </a:cxn>
              </a:cxnLst>
              <a:rect l="l" t="t" r="r" b="b"/>
              <a:pathLst>
                <a:path w="23105" h="1111817">
                  <a:moveTo>
                    <a:pt x="0" y="1111818"/>
                  </a:moveTo>
                  <a:lnTo>
                    <a:pt x="0" y="0"/>
                  </a:lnTo>
                </a:path>
              </a:pathLst>
            </a:custGeom>
            <a:noFill/>
            <a:ln w="28575" cap="sq">
              <a:solidFill>
                <a:srgbClr val="000000"/>
              </a:solidFill>
              <a:prstDash val="solid"/>
              <a:miter/>
            </a:ln>
          </p:spPr>
          <p:txBody>
            <a:bodyPr rtlCol="0" anchor="ctr"/>
            <a:lstStyle/>
            <a:p>
              <a:endParaRPr lang="zh-CN" altLang="en-US"/>
            </a:p>
          </p:txBody>
        </p:sp>
        <p:sp>
          <p:nvSpPr>
            <p:cNvPr id="114" name="Freeform: Shape 113">
              <a:extLst>
                <a:ext uri="{FF2B5EF4-FFF2-40B4-BE49-F238E27FC236}">
                  <a16:creationId xmlns:a16="http://schemas.microsoft.com/office/drawing/2014/main" id="{646B389C-D641-15E8-3F69-D976F69CA6AB}"/>
                </a:ext>
              </a:extLst>
            </p:cNvPr>
            <p:cNvSpPr>
              <a:spLocks/>
            </p:cNvSpPr>
            <p:nvPr/>
          </p:nvSpPr>
          <p:spPr>
            <a:xfrm>
              <a:off x="6380151" y="3670913"/>
              <a:ext cx="23105" cy="78529"/>
            </a:xfrm>
            <a:custGeom>
              <a:avLst/>
              <a:gdLst>
                <a:gd name="connsiteX0" fmla="*/ 126 w 23105"/>
                <a:gd name="connsiteY0" fmla="*/ 56 h 78529"/>
                <a:gd name="connsiteX1" fmla="*/ 126 w 23105"/>
                <a:gd name="connsiteY1" fmla="*/ 78585 h 78529"/>
              </a:gdLst>
              <a:ahLst/>
              <a:cxnLst>
                <a:cxn ang="0">
                  <a:pos x="connsiteX0" y="connsiteY0"/>
                </a:cxn>
                <a:cxn ang="0">
                  <a:pos x="connsiteX1" y="connsiteY1"/>
                </a:cxn>
              </a:cxnLst>
              <a:rect l="l" t="t" r="r" b="b"/>
              <a:pathLst>
                <a:path w="23105" h="78529">
                  <a:moveTo>
                    <a:pt x="126" y="56"/>
                  </a:moveTo>
                  <a:lnTo>
                    <a:pt x="126" y="78585"/>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115" name="Freeform: Shape 114">
              <a:extLst>
                <a:ext uri="{FF2B5EF4-FFF2-40B4-BE49-F238E27FC236}">
                  <a16:creationId xmlns:a16="http://schemas.microsoft.com/office/drawing/2014/main" id="{E673228A-A34F-2B1D-A677-3835A876ACED}"/>
                </a:ext>
              </a:extLst>
            </p:cNvPr>
            <p:cNvSpPr>
              <a:spLocks/>
            </p:cNvSpPr>
            <p:nvPr/>
          </p:nvSpPr>
          <p:spPr>
            <a:xfrm>
              <a:off x="6886280" y="3670913"/>
              <a:ext cx="23105" cy="78529"/>
            </a:xfrm>
            <a:custGeom>
              <a:avLst/>
              <a:gdLst>
                <a:gd name="connsiteX0" fmla="*/ 148 w 23105"/>
                <a:gd name="connsiteY0" fmla="*/ 56 h 78529"/>
                <a:gd name="connsiteX1" fmla="*/ 148 w 23105"/>
                <a:gd name="connsiteY1" fmla="*/ 78585 h 78529"/>
              </a:gdLst>
              <a:ahLst/>
              <a:cxnLst>
                <a:cxn ang="0">
                  <a:pos x="connsiteX0" y="connsiteY0"/>
                </a:cxn>
                <a:cxn ang="0">
                  <a:pos x="connsiteX1" y="connsiteY1"/>
                </a:cxn>
              </a:cxnLst>
              <a:rect l="l" t="t" r="r" b="b"/>
              <a:pathLst>
                <a:path w="23105" h="78529">
                  <a:moveTo>
                    <a:pt x="148" y="56"/>
                  </a:moveTo>
                  <a:lnTo>
                    <a:pt x="148" y="78585"/>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116" name="Freeform: Shape 115">
              <a:extLst>
                <a:ext uri="{FF2B5EF4-FFF2-40B4-BE49-F238E27FC236}">
                  <a16:creationId xmlns:a16="http://schemas.microsoft.com/office/drawing/2014/main" id="{97BA761F-0933-6F09-439A-7F8666E97AB0}"/>
                </a:ext>
              </a:extLst>
            </p:cNvPr>
            <p:cNvSpPr>
              <a:spLocks/>
            </p:cNvSpPr>
            <p:nvPr/>
          </p:nvSpPr>
          <p:spPr>
            <a:xfrm>
              <a:off x="7392432" y="3670913"/>
              <a:ext cx="23105" cy="78529"/>
            </a:xfrm>
            <a:custGeom>
              <a:avLst/>
              <a:gdLst>
                <a:gd name="connsiteX0" fmla="*/ 170 w 23105"/>
                <a:gd name="connsiteY0" fmla="*/ 56 h 78529"/>
                <a:gd name="connsiteX1" fmla="*/ 170 w 23105"/>
                <a:gd name="connsiteY1" fmla="*/ 78585 h 78529"/>
              </a:gdLst>
              <a:ahLst/>
              <a:cxnLst>
                <a:cxn ang="0">
                  <a:pos x="connsiteX0" y="connsiteY0"/>
                </a:cxn>
                <a:cxn ang="0">
                  <a:pos x="connsiteX1" y="connsiteY1"/>
                </a:cxn>
              </a:cxnLst>
              <a:rect l="l" t="t" r="r" b="b"/>
              <a:pathLst>
                <a:path w="23105" h="78529">
                  <a:moveTo>
                    <a:pt x="170" y="56"/>
                  </a:moveTo>
                  <a:lnTo>
                    <a:pt x="170" y="78585"/>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117" name="Freeform: Shape 116">
              <a:extLst>
                <a:ext uri="{FF2B5EF4-FFF2-40B4-BE49-F238E27FC236}">
                  <a16:creationId xmlns:a16="http://schemas.microsoft.com/office/drawing/2014/main" id="{459B6D50-3D7F-64F2-3F40-A5AC2B590A4F}"/>
                </a:ext>
              </a:extLst>
            </p:cNvPr>
            <p:cNvSpPr>
              <a:spLocks/>
            </p:cNvSpPr>
            <p:nvPr/>
          </p:nvSpPr>
          <p:spPr>
            <a:xfrm>
              <a:off x="7898561" y="3670913"/>
              <a:ext cx="23105" cy="78529"/>
            </a:xfrm>
            <a:custGeom>
              <a:avLst/>
              <a:gdLst>
                <a:gd name="connsiteX0" fmla="*/ 192 w 23105"/>
                <a:gd name="connsiteY0" fmla="*/ 56 h 78529"/>
                <a:gd name="connsiteX1" fmla="*/ 192 w 23105"/>
                <a:gd name="connsiteY1" fmla="*/ 78585 h 78529"/>
              </a:gdLst>
              <a:ahLst/>
              <a:cxnLst>
                <a:cxn ang="0">
                  <a:pos x="connsiteX0" y="connsiteY0"/>
                </a:cxn>
                <a:cxn ang="0">
                  <a:pos x="connsiteX1" y="connsiteY1"/>
                </a:cxn>
              </a:cxnLst>
              <a:rect l="l" t="t" r="r" b="b"/>
              <a:pathLst>
                <a:path w="23105" h="78529">
                  <a:moveTo>
                    <a:pt x="192" y="56"/>
                  </a:moveTo>
                  <a:lnTo>
                    <a:pt x="192" y="78585"/>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118" name="Freeform: Shape 117">
              <a:extLst>
                <a:ext uri="{FF2B5EF4-FFF2-40B4-BE49-F238E27FC236}">
                  <a16:creationId xmlns:a16="http://schemas.microsoft.com/office/drawing/2014/main" id="{72B88DB8-FE5E-0DAC-28DB-69DDCF83303E}"/>
                </a:ext>
              </a:extLst>
            </p:cNvPr>
            <p:cNvSpPr>
              <a:spLocks/>
            </p:cNvSpPr>
            <p:nvPr/>
          </p:nvSpPr>
          <p:spPr>
            <a:xfrm>
              <a:off x="8404690" y="3670913"/>
              <a:ext cx="23105" cy="78529"/>
            </a:xfrm>
            <a:custGeom>
              <a:avLst/>
              <a:gdLst>
                <a:gd name="connsiteX0" fmla="*/ 214 w 23105"/>
                <a:gd name="connsiteY0" fmla="*/ 56 h 78529"/>
                <a:gd name="connsiteX1" fmla="*/ 214 w 23105"/>
                <a:gd name="connsiteY1" fmla="*/ 78585 h 78529"/>
              </a:gdLst>
              <a:ahLst/>
              <a:cxnLst>
                <a:cxn ang="0">
                  <a:pos x="connsiteX0" y="connsiteY0"/>
                </a:cxn>
                <a:cxn ang="0">
                  <a:pos x="connsiteX1" y="connsiteY1"/>
                </a:cxn>
              </a:cxnLst>
              <a:rect l="l" t="t" r="r" b="b"/>
              <a:pathLst>
                <a:path w="23105" h="78529">
                  <a:moveTo>
                    <a:pt x="214" y="56"/>
                  </a:moveTo>
                  <a:lnTo>
                    <a:pt x="214" y="78585"/>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119" name="Freeform: Shape 118">
              <a:extLst>
                <a:ext uri="{FF2B5EF4-FFF2-40B4-BE49-F238E27FC236}">
                  <a16:creationId xmlns:a16="http://schemas.microsoft.com/office/drawing/2014/main" id="{AE72E198-7570-436F-A376-ECA656BB5C85}"/>
                </a:ext>
              </a:extLst>
            </p:cNvPr>
            <p:cNvSpPr>
              <a:spLocks/>
            </p:cNvSpPr>
            <p:nvPr/>
          </p:nvSpPr>
          <p:spPr>
            <a:xfrm>
              <a:off x="6056233" y="3670913"/>
              <a:ext cx="2672398" cy="22436"/>
            </a:xfrm>
            <a:custGeom>
              <a:avLst/>
              <a:gdLst>
                <a:gd name="connsiteX0" fmla="*/ 0 w 2672398"/>
                <a:gd name="connsiteY0" fmla="*/ 0 h 22436"/>
                <a:gd name="connsiteX1" fmla="*/ 2672398 w 2672398"/>
                <a:gd name="connsiteY1" fmla="*/ 0 h 22436"/>
              </a:gdLst>
              <a:ahLst/>
              <a:cxnLst>
                <a:cxn ang="0">
                  <a:pos x="connsiteX0" y="connsiteY0"/>
                </a:cxn>
                <a:cxn ang="0">
                  <a:pos x="connsiteX1" y="connsiteY1"/>
                </a:cxn>
              </a:cxnLst>
              <a:rect l="l" t="t" r="r" b="b"/>
              <a:pathLst>
                <a:path w="2672398" h="22436">
                  <a:moveTo>
                    <a:pt x="0" y="0"/>
                  </a:moveTo>
                  <a:lnTo>
                    <a:pt x="2672398" y="0"/>
                  </a:lnTo>
                </a:path>
              </a:pathLst>
            </a:custGeom>
            <a:noFill/>
            <a:ln w="28575" cap="sq">
              <a:solidFill>
                <a:srgbClr val="000000"/>
              </a:solidFill>
              <a:prstDash val="solid"/>
              <a:miter/>
            </a:ln>
          </p:spPr>
          <p:txBody>
            <a:bodyPr rtlCol="0" anchor="ctr"/>
            <a:lstStyle/>
            <a:p>
              <a:endParaRPr lang="zh-CN" altLang="en-US"/>
            </a:p>
          </p:txBody>
        </p:sp>
      </p:grpSp>
      <p:grpSp>
        <p:nvGrpSpPr>
          <p:cNvPr id="370" name="Group 369">
            <a:extLst>
              <a:ext uri="{FF2B5EF4-FFF2-40B4-BE49-F238E27FC236}">
                <a16:creationId xmlns:a16="http://schemas.microsoft.com/office/drawing/2014/main" id="{AA5203CD-76BB-0DF9-5954-722819C13E37}"/>
              </a:ext>
            </a:extLst>
          </p:cNvPr>
          <p:cNvGrpSpPr/>
          <p:nvPr/>
        </p:nvGrpSpPr>
        <p:grpSpPr>
          <a:xfrm>
            <a:off x="6596957" y="2604430"/>
            <a:ext cx="919684" cy="1095821"/>
            <a:chOff x="6596957" y="2604430"/>
            <a:chExt cx="919684" cy="1095821"/>
          </a:xfrm>
          <a:solidFill>
            <a:schemeClr val="bg2"/>
          </a:solidFill>
        </p:grpSpPr>
        <p:sp>
          <p:nvSpPr>
            <p:cNvPr id="172" name="Freeform: Shape 171">
              <a:extLst>
                <a:ext uri="{FF2B5EF4-FFF2-40B4-BE49-F238E27FC236}">
                  <a16:creationId xmlns:a16="http://schemas.microsoft.com/office/drawing/2014/main" id="{73E78359-4970-C541-F7FB-27E3D6A3A00F}"/>
                </a:ext>
              </a:extLst>
            </p:cNvPr>
            <p:cNvSpPr/>
            <p:nvPr/>
          </p:nvSpPr>
          <p:spPr>
            <a:xfrm>
              <a:off x="6596957" y="3654912"/>
              <a:ext cx="45985" cy="20598"/>
            </a:xfrm>
            <a:custGeom>
              <a:avLst/>
              <a:gdLst>
                <a:gd name="connsiteX0" fmla="*/ 0 w 45985"/>
                <a:gd name="connsiteY0" fmla="*/ 20599 h 20598"/>
                <a:gd name="connsiteX1" fmla="*/ 45986 w 45985"/>
                <a:gd name="connsiteY1" fmla="*/ 20599 h 20598"/>
                <a:gd name="connsiteX2" fmla="*/ 45986 w 45985"/>
                <a:gd name="connsiteY2" fmla="*/ 0 h 20598"/>
                <a:gd name="connsiteX3" fmla="*/ 0 w 45985"/>
                <a:gd name="connsiteY3" fmla="*/ 0 h 20598"/>
              </a:gdLst>
              <a:ahLst/>
              <a:cxnLst>
                <a:cxn ang="0">
                  <a:pos x="connsiteX0" y="connsiteY0"/>
                </a:cxn>
                <a:cxn ang="0">
                  <a:pos x="connsiteX1" y="connsiteY1"/>
                </a:cxn>
                <a:cxn ang="0">
                  <a:pos x="connsiteX2" y="connsiteY2"/>
                </a:cxn>
                <a:cxn ang="0">
                  <a:pos x="connsiteX3" y="connsiteY3"/>
                </a:cxn>
              </a:cxnLst>
              <a:rect l="l" t="t" r="r" b="b"/>
              <a:pathLst>
                <a:path w="45985" h="20598">
                  <a:moveTo>
                    <a:pt x="0" y="20599"/>
                  </a:moveTo>
                  <a:lnTo>
                    <a:pt x="45986" y="20599"/>
                  </a:lnTo>
                  <a:lnTo>
                    <a:pt x="45986"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173" name="Freeform: Shape 172">
              <a:extLst>
                <a:ext uri="{FF2B5EF4-FFF2-40B4-BE49-F238E27FC236}">
                  <a16:creationId xmlns:a16="http://schemas.microsoft.com/office/drawing/2014/main" id="{0CDFEDA3-D2D6-F062-FC4D-D058E4315A35}"/>
                </a:ext>
              </a:extLst>
            </p:cNvPr>
            <p:cNvSpPr/>
            <p:nvPr/>
          </p:nvSpPr>
          <p:spPr>
            <a:xfrm>
              <a:off x="6642943" y="3675511"/>
              <a:ext cx="45983" cy="24740"/>
            </a:xfrm>
            <a:custGeom>
              <a:avLst/>
              <a:gdLst>
                <a:gd name="connsiteX0" fmla="*/ 0 w 45983"/>
                <a:gd name="connsiteY0" fmla="*/ 0 h 24740"/>
                <a:gd name="connsiteX1" fmla="*/ 45983 w 45983"/>
                <a:gd name="connsiteY1" fmla="*/ 0 h 24740"/>
                <a:gd name="connsiteX2" fmla="*/ 45983 w 45983"/>
                <a:gd name="connsiteY2" fmla="*/ 0 h 24740"/>
                <a:gd name="connsiteX3" fmla="*/ 0 w 45983"/>
                <a:gd name="connsiteY3" fmla="*/ 0 h 24740"/>
              </a:gdLst>
              <a:ahLst/>
              <a:cxnLst>
                <a:cxn ang="0">
                  <a:pos x="connsiteX0" y="connsiteY0"/>
                </a:cxn>
                <a:cxn ang="0">
                  <a:pos x="connsiteX1" y="connsiteY1"/>
                </a:cxn>
                <a:cxn ang="0">
                  <a:pos x="connsiteX2" y="connsiteY2"/>
                </a:cxn>
                <a:cxn ang="0">
                  <a:pos x="connsiteX3" y="connsiteY3"/>
                </a:cxn>
              </a:cxnLst>
              <a:rect l="l" t="t" r="r" b="b"/>
              <a:pathLst>
                <a:path w="45983" h="24740">
                  <a:moveTo>
                    <a:pt x="0" y="0"/>
                  </a:moveTo>
                  <a:lnTo>
                    <a:pt x="45983" y="0"/>
                  </a:lnTo>
                  <a:lnTo>
                    <a:pt x="45983"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174" name="Freeform: Shape 173">
              <a:extLst>
                <a:ext uri="{FF2B5EF4-FFF2-40B4-BE49-F238E27FC236}">
                  <a16:creationId xmlns:a16="http://schemas.microsoft.com/office/drawing/2014/main" id="{EB40FE4C-7263-E454-BB41-D0862FC662FF}"/>
                </a:ext>
              </a:extLst>
            </p:cNvPr>
            <p:cNvSpPr/>
            <p:nvPr/>
          </p:nvSpPr>
          <p:spPr>
            <a:xfrm>
              <a:off x="6688926" y="3675511"/>
              <a:ext cx="45983" cy="24740"/>
            </a:xfrm>
            <a:custGeom>
              <a:avLst/>
              <a:gdLst>
                <a:gd name="connsiteX0" fmla="*/ 0 w 45983"/>
                <a:gd name="connsiteY0" fmla="*/ 0 h 24740"/>
                <a:gd name="connsiteX1" fmla="*/ 45983 w 45983"/>
                <a:gd name="connsiteY1" fmla="*/ 0 h 24740"/>
                <a:gd name="connsiteX2" fmla="*/ 45983 w 45983"/>
                <a:gd name="connsiteY2" fmla="*/ 0 h 24740"/>
                <a:gd name="connsiteX3" fmla="*/ 0 w 45983"/>
                <a:gd name="connsiteY3" fmla="*/ 0 h 24740"/>
              </a:gdLst>
              <a:ahLst/>
              <a:cxnLst>
                <a:cxn ang="0">
                  <a:pos x="connsiteX0" y="connsiteY0"/>
                </a:cxn>
                <a:cxn ang="0">
                  <a:pos x="connsiteX1" y="connsiteY1"/>
                </a:cxn>
                <a:cxn ang="0">
                  <a:pos x="connsiteX2" y="connsiteY2"/>
                </a:cxn>
                <a:cxn ang="0">
                  <a:pos x="connsiteX3" y="connsiteY3"/>
                </a:cxn>
              </a:cxnLst>
              <a:rect l="l" t="t" r="r" b="b"/>
              <a:pathLst>
                <a:path w="45983" h="24740">
                  <a:moveTo>
                    <a:pt x="0" y="0"/>
                  </a:moveTo>
                  <a:lnTo>
                    <a:pt x="45983" y="0"/>
                  </a:lnTo>
                  <a:lnTo>
                    <a:pt x="45983"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175" name="Freeform: Shape 174">
              <a:extLst>
                <a:ext uri="{FF2B5EF4-FFF2-40B4-BE49-F238E27FC236}">
                  <a16:creationId xmlns:a16="http://schemas.microsoft.com/office/drawing/2014/main" id="{1F69D075-FD23-6D14-7BE3-C9E97F556DEF}"/>
                </a:ext>
              </a:extLst>
            </p:cNvPr>
            <p:cNvSpPr/>
            <p:nvPr/>
          </p:nvSpPr>
          <p:spPr>
            <a:xfrm>
              <a:off x="6734909" y="3675511"/>
              <a:ext cx="45985" cy="24740"/>
            </a:xfrm>
            <a:custGeom>
              <a:avLst/>
              <a:gdLst>
                <a:gd name="connsiteX0" fmla="*/ 0 w 45985"/>
                <a:gd name="connsiteY0" fmla="*/ 0 h 24740"/>
                <a:gd name="connsiteX1" fmla="*/ 45986 w 45985"/>
                <a:gd name="connsiteY1" fmla="*/ 0 h 24740"/>
                <a:gd name="connsiteX2" fmla="*/ 45986 w 45985"/>
                <a:gd name="connsiteY2" fmla="*/ 0 h 24740"/>
                <a:gd name="connsiteX3" fmla="*/ 0 w 45985"/>
                <a:gd name="connsiteY3" fmla="*/ 0 h 24740"/>
              </a:gdLst>
              <a:ahLst/>
              <a:cxnLst>
                <a:cxn ang="0">
                  <a:pos x="connsiteX0" y="connsiteY0"/>
                </a:cxn>
                <a:cxn ang="0">
                  <a:pos x="connsiteX1" y="connsiteY1"/>
                </a:cxn>
                <a:cxn ang="0">
                  <a:pos x="connsiteX2" y="connsiteY2"/>
                </a:cxn>
                <a:cxn ang="0">
                  <a:pos x="connsiteX3" y="connsiteY3"/>
                </a:cxn>
              </a:cxnLst>
              <a:rect l="l" t="t" r="r" b="b"/>
              <a:pathLst>
                <a:path w="45985" h="24740">
                  <a:moveTo>
                    <a:pt x="0" y="0"/>
                  </a:moveTo>
                  <a:lnTo>
                    <a:pt x="45986" y="0"/>
                  </a:lnTo>
                  <a:lnTo>
                    <a:pt x="45986"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176" name="Freeform: Shape 175">
              <a:extLst>
                <a:ext uri="{FF2B5EF4-FFF2-40B4-BE49-F238E27FC236}">
                  <a16:creationId xmlns:a16="http://schemas.microsoft.com/office/drawing/2014/main" id="{B491E69A-5380-5550-3767-43079EEB29DE}"/>
                </a:ext>
              </a:extLst>
            </p:cNvPr>
            <p:cNvSpPr/>
            <p:nvPr/>
          </p:nvSpPr>
          <p:spPr>
            <a:xfrm>
              <a:off x="6780895" y="3654912"/>
              <a:ext cx="45983" cy="20598"/>
            </a:xfrm>
            <a:custGeom>
              <a:avLst/>
              <a:gdLst>
                <a:gd name="connsiteX0" fmla="*/ 0 w 45983"/>
                <a:gd name="connsiteY0" fmla="*/ 20599 h 20598"/>
                <a:gd name="connsiteX1" fmla="*/ 45983 w 45983"/>
                <a:gd name="connsiteY1" fmla="*/ 20599 h 20598"/>
                <a:gd name="connsiteX2" fmla="*/ 45983 w 45983"/>
                <a:gd name="connsiteY2" fmla="*/ 0 h 20598"/>
                <a:gd name="connsiteX3" fmla="*/ 0 w 45983"/>
                <a:gd name="connsiteY3" fmla="*/ 0 h 20598"/>
              </a:gdLst>
              <a:ahLst/>
              <a:cxnLst>
                <a:cxn ang="0">
                  <a:pos x="connsiteX0" y="connsiteY0"/>
                </a:cxn>
                <a:cxn ang="0">
                  <a:pos x="connsiteX1" y="connsiteY1"/>
                </a:cxn>
                <a:cxn ang="0">
                  <a:pos x="connsiteX2" y="connsiteY2"/>
                </a:cxn>
                <a:cxn ang="0">
                  <a:pos x="connsiteX3" y="connsiteY3"/>
                </a:cxn>
              </a:cxnLst>
              <a:rect l="l" t="t" r="r" b="b"/>
              <a:pathLst>
                <a:path w="45983" h="20598">
                  <a:moveTo>
                    <a:pt x="0" y="20599"/>
                  </a:moveTo>
                  <a:lnTo>
                    <a:pt x="45983" y="20599"/>
                  </a:lnTo>
                  <a:lnTo>
                    <a:pt x="45983"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177" name="Freeform: Shape 176">
              <a:extLst>
                <a:ext uri="{FF2B5EF4-FFF2-40B4-BE49-F238E27FC236}">
                  <a16:creationId xmlns:a16="http://schemas.microsoft.com/office/drawing/2014/main" id="{F3C0C33B-A167-2F55-C7A7-C05F3CF1BBC2}"/>
                </a:ext>
              </a:extLst>
            </p:cNvPr>
            <p:cNvSpPr/>
            <p:nvPr/>
          </p:nvSpPr>
          <p:spPr>
            <a:xfrm>
              <a:off x="6826878" y="3634316"/>
              <a:ext cx="45985" cy="41195"/>
            </a:xfrm>
            <a:custGeom>
              <a:avLst/>
              <a:gdLst>
                <a:gd name="connsiteX0" fmla="*/ 0 w 45985"/>
                <a:gd name="connsiteY0" fmla="*/ 41195 h 41195"/>
                <a:gd name="connsiteX1" fmla="*/ 45986 w 45985"/>
                <a:gd name="connsiteY1" fmla="*/ 41195 h 41195"/>
                <a:gd name="connsiteX2" fmla="*/ 45986 w 45985"/>
                <a:gd name="connsiteY2" fmla="*/ 0 h 41195"/>
                <a:gd name="connsiteX3" fmla="*/ 0 w 45985"/>
                <a:gd name="connsiteY3" fmla="*/ 0 h 41195"/>
              </a:gdLst>
              <a:ahLst/>
              <a:cxnLst>
                <a:cxn ang="0">
                  <a:pos x="connsiteX0" y="connsiteY0"/>
                </a:cxn>
                <a:cxn ang="0">
                  <a:pos x="connsiteX1" y="connsiteY1"/>
                </a:cxn>
                <a:cxn ang="0">
                  <a:pos x="connsiteX2" y="connsiteY2"/>
                </a:cxn>
                <a:cxn ang="0">
                  <a:pos x="connsiteX3" y="connsiteY3"/>
                </a:cxn>
              </a:cxnLst>
              <a:rect l="l" t="t" r="r" b="b"/>
              <a:pathLst>
                <a:path w="45985" h="41195">
                  <a:moveTo>
                    <a:pt x="0" y="41195"/>
                  </a:moveTo>
                  <a:lnTo>
                    <a:pt x="45986" y="41195"/>
                  </a:lnTo>
                  <a:lnTo>
                    <a:pt x="45986"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178" name="Freeform: Shape 177">
              <a:extLst>
                <a:ext uri="{FF2B5EF4-FFF2-40B4-BE49-F238E27FC236}">
                  <a16:creationId xmlns:a16="http://schemas.microsoft.com/office/drawing/2014/main" id="{74F2967E-1DFB-BC9C-F458-E8B4D4D0ABC6}"/>
                </a:ext>
              </a:extLst>
            </p:cNvPr>
            <p:cNvSpPr/>
            <p:nvPr/>
          </p:nvSpPr>
          <p:spPr>
            <a:xfrm>
              <a:off x="6872863" y="3572522"/>
              <a:ext cx="45983" cy="102989"/>
            </a:xfrm>
            <a:custGeom>
              <a:avLst/>
              <a:gdLst>
                <a:gd name="connsiteX0" fmla="*/ 0 w 45983"/>
                <a:gd name="connsiteY0" fmla="*/ 102990 h 102989"/>
                <a:gd name="connsiteX1" fmla="*/ 45983 w 45983"/>
                <a:gd name="connsiteY1" fmla="*/ 102990 h 102989"/>
                <a:gd name="connsiteX2" fmla="*/ 45983 w 45983"/>
                <a:gd name="connsiteY2" fmla="*/ 0 h 102989"/>
                <a:gd name="connsiteX3" fmla="*/ 0 w 45983"/>
                <a:gd name="connsiteY3" fmla="*/ 0 h 102989"/>
              </a:gdLst>
              <a:ahLst/>
              <a:cxnLst>
                <a:cxn ang="0">
                  <a:pos x="connsiteX0" y="connsiteY0"/>
                </a:cxn>
                <a:cxn ang="0">
                  <a:pos x="connsiteX1" y="connsiteY1"/>
                </a:cxn>
                <a:cxn ang="0">
                  <a:pos x="connsiteX2" y="connsiteY2"/>
                </a:cxn>
                <a:cxn ang="0">
                  <a:pos x="connsiteX3" y="connsiteY3"/>
                </a:cxn>
              </a:cxnLst>
              <a:rect l="l" t="t" r="r" b="b"/>
              <a:pathLst>
                <a:path w="45983" h="102989">
                  <a:moveTo>
                    <a:pt x="0" y="102990"/>
                  </a:moveTo>
                  <a:lnTo>
                    <a:pt x="45983" y="102990"/>
                  </a:lnTo>
                  <a:lnTo>
                    <a:pt x="45983"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179" name="Freeform: Shape 178">
              <a:extLst>
                <a:ext uri="{FF2B5EF4-FFF2-40B4-BE49-F238E27FC236}">
                  <a16:creationId xmlns:a16="http://schemas.microsoft.com/office/drawing/2014/main" id="{2B552D8C-D537-32B5-EC95-58DE07AD91ED}"/>
                </a:ext>
              </a:extLst>
            </p:cNvPr>
            <p:cNvSpPr/>
            <p:nvPr/>
          </p:nvSpPr>
          <p:spPr>
            <a:xfrm>
              <a:off x="6918847" y="3490131"/>
              <a:ext cx="45985" cy="185380"/>
            </a:xfrm>
            <a:custGeom>
              <a:avLst/>
              <a:gdLst>
                <a:gd name="connsiteX0" fmla="*/ 0 w 45985"/>
                <a:gd name="connsiteY0" fmla="*/ 185380 h 185380"/>
                <a:gd name="connsiteX1" fmla="*/ 45986 w 45985"/>
                <a:gd name="connsiteY1" fmla="*/ 185380 h 185380"/>
                <a:gd name="connsiteX2" fmla="*/ 45986 w 45985"/>
                <a:gd name="connsiteY2" fmla="*/ 0 h 185380"/>
                <a:gd name="connsiteX3" fmla="*/ 0 w 45985"/>
                <a:gd name="connsiteY3" fmla="*/ 0 h 185380"/>
              </a:gdLst>
              <a:ahLst/>
              <a:cxnLst>
                <a:cxn ang="0">
                  <a:pos x="connsiteX0" y="connsiteY0"/>
                </a:cxn>
                <a:cxn ang="0">
                  <a:pos x="connsiteX1" y="connsiteY1"/>
                </a:cxn>
                <a:cxn ang="0">
                  <a:pos x="connsiteX2" y="connsiteY2"/>
                </a:cxn>
                <a:cxn ang="0">
                  <a:pos x="connsiteX3" y="connsiteY3"/>
                </a:cxn>
              </a:cxnLst>
              <a:rect l="l" t="t" r="r" b="b"/>
              <a:pathLst>
                <a:path w="45985" h="185380">
                  <a:moveTo>
                    <a:pt x="0" y="185380"/>
                  </a:moveTo>
                  <a:lnTo>
                    <a:pt x="45986" y="185380"/>
                  </a:lnTo>
                  <a:lnTo>
                    <a:pt x="45986"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180" name="Freeform: Shape 179">
              <a:extLst>
                <a:ext uri="{FF2B5EF4-FFF2-40B4-BE49-F238E27FC236}">
                  <a16:creationId xmlns:a16="http://schemas.microsoft.com/office/drawing/2014/main" id="{661001AA-C433-DDEB-C048-E0E8185FB582}"/>
                </a:ext>
              </a:extLst>
            </p:cNvPr>
            <p:cNvSpPr/>
            <p:nvPr/>
          </p:nvSpPr>
          <p:spPr>
            <a:xfrm>
              <a:off x="6964832" y="3428339"/>
              <a:ext cx="45983" cy="247172"/>
            </a:xfrm>
            <a:custGeom>
              <a:avLst/>
              <a:gdLst>
                <a:gd name="connsiteX0" fmla="*/ 0 w 45983"/>
                <a:gd name="connsiteY0" fmla="*/ 247172 h 247172"/>
                <a:gd name="connsiteX1" fmla="*/ 45983 w 45983"/>
                <a:gd name="connsiteY1" fmla="*/ 247172 h 247172"/>
                <a:gd name="connsiteX2" fmla="*/ 45983 w 45983"/>
                <a:gd name="connsiteY2" fmla="*/ 0 h 247172"/>
                <a:gd name="connsiteX3" fmla="*/ 0 w 45983"/>
                <a:gd name="connsiteY3" fmla="*/ 0 h 247172"/>
              </a:gdLst>
              <a:ahLst/>
              <a:cxnLst>
                <a:cxn ang="0">
                  <a:pos x="connsiteX0" y="connsiteY0"/>
                </a:cxn>
                <a:cxn ang="0">
                  <a:pos x="connsiteX1" y="connsiteY1"/>
                </a:cxn>
                <a:cxn ang="0">
                  <a:pos x="connsiteX2" y="connsiteY2"/>
                </a:cxn>
                <a:cxn ang="0">
                  <a:pos x="connsiteX3" y="connsiteY3"/>
                </a:cxn>
              </a:cxnLst>
              <a:rect l="l" t="t" r="r" b="b"/>
              <a:pathLst>
                <a:path w="45983" h="247172">
                  <a:moveTo>
                    <a:pt x="0" y="247172"/>
                  </a:moveTo>
                  <a:lnTo>
                    <a:pt x="45983" y="247172"/>
                  </a:lnTo>
                  <a:lnTo>
                    <a:pt x="45983"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181" name="Freeform: Shape 180">
              <a:extLst>
                <a:ext uri="{FF2B5EF4-FFF2-40B4-BE49-F238E27FC236}">
                  <a16:creationId xmlns:a16="http://schemas.microsoft.com/office/drawing/2014/main" id="{8534823C-1FA9-5B82-147E-DD5F00A4A6CC}"/>
                </a:ext>
              </a:extLst>
            </p:cNvPr>
            <p:cNvSpPr/>
            <p:nvPr/>
          </p:nvSpPr>
          <p:spPr>
            <a:xfrm>
              <a:off x="7010815" y="3387144"/>
              <a:ext cx="45985" cy="288367"/>
            </a:xfrm>
            <a:custGeom>
              <a:avLst/>
              <a:gdLst>
                <a:gd name="connsiteX0" fmla="*/ 0 w 45985"/>
                <a:gd name="connsiteY0" fmla="*/ 288368 h 288367"/>
                <a:gd name="connsiteX1" fmla="*/ 45986 w 45985"/>
                <a:gd name="connsiteY1" fmla="*/ 288368 h 288367"/>
                <a:gd name="connsiteX2" fmla="*/ 45986 w 45985"/>
                <a:gd name="connsiteY2" fmla="*/ 0 h 288367"/>
                <a:gd name="connsiteX3" fmla="*/ 0 w 45985"/>
                <a:gd name="connsiteY3" fmla="*/ 0 h 288367"/>
              </a:gdLst>
              <a:ahLst/>
              <a:cxnLst>
                <a:cxn ang="0">
                  <a:pos x="connsiteX0" y="connsiteY0"/>
                </a:cxn>
                <a:cxn ang="0">
                  <a:pos x="connsiteX1" y="connsiteY1"/>
                </a:cxn>
                <a:cxn ang="0">
                  <a:pos x="connsiteX2" y="connsiteY2"/>
                </a:cxn>
                <a:cxn ang="0">
                  <a:pos x="connsiteX3" y="connsiteY3"/>
                </a:cxn>
              </a:cxnLst>
              <a:rect l="l" t="t" r="r" b="b"/>
              <a:pathLst>
                <a:path w="45985" h="288367">
                  <a:moveTo>
                    <a:pt x="0" y="288368"/>
                  </a:moveTo>
                  <a:lnTo>
                    <a:pt x="45986" y="288368"/>
                  </a:lnTo>
                  <a:lnTo>
                    <a:pt x="45986"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182" name="Freeform: Shape 181">
              <a:extLst>
                <a:ext uri="{FF2B5EF4-FFF2-40B4-BE49-F238E27FC236}">
                  <a16:creationId xmlns:a16="http://schemas.microsoft.com/office/drawing/2014/main" id="{53E4BFE0-8FEB-8C78-7481-D85B303B33E5}"/>
                </a:ext>
              </a:extLst>
            </p:cNvPr>
            <p:cNvSpPr/>
            <p:nvPr/>
          </p:nvSpPr>
          <p:spPr>
            <a:xfrm>
              <a:off x="7056801" y="3345948"/>
              <a:ext cx="45983" cy="329562"/>
            </a:xfrm>
            <a:custGeom>
              <a:avLst/>
              <a:gdLst>
                <a:gd name="connsiteX0" fmla="*/ 0 w 45983"/>
                <a:gd name="connsiteY0" fmla="*/ 329563 h 329562"/>
                <a:gd name="connsiteX1" fmla="*/ 45983 w 45983"/>
                <a:gd name="connsiteY1" fmla="*/ 329563 h 329562"/>
                <a:gd name="connsiteX2" fmla="*/ 45983 w 45983"/>
                <a:gd name="connsiteY2" fmla="*/ 0 h 329562"/>
                <a:gd name="connsiteX3" fmla="*/ 0 w 45983"/>
                <a:gd name="connsiteY3" fmla="*/ 0 h 329562"/>
              </a:gdLst>
              <a:ahLst/>
              <a:cxnLst>
                <a:cxn ang="0">
                  <a:pos x="connsiteX0" y="connsiteY0"/>
                </a:cxn>
                <a:cxn ang="0">
                  <a:pos x="connsiteX1" y="connsiteY1"/>
                </a:cxn>
                <a:cxn ang="0">
                  <a:pos x="connsiteX2" y="connsiteY2"/>
                </a:cxn>
                <a:cxn ang="0">
                  <a:pos x="connsiteX3" y="connsiteY3"/>
                </a:cxn>
              </a:cxnLst>
              <a:rect l="l" t="t" r="r" b="b"/>
              <a:pathLst>
                <a:path w="45983" h="329562">
                  <a:moveTo>
                    <a:pt x="0" y="329563"/>
                  </a:moveTo>
                  <a:lnTo>
                    <a:pt x="45983" y="329563"/>
                  </a:lnTo>
                  <a:lnTo>
                    <a:pt x="45983"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183" name="Freeform: Shape 182">
              <a:extLst>
                <a:ext uri="{FF2B5EF4-FFF2-40B4-BE49-F238E27FC236}">
                  <a16:creationId xmlns:a16="http://schemas.microsoft.com/office/drawing/2014/main" id="{1286BF57-5BC2-1290-5227-B976721792A8}"/>
                </a:ext>
              </a:extLst>
            </p:cNvPr>
            <p:cNvSpPr/>
            <p:nvPr/>
          </p:nvSpPr>
          <p:spPr>
            <a:xfrm>
              <a:off x="7102784" y="3387144"/>
              <a:ext cx="45983" cy="288367"/>
            </a:xfrm>
            <a:custGeom>
              <a:avLst/>
              <a:gdLst>
                <a:gd name="connsiteX0" fmla="*/ 0 w 45983"/>
                <a:gd name="connsiteY0" fmla="*/ 288368 h 288367"/>
                <a:gd name="connsiteX1" fmla="*/ 45983 w 45983"/>
                <a:gd name="connsiteY1" fmla="*/ 288368 h 288367"/>
                <a:gd name="connsiteX2" fmla="*/ 45983 w 45983"/>
                <a:gd name="connsiteY2" fmla="*/ 0 h 288367"/>
                <a:gd name="connsiteX3" fmla="*/ 0 w 45983"/>
                <a:gd name="connsiteY3" fmla="*/ 0 h 288367"/>
              </a:gdLst>
              <a:ahLst/>
              <a:cxnLst>
                <a:cxn ang="0">
                  <a:pos x="connsiteX0" y="connsiteY0"/>
                </a:cxn>
                <a:cxn ang="0">
                  <a:pos x="connsiteX1" y="connsiteY1"/>
                </a:cxn>
                <a:cxn ang="0">
                  <a:pos x="connsiteX2" y="connsiteY2"/>
                </a:cxn>
                <a:cxn ang="0">
                  <a:pos x="connsiteX3" y="connsiteY3"/>
                </a:cxn>
              </a:cxnLst>
              <a:rect l="l" t="t" r="r" b="b"/>
              <a:pathLst>
                <a:path w="45983" h="288367">
                  <a:moveTo>
                    <a:pt x="0" y="288368"/>
                  </a:moveTo>
                  <a:lnTo>
                    <a:pt x="45983" y="288368"/>
                  </a:lnTo>
                  <a:lnTo>
                    <a:pt x="45983"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184" name="Freeform: Shape 183">
              <a:extLst>
                <a:ext uri="{FF2B5EF4-FFF2-40B4-BE49-F238E27FC236}">
                  <a16:creationId xmlns:a16="http://schemas.microsoft.com/office/drawing/2014/main" id="{79FFE7E2-F4A0-3E6A-9AD5-E8FA1B334C0A}"/>
                </a:ext>
              </a:extLst>
            </p:cNvPr>
            <p:cNvSpPr/>
            <p:nvPr/>
          </p:nvSpPr>
          <p:spPr>
            <a:xfrm>
              <a:off x="7148767" y="3448935"/>
              <a:ext cx="45985" cy="226575"/>
            </a:xfrm>
            <a:custGeom>
              <a:avLst/>
              <a:gdLst>
                <a:gd name="connsiteX0" fmla="*/ 0 w 45985"/>
                <a:gd name="connsiteY0" fmla="*/ 226576 h 226575"/>
                <a:gd name="connsiteX1" fmla="*/ 45986 w 45985"/>
                <a:gd name="connsiteY1" fmla="*/ 226576 h 226575"/>
                <a:gd name="connsiteX2" fmla="*/ 45986 w 45985"/>
                <a:gd name="connsiteY2" fmla="*/ 0 h 226575"/>
                <a:gd name="connsiteX3" fmla="*/ 0 w 45985"/>
                <a:gd name="connsiteY3" fmla="*/ 0 h 226575"/>
              </a:gdLst>
              <a:ahLst/>
              <a:cxnLst>
                <a:cxn ang="0">
                  <a:pos x="connsiteX0" y="connsiteY0"/>
                </a:cxn>
                <a:cxn ang="0">
                  <a:pos x="connsiteX1" y="connsiteY1"/>
                </a:cxn>
                <a:cxn ang="0">
                  <a:pos x="connsiteX2" y="connsiteY2"/>
                </a:cxn>
                <a:cxn ang="0">
                  <a:pos x="connsiteX3" y="connsiteY3"/>
                </a:cxn>
              </a:cxnLst>
              <a:rect l="l" t="t" r="r" b="b"/>
              <a:pathLst>
                <a:path w="45985" h="226575">
                  <a:moveTo>
                    <a:pt x="0" y="226576"/>
                  </a:moveTo>
                  <a:lnTo>
                    <a:pt x="45986" y="226576"/>
                  </a:lnTo>
                  <a:lnTo>
                    <a:pt x="45986"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185" name="Freeform: Shape 184">
              <a:extLst>
                <a:ext uri="{FF2B5EF4-FFF2-40B4-BE49-F238E27FC236}">
                  <a16:creationId xmlns:a16="http://schemas.microsoft.com/office/drawing/2014/main" id="{00DB9A8D-334F-EDF1-843F-9D1B2A9F25E1}"/>
                </a:ext>
              </a:extLst>
            </p:cNvPr>
            <p:cNvSpPr/>
            <p:nvPr/>
          </p:nvSpPr>
          <p:spPr>
            <a:xfrm>
              <a:off x="7194753" y="3510730"/>
              <a:ext cx="45983" cy="164781"/>
            </a:xfrm>
            <a:custGeom>
              <a:avLst/>
              <a:gdLst>
                <a:gd name="connsiteX0" fmla="*/ 0 w 45983"/>
                <a:gd name="connsiteY0" fmla="*/ 164781 h 164781"/>
                <a:gd name="connsiteX1" fmla="*/ 45983 w 45983"/>
                <a:gd name="connsiteY1" fmla="*/ 164781 h 164781"/>
                <a:gd name="connsiteX2" fmla="*/ 45983 w 45983"/>
                <a:gd name="connsiteY2" fmla="*/ 0 h 164781"/>
                <a:gd name="connsiteX3" fmla="*/ 0 w 45983"/>
                <a:gd name="connsiteY3" fmla="*/ 0 h 164781"/>
              </a:gdLst>
              <a:ahLst/>
              <a:cxnLst>
                <a:cxn ang="0">
                  <a:pos x="connsiteX0" y="connsiteY0"/>
                </a:cxn>
                <a:cxn ang="0">
                  <a:pos x="connsiteX1" y="connsiteY1"/>
                </a:cxn>
                <a:cxn ang="0">
                  <a:pos x="connsiteX2" y="connsiteY2"/>
                </a:cxn>
                <a:cxn ang="0">
                  <a:pos x="connsiteX3" y="connsiteY3"/>
                </a:cxn>
              </a:cxnLst>
              <a:rect l="l" t="t" r="r" b="b"/>
              <a:pathLst>
                <a:path w="45983" h="164781">
                  <a:moveTo>
                    <a:pt x="0" y="164781"/>
                  </a:moveTo>
                  <a:lnTo>
                    <a:pt x="45983" y="164781"/>
                  </a:lnTo>
                  <a:lnTo>
                    <a:pt x="45983"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186" name="Freeform: Shape 185">
              <a:extLst>
                <a:ext uri="{FF2B5EF4-FFF2-40B4-BE49-F238E27FC236}">
                  <a16:creationId xmlns:a16="http://schemas.microsoft.com/office/drawing/2014/main" id="{CB7A7E35-9FFB-6571-C86E-D8276035BF28}"/>
                </a:ext>
              </a:extLst>
            </p:cNvPr>
            <p:cNvSpPr/>
            <p:nvPr/>
          </p:nvSpPr>
          <p:spPr>
            <a:xfrm>
              <a:off x="7240736" y="3593120"/>
              <a:ext cx="45985" cy="82390"/>
            </a:xfrm>
            <a:custGeom>
              <a:avLst/>
              <a:gdLst>
                <a:gd name="connsiteX0" fmla="*/ 0 w 45985"/>
                <a:gd name="connsiteY0" fmla="*/ 82391 h 82390"/>
                <a:gd name="connsiteX1" fmla="*/ 45986 w 45985"/>
                <a:gd name="connsiteY1" fmla="*/ 82391 h 82390"/>
                <a:gd name="connsiteX2" fmla="*/ 45986 w 45985"/>
                <a:gd name="connsiteY2" fmla="*/ 0 h 82390"/>
                <a:gd name="connsiteX3" fmla="*/ 0 w 45985"/>
                <a:gd name="connsiteY3" fmla="*/ 0 h 82390"/>
              </a:gdLst>
              <a:ahLst/>
              <a:cxnLst>
                <a:cxn ang="0">
                  <a:pos x="connsiteX0" y="connsiteY0"/>
                </a:cxn>
                <a:cxn ang="0">
                  <a:pos x="connsiteX1" y="connsiteY1"/>
                </a:cxn>
                <a:cxn ang="0">
                  <a:pos x="connsiteX2" y="connsiteY2"/>
                </a:cxn>
                <a:cxn ang="0">
                  <a:pos x="connsiteX3" y="connsiteY3"/>
                </a:cxn>
              </a:cxnLst>
              <a:rect l="l" t="t" r="r" b="b"/>
              <a:pathLst>
                <a:path w="45985" h="82390">
                  <a:moveTo>
                    <a:pt x="0" y="82391"/>
                  </a:moveTo>
                  <a:lnTo>
                    <a:pt x="45986" y="82391"/>
                  </a:lnTo>
                  <a:lnTo>
                    <a:pt x="45986"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187" name="Freeform: Shape 186">
              <a:extLst>
                <a:ext uri="{FF2B5EF4-FFF2-40B4-BE49-F238E27FC236}">
                  <a16:creationId xmlns:a16="http://schemas.microsoft.com/office/drawing/2014/main" id="{9BB11A6F-8322-4962-87FA-5B113687C540}"/>
                </a:ext>
              </a:extLst>
            </p:cNvPr>
            <p:cNvSpPr/>
            <p:nvPr/>
          </p:nvSpPr>
          <p:spPr>
            <a:xfrm>
              <a:off x="7286721" y="3634316"/>
              <a:ext cx="45983" cy="41195"/>
            </a:xfrm>
            <a:custGeom>
              <a:avLst/>
              <a:gdLst>
                <a:gd name="connsiteX0" fmla="*/ 0 w 45983"/>
                <a:gd name="connsiteY0" fmla="*/ 41195 h 41195"/>
                <a:gd name="connsiteX1" fmla="*/ 45983 w 45983"/>
                <a:gd name="connsiteY1" fmla="*/ 41195 h 41195"/>
                <a:gd name="connsiteX2" fmla="*/ 45983 w 45983"/>
                <a:gd name="connsiteY2" fmla="*/ 0 h 41195"/>
                <a:gd name="connsiteX3" fmla="*/ 0 w 45983"/>
                <a:gd name="connsiteY3" fmla="*/ 0 h 41195"/>
              </a:gdLst>
              <a:ahLst/>
              <a:cxnLst>
                <a:cxn ang="0">
                  <a:pos x="connsiteX0" y="connsiteY0"/>
                </a:cxn>
                <a:cxn ang="0">
                  <a:pos x="connsiteX1" y="connsiteY1"/>
                </a:cxn>
                <a:cxn ang="0">
                  <a:pos x="connsiteX2" y="connsiteY2"/>
                </a:cxn>
                <a:cxn ang="0">
                  <a:pos x="connsiteX3" y="connsiteY3"/>
                </a:cxn>
              </a:cxnLst>
              <a:rect l="l" t="t" r="r" b="b"/>
              <a:pathLst>
                <a:path w="45983" h="41195">
                  <a:moveTo>
                    <a:pt x="0" y="41195"/>
                  </a:moveTo>
                  <a:lnTo>
                    <a:pt x="45983" y="41195"/>
                  </a:lnTo>
                  <a:lnTo>
                    <a:pt x="45983"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188" name="Freeform: Shape 187">
              <a:extLst>
                <a:ext uri="{FF2B5EF4-FFF2-40B4-BE49-F238E27FC236}">
                  <a16:creationId xmlns:a16="http://schemas.microsoft.com/office/drawing/2014/main" id="{0FC1B60B-B7EF-E7DD-47CD-F8DA0D23AA2C}"/>
                </a:ext>
              </a:extLst>
            </p:cNvPr>
            <p:cNvSpPr/>
            <p:nvPr/>
          </p:nvSpPr>
          <p:spPr>
            <a:xfrm>
              <a:off x="7332704" y="3490131"/>
              <a:ext cx="45985" cy="185380"/>
            </a:xfrm>
            <a:custGeom>
              <a:avLst/>
              <a:gdLst>
                <a:gd name="connsiteX0" fmla="*/ 0 w 45985"/>
                <a:gd name="connsiteY0" fmla="*/ 185380 h 185380"/>
                <a:gd name="connsiteX1" fmla="*/ 45986 w 45985"/>
                <a:gd name="connsiteY1" fmla="*/ 185380 h 185380"/>
                <a:gd name="connsiteX2" fmla="*/ 45986 w 45985"/>
                <a:gd name="connsiteY2" fmla="*/ 0 h 185380"/>
                <a:gd name="connsiteX3" fmla="*/ 0 w 45985"/>
                <a:gd name="connsiteY3" fmla="*/ 0 h 185380"/>
              </a:gdLst>
              <a:ahLst/>
              <a:cxnLst>
                <a:cxn ang="0">
                  <a:pos x="connsiteX0" y="connsiteY0"/>
                </a:cxn>
                <a:cxn ang="0">
                  <a:pos x="connsiteX1" y="connsiteY1"/>
                </a:cxn>
                <a:cxn ang="0">
                  <a:pos x="connsiteX2" y="connsiteY2"/>
                </a:cxn>
                <a:cxn ang="0">
                  <a:pos x="connsiteX3" y="connsiteY3"/>
                </a:cxn>
              </a:cxnLst>
              <a:rect l="l" t="t" r="r" b="b"/>
              <a:pathLst>
                <a:path w="45985" h="185380">
                  <a:moveTo>
                    <a:pt x="0" y="185380"/>
                  </a:moveTo>
                  <a:lnTo>
                    <a:pt x="45986" y="185380"/>
                  </a:lnTo>
                  <a:lnTo>
                    <a:pt x="45986"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189" name="Freeform: Shape 188">
              <a:extLst>
                <a:ext uri="{FF2B5EF4-FFF2-40B4-BE49-F238E27FC236}">
                  <a16:creationId xmlns:a16="http://schemas.microsoft.com/office/drawing/2014/main" id="{160BB000-CF0D-E6A7-37DB-F55652A5CB51}"/>
                </a:ext>
              </a:extLst>
            </p:cNvPr>
            <p:cNvSpPr/>
            <p:nvPr/>
          </p:nvSpPr>
          <p:spPr>
            <a:xfrm>
              <a:off x="7378690" y="2604430"/>
              <a:ext cx="45983" cy="1071080"/>
            </a:xfrm>
            <a:custGeom>
              <a:avLst/>
              <a:gdLst>
                <a:gd name="connsiteX0" fmla="*/ 0 w 45983"/>
                <a:gd name="connsiteY0" fmla="*/ 1071081 h 1071080"/>
                <a:gd name="connsiteX1" fmla="*/ 45983 w 45983"/>
                <a:gd name="connsiteY1" fmla="*/ 1071081 h 1071080"/>
                <a:gd name="connsiteX2" fmla="*/ 45983 w 45983"/>
                <a:gd name="connsiteY2" fmla="*/ 0 h 1071080"/>
                <a:gd name="connsiteX3" fmla="*/ 0 w 45983"/>
                <a:gd name="connsiteY3" fmla="*/ 0 h 1071080"/>
              </a:gdLst>
              <a:ahLst/>
              <a:cxnLst>
                <a:cxn ang="0">
                  <a:pos x="connsiteX0" y="connsiteY0"/>
                </a:cxn>
                <a:cxn ang="0">
                  <a:pos x="connsiteX1" y="connsiteY1"/>
                </a:cxn>
                <a:cxn ang="0">
                  <a:pos x="connsiteX2" y="connsiteY2"/>
                </a:cxn>
                <a:cxn ang="0">
                  <a:pos x="connsiteX3" y="connsiteY3"/>
                </a:cxn>
              </a:cxnLst>
              <a:rect l="l" t="t" r="r" b="b"/>
              <a:pathLst>
                <a:path w="45983" h="1071080">
                  <a:moveTo>
                    <a:pt x="0" y="1071081"/>
                  </a:moveTo>
                  <a:lnTo>
                    <a:pt x="45983" y="1071081"/>
                  </a:lnTo>
                  <a:lnTo>
                    <a:pt x="45983"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190" name="Freeform: Shape 189">
              <a:extLst>
                <a:ext uri="{FF2B5EF4-FFF2-40B4-BE49-F238E27FC236}">
                  <a16:creationId xmlns:a16="http://schemas.microsoft.com/office/drawing/2014/main" id="{59961CD9-D53F-8696-B23A-7478BC6C7C9B}"/>
                </a:ext>
              </a:extLst>
            </p:cNvPr>
            <p:cNvSpPr/>
            <p:nvPr/>
          </p:nvSpPr>
          <p:spPr>
            <a:xfrm>
              <a:off x="7424673" y="2933992"/>
              <a:ext cx="45983" cy="741518"/>
            </a:xfrm>
            <a:custGeom>
              <a:avLst/>
              <a:gdLst>
                <a:gd name="connsiteX0" fmla="*/ 0 w 45983"/>
                <a:gd name="connsiteY0" fmla="*/ 741519 h 741518"/>
                <a:gd name="connsiteX1" fmla="*/ 45983 w 45983"/>
                <a:gd name="connsiteY1" fmla="*/ 741519 h 741518"/>
                <a:gd name="connsiteX2" fmla="*/ 45983 w 45983"/>
                <a:gd name="connsiteY2" fmla="*/ 0 h 741518"/>
                <a:gd name="connsiteX3" fmla="*/ 0 w 45983"/>
                <a:gd name="connsiteY3" fmla="*/ 0 h 741518"/>
              </a:gdLst>
              <a:ahLst/>
              <a:cxnLst>
                <a:cxn ang="0">
                  <a:pos x="connsiteX0" y="connsiteY0"/>
                </a:cxn>
                <a:cxn ang="0">
                  <a:pos x="connsiteX1" y="connsiteY1"/>
                </a:cxn>
                <a:cxn ang="0">
                  <a:pos x="connsiteX2" y="connsiteY2"/>
                </a:cxn>
                <a:cxn ang="0">
                  <a:pos x="connsiteX3" y="connsiteY3"/>
                </a:cxn>
              </a:cxnLst>
              <a:rect l="l" t="t" r="r" b="b"/>
              <a:pathLst>
                <a:path w="45983" h="741518">
                  <a:moveTo>
                    <a:pt x="0" y="741519"/>
                  </a:moveTo>
                  <a:lnTo>
                    <a:pt x="45983" y="741519"/>
                  </a:lnTo>
                  <a:lnTo>
                    <a:pt x="45983"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191" name="Freeform: Shape 190">
              <a:extLst>
                <a:ext uri="{FF2B5EF4-FFF2-40B4-BE49-F238E27FC236}">
                  <a16:creationId xmlns:a16="http://schemas.microsoft.com/office/drawing/2014/main" id="{D6588D81-7C46-8F56-7415-0C27D92D115A}"/>
                </a:ext>
              </a:extLst>
            </p:cNvPr>
            <p:cNvSpPr/>
            <p:nvPr/>
          </p:nvSpPr>
          <p:spPr>
            <a:xfrm>
              <a:off x="7470656" y="3593120"/>
              <a:ext cx="45985" cy="82390"/>
            </a:xfrm>
            <a:custGeom>
              <a:avLst/>
              <a:gdLst>
                <a:gd name="connsiteX0" fmla="*/ 0 w 45985"/>
                <a:gd name="connsiteY0" fmla="*/ 82391 h 82390"/>
                <a:gd name="connsiteX1" fmla="*/ 45986 w 45985"/>
                <a:gd name="connsiteY1" fmla="*/ 82391 h 82390"/>
                <a:gd name="connsiteX2" fmla="*/ 45986 w 45985"/>
                <a:gd name="connsiteY2" fmla="*/ 0 h 82390"/>
                <a:gd name="connsiteX3" fmla="*/ 0 w 45985"/>
                <a:gd name="connsiteY3" fmla="*/ 0 h 82390"/>
              </a:gdLst>
              <a:ahLst/>
              <a:cxnLst>
                <a:cxn ang="0">
                  <a:pos x="connsiteX0" y="connsiteY0"/>
                </a:cxn>
                <a:cxn ang="0">
                  <a:pos x="connsiteX1" y="connsiteY1"/>
                </a:cxn>
                <a:cxn ang="0">
                  <a:pos x="connsiteX2" y="connsiteY2"/>
                </a:cxn>
                <a:cxn ang="0">
                  <a:pos x="connsiteX3" y="connsiteY3"/>
                </a:cxn>
              </a:cxnLst>
              <a:rect l="l" t="t" r="r" b="b"/>
              <a:pathLst>
                <a:path w="45985" h="82390">
                  <a:moveTo>
                    <a:pt x="0" y="82391"/>
                  </a:moveTo>
                  <a:lnTo>
                    <a:pt x="45986" y="82391"/>
                  </a:lnTo>
                  <a:lnTo>
                    <a:pt x="45986" y="0"/>
                  </a:lnTo>
                  <a:lnTo>
                    <a:pt x="0" y="0"/>
                  </a:lnTo>
                  <a:close/>
                </a:path>
              </a:pathLst>
            </a:custGeom>
            <a:grpFill/>
            <a:ln w="10160" cap="flat">
              <a:solidFill>
                <a:srgbClr val="000000"/>
              </a:solidFill>
              <a:prstDash val="solid"/>
              <a:miter/>
            </a:ln>
          </p:spPr>
          <p:txBody>
            <a:bodyPr rtlCol="0" anchor="ctr"/>
            <a:lstStyle/>
            <a:p>
              <a:endParaRPr lang="zh-CN" altLang="en-US"/>
            </a:p>
          </p:txBody>
        </p:sp>
      </p:grpSp>
      <p:sp>
        <p:nvSpPr>
          <p:cNvPr id="194" name="Freeform: Shape 193">
            <a:extLst>
              <a:ext uri="{FF2B5EF4-FFF2-40B4-BE49-F238E27FC236}">
                <a16:creationId xmlns:a16="http://schemas.microsoft.com/office/drawing/2014/main" id="{4DC67188-733F-AE73-D1B0-154B3E159598}"/>
              </a:ext>
            </a:extLst>
          </p:cNvPr>
          <p:cNvSpPr/>
          <p:nvPr/>
        </p:nvSpPr>
        <p:spPr>
          <a:xfrm>
            <a:off x="7005705" y="3675511"/>
            <a:ext cx="25286" cy="86591"/>
          </a:xfrm>
          <a:custGeom>
            <a:avLst/>
            <a:gdLst>
              <a:gd name="connsiteX0" fmla="*/ 51 w 25286"/>
              <a:gd name="connsiteY0" fmla="*/ 49 h 86591"/>
              <a:gd name="connsiteX1" fmla="*/ 51 w 25286"/>
              <a:gd name="connsiteY1" fmla="*/ 86641 h 86591"/>
            </a:gdLst>
            <a:ahLst/>
            <a:cxnLst>
              <a:cxn ang="0">
                <a:pos x="connsiteX0" y="connsiteY0"/>
              </a:cxn>
              <a:cxn ang="0">
                <a:pos x="connsiteX1" y="connsiteY1"/>
              </a:cxn>
            </a:cxnLst>
            <a:rect l="l" t="t" r="r" b="b"/>
            <a:pathLst>
              <a:path w="25286" h="86591">
                <a:moveTo>
                  <a:pt x="51" y="49"/>
                </a:moveTo>
                <a:lnTo>
                  <a:pt x="51" y="86641"/>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197" name="Freeform: Shape 196">
            <a:extLst>
              <a:ext uri="{FF2B5EF4-FFF2-40B4-BE49-F238E27FC236}">
                <a16:creationId xmlns:a16="http://schemas.microsoft.com/office/drawing/2014/main" id="{678D5FB4-830D-EE68-FF2C-2AC00AE1D9BD}"/>
              </a:ext>
            </a:extLst>
          </p:cNvPr>
          <p:cNvSpPr/>
          <p:nvPr/>
        </p:nvSpPr>
        <p:spPr>
          <a:xfrm>
            <a:off x="7516642" y="3675511"/>
            <a:ext cx="25286" cy="86591"/>
          </a:xfrm>
          <a:custGeom>
            <a:avLst/>
            <a:gdLst>
              <a:gd name="connsiteX0" fmla="*/ 71 w 25286"/>
              <a:gd name="connsiteY0" fmla="*/ 49 h 86591"/>
              <a:gd name="connsiteX1" fmla="*/ 71 w 25286"/>
              <a:gd name="connsiteY1" fmla="*/ 86641 h 86591"/>
            </a:gdLst>
            <a:ahLst/>
            <a:cxnLst>
              <a:cxn ang="0">
                <a:pos x="connsiteX0" y="connsiteY0"/>
              </a:cxn>
              <a:cxn ang="0">
                <a:pos x="connsiteX1" y="connsiteY1"/>
              </a:cxn>
            </a:cxnLst>
            <a:rect l="l" t="t" r="r" b="b"/>
            <a:pathLst>
              <a:path w="25286" h="86591">
                <a:moveTo>
                  <a:pt x="71" y="49"/>
                </a:moveTo>
                <a:lnTo>
                  <a:pt x="71" y="86641"/>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202" name="Freeform: Shape 201">
            <a:extLst>
              <a:ext uri="{FF2B5EF4-FFF2-40B4-BE49-F238E27FC236}">
                <a16:creationId xmlns:a16="http://schemas.microsoft.com/office/drawing/2014/main" id="{7308B1C9-B000-3168-92C3-996AC9979398}"/>
              </a:ext>
            </a:extLst>
          </p:cNvPr>
          <p:cNvSpPr/>
          <p:nvPr/>
        </p:nvSpPr>
        <p:spPr>
          <a:xfrm>
            <a:off x="6462472" y="3675511"/>
            <a:ext cx="88501" cy="24740"/>
          </a:xfrm>
          <a:custGeom>
            <a:avLst/>
            <a:gdLst>
              <a:gd name="connsiteX0" fmla="*/ 88535 w 88501"/>
              <a:gd name="connsiteY0" fmla="*/ 49 h 24740"/>
              <a:gd name="connsiteX1" fmla="*/ 33 w 88501"/>
              <a:gd name="connsiteY1" fmla="*/ 49 h 24740"/>
            </a:gdLst>
            <a:ahLst/>
            <a:cxnLst>
              <a:cxn ang="0">
                <a:pos x="connsiteX0" y="connsiteY0"/>
              </a:cxn>
              <a:cxn ang="0">
                <a:pos x="connsiteX1" y="connsiteY1"/>
              </a:cxn>
            </a:cxnLst>
            <a:rect l="l" t="t" r="r" b="b"/>
            <a:pathLst>
              <a:path w="88501" h="24740">
                <a:moveTo>
                  <a:pt x="88535" y="49"/>
                </a:moveTo>
                <a:lnTo>
                  <a:pt x="33" y="49"/>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205" name="Freeform: Shape 204">
            <a:extLst>
              <a:ext uri="{FF2B5EF4-FFF2-40B4-BE49-F238E27FC236}">
                <a16:creationId xmlns:a16="http://schemas.microsoft.com/office/drawing/2014/main" id="{329F5BD8-0768-EF12-DA28-5572E7B08C33}"/>
              </a:ext>
            </a:extLst>
          </p:cNvPr>
          <p:cNvSpPr/>
          <p:nvPr/>
        </p:nvSpPr>
        <p:spPr>
          <a:xfrm>
            <a:off x="6462472" y="2645626"/>
            <a:ext cx="88501" cy="24740"/>
          </a:xfrm>
          <a:custGeom>
            <a:avLst/>
            <a:gdLst>
              <a:gd name="connsiteX0" fmla="*/ 88535 w 88501"/>
              <a:gd name="connsiteY0" fmla="*/ 7 h 24740"/>
              <a:gd name="connsiteX1" fmla="*/ 33 w 88501"/>
              <a:gd name="connsiteY1" fmla="*/ 7 h 24740"/>
            </a:gdLst>
            <a:ahLst/>
            <a:cxnLst>
              <a:cxn ang="0">
                <a:pos x="connsiteX0" y="connsiteY0"/>
              </a:cxn>
              <a:cxn ang="0">
                <a:pos x="connsiteX1" y="connsiteY1"/>
              </a:cxn>
            </a:cxnLst>
            <a:rect l="l" t="t" r="r" b="b"/>
            <a:pathLst>
              <a:path w="88501" h="24740">
                <a:moveTo>
                  <a:pt x="88535" y="7"/>
                </a:moveTo>
                <a:lnTo>
                  <a:pt x="33" y="7"/>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208" name="Freeform: Shape 207">
            <a:extLst>
              <a:ext uri="{FF2B5EF4-FFF2-40B4-BE49-F238E27FC236}">
                <a16:creationId xmlns:a16="http://schemas.microsoft.com/office/drawing/2014/main" id="{10C4F647-578A-6AB0-ED9C-A8328D63FED1}"/>
              </a:ext>
            </a:extLst>
          </p:cNvPr>
          <p:cNvSpPr/>
          <p:nvPr/>
        </p:nvSpPr>
        <p:spPr>
          <a:xfrm>
            <a:off x="6550974" y="2550876"/>
            <a:ext cx="25286" cy="1124634"/>
          </a:xfrm>
          <a:custGeom>
            <a:avLst/>
            <a:gdLst>
              <a:gd name="connsiteX0" fmla="*/ 0 w 25286"/>
              <a:gd name="connsiteY0" fmla="*/ 1124635 h 1124634"/>
              <a:gd name="connsiteX1" fmla="*/ 0 w 25286"/>
              <a:gd name="connsiteY1" fmla="*/ 0 h 1124634"/>
            </a:gdLst>
            <a:ahLst/>
            <a:cxnLst>
              <a:cxn ang="0">
                <a:pos x="connsiteX0" y="connsiteY0"/>
              </a:cxn>
              <a:cxn ang="0">
                <a:pos x="connsiteX1" y="connsiteY1"/>
              </a:cxn>
            </a:cxnLst>
            <a:rect l="l" t="t" r="r" b="b"/>
            <a:pathLst>
              <a:path w="25286" h="1124634">
                <a:moveTo>
                  <a:pt x="0" y="1124635"/>
                </a:moveTo>
                <a:lnTo>
                  <a:pt x="0" y="0"/>
                </a:lnTo>
              </a:path>
            </a:pathLst>
          </a:custGeom>
          <a:noFill/>
          <a:ln w="28575" cap="sq">
            <a:solidFill>
              <a:srgbClr val="000000"/>
            </a:solidFill>
            <a:prstDash val="solid"/>
            <a:miter/>
          </a:ln>
        </p:spPr>
        <p:txBody>
          <a:bodyPr rtlCol="0" anchor="ctr"/>
          <a:lstStyle/>
          <a:p>
            <a:endParaRPr lang="zh-CN" altLang="en-US"/>
          </a:p>
        </p:txBody>
      </p:sp>
      <p:sp>
        <p:nvSpPr>
          <p:cNvPr id="209" name="Freeform: Shape 208">
            <a:extLst>
              <a:ext uri="{FF2B5EF4-FFF2-40B4-BE49-F238E27FC236}">
                <a16:creationId xmlns:a16="http://schemas.microsoft.com/office/drawing/2014/main" id="{D19B4685-CD50-1622-886B-075D5C6593D3}"/>
              </a:ext>
            </a:extLst>
          </p:cNvPr>
          <p:cNvSpPr/>
          <p:nvPr/>
        </p:nvSpPr>
        <p:spPr>
          <a:xfrm>
            <a:off x="6550974" y="3675511"/>
            <a:ext cx="1011650" cy="24740"/>
          </a:xfrm>
          <a:custGeom>
            <a:avLst/>
            <a:gdLst>
              <a:gd name="connsiteX0" fmla="*/ 0 w 1011650"/>
              <a:gd name="connsiteY0" fmla="*/ 0 h 24740"/>
              <a:gd name="connsiteX1" fmla="*/ 1011651 w 1011650"/>
              <a:gd name="connsiteY1" fmla="*/ 0 h 24740"/>
            </a:gdLst>
            <a:ahLst/>
            <a:cxnLst>
              <a:cxn ang="0">
                <a:pos x="connsiteX0" y="connsiteY0"/>
              </a:cxn>
              <a:cxn ang="0">
                <a:pos x="connsiteX1" y="connsiteY1"/>
              </a:cxn>
            </a:cxnLst>
            <a:rect l="l" t="t" r="r" b="b"/>
            <a:pathLst>
              <a:path w="1011650" h="24740">
                <a:moveTo>
                  <a:pt x="0" y="0"/>
                </a:moveTo>
                <a:lnTo>
                  <a:pt x="1011651" y="0"/>
                </a:lnTo>
              </a:path>
            </a:pathLst>
          </a:custGeom>
          <a:noFill/>
          <a:ln w="28575" cap="sq">
            <a:solidFill>
              <a:srgbClr val="000000"/>
            </a:solidFill>
            <a:prstDash val="solid"/>
            <a:miter/>
          </a:ln>
        </p:spPr>
        <p:txBody>
          <a:bodyPr rtlCol="0" anchor="ctr"/>
          <a:lstStyle/>
          <a:p>
            <a:endParaRPr lang="zh-CN" altLang="en-US"/>
          </a:p>
        </p:txBody>
      </p:sp>
      <p:grpSp>
        <p:nvGrpSpPr>
          <p:cNvPr id="366" name="Group 365">
            <a:extLst>
              <a:ext uri="{FF2B5EF4-FFF2-40B4-BE49-F238E27FC236}">
                <a16:creationId xmlns:a16="http://schemas.microsoft.com/office/drawing/2014/main" id="{B05EBD08-A647-A1DD-6208-C9A2F0EC71EB}"/>
              </a:ext>
            </a:extLst>
          </p:cNvPr>
          <p:cNvGrpSpPr/>
          <p:nvPr/>
        </p:nvGrpSpPr>
        <p:grpSpPr>
          <a:xfrm>
            <a:off x="8592540" y="3522152"/>
            <a:ext cx="2414181" cy="153359"/>
            <a:chOff x="8592540" y="3522152"/>
            <a:chExt cx="2414181" cy="153359"/>
          </a:xfrm>
          <a:pattFill prst="pct5">
            <a:fgClr>
              <a:schemeClr val="tx1"/>
            </a:fgClr>
            <a:bgClr>
              <a:schemeClr val="accent2"/>
            </a:bgClr>
          </a:pattFill>
        </p:grpSpPr>
        <p:sp>
          <p:nvSpPr>
            <p:cNvPr id="212" name="Freeform: Shape 211">
              <a:extLst>
                <a:ext uri="{FF2B5EF4-FFF2-40B4-BE49-F238E27FC236}">
                  <a16:creationId xmlns:a16="http://schemas.microsoft.com/office/drawing/2014/main" id="{DC17DC86-962C-AD8E-B530-092B6A88F229}"/>
                </a:ext>
              </a:extLst>
            </p:cNvPr>
            <p:cNvSpPr/>
            <p:nvPr/>
          </p:nvSpPr>
          <p:spPr>
            <a:xfrm>
              <a:off x="8592540" y="3670397"/>
              <a:ext cx="114976" cy="5113"/>
            </a:xfrm>
            <a:custGeom>
              <a:avLst/>
              <a:gdLst>
                <a:gd name="connsiteX0" fmla="*/ 0 w 114976"/>
                <a:gd name="connsiteY0" fmla="*/ 5114 h 5113"/>
                <a:gd name="connsiteX1" fmla="*/ 114977 w 114976"/>
                <a:gd name="connsiteY1" fmla="*/ 5114 h 5113"/>
                <a:gd name="connsiteX2" fmla="*/ 114977 w 114976"/>
                <a:gd name="connsiteY2" fmla="*/ 0 h 5113"/>
                <a:gd name="connsiteX3" fmla="*/ 0 w 114976"/>
                <a:gd name="connsiteY3" fmla="*/ 0 h 5113"/>
              </a:gdLst>
              <a:ahLst/>
              <a:cxnLst>
                <a:cxn ang="0">
                  <a:pos x="connsiteX0" y="connsiteY0"/>
                </a:cxn>
                <a:cxn ang="0">
                  <a:pos x="connsiteX1" y="connsiteY1"/>
                </a:cxn>
                <a:cxn ang="0">
                  <a:pos x="connsiteX2" y="connsiteY2"/>
                </a:cxn>
                <a:cxn ang="0">
                  <a:pos x="connsiteX3" y="connsiteY3"/>
                </a:cxn>
              </a:cxnLst>
              <a:rect l="l" t="t" r="r" b="b"/>
              <a:pathLst>
                <a:path w="114976" h="5113">
                  <a:moveTo>
                    <a:pt x="0" y="5114"/>
                  </a:moveTo>
                  <a:lnTo>
                    <a:pt x="114977" y="5114"/>
                  </a:lnTo>
                  <a:lnTo>
                    <a:pt x="114977"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213" name="Freeform: Shape 212">
              <a:extLst>
                <a:ext uri="{FF2B5EF4-FFF2-40B4-BE49-F238E27FC236}">
                  <a16:creationId xmlns:a16="http://schemas.microsoft.com/office/drawing/2014/main" id="{84C0F820-917E-78EB-94DD-67FE632AB3A8}"/>
                </a:ext>
              </a:extLst>
            </p:cNvPr>
            <p:cNvSpPr/>
            <p:nvPr/>
          </p:nvSpPr>
          <p:spPr>
            <a:xfrm>
              <a:off x="9167348" y="3660175"/>
              <a:ext cx="114951" cy="15336"/>
            </a:xfrm>
            <a:custGeom>
              <a:avLst/>
              <a:gdLst>
                <a:gd name="connsiteX0" fmla="*/ 0 w 114951"/>
                <a:gd name="connsiteY0" fmla="*/ 15337 h 15336"/>
                <a:gd name="connsiteX1" fmla="*/ 114952 w 114951"/>
                <a:gd name="connsiteY1" fmla="*/ 15337 h 15336"/>
                <a:gd name="connsiteX2" fmla="*/ 114952 w 114951"/>
                <a:gd name="connsiteY2" fmla="*/ 0 h 15336"/>
                <a:gd name="connsiteX3" fmla="*/ 0 w 114951"/>
                <a:gd name="connsiteY3" fmla="*/ 0 h 15336"/>
              </a:gdLst>
              <a:ahLst/>
              <a:cxnLst>
                <a:cxn ang="0">
                  <a:pos x="connsiteX0" y="connsiteY0"/>
                </a:cxn>
                <a:cxn ang="0">
                  <a:pos x="connsiteX1" y="connsiteY1"/>
                </a:cxn>
                <a:cxn ang="0">
                  <a:pos x="connsiteX2" y="connsiteY2"/>
                </a:cxn>
                <a:cxn ang="0">
                  <a:pos x="connsiteX3" y="connsiteY3"/>
                </a:cxn>
              </a:cxnLst>
              <a:rect l="l" t="t" r="r" b="b"/>
              <a:pathLst>
                <a:path w="114951" h="15336">
                  <a:moveTo>
                    <a:pt x="0" y="15337"/>
                  </a:moveTo>
                  <a:lnTo>
                    <a:pt x="114952" y="15337"/>
                  </a:lnTo>
                  <a:lnTo>
                    <a:pt x="114952"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214" name="Freeform: Shape 213">
              <a:extLst>
                <a:ext uri="{FF2B5EF4-FFF2-40B4-BE49-F238E27FC236}">
                  <a16:creationId xmlns:a16="http://schemas.microsoft.com/office/drawing/2014/main" id="{320DF3A8-E4C5-8035-ADB0-A0E9B826F789}"/>
                </a:ext>
              </a:extLst>
            </p:cNvPr>
            <p:cNvSpPr/>
            <p:nvPr/>
          </p:nvSpPr>
          <p:spPr>
            <a:xfrm>
              <a:off x="9742155" y="3639727"/>
              <a:ext cx="114951" cy="35784"/>
            </a:xfrm>
            <a:custGeom>
              <a:avLst/>
              <a:gdLst>
                <a:gd name="connsiteX0" fmla="*/ 0 w 114951"/>
                <a:gd name="connsiteY0" fmla="*/ 35785 h 35784"/>
                <a:gd name="connsiteX1" fmla="*/ 114951 w 114951"/>
                <a:gd name="connsiteY1" fmla="*/ 35785 h 35784"/>
                <a:gd name="connsiteX2" fmla="*/ 114951 w 114951"/>
                <a:gd name="connsiteY2" fmla="*/ 0 h 35784"/>
                <a:gd name="connsiteX3" fmla="*/ 0 w 114951"/>
                <a:gd name="connsiteY3" fmla="*/ 0 h 35784"/>
              </a:gdLst>
              <a:ahLst/>
              <a:cxnLst>
                <a:cxn ang="0">
                  <a:pos x="connsiteX0" y="connsiteY0"/>
                </a:cxn>
                <a:cxn ang="0">
                  <a:pos x="connsiteX1" y="connsiteY1"/>
                </a:cxn>
                <a:cxn ang="0">
                  <a:pos x="connsiteX2" y="connsiteY2"/>
                </a:cxn>
                <a:cxn ang="0">
                  <a:pos x="connsiteX3" y="connsiteY3"/>
                </a:cxn>
              </a:cxnLst>
              <a:rect l="l" t="t" r="r" b="b"/>
              <a:pathLst>
                <a:path w="114951" h="35784">
                  <a:moveTo>
                    <a:pt x="0" y="35785"/>
                  </a:moveTo>
                  <a:lnTo>
                    <a:pt x="114951" y="35785"/>
                  </a:lnTo>
                  <a:lnTo>
                    <a:pt x="114951"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215" name="Freeform: Shape 214">
              <a:extLst>
                <a:ext uri="{FF2B5EF4-FFF2-40B4-BE49-F238E27FC236}">
                  <a16:creationId xmlns:a16="http://schemas.microsoft.com/office/drawing/2014/main" id="{4A71E7C4-702F-CE40-59C4-93D9D04DDE54}"/>
                </a:ext>
              </a:extLst>
            </p:cNvPr>
            <p:cNvSpPr/>
            <p:nvPr/>
          </p:nvSpPr>
          <p:spPr>
            <a:xfrm>
              <a:off x="10316963" y="3589629"/>
              <a:ext cx="114951" cy="85881"/>
            </a:xfrm>
            <a:custGeom>
              <a:avLst/>
              <a:gdLst>
                <a:gd name="connsiteX0" fmla="*/ 0 w 114951"/>
                <a:gd name="connsiteY0" fmla="*/ 85882 h 85881"/>
                <a:gd name="connsiteX1" fmla="*/ 114952 w 114951"/>
                <a:gd name="connsiteY1" fmla="*/ 85882 h 85881"/>
                <a:gd name="connsiteX2" fmla="*/ 114952 w 114951"/>
                <a:gd name="connsiteY2" fmla="*/ 0 h 85881"/>
                <a:gd name="connsiteX3" fmla="*/ 0 w 114951"/>
                <a:gd name="connsiteY3" fmla="*/ 0 h 85881"/>
              </a:gdLst>
              <a:ahLst/>
              <a:cxnLst>
                <a:cxn ang="0">
                  <a:pos x="connsiteX0" y="connsiteY0"/>
                </a:cxn>
                <a:cxn ang="0">
                  <a:pos x="connsiteX1" y="connsiteY1"/>
                </a:cxn>
                <a:cxn ang="0">
                  <a:pos x="connsiteX2" y="connsiteY2"/>
                </a:cxn>
                <a:cxn ang="0">
                  <a:pos x="connsiteX3" y="connsiteY3"/>
                </a:cxn>
              </a:cxnLst>
              <a:rect l="l" t="t" r="r" b="b"/>
              <a:pathLst>
                <a:path w="114951" h="85881">
                  <a:moveTo>
                    <a:pt x="0" y="85882"/>
                  </a:moveTo>
                  <a:lnTo>
                    <a:pt x="114952" y="85882"/>
                  </a:lnTo>
                  <a:lnTo>
                    <a:pt x="114952"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216" name="Freeform: Shape 215">
              <a:extLst>
                <a:ext uri="{FF2B5EF4-FFF2-40B4-BE49-F238E27FC236}">
                  <a16:creationId xmlns:a16="http://schemas.microsoft.com/office/drawing/2014/main" id="{6DAFA2DF-6DBE-A2FE-1278-B4B623A93F22}"/>
                </a:ext>
              </a:extLst>
            </p:cNvPr>
            <p:cNvSpPr/>
            <p:nvPr/>
          </p:nvSpPr>
          <p:spPr>
            <a:xfrm>
              <a:off x="10891745" y="3522152"/>
              <a:ext cx="114976" cy="153358"/>
            </a:xfrm>
            <a:custGeom>
              <a:avLst/>
              <a:gdLst>
                <a:gd name="connsiteX0" fmla="*/ 0 w 114976"/>
                <a:gd name="connsiteY0" fmla="*/ 153359 h 153358"/>
                <a:gd name="connsiteX1" fmla="*/ 114977 w 114976"/>
                <a:gd name="connsiteY1" fmla="*/ 153359 h 153358"/>
                <a:gd name="connsiteX2" fmla="*/ 114977 w 114976"/>
                <a:gd name="connsiteY2" fmla="*/ 0 h 153358"/>
                <a:gd name="connsiteX3" fmla="*/ 0 w 114976"/>
                <a:gd name="connsiteY3" fmla="*/ 0 h 153358"/>
              </a:gdLst>
              <a:ahLst/>
              <a:cxnLst>
                <a:cxn ang="0">
                  <a:pos x="connsiteX0" y="connsiteY0"/>
                </a:cxn>
                <a:cxn ang="0">
                  <a:pos x="connsiteX1" y="connsiteY1"/>
                </a:cxn>
                <a:cxn ang="0">
                  <a:pos x="connsiteX2" y="connsiteY2"/>
                </a:cxn>
                <a:cxn ang="0">
                  <a:pos x="connsiteX3" y="connsiteY3"/>
                </a:cxn>
              </a:cxnLst>
              <a:rect l="l" t="t" r="r" b="b"/>
              <a:pathLst>
                <a:path w="114976" h="153358">
                  <a:moveTo>
                    <a:pt x="0" y="153359"/>
                  </a:moveTo>
                  <a:lnTo>
                    <a:pt x="114977" y="153359"/>
                  </a:lnTo>
                  <a:lnTo>
                    <a:pt x="114977" y="0"/>
                  </a:lnTo>
                  <a:lnTo>
                    <a:pt x="0" y="0"/>
                  </a:lnTo>
                  <a:close/>
                </a:path>
              </a:pathLst>
            </a:custGeom>
            <a:grpFill/>
            <a:ln w="10160" cap="flat">
              <a:solidFill>
                <a:srgbClr val="000000"/>
              </a:solidFill>
              <a:prstDash val="solid"/>
              <a:miter/>
            </a:ln>
          </p:spPr>
          <p:txBody>
            <a:bodyPr rtlCol="0" anchor="ctr"/>
            <a:lstStyle/>
            <a:p>
              <a:endParaRPr lang="zh-CN" altLang="en-US"/>
            </a:p>
          </p:txBody>
        </p:sp>
      </p:grpSp>
      <p:grpSp>
        <p:nvGrpSpPr>
          <p:cNvPr id="365" name="Group 364">
            <a:extLst>
              <a:ext uri="{FF2B5EF4-FFF2-40B4-BE49-F238E27FC236}">
                <a16:creationId xmlns:a16="http://schemas.microsoft.com/office/drawing/2014/main" id="{981CCC8F-D30C-733F-9E91-73163825EF9F}"/>
              </a:ext>
            </a:extLst>
          </p:cNvPr>
          <p:cNvGrpSpPr/>
          <p:nvPr/>
        </p:nvGrpSpPr>
        <p:grpSpPr>
          <a:xfrm>
            <a:off x="8707517" y="3500831"/>
            <a:ext cx="2414156" cy="174680"/>
            <a:chOff x="8707517" y="3500831"/>
            <a:chExt cx="2414156" cy="174680"/>
          </a:xfrm>
          <a:pattFill prst="dashHorz">
            <a:fgClr>
              <a:schemeClr val="tx1"/>
            </a:fgClr>
            <a:bgClr>
              <a:schemeClr val="accent3"/>
            </a:bgClr>
          </a:pattFill>
        </p:grpSpPr>
        <p:sp>
          <p:nvSpPr>
            <p:cNvPr id="217" name="Freeform: Shape 216">
              <a:extLst>
                <a:ext uri="{FF2B5EF4-FFF2-40B4-BE49-F238E27FC236}">
                  <a16:creationId xmlns:a16="http://schemas.microsoft.com/office/drawing/2014/main" id="{BD46E119-2981-E223-CB81-6017DDACB6B3}"/>
                </a:ext>
              </a:extLst>
            </p:cNvPr>
            <p:cNvSpPr/>
            <p:nvPr/>
          </p:nvSpPr>
          <p:spPr>
            <a:xfrm>
              <a:off x="8707517" y="3670373"/>
              <a:ext cx="114951" cy="5138"/>
            </a:xfrm>
            <a:custGeom>
              <a:avLst/>
              <a:gdLst>
                <a:gd name="connsiteX0" fmla="*/ 0 w 114951"/>
                <a:gd name="connsiteY0" fmla="*/ 5139 h 5138"/>
                <a:gd name="connsiteX1" fmla="*/ 114952 w 114951"/>
                <a:gd name="connsiteY1" fmla="*/ 5139 h 5138"/>
                <a:gd name="connsiteX2" fmla="*/ 114952 w 114951"/>
                <a:gd name="connsiteY2" fmla="*/ 0 h 5138"/>
                <a:gd name="connsiteX3" fmla="*/ 0 w 114951"/>
                <a:gd name="connsiteY3" fmla="*/ 0 h 5138"/>
              </a:gdLst>
              <a:ahLst/>
              <a:cxnLst>
                <a:cxn ang="0">
                  <a:pos x="connsiteX0" y="connsiteY0"/>
                </a:cxn>
                <a:cxn ang="0">
                  <a:pos x="connsiteX1" y="connsiteY1"/>
                </a:cxn>
                <a:cxn ang="0">
                  <a:pos x="connsiteX2" y="connsiteY2"/>
                </a:cxn>
                <a:cxn ang="0">
                  <a:pos x="connsiteX3" y="connsiteY3"/>
                </a:cxn>
              </a:cxnLst>
              <a:rect l="l" t="t" r="r" b="b"/>
              <a:pathLst>
                <a:path w="114951" h="5138">
                  <a:moveTo>
                    <a:pt x="0" y="5139"/>
                  </a:moveTo>
                  <a:lnTo>
                    <a:pt x="114952" y="5139"/>
                  </a:lnTo>
                  <a:lnTo>
                    <a:pt x="114952"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218" name="Freeform: Shape 217">
              <a:extLst>
                <a:ext uri="{FF2B5EF4-FFF2-40B4-BE49-F238E27FC236}">
                  <a16:creationId xmlns:a16="http://schemas.microsoft.com/office/drawing/2014/main" id="{2871A935-853F-8BDC-EBC6-FC2C0CB15BE5}"/>
                </a:ext>
              </a:extLst>
            </p:cNvPr>
            <p:cNvSpPr/>
            <p:nvPr/>
          </p:nvSpPr>
          <p:spPr>
            <a:xfrm>
              <a:off x="9282299" y="3660098"/>
              <a:ext cx="114976" cy="15413"/>
            </a:xfrm>
            <a:custGeom>
              <a:avLst/>
              <a:gdLst>
                <a:gd name="connsiteX0" fmla="*/ 0 w 114976"/>
                <a:gd name="connsiteY0" fmla="*/ 15413 h 15413"/>
                <a:gd name="connsiteX1" fmla="*/ 114977 w 114976"/>
                <a:gd name="connsiteY1" fmla="*/ 15413 h 15413"/>
                <a:gd name="connsiteX2" fmla="*/ 114977 w 114976"/>
                <a:gd name="connsiteY2" fmla="*/ 0 h 15413"/>
                <a:gd name="connsiteX3" fmla="*/ 0 w 114976"/>
                <a:gd name="connsiteY3" fmla="*/ 0 h 15413"/>
              </a:gdLst>
              <a:ahLst/>
              <a:cxnLst>
                <a:cxn ang="0">
                  <a:pos x="connsiteX0" y="connsiteY0"/>
                </a:cxn>
                <a:cxn ang="0">
                  <a:pos x="connsiteX1" y="connsiteY1"/>
                </a:cxn>
                <a:cxn ang="0">
                  <a:pos x="connsiteX2" y="connsiteY2"/>
                </a:cxn>
                <a:cxn ang="0">
                  <a:pos x="connsiteX3" y="connsiteY3"/>
                </a:cxn>
              </a:cxnLst>
              <a:rect l="l" t="t" r="r" b="b"/>
              <a:pathLst>
                <a:path w="114976" h="15413">
                  <a:moveTo>
                    <a:pt x="0" y="15413"/>
                  </a:moveTo>
                  <a:lnTo>
                    <a:pt x="114977" y="15413"/>
                  </a:lnTo>
                  <a:lnTo>
                    <a:pt x="114977"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219" name="Freeform: Shape 218">
              <a:extLst>
                <a:ext uri="{FF2B5EF4-FFF2-40B4-BE49-F238E27FC236}">
                  <a16:creationId xmlns:a16="http://schemas.microsoft.com/office/drawing/2014/main" id="{08931638-6246-307F-6B16-968B8D5F44E2}"/>
                </a:ext>
              </a:extLst>
            </p:cNvPr>
            <p:cNvSpPr/>
            <p:nvPr/>
          </p:nvSpPr>
          <p:spPr>
            <a:xfrm>
              <a:off x="9857107" y="3639546"/>
              <a:ext cx="114977" cy="35965"/>
            </a:xfrm>
            <a:custGeom>
              <a:avLst/>
              <a:gdLst>
                <a:gd name="connsiteX0" fmla="*/ 0 w 114977"/>
                <a:gd name="connsiteY0" fmla="*/ 35965 h 35965"/>
                <a:gd name="connsiteX1" fmla="*/ 114977 w 114977"/>
                <a:gd name="connsiteY1" fmla="*/ 35965 h 35965"/>
                <a:gd name="connsiteX2" fmla="*/ 114977 w 114977"/>
                <a:gd name="connsiteY2" fmla="*/ 0 h 35965"/>
                <a:gd name="connsiteX3" fmla="*/ 0 w 114977"/>
                <a:gd name="connsiteY3" fmla="*/ 0 h 35965"/>
              </a:gdLst>
              <a:ahLst/>
              <a:cxnLst>
                <a:cxn ang="0">
                  <a:pos x="connsiteX0" y="connsiteY0"/>
                </a:cxn>
                <a:cxn ang="0">
                  <a:pos x="connsiteX1" y="connsiteY1"/>
                </a:cxn>
                <a:cxn ang="0">
                  <a:pos x="connsiteX2" y="connsiteY2"/>
                </a:cxn>
                <a:cxn ang="0">
                  <a:pos x="connsiteX3" y="connsiteY3"/>
                </a:cxn>
              </a:cxnLst>
              <a:rect l="l" t="t" r="r" b="b"/>
              <a:pathLst>
                <a:path w="114977" h="35965">
                  <a:moveTo>
                    <a:pt x="0" y="35965"/>
                  </a:moveTo>
                  <a:lnTo>
                    <a:pt x="114977" y="35965"/>
                  </a:lnTo>
                  <a:lnTo>
                    <a:pt x="114977"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220" name="Freeform: Shape 219">
              <a:extLst>
                <a:ext uri="{FF2B5EF4-FFF2-40B4-BE49-F238E27FC236}">
                  <a16:creationId xmlns:a16="http://schemas.microsoft.com/office/drawing/2014/main" id="{DCEE8065-F045-48EC-A809-5331AAA8FAF6}"/>
                </a:ext>
              </a:extLst>
            </p:cNvPr>
            <p:cNvSpPr/>
            <p:nvPr/>
          </p:nvSpPr>
          <p:spPr>
            <a:xfrm>
              <a:off x="10431914" y="3588170"/>
              <a:ext cx="114951" cy="87341"/>
            </a:xfrm>
            <a:custGeom>
              <a:avLst/>
              <a:gdLst>
                <a:gd name="connsiteX0" fmla="*/ 0 w 114951"/>
                <a:gd name="connsiteY0" fmla="*/ 87341 h 87341"/>
                <a:gd name="connsiteX1" fmla="*/ 114951 w 114951"/>
                <a:gd name="connsiteY1" fmla="*/ 87341 h 87341"/>
                <a:gd name="connsiteX2" fmla="*/ 114951 w 114951"/>
                <a:gd name="connsiteY2" fmla="*/ 0 h 87341"/>
                <a:gd name="connsiteX3" fmla="*/ 0 w 114951"/>
                <a:gd name="connsiteY3" fmla="*/ 0 h 87341"/>
              </a:gdLst>
              <a:ahLst/>
              <a:cxnLst>
                <a:cxn ang="0">
                  <a:pos x="connsiteX0" y="connsiteY0"/>
                </a:cxn>
                <a:cxn ang="0">
                  <a:pos x="connsiteX1" y="connsiteY1"/>
                </a:cxn>
                <a:cxn ang="0">
                  <a:pos x="connsiteX2" y="connsiteY2"/>
                </a:cxn>
                <a:cxn ang="0">
                  <a:pos x="connsiteX3" y="connsiteY3"/>
                </a:cxn>
              </a:cxnLst>
              <a:rect l="l" t="t" r="r" b="b"/>
              <a:pathLst>
                <a:path w="114951" h="87341">
                  <a:moveTo>
                    <a:pt x="0" y="87341"/>
                  </a:moveTo>
                  <a:lnTo>
                    <a:pt x="114951" y="87341"/>
                  </a:lnTo>
                  <a:lnTo>
                    <a:pt x="114951"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221" name="Freeform: Shape 220">
              <a:extLst>
                <a:ext uri="{FF2B5EF4-FFF2-40B4-BE49-F238E27FC236}">
                  <a16:creationId xmlns:a16="http://schemas.microsoft.com/office/drawing/2014/main" id="{3F1A6206-D62F-4C7B-12D6-D6CF4E267657}"/>
                </a:ext>
              </a:extLst>
            </p:cNvPr>
            <p:cNvSpPr/>
            <p:nvPr/>
          </p:nvSpPr>
          <p:spPr>
            <a:xfrm>
              <a:off x="11006722" y="3500831"/>
              <a:ext cx="114951" cy="174680"/>
            </a:xfrm>
            <a:custGeom>
              <a:avLst/>
              <a:gdLst>
                <a:gd name="connsiteX0" fmla="*/ 0 w 114951"/>
                <a:gd name="connsiteY0" fmla="*/ 174680 h 174680"/>
                <a:gd name="connsiteX1" fmla="*/ 114952 w 114951"/>
                <a:gd name="connsiteY1" fmla="*/ 174680 h 174680"/>
                <a:gd name="connsiteX2" fmla="*/ 114952 w 114951"/>
                <a:gd name="connsiteY2" fmla="*/ 0 h 174680"/>
                <a:gd name="connsiteX3" fmla="*/ 0 w 114951"/>
                <a:gd name="connsiteY3" fmla="*/ 0 h 174680"/>
              </a:gdLst>
              <a:ahLst/>
              <a:cxnLst>
                <a:cxn ang="0">
                  <a:pos x="connsiteX0" y="connsiteY0"/>
                </a:cxn>
                <a:cxn ang="0">
                  <a:pos x="connsiteX1" y="connsiteY1"/>
                </a:cxn>
                <a:cxn ang="0">
                  <a:pos x="connsiteX2" y="connsiteY2"/>
                </a:cxn>
                <a:cxn ang="0">
                  <a:pos x="connsiteX3" y="connsiteY3"/>
                </a:cxn>
              </a:cxnLst>
              <a:rect l="l" t="t" r="r" b="b"/>
              <a:pathLst>
                <a:path w="114951" h="174680">
                  <a:moveTo>
                    <a:pt x="0" y="174680"/>
                  </a:moveTo>
                  <a:lnTo>
                    <a:pt x="114952" y="174680"/>
                  </a:lnTo>
                  <a:lnTo>
                    <a:pt x="114952" y="0"/>
                  </a:lnTo>
                  <a:lnTo>
                    <a:pt x="0" y="0"/>
                  </a:lnTo>
                  <a:close/>
                </a:path>
              </a:pathLst>
            </a:custGeom>
            <a:grpFill/>
            <a:ln w="10160" cap="flat">
              <a:solidFill>
                <a:srgbClr val="000000"/>
              </a:solidFill>
              <a:prstDash val="solid"/>
              <a:miter/>
            </a:ln>
          </p:spPr>
          <p:txBody>
            <a:bodyPr rtlCol="0" anchor="ctr"/>
            <a:lstStyle/>
            <a:p>
              <a:endParaRPr lang="zh-CN" altLang="en-US"/>
            </a:p>
          </p:txBody>
        </p:sp>
      </p:grpSp>
      <p:grpSp>
        <p:nvGrpSpPr>
          <p:cNvPr id="364" name="Group 363">
            <a:extLst>
              <a:ext uri="{FF2B5EF4-FFF2-40B4-BE49-F238E27FC236}">
                <a16:creationId xmlns:a16="http://schemas.microsoft.com/office/drawing/2014/main" id="{AAB7529B-9A89-E6A7-CB4A-2FCEB891FB2A}"/>
              </a:ext>
            </a:extLst>
          </p:cNvPr>
          <p:cNvGrpSpPr/>
          <p:nvPr/>
        </p:nvGrpSpPr>
        <p:grpSpPr>
          <a:xfrm>
            <a:off x="8822468" y="3001751"/>
            <a:ext cx="2414181" cy="673760"/>
            <a:chOff x="8822468" y="3001751"/>
            <a:chExt cx="2414181" cy="673760"/>
          </a:xfrm>
          <a:pattFill prst="openDmnd">
            <a:fgClr>
              <a:schemeClr val="tx1"/>
            </a:fgClr>
            <a:bgClr>
              <a:schemeClr val="accent1"/>
            </a:bgClr>
          </a:pattFill>
        </p:grpSpPr>
        <p:sp>
          <p:nvSpPr>
            <p:cNvPr id="222" name="Freeform: Shape 221">
              <a:extLst>
                <a:ext uri="{FF2B5EF4-FFF2-40B4-BE49-F238E27FC236}">
                  <a16:creationId xmlns:a16="http://schemas.microsoft.com/office/drawing/2014/main" id="{852AFBC9-D217-556A-765F-2C567195A5DF}"/>
                </a:ext>
              </a:extLst>
            </p:cNvPr>
            <p:cNvSpPr/>
            <p:nvPr/>
          </p:nvSpPr>
          <p:spPr>
            <a:xfrm>
              <a:off x="8822468" y="3284956"/>
              <a:ext cx="114951" cy="390555"/>
            </a:xfrm>
            <a:custGeom>
              <a:avLst/>
              <a:gdLst>
                <a:gd name="connsiteX0" fmla="*/ 0 w 114951"/>
                <a:gd name="connsiteY0" fmla="*/ 390556 h 390555"/>
                <a:gd name="connsiteX1" fmla="*/ 114951 w 114951"/>
                <a:gd name="connsiteY1" fmla="*/ 390556 h 390555"/>
                <a:gd name="connsiteX2" fmla="*/ 114951 w 114951"/>
                <a:gd name="connsiteY2" fmla="*/ 0 h 390555"/>
                <a:gd name="connsiteX3" fmla="*/ 0 w 114951"/>
                <a:gd name="connsiteY3" fmla="*/ 0 h 390555"/>
              </a:gdLst>
              <a:ahLst/>
              <a:cxnLst>
                <a:cxn ang="0">
                  <a:pos x="connsiteX0" y="connsiteY0"/>
                </a:cxn>
                <a:cxn ang="0">
                  <a:pos x="connsiteX1" y="connsiteY1"/>
                </a:cxn>
                <a:cxn ang="0">
                  <a:pos x="connsiteX2" y="connsiteY2"/>
                </a:cxn>
                <a:cxn ang="0">
                  <a:pos x="connsiteX3" y="connsiteY3"/>
                </a:cxn>
              </a:cxnLst>
              <a:rect l="l" t="t" r="r" b="b"/>
              <a:pathLst>
                <a:path w="114951" h="390555">
                  <a:moveTo>
                    <a:pt x="0" y="390556"/>
                  </a:moveTo>
                  <a:lnTo>
                    <a:pt x="114951" y="390556"/>
                  </a:lnTo>
                  <a:lnTo>
                    <a:pt x="114951"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223" name="Freeform: Shape 222">
              <a:extLst>
                <a:ext uri="{FF2B5EF4-FFF2-40B4-BE49-F238E27FC236}">
                  <a16:creationId xmlns:a16="http://schemas.microsoft.com/office/drawing/2014/main" id="{3C303EFC-E562-2A3E-5923-4BCFDE780C47}"/>
                </a:ext>
              </a:extLst>
            </p:cNvPr>
            <p:cNvSpPr/>
            <p:nvPr/>
          </p:nvSpPr>
          <p:spPr>
            <a:xfrm>
              <a:off x="9397276" y="3165335"/>
              <a:ext cx="114951" cy="510175"/>
            </a:xfrm>
            <a:custGeom>
              <a:avLst/>
              <a:gdLst>
                <a:gd name="connsiteX0" fmla="*/ 0 w 114951"/>
                <a:gd name="connsiteY0" fmla="*/ 510176 h 510175"/>
                <a:gd name="connsiteX1" fmla="*/ 114952 w 114951"/>
                <a:gd name="connsiteY1" fmla="*/ 510176 h 510175"/>
                <a:gd name="connsiteX2" fmla="*/ 114952 w 114951"/>
                <a:gd name="connsiteY2" fmla="*/ 0 h 510175"/>
                <a:gd name="connsiteX3" fmla="*/ 0 w 114951"/>
                <a:gd name="connsiteY3" fmla="*/ 0 h 510175"/>
              </a:gdLst>
              <a:ahLst/>
              <a:cxnLst>
                <a:cxn ang="0">
                  <a:pos x="connsiteX0" y="connsiteY0"/>
                </a:cxn>
                <a:cxn ang="0">
                  <a:pos x="connsiteX1" y="connsiteY1"/>
                </a:cxn>
                <a:cxn ang="0">
                  <a:pos x="connsiteX2" y="connsiteY2"/>
                </a:cxn>
                <a:cxn ang="0">
                  <a:pos x="connsiteX3" y="connsiteY3"/>
                </a:cxn>
              </a:cxnLst>
              <a:rect l="l" t="t" r="r" b="b"/>
              <a:pathLst>
                <a:path w="114951" h="510175">
                  <a:moveTo>
                    <a:pt x="0" y="510176"/>
                  </a:moveTo>
                  <a:lnTo>
                    <a:pt x="114952" y="510176"/>
                  </a:lnTo>
                  <a:lnTo>
                    <a:pt x="114952"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224" name="Freeform: Shape 223">
              <a:extLst>
                <a:ext uri="{FF2B5EF4-FFF2-40B4-BE49-F238E27FC236}">
                  <a16:creationId xmlns:a16="http://schemas.microsoft.com/office/drawing/2014/main" id="{BBD66FDD-DB98-13E4-9364-92620D6D9DD2}"/>
                </a:ext>
              </a:extLst>
            </p:cNvPr>
            <p:cNvSpPr/>
            <p:nvPr/>
          </p:nvSpPr>
          <p:spPr>
            <a:xfrm>
              <a:off x="9972084" y="3089679"/>
              <a:ext cx="114951" cy="585832"/>
            </a:xfrm>
            <a:custGeom>
              <a:avLst/>
              <a:gdLst>
                <a:gd name="connsiteX0" fmla="*/ 0 w 114951"/>
                <a:gd name="connsiteY0" fmla="*/ 585832 h 585832"/>
                <a:gd name="connsiteX1" fmla="*/ 114951 w 114951"/>
                <a:gd name="connsiteY1" fmla="*/ 585832 h 585832"/>
                <a:gd name="connsiteX2" fmla="*/ 114951 w 114951"/>
                <a:gd name="connsiteY2" fmla="*/ 0 h 585832"/>
                <a:gd name="connsiteX3" fmla="*/ 0 w 114951"/>
                <a:gd name="connsiteY3" fmla="*/ 0 h 585832"/>
              </a:gdLst>
              <a:ahLst/>
              <a:cxnLst>
                <a:cxn ang="0">
                  <a:pos x="connsiteX0" y="connsiteY0"/>
                </a:cxn>
                <a:cxn ang="0">
                  <a:pos x="connsiteX1" y="connsiteY1"/>
                </a:cxn>
                <a:cxn ang="0">
                  <a:pos x="connsiteX2" y="connsiteY2"/>
                </a:cxn>
                <a:cxn ang="0">
                  <a:pos x="connsiteX3" y="connsiteY3"/>
                </a:cxn>
              </a:cxnLst>
              <a:rect l="l" t="t" r="r" b="b"/>
              <a:pathLst>
                <a:path w="114951" h="585832">
                  <a:moveTo>
                    <a:pt x="0" y="585832"/>
                  </a:moveTo>
                  <a:lnTo>
                    <a:pt x="114951" y="585832"/>
                  </a:lnTo>
                  <a:lnTo>
                    <a:pt x="114951"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225" name="Freeform: Shape 224">
              <a:extLst>
                <a:ext uri="{FF2B5EF4-FFF2-40B4-BE49-F238E27FC236}">
                  <a16:creationId xmlns:a16="http://schemas.microsoft.com/office/drawing/2014/main" id="{C2D80801-AE53-B9BC-43AE-53EB5635D1BE}"/>
                </a:ext>
              </a:extLst>
            </p:cNvPr>
            <p:cNvSpPr/>
            <p:nvPr/>
          </p:nvSpPr>
          <p:spPr>
            <a:xfrm>
              <a:off x="10546866" y="3001751"/>
              <a:ext cx="114977" cy="673759"/>
            </a:xfrm>
            <a:custGeom>
              <a:avLst/>
              <a:gdLst>
                <a:gd name="connsiteX0" fmla="*/ 0 w 114977"/>
                <a:gd name="connsiteY0" fmla="*/ 673760 h 673759"/>
                <a:gd name="connsiteX1" fmla="*/ 114977 w 114977"/>
                <a:gd name="connsiteY1" fmla="*/ 673760 h 673759"/>
                <a:gd name="connsiteX2" fmla="*/ 114977 w 114977"/>
                <a:gd name="connsiteY2" fmla="*/ 0 h 673759"/>
                <a:gd name="connsiteX3" fmla="*/ 0 w 114977"/>
                <a:gd name="connsiteY3" fmla="*/ 0 h 673759"/>
              </a:gdLst>
              <a:ahLst/>
              <a:cxnLst>
                <a:cxn ang="0">
                  <a:pos x="connsiteX0" y="connsiteY0"/>
                </a:cxn>
                <a:cxn ang="0">
                  <a:pos x="connsiteX1" y="connsiteY1"/>
                </a:cxn>
                <a:cxn ang="0">
                  <a:pos x="connsiteX2" y="connsiteY2"/>
                </a:cxn>
                <a:cxn ang="0">
                  <a:pos x="connsiteX3" y="connsiteY3"/>
                </a:cxn>
              </a:cxnLst>
              <a:rect l="l" t="t" r="r" b="b"/>
              <a:pathLst>
                <a:path w="114977" h="673759">
                  <a:moveTo>
                    <a:pt x="0" y="673760"/>
                  </a:moveTo>
                  <a:lnTo>
                    <a:pt x="114977" y="673760"/>
                  </a:lnTo>
                  <a:lnTo>
                    <a:pt x="114977"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226" name="Freeform: Shape 225">
              <a:extLst>
                <a:ext uri="{FF2B5EF4-FFF2-40B4-BE49-F238E27FC236}">
                  <a16:creationId xmlns:a16="http://schemas.microsoft.com/office/drawing/2014/main" id="{E8D9292A-33A2-6CB8-C731-03674A00DA86}"/>
                </a:ext>
              </a:extLst>
            </p:cNvPr>
            <p:cNvSpPr/>
            <p:nvPr/>
          </p:nvSpPr>
          <p:spPr>
            <a:xfrm>
              <a:off x="11121673" y="3147955"/>
              <a:ext cx="114976" cy="527555"/>
            </a:xfrm>
            <a:custGeom>
              <a:avLst/>
              <a:gdLst>
                <a:gd name="connsiteX0" fmla="*/ 0 w 114976"/>
                <a:gd name="connsiteY0" fmla="*/ 527556 h 527555"/>
                <a:gd name="connsiteX1" fmla="*/ 114977 w 114976"/>
                <a:gd name="connsiteY1" fmla="*/ 527556 h 527555"/>
                <a:gd name="connsiteX2" fmla="*/ 114977 w 114976"/>
                <a:gd name="connsiteY2" fmla="*/ 0 h 527555"/>
                <a:gd name="connsiteX3" fmla="*/ 0 w 114976"/>
                <a:gd name="connsiteY3" fmla="*/ 0 h 527555"/>
              </a:gdLst>
              <a:ahLst/>
              <a:cxnLst>
                <a:cxn ang="0">
                  <a:pos x="connsiteX0" y="connsiteY0"/>
                </a:cxn>
                <a:cxn ang="0">
                  <a:pos x="connsiteX1" y="connsiteY1"/>
                </a:cxn>
                <a:cxn ang="0">
                  <a:pos x="connsiteX2" y="connsiteY2"/>
                </a:cxn>
                <a:cxn ang="0">
                  <a:pos x="connsiteX3" y="connsiteY3"/>
                </a:cxn>
              </a:cxnLst>
              <a:rect l="l" t="t" r="r" b="b"/>
              <a:pathLst>
                <a:path w="114976" h="527555">
                  <a:moveTo>
                    <a:pt x="0" y="527556"/>
                  </a:moveTo>
                  <a:lnTo>
                    <a:pt x="114977" y="527556"/>
                  </a:lnTo>
                  <a:lnTo>
                    <a:pt x="114977" y="0"/>
                  </a:lnTo>
                  <a:lnTo>
                    <a:pt x="0" y="0"/>
                  </a:lnTo>
                  <a:close/>
                </a:path>
              </a:pathLst>
            </a:custGeom>
            <a:grpFill/>
            <a:ln w="10160" cap="flat">
              <a:solidFill>
                <a:srgbClr val="000000"/>
              </a:solidFill>
              <a:prstDash val="solid"/>
              <a:miter/>
            </a:ln>
          </p:spPr>
          <p:txBody>
            <a:bodyPr rtlCol="0" anchor="ctr"/>
            <a:lstStyle/>
            <a:p>
              <a:endParaRPr lang="zh-CN" altLang="en-US"/>
            </a:p>
          </p:txBody>
        </p:sp>
      </p:grpSp>
      <p:grpSp>
        <p:nvGrpSpPr>
          <p:cNvPr id="363" name="Group 362">
            <a:extLst>
              <a:ext uri="{FF2B5EF4-FFF2-40B4-BE49-F238E27FC236}">
                <a16:creationId xmlns:a16="http://schemas.microsoft.com/office/drawing/2014/main" id="{BABEE971-A65E-5F36-F5DD-FA3A1158FDE5}"/>
              </a:ext>
            </a:extLst>
          </p:cNvPr>
          <p:cNvGrpSpPr/>
          <p:nvPr/>
        </p:nvGrpSpPr>
        <p:grpSpPr>
          <a:xfrm>
            <a:off x="8937420" y="2663340"/>
            <a:ext cx="2414181" cy="1012171"/>
            <a:chOff x="8937420" y="2663340"/>
            <a:chExt cx="2414181" cy="1012171"/>
          </a:xfrm>
        </p:grpSpPr>
        <p:sp>
          <p:nvSpPr>
            <p:cNvPr id="227" name="Freeform: Shape 226">
              <a:extLst>
                <a:ext uri="{FF2B5EF4-FFF2-40B4-BE49-F238E27FC236}">
                  <a16:creationId xmlns:a16="http://schemas.microsoft.com/office/drawing/2014/main" id="{815A8498-F6C8-E2AD-BF05-36D16AA06FF6}"/>
                </a:ext>
              </a:extLst>
            </p:cNvPr>
            <p:cNvSpPr/>
            <p:nvPr/>
          </p:nvSpPr>
          <p:spPr>
            <a:xfrm>
              <a:off x="8937420" y="3264508"/>
              <a:ext cx="114976" cy="411003"/>
            </a:xfrm>
            <a:custGeom>
              <a:avLst/>
              <a:gdLst>
                <a:gd name="connsiteX0" fmla="*/ 0 w 114976"/>
                <a:gd name="connsiteY0" fmla="*/ 411004 h 411003"/>
                <a:gd name="connsiteX1" fmla="*/ 114977 w 114976"/>
                <a:gd name="connsiteY1" fmla="*/ 411004 h 411003"/>
                <a:gd name="connsiteX2" fmla="*/ 114977 w 114976"/>
                <a:gd name="connsiteY2" fmla="*/ 0 h 411003"/>
                <a:gd name="connsiteX3" fmla="*/ 0 w 114976"/>
                <a:gd name="connsiteY3" fmla="*/ 0 h 411003"/>
              </a:gdLst>
              <a:ahLst/>
              <a:cxnLst>
                <a:cxn ang="0">
                  <a:pos x="connsiteX0" y="connsiteY0"/>
                </a:cxn>
                <a:cxn ang="0">
                  <a:pos x="connsiteX1" y="connsiteY1"/>
                </a:cxn>
                <a:cxn ang="0">
                  <a:pos x="connsiteX2" y="connsiteY2"/>
                </a:cxn>
                <a:cxn ang="0">
                  <a:pos x="connsiteX3" y="connsiteY3"/>
                </a:cxn>
              </a:cxnLst>
              <a:rect l="l" t="t" r="r" b="b"/>
              <a:pathLst>
                <a:path w="114976" h="411003">
                  <a:moveTo>
                    <a:pt x="0" y="411004"/>
                  </a:moveTo>
                  <a:lnTo>
                    <a:pt x="114977" y="411004"/>
                  </a:lnTo>
                  <a:lnTo>
                    <a:pt x="114977" y="0"/>
                  </a:lnTo>
                  <a:lnTo>
                    <a:pt x="0" y="0"/>
                  </a:lnTo>
                  <a:close/>
                </a:path>
              </a:pathLst>
            </a:custGeom>
            <a:solidFill>
              <a:srgbClr val="FDAE61"/>
            </a:solidFill>
            <a:ln w="10160" cap="flat">
              <a:solidFill>
                <a:srgbClr val="000000"/>
              </a:solidFill>
              <a:prstDash val="solid"/>
              <a:miter/>
            </a:ln>
          </p:spPr>
          <p:txBody>
            <a:bodyPr rtlCol="0" anchor="ctr"/>
            <a:lstStyle/>
            <a:p>
              <a:endParaRPr lang="zh-CN" altLang="en-US"/>
            </a:p>
          </p:txBody>
        </p:sp>
        <p:sp>
          <p:nvSpPr>
            <p:cNvPr id="228" name="Freeform: Shape 227">
              <a:extLst>
                <a:ext uri="{FF2B5EF4-FFF2-40B4-BE49-F238E27FC236}">
                  <a16:creationId xmlns:a16="http://schemas.microsoft.com/office/drawing/2014/main" id="{83BCFEB0-ABC9-3F67-3E98-5C88CEF5F8AF}"/>
                </a:ext>
              </a:extLst>
            </p:cNvPr>
            <p:cNvSpPr/>
            <p:nvPr/>
          </p:nvSpPr>
          <p:spPr>
            <a:xfrm>
              <a:off x="9512227" y="3051848"/>
              <a:ext cx="114976" cy="623662"/>
            </a:xfrm>
            <a:custGeom>
              <a:avLst/>
              <a:gdLst>
                <a:gd name="connsiteX0" fmla="*/ 0 w 114976"/>
                <a:gd name="connsiteY0" fmla="*/ 623663 h 623662"/>
                <a:gd name="connsiteX1" fmla="*/ 114977 w 114976"/>
                <a:gd name="connsiteY1" fmla="*/ 623663 h 623662"/>
                <a:gd name="connsiteX2" fmla="*/ 114977 w 114976"/>
                <a:gd name="connsiteY2" fmla="*/ 0 h 623662"/>
                <a:gd name="connsiteX3" fmla="*/ 0 w 114976"/>
                <a:gd name="connsiteY3" fmla="*/ 0 h 623662"/>
              </a:gdLst>
              <a:ahLst/>
              <a:cxnLst>
                <a:cxn ang="0">
                  <a:pos x="connsiteX0" y="connsiteY0"/>
                </a:cxn>
                <a:cxn ang="0">
                  <a:pos x="connsiteX1" y="connsiteY1"/>
                </a:cxn>
                <a:cxn ang="0">
                  <a:pos x="connsiteX2" y="connsiteY2"/>
                </a:cxn>
                <a:cxn ang="0">
                  <a:pos x="connsiteX3" y="connsiteY3"/>
                </a:cxn>
              </a:cxnLst>
              <a:rect l="l" t="t" r="r" b="b"/>
              <a:pathLst>
                <a:path w="114976" h="623662">
                  <a:moveTo>
                    <a:pt x="0" y="623663"/>
                  </a:moveTo>
                  <a:lnTo>
                    <a:pt x="114977" y="623663"/>
                  </a:lnTo>
                  <a:lnTo>
                    <a:pt x="114977" y="0"/>
                  </a:lnTo>
                  <a:lnTo>
                    <a:pt x="0" y="0"/>
                  </a:lnTo>
                  <a:close/>
                </a:path>
              </a:pathLst>
            </a:custGeom>
            <a:solidFill>
              <a:srgbClr val="FDAE61"/>
            </a:solidFill>
            <a:ln w="10160" cap="flat">
              <a:solidFill>
                <a:srgbClr val="000000"/>
              </a:solidFill>
              <a:prstDash val="solid"/>
              <a:miter/>
            </a:ln>
          </p:spPr>
          <p:txBody>
            <a:bodyPr rtlCol="0" anchor="ctr"/>
            <a:lstStyle/>
            <a:p>
              <a:endParaRPr lang="zh-CN" altLang="en-US"/>
            </a:p>
          </p:txBody>
        </p:sp>
        <p:sp>
          <p:nvSpPr>
            <p:cNvPr id="229" name="Freeform: Shape 228">
              <a:extLst>
                <a:ext uri="{FF2B5EF4-FFF2-40B4-BE49-F238E27FC236}">
                  <a16:creationId xmlns:a16="http://schemas.microsoft.com/office/drawing/2014/main" id="{CAF9D0DC-68C1-59F3-82DE-F58E463137D0}"/>
                </a:ext>
              </a:extLst>
            </p:cNvPr>
            <p:cNvSpPr/>
            <p:nvPr/>
          </p:nvSpPr>
          <p:spPr>
            <a:xfrm>
              <a:off x="10087035" y="2754332"/>
              <a:ext cx="114951" cy="921179"/>
            </a:xfrm>
            <a:custGeom>
              <a:avLst/>
              <a:gdLst>
                <a:gd name="connsiteX0" fmla="*/ 0 w 114951"/>
                <a:gd name="connsiteY0" fmla="*/ 921179 h 921179"/>
                <a:gd name="connsiteX1" fmla="*/ 114952 w 114951"/>
                <a:gd name="connsiteY1" fmla="*/ 921179 h 921179"/>
                <a:gd name="connsiteX2" fmla="*/ 114952 w 114951"/>
                <a:gd name="connsiteY2" fmla="*/ 0 h 921179"/>
                <a:gd name="connsiteX3" fmla="*/ 0 w 114951"/>
                <a:gd name="connsiteY3" fmla="*/ 0 h 921179"/>
              </a:gdLst>
              <a:ahLst/>
              <a:cxnLst>
                <a:cxn ang="0">
                  <a:pos x="connsiteX0" y="connsiteY0"/>
                </a:cxn>
                <a:cxn ang="0">
                  <a:pos x="connsiteX1" y="connsiteY1"/>
                </a:cxn>
                <a:cxn ang="0">
                  <a:pos x="connsiteX2" y="connsiteY2"/>
                </a:cxn>
                <a:cxn ang="0">
                  <a:pos x="connsiteX3" y="connsiteY3"/>
                </a:cxn>
              </a:cxnLst>
              <a:rect l="l" t="t" r="r" b="b"/>
              <a:pathLst>
                <a:path w="114951" h="921179">
                  <a:moveTo>
                    <a:pt x="0" y="921179"/>
                  </a:moveTo>
                  <a:lnTo>
                    <a:pt x="114952" y="921179"/>
                  </a:lnTo>
                  <a:lnTo>
                    <a:pt x="114952" y="0"/>
                  </a:lnTo>
                  <a:lnTo>
                    <a:pt x="0" y="0"/>
                  </a:lnTo>
                  <a:close/>
                </a:path>
              </a:pathLst>
            </a:custGeom>
            <a:solidFill>
              <a:srgbClr val="FDAE61"/>
            </a:solidFill>
            <a:ln w="10160" cap="flat">
              <a:solidFill>
                <a:srgbClr val="000000"/>
              </a:solidFill>
              <a:prstDash val="solid"/>
              <a:miter/>
            </a:ln>
          </p:spPr>
          <p:txBody>
            <a:bodyPr rtlCol="0" anchor="ctr"/>
            <a:lstStyle/>
            <a:p>
              <a:endParaRPr lang="zh-CN" altLang="en-US"/>
            </a:p>
          </p:txBody>
        </p:sp>
        <p:sp>
          <p:nvSpPr>
            <p:cNvPr id="230" name="Freeform: Shape 229">
              <a:extLst>
                <a:ext uri="{FF2B5EF4-FFF2-40B4-BE49-F238E27FC236}">
                  <a16:creationId xmlns:a16="http://schemas.microsoft.com/office/drawing/2014/main" id="{EBD315B9-B0F2-1D99-4E8A-443167350992}"/>
                </a:ext>
              </a:extLst>
            </p:cNvPr>
            <p:cNvSpPr/>
            <p:nvPr/>
          </p:nvSpPr>
          <p:spPr>
            <a:xfrm>
              <a:off x="10661843" y="2685832"/>
              <a:ext cx="114951" cy="989678"/>
            </a:xfrm>
            <a:custGeom>
              <a:avLst/>
              <a:gdLst>
                <a:gd name="connsiteX0" fmla="*/ 0 w 114951"/>
                <a:gd name="connsiteY0" fmla="*/ 989679 h 989678"/>
                <a:gd name="connsiteX1" fmla="*/ 114951 w 114951"/>
                <a:gd name="connsiteY1" fmla="*/ 989679 h 989678"/>
                <a:gd name="connsiteX2" fmla="*/ 114951 w 114951"/>
                <a:gd name="connsiteY2" fmla="*/ 0 h 989678"/>
                <a:gd name="connsiteX3" fmla="*/ 0 w 114951"/>
                <a:gd name="connsiteY3" fmla="*/ 0 h 989678"/>
              </a:gdLst>
              <a:ahLst/>
              <a:cxnLst>
                <a:cxn ang="0">
                  <a:pos x="connsiteX0" y="connsiteY0"/>
                </a:cxn>
                <a:cxn ang="0">
                  <a:pos x="connsiteX1" y="connsiteY1"/>
                </a:cxn>
                <a:cxn ang="0">
                  <a:pos x="connsiteX2" y="connsiteY2"/>
                </a:cxn>
                <a:cxn ang="0">
                  <a:pos x="connsiteX3" y="connsiteY3"/>
                </a:cxn>
              </a:cxnLst>
              <a:rect l="l" t="t" r="r" b="b"/>
              <a:pathLst>
                <a:path w="114951" h="989678">
                  <a:moveTo>
                    <a:pt x="0" y="989679"/>
                  </a:moveTo>
                  <a:lnTo>
                    <a:pt x="114951" y="989679"/>
                  </a:lnTo>
                  <a:lnTo>
                    <a:pt x="114951" y="0"/>
                  </a:lnTo>
                  <a:lnTo>
                    <a:pt x="0" y="0"/>
                  </a:lnTo>
                  <a:close/>
                </a:path>
              </a:pathLst>
            </a:custGeom>
            <a:solidFill>
              <a:srgbClr val="FDAE61"/>
            </a:solidFill>
            <a:ln w="10160" cap="flat">
              <a:solidFill>
                <a:srgbClr val="000000"/>
              </a:solidFill>
              <a:prstDash val="solid"/>
              <a:miter/>
            </a:ln>
          </p:spPr>
          <p:txBody>
            <a:bodyPr rtlCol="0" anchor="ctr"/>
            <a:lstStyle/>
            <a:p>
              <a:endParaRPr lang="zh-CN" altLang="en-US"/>
            </a:p>
          </p:txBody>
        </p:sp>
        <p:sp>
          <p:nvSpPr>
            <p:cNvPr id="231" name="Freeform: Shape 230">
              <a:extLst>
                <a:ext uri="{FF2B5EF4-FFF2-40B4-BE49-F238E27FC236}">
                  <a16:creationId xmlns:a16="http://schemas.microsoft.com/office/drawing/2014/main" id="{0396C072-4A9E-54E5-DE40-98BC2F7710D8}"/>
                </a:ext>
              </a:extLst>
            </p:cNvPr>
            <p:cNvSpPr/>
            <p:nvPr/>
          </p:nvSpPr>
          <p:spPr>
            <a:xfrm>
              <a:off x="11236650" y="2663340"/>
              <a:ext cx="114951" cy="1012171"/>
            </a:xfrm>
            <a:custGeom>
              <a:avLst/>
              <a:gdLst>
                <a:gd name="connsiteX0" fmla="*/ 0 w 114951"/>
                <a:gd name="connsiteY0" fmla="*/ 1012171 h 1012171"/>
                <a:gd name="connsiteX1" fmla="*/ 114952 w 114951"/>
                <a:gd name="connsiteY1" fmla="*/ 1012171 h 1012171"/>
                <a:gd name="connsiteX2" fmla="*/ 114952 w 114951"/>
                <a:gd name="connsiteY2" fmla="*/ 0 h 1012171"/>
                <a:gd name="connsiteX3" fmla="*/ 0 w 114951"/>
                <a:gd name="connsiteY3" fmla="*/ 0 h 1012171"/>
              </a:gdLst>
              <a:ahLst/>
              <a:cxnLst>
                <a:cxn ang="0">
                  <a:pos x="connsiteX0" y="connsiteY0"/>
                </a:cxn>
                <a:cxn ang="0">
                  <a:pos x="connsiteX1" y="connsiteY1"/>
                </a:cxn>
                <a:cxn ang="0">
                  <a:pos x="connsiteX2" y="connsiteY2"/>
                </a:cxn>
                <a:cxn ang="0">
                  <a:pos x="connsiteX3" y="connsiteY3"/>
                </a:cxn>
              </a:cxnLst>
              <a:rect l="l" t="t" r="r" b="b"/>
              <a:pathLst>
                <a:path w="114951" h="1012171">
                  <a:moveTo>
                    <a:pt x="0" y="1012171"/>
                  </a:moveTo>
                  <a:lnTo>
                    <a:pt x="114952" y="1012171"/>
                  </a:lnTo>
                  <a:lnTo>
                    <a:pt x="114952" y="0"/>
                  </a:lnTo>
                  <a:lnTo>
                    <a:pt x="0" y="0"/>
                  </a:lnTo>
                  <a:close/>
                </a:path>
              </a:pathLst>
            </a:custGeom>
            <a:solidFill>
              <a:srgbClr val="FDAE61"/>
            </a:solidFill>
            <a:ln w="10160" cap="flat">
              <a:solidFill>
                <a:srgbClr val="000000"/>
              </a:solidFill>
              <a:prstDash val="solid"/>
              <a:miter/>
            </a:ln>
          </p:spPr>
          <p:txBody>
            <a:bodyPr rtlCol="0" anchor="ctr"/>
            <a:lstStyle/>
            <a:p>
              <a:endParaRPr lang="zh-CN" altLang="en-US"/>
            </a:p>
          </p:txBody>
        </p:sp>
      </p:grpSp>
      <p:grpSp>
        <p:nvGrpSpPr>
          <p:cNvPr id="367" name="Group 366">
            <a:extLst>
              <a:ext uri="{FF2B5EF4-FFF2-40B4-BE49-F238E27FC236}">
                <a16:creationId xmlns:a16="http://schemas.microsoft.com/office/drawing/2014/main" id="{FC4D6A15-83A7-9ED4-4A7B-8B8CD328E0D1}"/>
              </a:ext>
            </a:extLst>
          </p:cNvPr>
          <p:cNvGrpSpPr/>
          <p:nvPr/>
        </p:nvGrpSpPr>
        <p:grpSpPr>
          <a:xfrm>
            <a:off x="8822468" y="3675511"/>
            <a:ext cx="2324491" cy="86591"/>
            <a:chOff x="8822468" y="3675511"/>
            <a:chExt cx="2324491" cy="86591"/>
          </a:xfrm>
        </p:grpSpPr>
        <p:sp>
          <p:nvSpPr>
            <p:cNvPr id="234" name="Freeform: Shape 233">
              <a:extLst>
                <a:ext uri="{FF2B5EF4-FFF2-40B4-BE49-F238E27FC236}">
                  <a16:creationId xmlns:a16="http://schemas.microsoft.com/office/drawing/2014/main" id="{3909BC03-137E-AE3C-016E-DC3785800F69}"/>
                </a:ext>
              </a:extLst>
            </p:cNvPr>
            <p:cNvSpPr/>
            <p:nvPr/>
          </p:nvSpPr>
          <p:spPr>
            <a:xfrm>
              <a:off x="8822468" y="3675511"/>
              <a:ext cx="25286" cy="86591"/>
            </a:xfrm>
            <a:custGeom>
              <a:avLst/>
              <a:gdLst>
                <a:gd name="connsiteX0" fmla="*/ 123 w 25286"/>
                <a:gd name="connsiteY0" fmla="*/ 49 h 86591"/>
                <a:gd name="connsiteX1" fmla="*/ 123 w 25286"/>
                <a:gd name="connsiteY1" fmla="*/ 86641 h 86591"/>
              </a:gdLst>
              <a:ahLst/>
              <a:cxnLst>
                <a:cxn ang="0">
                  <a:pos x="connsiteX0" y="connsiteY0"/>
                </a:cxn>
                <a:cxn ang="0">
                  <a:pos x="connsiteX1" y="connsiteY1"/>
                </a:cxn>
              </a:cxnLst>
              <a:rect l="l" t="t" r="r" b="b"/>
              <a:pathLst>
                <a:path w="25286" h="86591">
                  <a:moveTo>
                    <a:pt x="123" y="49"/>
                  </a:moveTo>
                  <a:lnTo>
                    <a:pt x="123" y="86641"/>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240" name="Freeform: Shape 239">
              <a:extLst>
                <a:ext uri="{FF2B5EF4-FFF2-40B4-BE49-F238E27FC236}">
                  <a16:creationId xmlns:a16="http://schemas.microsoft.com/office/drawing/2014/main" id="{D6181878-6E7F-4539-46C7-AA3D9C8B3C29}"/>
                </a:ext>
              </a:extLst>
            </p:cNvPr>
            <p:cNvSpPr/>
            <p:nvPr/>
          </p:nvSpPr>
          <p:spPr>
            <a:xfrm>
              <a:off x="9397276" y="3675511"/>
              <a:ext cx="25286" cy="86591"/>
            </a:xfrm>
            <a:custGeom>
              <a:avLst/>
              <a:gdLst>
                <a:gd name="connsiteX0" fmla="*/ 145 w 25286"/>
                <a:gd name="connsiteY0" fmla="*/ 49 h 86591"/>
                <a:gd name="connsiteX1" fmla="*/ 145 w 25286"/>
                <a:gd name="connsiteY1" fmla="*/ 86641 h 86591"/>
              </a:gdLst>
              <a:ahLst/>
              <a:cxnLst>
                <a:cxn ang="0">
                  <a:pos x="connsiteX0" y="connsiteY0"/>
                </a:cxn>
                <a:cxn ang="0">
                  <a:pos x="connsiteX1" y="connsiteY1"/>
                </a:cxn>
              </a:cxnLst>
              <a:rect l="l" t="t" r="r" b="b"/>
              <a:pathLst>
                <a:path w="25286" h="86591">
                  <a:moveTo>
                    <a:pt x="145" y="49"/>
                  </a:moveTo>
                  <a:lnTo>
                    <a:pt x="145" y="86641"/>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244" name="Freeform: Shape 243">
              <a:extLst>
                <a:ext uri="{FF2B5EF4-FFF2-40B4-BE49-F238E27FC236}">
                  <a16:creationId xmlns:a16="http://schemas.microsoft.com/office/drawing/2014/main" id="{4E123CDA-6379-B975-F823-F5643E21CEBC}"/>
                </a:ext>
              </a:extLst>
            </p:cNvPr>
            <p:cNvSpPr/>
            <p:nvPr/>
          </p:nvSpPr>
          <p:spPr>
            <a:xfrm>
              <a:off x="9972083" y="3675511"/>
              <a:ext cx="25286" cy="86591"/>
            </a:xfrm>
            <a:custGeom>
              <a:avLst/>
              <a:gdLst>
                <a:gd name="connsiteX0" fmla="*/ 168 w 25286"/>
                <a:gd name="connsiteY0" fmla="*/ 49 h 86591"/>
                <a:gd name="connsiteX1" fmla="*/ 168 w 25286"/>
                <a:gd name="connsiteY1" fmla="*/ 86641 h 86591"/>
              </a:gdLst>
              <a:ahLst/>
              <a:cxnLst>
                <a:cxn ang="0">
                  <a:pos x="connsiteX0" y="connsiteY0"/>
                </a:cxn>
                <a:cxn ang="0">
                  <a:pos x="connsiteX1" y="connsiteY1"/>
                </a:cxn>
              </a:cxnLst>
              <a:rect l="l" t="t" r="r" b="b"/>
              <a:pathLst>
                <a:path w="25286" h="86591">
                  <a:moveTo>
                    <a:pt x="168" y="49"/>
                  </a:moveTo>
                  <a:lnTo>
                    <a:pt x="168" y="86641"/>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248" name="Freeform: Shape 247">
              <a:extLst>
                <a:ext uri="{FF2B5EF4-FFF2-40B4-BE49-F238E27FC236}">
                  <a16:creationId xmlns:a16="http://schemas.microsoft.com/office/drawing/2014/main" id="{F0A5EE9A-1496-357C-3211-A647C2175542}"/>
                </a:ext>
              </a:extLst>
            </p:cNvPr>
            <p:cNvSpPr/>
            <p:nvPr/>
          </p:nvSpPr>
          <p:spPr>
            <a:xfrm>
              <a:off x="10546866" y="3675511"/>
              <a:ext cx="25286" cy="86591"/>
            </a:xfrm>
            <a:custGeom>
              <a:avLst/>
              <a:gdLst>
                <a:gd name="connsiteX0" fmla="*/ 191 w 25286"/>
                <a:gd name="connsiteY0" fmla="*/ 49 h 86591"/>
                <a:gd name="connsiteX1" fmla="*/ 191 w 25286"/>
                <a:gd name="connsiteY1" fmla="*/ 86641 h 86591"/>
              </a:gdLst>
              <a:ahLst/>
              <a:cxnLst>
                <a:cxn ang="0">
                  <a:pos x="connsiteX0" y="connsiteY0"/>
                </a:cxn>
                <a:cxn ang="0">
                  <a:pos x="connsiteX1" y="connsiteY1"/>
                </a:cxn>
              </a:cxnLst>
              <a:rect l="l" t="t" r="r" b="b"/>
              <a:pathLst>
                <a:path w="25286" h="86591">
                  <a:moveTo>
                    <a:pt x="191" y="49"/>
                  </a:moveTo>
                  <a:lnTo>
                    <a:pt x="191" y="86641"/>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252" name="Freeform: Shape 251">
              <a:extLst>
                <a:ext uri="{FF2B5EF4-FFF2-40B4-BE49-F238E27FC236}">
                  <a16:creationId xmlns:a16="http://schemas.microsoft.com/office/drawing/2014/main" id="{79E9839F-69FC-087F-CE8A-40A6E84B7A8A}"/>
                </a:ext>
              </a:extLst>
            </p:cNvPr>
            <p:cNvSpPr/>
            <p:nvPr/>
          </p:nvSpPr>
          <p:spPr>
            <a:xfrm>
              <a:off x="11121673" y="3675511"/>
              <a:ext cx="25286" cy="86591"/>
            </a:xfrm>
            <a:custGeom>
              <a:avLst/>
              <a:gdLst>
                <a:gd name="connsiteX0" fmla="*/ 213 w 25286"/>
                <a:gd name="connsiteY0" fmla="*/ 49 h 86591"/>
                <a:gd name="connsiteX1" fmla="*/ 213 w 25286"/>
                <a:gd name="connsiteY1" fmla="*/ 86641 h 86591"/>
              </a:gdLst>
              <a:ahLst/>
              <a:cxnLst>
                <a:cxn ang="0">
                  <a:pos x="connsiteX0" y="connsiteY0"/>
                </a:cxn>
                <a:cxn ang="0">
                  <a:pos x="connsiteX1" y="connsiteY1"/>
                </a:cxn>
              </a:cxnLst>
              <a:rect l="l" t="t" r="r" b="b"/>
              <a:pathLst>
                <a:path w="25286" h="86591">
                  <a:moveTo>
                    <a:pt x="213" y="49"/>
                  </a:moveTo>
                  <a:lnTo>
                    <a:pt x="213" y="86641"/>
                  </a:lnTo>
                </a:path>
              </a:pathLst>
            </a:custGeom>
            <a:solidFill>
              <a:srgbClr val="000000"/>
            </a:solidFill>
            <a:ln w="28575" cap="flat">
              <a:solidFill>
                <a:srgbClr val="000000"/>
              </a:solidFill>
              <a:prstDash val="solid"/>
              <a:round/>
            </a:ln>
          </p:spPr>
          <p:txBody>
            <a:bodyPr rtlCol="0" anchor="ctr"/>
            <a:lstStyle/>
            <a:p>
              <a:endParaRPr lang="zh-CN" altLang="en-US"/>
            </a:p>
          </p:txBody>
        </p:sp>
      </p:grpSp>
      <p:grpSp>
        <p:nvGrpSpPr>
          <p:cNvPr id="368" name="Group 367">
            <a:extLst>
              <a:ext uri="{FF2B5EF4-FFF2-40B4-BE49-F238E27FC236}">
                <a16:creationId xmlns:a16="http://schemas.microsoft.com/office/drawing/2014/main" id="{963C026D-078A-F329-4751-AFC9A93B3DCE}"/>
              </a:ext>
            </a:extLst>
          </p:cNvPr>
          <p:cNvGrpSpPr/>
          <p:nvPr/>
        </p:nvGrpSpPr>
        <p:grpSpPr>
          <a:xfrm>
            <a:off x="8366101" y="2653116"/>
            <a:ext cx="88501" cy="1047135"/>
            <a:chOff x="8366101" y="2653116"/>
            <a:chExt cx="88501" cy="1047135"/>
          </a:xfrm>
        </p:grpSpPr>
        <p:sp>
          <p:nvSpPr>
            <p:cNvPr id="268" name="Freeform: Shape 267">
              <a:extLst>
                <a:ext uri="{FF2B5EF4-FFF2-40B4-BE49-F238E27FC236}">
                  <a16:creationId xmlns:a16="http://schemas.microsoft.com/office/drawing/2014/main" id="{DFFB5D97-1B24-24FA-774C-04420165C628}"/>
                </a:ext>
              </a:extLst>
            </p:cNvPr>
            <p:cNvSpPr/>
            <p:nvPr/>
          </p:nvSpPr>
          <p:spPr>
            <a:xfrm>
              <a:off x="8366101" y="3675511"/>
              <a:ext cx="88501" cy="24740"/>
            </a:xfrm>
            <a:custGeom>
              <a:avLst/>
              <a:gdLst>
                <a:gd name="connsiteX0" fmla="*/ 88610 w 88501"/>
                <a:gd name="connsiteY0" fmla="*/ 49 h 24740"/>
                <a:gd name="connsiteX1" fmla="*/ 108 w 88501"/>
                <a:gd name="connsiteY1" fmla="*/ 49 h 24740"/>
              </a:gdLst>
              <a:ahLst/>
              <a:cxnLst>
                <a:cxn ang="0">
                  <a:pos x="connsiteX0" y="connsiteY0"/>
                </a:cxn>
                <a:cxn ang="0">
                  <a:pos x="connsiteX1" y="connsiteY1"/>
                </a:cxn>
              </a:cxnLst>
              <a:rect l="l" t="t" r="r" b="b"/>
              <a:pathLst>
                <a:path w="88501" h="24740">
                  <a:moveTo>
                    <a:pt x="88610" y="49"/>
                  </a:moveTo>
                  <a:lnTo>
                    <a:pt x="108" y="49"/>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271" name="Freeform: Shape 270">
              <a:extLst>
                <a:ext uri="{FF2B5EF4-FFF2-40B4-BE49-F238E27FC236}">
                  <a16:creationId xmlns:a16="http://schemas.microsoft.com/office/drawing/2014/main" id="{CB4861CE-596C-0ABB-36F9-242233F2ECA9}"/>
                </a:ext>
              </a:extLst>
            </p:cNvPr>
            <p:cNvSpPr/>
            <p:nvPr/>
          </p:nvSpPr>
          <p:spPr>
            <a:xfrm>
              <a:off x="8366101" y="2653116"/>
              <a:ext cx="88501" cy="24740"/>
            </a:xfrm>
            <a:custGeom>
              <a:avLst/>
              <a:gdLst>
                <a:gd name="connsiteX0" fmla="*/ 88610 w 88501"/>
                <a:gd name="connsiteY0" fmla="*/ 8 h 24740"/>
                <a:gd name="connsiteX1" fmla="*/ 108 w 88501"/>
                <a:gd name="connsiteY1" fmla="*/ 8 h 24740"/>
              </a:gdLst>
              <a:ahLst/>
              <a:cxnLst>
                <a:cxn ang="0">
                  <a:pos x="connsiteX0" y="connsiteY0"/>
                </a:cxn>
                <a:cxn ang="0">
                  <a:pos x="connsiteX1" y="connsiteY1"/>
                </a:cxn>
              </a:cxnLst>
              <a:rect l="l" t="t" r="r" b="b"/>
              <a:pathLst>
                <a:path w="88501" h="24740">
                  <a:moveTo>
                    <a:pt x="88610" y="8"/>
                  </a:moveTo>
                  <a:lnTo>
                    <a:pt x="108" y="8"/>
                  </a:lnTo>
                </a:path>
              </a:pathLst>
            </a:custGeom>
            <a:solidFill>
              <a:srgbClr val="000000"/>
            </a:solidFill>
            <a:ln w="28575" cap="flat">
              <a:solidFill>
                <a:srgbClr val="000000"/>
              </a:solidFill>
              <a:prstDash val="solid"/>
              <a:round/>
            </a:ln>
          </p:spPr>
          <p:txBody>
            <a:bodyPr rtlCol="0" anchor="ctr"/>
            <a:lstStyle/>
            <a:p>
              <a:endParaRPr lang="zh-CN" altLang="en-US"/>
            </a:p>
          </p:txBody>
        </p:sp>
      </p:grpSp>
      <p:grpSp>
        <p:nvGrpSpPr>
          <p:cNvPr id="369" name="Group 368">
            <a:extLst>
              <a:ext uri="{FF2B5EF4-FFF2-40B4-BE49-F238E27FC236}">
                <a16:creationId xmlns:a16="http://schemas.microsoft.com/office/drawing/2014/main" id="{0364824B-788D-88E4-0BE3-57ACB6B14F09}"/>
              </a:ext>
            </a:extLst>
          </p:cNvPr>
          <p:cNvGrpSpPr/>
          <p:nvPr/>
        </p:nvGrpSpPr>
        <p:grpSpPr>
          <a:xfrm>
            <a:off x="8612086" y="2655257"/>
            <a:ext cx="2719968" cy="1039880"/>
            <a:chOff x="8612086" y="2655257"/>
            <a:chExt cx="2719968" cy="1039880"/>
          </a:xfrm>
        </p:grpSpPr>
        <p:sp>
          <p:nvSpPr>
            <p:cNvPr id="275" name="Freeform: Shape 274">
              <a:extLst>
                <a:ext uri="{FF2B5EF4-FFF2-40B4-BE49-F238E27FC236}">
                  <a16:creationId xmlns:a16="http://schemas.microsoft.com/office/drawing/2014/main" id="{D59F3C82-4053-397D-8674-B9D0B33058C7}"/>
                </a:ext>
              </a:extLst>
            </p:cNvPr>
            <p:cNvSpPr/>
            <p:nvPr/>
          </p:nvSpPr>
          <p:spPr>
            <a:xfrm>
              <a:off x="8650016" y="3670397"/>
              <a:ext cx="25286" cy="24740"/>
            </a:xfrm>
            <a:custGeom>
              <a:avLst/>
              <a:gdLst>
                <a:gd name="connsiteX0" fmla="*/ 0 w 25286"/>
                <a:gd name="connsiteY0" fmla="*/ 0 h 24740"/>
                <a:gd name="connsiteX1" fmla="*/ 0 w 25286"/>
                <a:gd name="connsiteY1" fmla="*/ 0 h 24740"/>
              </a:gdLst>
              <a:ahLst/>
              <a:cxnLst>
                <a:cxn ang="0">
                  <a:pos x="connsiteX0" y="connsiteY0"/>
                </a:cxn>
                <a:cxn ang="0">
                  <a:pos x="connsiteX1" y="connsiteY1"/>
                </a:cxn>
              </a:cxnLst>
              <a:rect l="l" t="t" r="r" b="b"/>
              <a:pathLst>
                <a:path w="25286" h="24740">
                  <a:moveTo>
                    <a:pt x="0" y="0"/>
                  </a:moveTo>
                  <a:lnTo>
                    <a:pt x="0" y="0"/>
                  </a:lnTo>
                </a:path>
              </a:pathLst>
            </a:custGeom>
            <a:noFill/>
            <a:ln w="15240" cap="flat">
              <a:solidFill>
                <a:srgbClr val="000000"/>
              </a:solidFill>
              <a:prstDash val="solid"/>
              <a:round/>
            </a:ln>
          </p:spPr>
          <p:txBody>
            <a:bodyPr rtlCol="0" anchor="ctr"/>
            <a:lstStyle/>
            <a:p>
              <a:endParaRPr lang="zh-CN" altLang="en-US"/>
            </a:p>
          </p:txBody>
        </p:sp>
        <p:sp>
          <p:nvSpPr>
            <p:cNvPr id="276" name="Freeform: Shape 275">
              <a:extLst>
                <a:ext uri="{FF2B5EF4-FFF2-40B4-BE49-F238E27FC236}">
                  <a16:creationId xmlns:a16="http://schemas.microsoft.com/office/drawing/2014/main" id="{0B9D6C65-53BE-962A-CCB0-0C93B02B26FA}"/>
                </a:ext>
              </a:extLst>
            </p:cNvPr>
            <p:cNvSpPr/>
            <p:nvPr/>
          </p:nvSpPr>
          <p:spPr>
            <a:xfrm>
              <a:off x="9224824" y="3660175"/>
              <a:ext cx="25286" cy="24740"/>
            </a:xfrm>
            <a:custGeom>
              <a:avLst/>
              <a:gdLst>
                <a:gd name="connsiteX0" fmla="*/ 0 w 25286"/>
                <a:gd name="connsiteY0" fmla="*/ 0 h 24740"/>
                <a:gd name="connsiteX1" fmla="*/ 0 w 25286"/>
                <a:gd name="connsiteY1" fmla="*/ 0 h 24740"/>
              </a:gdLst>
              <a:ahLst/>
              <a:cxnLst>
                <a:cxn ang="0">
                  <a:pos x="connsiteX0" y="connsiteY0"/>
                </a:cxn>
                <a:cxn ang="0">
                  <a:pos x="connsiteX1" y="connsiteY1"/>
                </a:cxn>
              </a:cxnLst>
              <a:rect l="l" t="t" r="r" b="b"/>
              <a:pathLst>
                <a:path w="25286" h="24740">
                  <a:moveTo>
                    <a:pt x="0" y="0"/>
                  </a:moveTo>
                  <a:lnTo>
                    <a:pt x="0" y="0"/>
                  </a:lnTo>
                </a:path>
              </a:pathLst>
            </a:custGeom>
            <a:noFill/>
            <a:ln w="15240" cap="flat">
              <a:solidFill>
                <a:srgbClr val="000000"/>
              </a:solidFill>
              <a:prstDash val="solid"/>
              <a:round/>
            </a:ln>
          </p:spPr>
          <p:txBody>
            <a:bodyPr rtlCol="0" anchor="ctr"/>
            <a:lstStyle/>
            <a:p>
              <a:endParaRPr lang="zh-CN" altLang="en-US"/>
            </a:p>
          </p:txBody>
        </p:sp>
        <p:sp>
          <p:nvSpPr>
            <p:cNvPr id="277" name="Freeform: Shape 276">
              <a:extLst>
                <a:ext uri="{FF2B5EF4-FFF2-40B4-BE49-F238E27FC236}">
                  <a16:creationId xmlns:a16="http://schemas.microsoft.com/office/drawing/2014/main" id="{FBDDBDDA-001A-1534-2275-36ADEFEF478D}"/>
                </a:ext>
              </a:extLst>
            </p:cNvPr>
            <p:cNvSpPr/>
            <p:nvPr/>
          </p:nvSpPr>
          <p:spPr>
            <a:xfrm>
              <a:off x="9799631" y="3639727"/>
              <a:ext cx="25286" cy="24740"/>
            </a:xfrm>
            <a:custGeom>
              <a:avLst/>
              <a:gdLst>
                <a:gd name="connsiteX0" fmla="*/ 0 w 25286"/>
                <a:gd name="connsiteY0" fmla="*/ 0 h 24740"/>
                <a:gd name="connsiteX1" fmla="*/ 0 w 25286"/>
                <a:gd name="connsiteY1" fmla="*/ 0 h 24740"/>
              </a:gdLst>
              <a:ahLst/>
              <a:cxnLst>
                <a:cxn ang="0">
                  <a:pos x="connsiteX0" y="connsiteY0"/>
                </a:cxn>
                <a:cxn ang="0">
                  <a:pos x="connsiteX1" y="connsiteY1"/>
                </a:cxn>
              </a:cxnLst>
              <a:rect l="l" t="t" r="r" b="b"/>
              <a:pathLst>
                <a:path w="25286" h="24740">
                  <a:moveTo>
                    <a:pt x="0" y="0"/>
                  </a:moveTo>
                  <a:lnTo>
                    <a:pt x="0" y="0"/>
                  </a:lnTo>
                </a:path>
              </a:pathLst>
            </a:custGeom>
            <a:noFill/>
            <a:ln w="15240" cap="flat">
              <a:solidFill>
                <a:srgbClr val="000000"/>
              </a:solidFill>
              <a:prstDash val="solid"/>
              <a:round/>
            </a:ln>
          </p:spPr>
          <p:txBody>
            <a:bodyPr rtlCol="0" anchor="ctr"/>
            <a:lstStyle/>
            <a:p>
              <a:endParaRPr lang="zh-CN" altLang="en-US"/>
            </a:p>
          </p:txBody>
        </p:sp>
        <p:sp>
          <p:nvSpPr>
            <p:cNvPr id="278" name="Freeform: Shape 277">
              <a:extLst>
                <a:ext uri="{FF2B5EF4-FFF2-40B4-BE49-F238E27FC236}">
                  <a16:creationId xmlns:a16="http://schemas.microsoft.com/office/drawing/2014/main" id="{EED7B131-E649-89B9-810F-B6F1C779FD7D}"/>
                </a:ext>
              </a:extLst>
            </p:cNvPr>
            <p:cNvSpPr/>
            <p:nvPr/>
          </p:nvSpPr>
          <p:spPr>
            <a:xfrm>
              <a:off x="10374438" y="3584028"/>
              <a:ext cx="25286" cy="11200"/>
            </a:xfrm>
            <a:custGeom>
              <a:avLst/>
              <a:gdLst>
                <a:gd name="connsiteX0" fmla="*/ 0 w 25286"/>
                <a:gd name="connsiteY0" fmla="*/ 11200 h 11200"/>
                <a:gd name="connsiteX1" fmla="*/ 0 w 25286"/>
                <a:gd name="connsiteY1" fmla="*/ 0 h 11200"/>
              </a:gdLst>
              <a:ahLst/>
              <a:cxnLst>
                <a:cxn ang="0">
                  <a:pos x="connsiteX0" y="connsiteY0"/>
                </a:cxn>
                <a:cxn ang="0">
                  <a:pos x="connsiteX1" y="connsiteY1"/>
                </a:cxn>
              </a:cxnLst>
              <a:rect l="l" t="t" r="r" b="b"/>
              <a:pathLst>
                <a:path w="25286" h="11200">
                  <a:moveTo>
                    <a:pt x="0" y="11200"/>
                  </a:moveTo>
                  <a:lnTo>
                    <a:pt x="0" y="0"/>
                  </a:lnTo>
                </a:path>
              </a:pathLst>
            </a:custGeom>
            <a:noFill/>
            <a:ln w="15240" cap="flat">
              <a:solidFill>
                <a:srgbClr val="000000"/>
              </a:solidFill>
              <a:prstDash val="solid"/>
              <a:round/>
            </a:ln>
          </p:spPr>
          <p:txBody>
            <a:bodyPr rtlCol="0" anchor="ctr"/>
            <a:lstStyle/>
            <a:p>
              <a:endParaRPr lang="zh-CN" altLang="en-US"/>
            </a:p>
          </p:txBody>
        </p:sp>
        <p:sp>
          <p:nvSpPr>
            <p:cNvPr id="279" name="Freeform: Shape 278">
              <a:extLst>
                <a:ext uri="{FF2B5EF4-FFF2-40B4-BE49-F238E27FC236}">
                  <a16:creationId xmlns:a16="http://schemas.microsoft.com/office/drawing/2014/main" id="{6BEF2728-8BB1-AC56-968B-DB4AAE56B9E1}"/>
                </a:ext>
              </a:extLst>
            </p:cNvPr>
            <p:cNvSpPr/>
            <p:nvPr/>
          </p:nvSpPr>
          <p:spPr>
            <a:xfrm>
              <a:off x="10949246" y="3522152"/>
              <a:ext cx="25286" cy="24740"/>
            </a:xfrm>
            <a:custGeom>
              <a:avLst/>
              <a:gdLst>
                <a:gd name="connsiteX0" fmla="*/ 0 w 25286"/>
                <a:gd name="connsiteY0" fmla="*/ 0 h 24740"/>
                <a:gd name="connsiteX1" fmla="*/ 0 w 25286"/>
                <a:gd name="connsiteY1" fmla="*/ 0 h 24740"/>
              </a:gdLst>
              <a:ahLst/>
              <a:cxnLst>
                <a:cxn ang="0">
                  <a:pos x="connsiteX0" y="connsiteY0"/>
                </a:cxn>
                <a:cxn ang="0">
                  <a:pos x="connsiteX1" y="connsiteY1"/>
                </a:cxn>
              </a:cxnLst>
              <a:rect l="l" t="t" r="r" b="b"/>
              <a:pathLst>
                <a:path w="25286" h="24740">
                  <a:moveTo>
                    <a:pt x="0" y="0"/>
                  </a:moveTo>
                  <a:lnTo>
                    <a:pt x="0" y="0"/>
                  </a:lnTo>
                </a:path>
              </a:pathLst>
            </a:custGeom>
            <a:noFill/>
            <a:ln w="15240" cap="flat">
              <a:solidFill>
                <a:srgbClr val="000000"/>
              </a:solidFill>
              <a:prstDash val="solid"/>
              <a:round/>
            </a:ln>
          </p:spPr>
          <p:txBody>
            <a:bodyPr rtlCol="0" anchor="ctr"/>
            <a:lstStyle/>
            <a:p>
              <a:endParaRPr lang="zh-CN" altLang="en-US"/>
            </a:p>
          </p:txBody>
        </p:sp>
        <p:sp>
          <p:nvSpPr>
            <p:cNvPr id="281" name="Freeform: Shape 280">
              <a:extLst>
                <a:ext uri="{FF2B5EF4-FFF2-40B4-BE49-F238E27FC236}">
                  <a16:creationId xmlns:a16="http://schemas.microsoft.com/office/drawing/2014/main" id="{26176256-D8B1-3598-1F9C-F60C6BECD0E2}"/>
                </a:ext>
              </a:extLst>
            </p:cNvPr>
            <p:cNvSpPr/>
            <p:nvPr/>
          </p:nvSpPr>
          <p:spPr>
            <a:xfrm>
              <a:off x="8612086" y="3670397"/>
              <a:ext cx="75858" cy="24740"/>
            </a:xfrm>
            <a:custGeom>
              <a:avLst/>
              <a:gdLst>
                <a:gd name="connsiteX0" fmla="*/ 75975 w 75858"/>
                <a:gd name="connsiteY0" fmla="*/ 49 h 24740"/>
                <a:gd name="connsiteX1" fmla="*/ 116 w 75858"/>
                <a:gd name="connsiteY1" fmla="*/ 49 h 24740"/>
              </a:gdLst>
              <a:ahLst/>
              <a:cxnLst>
                <a:cxn ang="0">
                  <a:pos x="connsiteX0" y="connsiteY0"/>
                </a:cxn>
                <a:cxn ang="0">
                  <a:pos x="connsiteX1" y="connsiteY1"/>
                </a:cxn>
              </a:cxnLst>
              <a:rect l="l" t="t" r="r" b="b"/>
              <a:pathLst>
                <a:path w="75858" h="24740">
                  <a:moveTo>
                    <a:pt x="75975" y="49"/>
                  </a:moveTo>
                  <a:lnTo>
                    <a:pt x="116" y="49"/>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282" name="Freeform: Shape 281">
              <a:extLst>
                <a:ext uri="{FF2B5EF4-FFF2-40B4-BE49-F238E27FC236}">
                  <a16:creationId xmlns:a16="http://schemas.microsoft.com/office/drawing/2014/main" id="{2AFCAF9D-C36D-7D04-88E1-531481377B5D}"/>
                </a:ext>
              </a:extLst>
            </p:cNvPr>
            <p:cNvSpPr/>
            <p:nvPr/>
          </p:nvSpPr>
          <p:spPr>
            <a:xfrm>
              <a:off x="9186894" y="3660174"/>
              <a:ext cx="75858" cy="24740"/>
            </a:xfrm>
            <a:custGeom>
              <a:avLst/>
              <a:gdLst>
                <a:gd name="connsiteX0" fmla="*/ 75997 w 75858"/>
                <a:gd name="connsiteY0" fmla="*/ 48 h 24740"/>
                <a:gd name="connsiteX1" fmla="*/ 138 w 75858"/>
                <a:gd name="connsiteY1" fmla="*/ 48 h 24740"/>
              </a:gdLst>
              <a:ahLst/>
              <a:cxnLst>
                <a:cxn ang="0">
                  <a:pos x="connsiteX0" y="connsiteY0"/>
                </a:cxn>
                <a:cxn ang="0">
                  <a:pos x="connsiteX1" y="connsiteY1"/>
                </a:cxn>
              </a:cxnLst>
              <a:rect l="l" t="t" r="r" b="b"/>
              <a:pathLst>
                <a:path w="75858" h="24740">
                  <a:moveTo>
                    <a:pt x="75997" y="48"/>
                  </a:moveTo>
                  <a:lnTo>
                    <a:pt x="138" y="48"/>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283" name="Freeform: Shape 282">
              <a:extLst>
                <a:ext uri="{FF2B5EF4-FFF2-40B4-BE49-F238E27FC236}">
                  <a16:creationId xmlns:a16="http://schemas.microsoft.com/office/drawing/2014/main" id="{5F7745FA-1B1D-3DFC-E553-2C7A2B40F942}"/>
                </a:ext>
              </a:extLst>
            </p:cNvPr>
            <p:cNvSpPr/>
            <p:nvPr/>
          </p:nvSpPr>
          <p:spPr>
            <a:xfrm>
              <a:off x="9761702" y="3639727"/>
              <a:ext cx="75858" cy="24740"/>
            </a:xfrm>
            <a:custGeom>
              <a:avLst/>
              <a:gdLst>
                <a:gd name="connsiteX0" fmla="*/ 76020 w 75858"/>
                <a:gd name="connsiteY0" fmla="*/ 48 h 24740"/>
                <a:gd name="connsiteX1" fmla="*/ 161 w 75858"/>
                <a:gd name="connsiteY1" fmla="*/ 48 h 24740"/>
              </a:gdLst>
              <a:ahLst/>
              <a:cxnLst>
                <a:cxn ang="0">
                  <a:pos x="connsiteX0" y="connsiteY0"/>
                </a:cxn>
                <a:cxn ang="0">
                  <a:pos x="connsiteX1" y="connsiteY1"/>
                </a:cxn>
              </a:cxnLst>
              <a:rect l="l" t="t" r="r" b="b"/>
              <a:pathLst>
                <a:path w="75858" h="24740">
                  <a:moveTo>
                    <a:pt x="76020" y="48"/>
                  </a:moveTo>
                  <a:lnTo>
                    <a:pt x="161" y="48"/>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284" name="Freeform: Shape 283">
              <a:extLst>
                <a:ext uri="{FF2B5EF4-FFF2-40B4-BE49-F238E27FC236}">
                  <a16:creationId xmlns:a16="http://schemas.microsoft.com/office/drawing/2014/main" id="{AE17D48D-0DE0-67F7-496E-F38AA43C8C71}"/>
                </a:ext>
              </a:extLst>
            </p:cNvPr>
            <p:cNvSpPr/>
            <p:nvPr/>
          </p:nvSpPr>
          <p:spPr>
            <a:xfrm>
              <a:off x="10336509" y="3595228"/>
              <a:ext cx="75858" cy="24740"/>
            </a:xfrm>
            <a:custGeom>
              <a:avLst/>
              <a:gdLst>
                <a:gd name="connsiteX0" fmla="*/ 76043 w 75858"/>
                <a:gd name="connsiteY0" fmla="*/ 46 h 24740"/>
                <a:gd name="connsiteX1" fmla="*/ 184 w 75858"/>
                <a:gd name="connsiteY1" fmla="*/ 46 h 24740"/>
              </a:gdLst>
              <a:ahLst/>
              <a:cxnLst>
                <a:cxn ang="0">
                  <a:pos x="connsiteX0" y="connsiteY0"/>
                </a:cxn>
                <a:cxn ang="0">
                  <a:pos x="connsiteX1" y="connsiteY1"/>
                </a:cxn>
              </a:cxnLst>
              <a:rect l="l" t="t" r="r" b="b"/>
              <a:pathLst>
                <a:path w="75858" h="24740">
                  <a:moveTo>
                    <a:pt x="76043" y="46"/>
                  </a:moveTo>
                  <a:lnTo>
                    <a:pt x="184" y="46"/>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285" name="Freeform: Shape 284">
              <a:extLst>
                <a:ext uri="{FF2B5EF4-FFF2-40B4-BE49-F238E27FC236}">
                  <a16:creationId xmlns:a16="http://schemas.microsoft.com/office/drawing/2014/main" id="{53C1BFC9-911D-9B36-6FE1-C348D2ADC1FA}"/>
                </a:ext>
              </a:extLst>
            </p:cNvPr>
            <p:cNvSpPr/>
            <p:nvPr/>
          </p:nvSpPr>
          <p:spPr>
            <a:xfrm>
              <a:off x="10911317" y="3522152"/>
              <a:ext cx="75858" cy="24740"/>
            </a:xfrm>
            <a:custGeom>
              <a:avLst/>
              <a:gdLst>
                <a:gd name="connsiteX0" fmla="*/ 76065 w 75858"/>
                <a:gd name="connsiteY0" fmla="*/ 43 h 24740"/>
                <a:gd name="connsiteX1" fmla="*/ 207 w 75858"/>
                <a:gd name="connsiteY1" fmla="*/ 43 h 24740"/>
              </a:gdLst>
              <a:ahLst/>
              <a:cxnLst>
                <a:cxn ang="0">
                  <a:pos x="connsiteX0" y="connsiteY0"/>
                </a:cxn>
                <a:cxn ang="0">
                  <a:pos x="connsiteX1" y="connsiteY1"/>
                </a:cxn>
              </a:cxnLst>
              <a:rect l="l" t="t" r="r" b="b"/>
              <a:pathLst>
                <a:path w="75858" h="24740">
                  <a:moveTo>
                    <a:pt x="76065" y="43"/>
                  </a:moveTo>
                  <a:lnTo>
                    <a:pt x="207" y="43"/>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287" name="Freeform: Shape 286">
              <a:extLst>
                <a:ext uri="{FF2B5EF4-FFF2-40B4-BE49-F238E27FC236}">
                  <a16:creationId xmlns:a16="http://schemas.microsoft.com/office/drawing/2014/main" id="{4BC32C82-1DF6-51DE-CB8B-EC98CB8A1526}"/>
                </a:ext>
              </a:extLst>
            </p:cNvPr>
            <p:cNvSpPr/>
            <p:nvPr/>
          </p:nvSpPr>
          <p:spPr>
            <a:xfrm>
              <a:off x="8612086" y="3670397"/>
              <a:ext cx="75858" cy="24740"/>
            </a:xfrm>
            <a:custGeom>
              <a:avLst/>
              <a:gdLst>
                <a:gd name="connsiteX0" fmla="*/ 75975 w 75858"/>
                <a:gd name="connsiteY0" fmla="*/ 49 h 24740"/>
                <a:gd name="connsiteX1" fmla="*/ 116 w 75858"/>
                <a:gd name="connsiteY1" fmla="*/ 49 h 24740"/>
              </a:gdLst>
              <a:ahLst/>
              <a:cxnLst>
                <a:cxn ang="0">
                  <a:pos x="connsiteX0" y="connsiteY0"/>
                </a:cxn>
                <a:cxn ang="0">
                  <a:pos x="connsiteX1" y="connsiteY1"/>
                </a:cxn>
              </a:cxnLst>
              <a:rect l="l" t="t" r="r" b="b"/>
              <a:pathLst>
                <a:path w="75858" h="24740">
                  <a:moveTo>
                    <a:pt x="75975" y="49"/>
                  </a:moveTo>
                  <a:lnTo>
                    <a:pt x="116" y="49"/>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288" name="Freeform: Shape 287">
              <a:extLst>
                <a:ext uri="{FF2B5EF4-FFF2-40B4-BE49-F238E27FC236}">
                  <a16:creationId xmlns:a16="http://schemas.microsoft.com/office/drawing/2014/main" id="{A4370BD6-C524-9407-2FED-E13CFD0E0BAB}"/>
                </a:ext>
              </a:extLst>
            </p:cNvPr>
            <p:cNvSpPr/>
            <p:nvPr/>
          </p:nvSpPr>
          <p:spPr>
            <a:xfrm>
              <a:off x="9186894" y="3660174"/>
              <a:ext cx="75858" cy="24740"/>
            </a:xfrm>
            <a:custGeom>
              <a:avLst/>
              <a:gdLst>
                <a:gd name="connsiteX0" fmla="*/ 75997 w 75858"/>
                <a:gd name="connsiteY0" fmla="*/ 48 h 24740"/>
                <a:gd name="connsiteX1" fmla="*/ 138 w 75858"/>
                <a:gd name="connsiteY1" fmla="*/ 48 h 24740"/>
              </a:gdLst>
              <a:ahLst/>
              <a:cxnLst>
                <a:cxn ang="0">
                  <a:pos x="connsiteX0" y="connsiteY0"/>
                </a:cxn>
                <a:cxn ang="0">
                  <a:pos x="connsiteX1" y="connsiteY1"/>
                </a:cxn>
              </a:cxnLst>
              <a:rect l="l" t="t" r="r" b="b"/>
              <a:pathLst>
                <a:path w="75858" h="24740">
                  <a:moveTo>
                    <a:pt x="75997" y="48"/>
                  </a:moveTo>
                  <a:lnTo>
                    <a:pt x="138" y="48"/>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289" name="Freeform: Shape 288">
              <a:extLst>
                <a:ext uri="{FF2B5EF4-FFF2-40B4-BE49-F238E27FC236}">
                  <a16:creationId xmlns:a16="http://schemas.microsoft.com/office/drawing/2014/main" id="{001D5B50-DE53-BFE7-41E2-CC2CF0D96F9E}"/>
                </a:ext>
              </a:extLst>
            </p:cNvPr>
            <p:cNvSpPr/>
            <p:nvPr/>
          </p:nvSpPr>
          <p:spPr>
            <a:xfrm>
              <a:off x="9761702" y="3639727"/>
              <a:ext cx="75858" cy="24740"/>
            </a:xfrm>
            <a:custGeom>
              <a:avLst/>
              <a:gdLst>
                <a:gd name="connsiteX0" fmla="*/ 76020 w 75858"/>
                <a:gd name="connsiteY0" fmla="*/ 48 h 24740"/>
                <a:gd name="connsiteX1" fmla="*/ 161 w 75858"/>
                <a:gd name="connsiteY1" fmla="*/ 48 h 24740"/>
              </a:gdLst>
              <a:ahLst/>
              <a:cxnLst>
                <a:cxn ang="0">
                  <a:pos x="connsiteX0" y="connsiteY0"/>
                </a:cxn>
                <a:cxn ang="0">
                  <a:pos x="connsiteX1" y="connsiteY1"/>
                </a:cxn>
              </a:cxnLst>
              <a:rect l="l" t="t" r="r" b="b"/>
              <a:pathLst>
                <a:path w="75858" h="24740">
                  <a:moveTo>
                    <a:pt x="76020" y="48"/>
                  </a:moveTo>
                  <a:lnTo>
                    <a:pt x="161" y="48"/>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290" name="Freeform: Shape 289">
              <a:extLst>
                <a:ext uri="{FF2B5EF4-FFF2-40B4-BE49-F238E27FC236}">
                  <a16:creationId xmlns:a16="http://schemas.microsoft.com/office/drawing/2014/main" id="{EDD3E680-4D93-EEC0-F626-8A8D223D7549}"/>
                </a:ext>
              </a:extLst>
            </p:cNvPr>
            <p:cNvSpPr/>
            <p:nvPr/>
          </p:nvSpPr>
          <p:spPr>
            <a:xfrm>
              <a:off x="10336509" y="3584028"/>
              <a:ext cx="75858" cy="24740"/>
            </a:xfrm>
            <a:custGeom>
              <a:avLst/>
              <a:gdLst>
                <a:gd name="connsiteX0" fmla="*/ 76043 w 75858"/>
                <a:gd name="connsiteY0" fmla="*/ 45 h 24740"/>
                <a:gd name="connsiteX1" fmla="*/ 184 w 75858"/>
                <a:gd name="connsiteY1" fmla="*/ 45 h 24740"/>
              </a:gdLst>
              <a:ahLst/>
              <a:cxnLst>
                <a:cxn ang="0">
                  <a:pos x="connsiteX0" y="connsiteY0"/>
                </a:cxn>
                <a:cxn ang="0">
                  <a:pos x="connsiteX1" y="connsiteY1"/>
                </a:cxn>
              </a:cxnLst>
              <a:rect l="l" t="t" r="r" b="b"/>
              <a:pathLst>
                <a:path w="75858" h="24740">
                  <a:moveTo>
                    <a:pt x="76043" y="45"/>
                  </a:moveTo>
                  <a:lnTo>
                    <a:pt x="184" y="45"/>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291" name="Freeform: Shape 290">
              <a:extLst>
                <a:ext uri="{FF2B5EF4-FFF2-40B4-BE49-F238E27FC236}">
                  <a16:creationId xmlns:a16="http://schemas.microsoft.com/office/drawing/2014/main" id="{423758C5-6600-F7E8-2513-DE37CAC166FD}"/>
                </a:ext>
              </a:extLst>
            </p:cNvPr>
            <p:cNvSpPr/>
            <p:nvPr/>
          </p:nvSpPr>
          <p:spPr>
            <a:xfrm>
              <a:off x="10911317" y="3522152"/>
              <a:ext cx="75858" cy="24740"/>
            </a:xfrm>
            <a:custGeom>
              <a:avLst/>
              <a:gdLst>
                <a:gd name="connsiteX0" fmla="*/ 76065 w 75858"/>
                <a:gd name="connsiteY0" fmla="*/ 43 h 24740"/>
                <a:gd name="connsiteX1" fmla="*/ 207 w 75858"/>
                <a:gd name="connsiteY1" fmla="*/ 43 h 24740"/>
              </a:gdLst>
              <a:ahLst/>
              <a:cxnLst>
                <a:cxn ang="0">
                  <a:pos x="connsiteX0" y="connsiteY0"/>
                </a:cxn>
                <a:cxn ang="0">
                  <a:pos x="connsiteX1" y="connsiteY1"/>
                </a:cxn>
              </a:cxnLst>
              <a:rect l="l" t="t" r="r" b="b"/>
              <a:pathLst>
                <a:path w="75858" h="24740">
                  <a:moveTo>
                    <a:pt x="76065" y="43"/>
                  </a:moveTo>
                  <a:lnTo>
                    <a:pt x="207" y="43"/>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293" name="Freeform: Shape 292">
              <a:extLst>
                <a:ext uri="{FF2B5EF4-FFF2-40B4-BE49-F238E27FC236}">
                  <a16:creationId xmlns:a16="http://schemas.microsoft.com/office/drawing/2014/main" id="{EAEF366C-F1B5-A3FA-70B2-C48B94C76525}"/>
                </a:ext>
              </a:extLst>
            </p:cNvPr>
            <p:cNvSpPr/>
            <p:nvPr/>
          </p:nvSpPr>
          <p:spPr>
            <a:xfrm>
              <a:off x="8764992" y="3670373"/>
              <a:ext cx="25286" cy="24740"/>
            </a:xfrm>
            <a:custGeom>
              <a:avLst/>
              <a:gdLst>
                <a:gd name="connsiteX0" fmla="*/ 0 w 25286"/>
                <a:gd name="connsiteY0" fmla="*/ 0 h 24740"/>
                <a:gd name="connsiteX1" fmla="*/ 0 w 25286"/>
                <a:gd name="connsiteY1" fmla="*/ 0 h 24740"/>
              </a:gdLst>
              <a:ahLst/>
              <a:cxnLst>
                <a:cxn ang="0">
                  <a:pos x="connsiteX0" y="connsiteY0"/>
                </a:cxn>
                <a:cxn ang="0">
                  <a:pos x="connsiteX1" y="connsiteY1"/>
                </a:cxn>
              </a:cxnLst>
              <a:rect l="l" t="t" r="r" b="b"/>
              <a:pathLst>
                <a:path w="25286" h="24740">
                  <a:moveTo>
                    <a:pt x="0" y="0"/>
                  </a:moveTo>
                  <a:lnTo>
                    <a:pt x="0" y="0"/>
                  </a:lnTo>
                </a:path>
              </a:pathLst>
            </a:custGeom>
            <a:noFill/>
            <a:ln w="15240" cap="flat">
              <a:solidFill>
                <a:srgbClr val="000000"/>
              </a:solidFill>
              <a:prstDash val="solid"/>
              <a:round/>
            </a:ln>
          </p:spPr>
          <p:txBody>
            <a:bodyPr rtlCol="0" anchor="ctr"/>
            <a:lstStyle/>
            <a:p>
              <a:endParaRPr lang="zh-CN" altLang="en-US"/>
            </a:p>
          </p:txBody>
        </p:sp>
        <p:sp>
          <p:nvSpPr>
            <p:cNvPr id="294" name="Freeform: Shape 293">
              <a:extLst>
                <a:ext uri="{FF2B5EF4-FFF2-40B4-BE49-F238E27FC236}">
                  <a16:creationId xmlns:a16="http://schemas.microsoft.com/office/drawing/2014/main" id="{7B7C51A7-D827-0BBE-AF02-E950CFD20A81}"/>
                </a:ext>
              </a:extLst>
            </p:cNvPr>
            <p:cNvSpPr/>
            <p:nvPr/>
          </p:nvSpPr>
          <p:spPr>
            <a:xfrm>
              <a:off x="9339800" y="3660098"/>
              <a:ext cx="25286" cy="24740"/>
            </a:xfrm>
            <a:custGeom>
              <a:avLst/>
              <a:gdLst>
                <a:gd name="connsiteX0" fmla="*/ 0 w 25286"/>
                <a:gd name="connsiteY0" fmla="*/ 0 h 24740"/>
                <a:gd name="connsiteX1" fmla="*/ 0 w 25286"/>
                <a:gd name="connsiteY1" fmla="*/ 0 h 24740"/>
              </a:gdLst>
              <a:ahLst/>
              <a:cxnLst>
                <a:cxn ang="0">
                  <a:pos x="connsiteX0" y="connsiteY0"/>
                </a:cxn>
                <a:cxn ang="0">
                  <a:pos x="connsiteX1" y="connsiteY1"/>
                </a:cxn>
              </a:cxnLst>
              <a:rect l="l" t="t" r="r" b="b"/>
              <a:pathLst>
                <a:path w="25286" h="24740">
                  <a:moveTo>
                    <a:pt x="0" y="0"/>
                  </a:moveTo>
                  <a:lnTo>
                    <a:pt x="0" y="0"/>
                  </a:lnTo>
                </a:path>
              </a:pathLst>
            </a:custGeom>
            <a:noFill/>
            <a:ln w="15240" cap="flat">
              <a:solidFill>
                <a:srgbClr val="000000"/>
              </a:solidFill>
              <a:prstDash val="solid"/>
              <a:round/>
            </a:ln>
          </p:spPr>
          <p:txBody>
            <a:bodyPr rtlCol="0" anchor="ctr"/>
            <a:lstStyle/>
            <a:p>
              <a:endParaRPr lang="zh-CN" altLang="en-US"/>
            </a:p>
          </p:txBody>
        </p:sp>
        <p:sp>
          <p:nvSpPr>
            <p:cNvPr id="295" name="Freeform: Shape 294">
              <a:extLst>
                <a:ext uri="{FF2B5EF4-FFF2-40B4-BE49-F238E27FC236}">
                  <a16:creationId xmlns:a16="http://schemas.microsoft.com/office/drawing/2014/main" id="{ACB7BD63-4B5D-0726-123A-A05EF7BB55FC}"/>
                </a:ext>
              </a:extLst>
            </p:cNvPr>
            <p:cNvSpPr/>
            <p:nvPr/>
          </p:nvSpPr>
          <p:spPr>
            <a:xfrm>
              <a:off x="9914583" y="3639546"/>
              <a:ext cx="25286" cy="24740"/>
            </a:xfrm>
            <a:custGeom>
              <a:avLst/>
              <a:gdLst>
                <a:gd name="connsiteX0" fmla="*/ 0 w 25286"/>
                <a:gd name="connsiteY0" fmla="*/ 0 h 24740"/>
                <a:gd name="connsiteX1" fmla="*/ 0 w 25286"/>
                <a:gd name="connsiteY1" fmla="*/ 0 h 24740"/>
              </a:gdLst>
              <a:ahLst/>
              <a:cxnLst>
                <a:cxn ang="0">
                  <a:pos x="connsiteX0" y="connsiteY0"/>
                </a:cxn>
                <a:cxn ang="0">
                  <a:pos x="connsiteX1" y="connsiteY1"/>
                </a:cxn>
              </a:cxnLst>
              <a:rect l="l" t="t" r="r" b="b"/>
              <a:pathLst>
                <a:path w="25286" h="24740">
                  <a:moveTo>
                    <a:pt x="0" y="0"/>
                  </a:moveTo>
                  <a:lnTo>
                    <a:pt x="0" y="0"/>
                  </a:lnTo>
                </a:path>
              </a:pathLst>
            </a:custGeom>
            <a:noFill/>
            <a:ln w="15240" cap="flat">
              <a:solidFill>
                <a:srgbClr val="000000"/>
              </a:solidFill>
              <a:prstDash val="solid"/>
              <a:round/>
            </a:ln>
          </p:spPr>
          <p:txBody>
            <a:bodyPr rtlCol="0" anchor="ctr"/>
            <a:lstStyle/>
            <a:p>
              <a:endParaRPr lang="zh-CN" altLang="en-US"/>
            </a:p>
          </p:txBody>
        </p:sp>
        <p:sp>
          <p:nvSpPr>
            <p:cNvPr id="296" name="Freeform: Shape 295">
              <a:extLst>
                <a:ext uri="{FF2B5EF4-FFF2-40B4-BE49-F238E27FC236}">
                  <a16:creationId xmlns:a16="http://schemas.microsoft.com/office/drawing/2014/main" id="{9FD5C6FD-C9CD-AC56-8BE4-01CE64E19AAD}"/>
                </a:ext>
              </a:extLst>
            </p:cNvPr>
            <p:cNvSpPr/>
            <p:nvPr/>
          </p:nvSpPr>
          <p:spPr>
            <a:xfrm>
              <a:off x="10489390" y="3588170"/>
              <a:ext cx="25286" cy="24740"/>
            </a:xfrm>
            <a:custGeom>
              <a:avLst/>
              <a:gdLst>
                <a:gd name="connsiteX0" fmla="*/ 0 w 25286"/>
                <a:gd name="connsiteY0" fmla="*/ 0 h 24740"/>
                <a:gd name="connsiteX1" fmla="*/ 0 w 25286"/>
                <a:gd name="connsiteY1" fmla="*/ 0 h 24740"/>
              </a:gdLst>
              <a:ahLst/>
              <a:cxnLst>
                <a:cxn ang="0">
                  <a:pos x="connsiteX0" y="connsiteY0"/>
                </a:cxn>
                <a:cxn ang="0">
                  <a:pos x="connsiteX1" y="connsiteY1"/>
                </a:cxn>
              </a:cxnLst>
              <a:rect l="l" t="t" r="r" b="b"/>
              <a:pathLst>
                <a:path w="25286" h="24740">
                  <a:moveTo>
                    <a:pt x="0" y="0"/>
                  </a:moveTo>
                  <a:lnTo>
                    <a:pt x="0" y="0"/>
                  </a:lnTo>
                </a:path>
              </a:pathLst>
            </a:custGeom>
            <a:noFill/>
            <a:ln w="15240" cap="flat">
              <a:solidFill>
                <a:srgbClr val="000000"/>
              </a:solidFill>
              <a:prstDash val="solid"/>
              <a:round/>
            </a:ln>
          </p:spPr>
          <p:txBody>
            <a:bodyPr rtlCol="0" anchor="ctr"/>
            <a:lstStyle/>
            <a:p>
              <a:endParaRPr lang="zh-CN" altLang="en-US"/>
            </a:p>
          </p:txBody>
        </p:sp>
        <p:sp>
          <p:nvSpPr>
            <p:cNvPr id="297" name="Freeform: Shape 296">
              <a:extLst>
                <a:ext uri="{FF2B5EF4-FFF2-40B4-BE49-F238E27FC236}">
                  <a16:creationId xmlns:a16="http://schemas.microsoft.com/office/drawing/2014/main" id="{DE8471B3-D902-5F66-355A-413732FAD604}"/>
                </a:ext>
              </a:extLst>
            </p:cNvPr>
            <p:cNvSpPr/>
            <p:nvPr/>
          </p:nvSpPr>
          <p:spPr>
            <a:xfrm>
              <a:off x="11064198" y="3500831"/>
              <a:ext cx="25286" cy="24740"/>
            </a:xfrm>
            <a:custGeom>
              <a:avLst/>
              <a:gdLst>
                <a:gd name="connsiteX0" fmla="*/ 0 w 25286"/>
                <a:gd name="connsiteY0" fmla="*/ 0 h 24740"/>
                <a:gd name="connsiteX1" fmla="*/ 0 w 25286"/>
                <a:gd name="connsiteY1" fmla="*/ 0 h 24740"/>
              </a:gdLst>
              <a:ahLst/>
              <a:cxnLst>
                <a:cxn ang="0">
                  <a:pos x="connsiteX0" y="connsiteY0"/>
                </a:cxn>
                <a:cxn ang="0">
                  <a:pos x="connsiteX1" y="connsiteY1"/>
                </a:cxn>
              </a:cxnLst>
              <a:rect l="l" t="t" r="r" b="b"/>
              <a:pathLst>
                <a:path w="25286" h="24740">
                  <a:moveTo>
                    <a:pt x="0" y="0"/>
                  </a:moveTo>
                  <a:lnTo>
                    <a:pt x="0" y="0"/>
                  </a:lnTo>
                </a:path>
              </a:pathLst>
            </a:custGeom>
            <a:noFill/>
            <a:ln w="15240" cap="flat">
              <a:solidFill>
                <a:srgbClr val="000000"/>
              </a:solidFill>
              <a:prstDash val="solid"/>
              <a:round/>
            </a:ln>
          </p:spPr>
          <p:txBody>
            <a:bodyPr rtlCol="0" anchor="ctr"/>
            <a:lstStyle/>
            <a:p>
              <a:endParaRPr lang="zh-CN" altLang="en-US"/>
            </a:p>
          </p:txBody>
        </p:sp>
        <p:sp>
          <p:nvSpPr>
            <p:cNvPr id="299" name="Freeform: Shape 298">
              <a:extLst>
                <a:ext uri="{FF2B5EF4-FFF2-40B4-BE49-F238E27FC236}">
                  <a16:creationId xmlns:a16="http://schemas.microsoft.com/office/drawing/2014/main" id="{02A7CCD6-06AC-9B08-C0A2-9ED75896F8AC}"/>
                </a:ext>
              </a:extLst>
            </p:cNvPr>
            <p:cNvSpPr/>
            <p:nvPr/>
          </p:nvSpPr>
          <p:spPr>
            <a:xfrm>
              <a:off x="8727063" y="3670373"/>
              <a:ext cx="75858" cy="24740"/>
            </a:xfrm>
            <a:custGeom>
              <a:avLst/>
              <a:gdLst>
                <a:gd name="connsiteX0" fmla="*/ 75979 w 75858"/>
                <a:gd name="connsiteY0" fmla="*/ 49 h 24740"/>
                <a:gd name="connsiteX1" fmla="*/ 120 w 75858"/>
                <a:gd name="connsiteY1" fmla="*/ 49 h 24740"/>
              </a:gdLst>
              <a:ahLst/>
              <a:cxnLst>
                <a:cxn ang="0">
                  <a:pos x="connsiteX0" y="connsiteY0"/>
                </a:cxn>
                <a:cxn ang="0">
                  <a:pos x="connsiteX1" y="connsiteY1"/>
                </a:cxn>
              </a:cxnLst>
              <a:rect l="l" t="t" r="r" b="b"/>
              <a:pathLst>
                <a:path w="75858" h="24740">
                  <a:moveTo>
                    <a:pt x="75979" y="49"/>
                  </a:moveTo>
                  <a:lnTo>
                    <a:pt x="120" y="49"/>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300" name="Freeform: Shape 299">
              <a:extLst>
                <a:ext uri="{FF2B5EF4-FFF2-40B4-BE49-F238E27FC236}">
                  <a16:creationId xmlns:a16="http://schemas.microsoft.com/office/drawing/2014/main" id="{56790D10-CA04-16F7-1DBF-D8C944A750BC}"/>
                </a:ext>
              </a:extLst>
            </p:cNvPr>
            <p:cNvSpPr/>
            <p:nvPr/>
          </p:nvSpPr>
          <p:spPr>
            <a:xfrm>
              <a:off x="9301871" y="3660098"/>
              <a:ext cx="75858" cy="24740"/>
            </a:xfrm>
            <a:custGeom>
              <a:avLst/>
              <a:gdLst>
                <a:gd name="connsiteX0" fmla="*/ 76002 w 75858"/>
                <a:gd name="connsiteY0" fmla="*/ 48 h 24740"/>
                <a:gd name="connsiteX1" fmla="*/ 143 w 75858"/>
                <a:gd name="connsiteY1" fmla="*/ 48 h 24740"/>
              </a:gdLst>
              <a:ahLst/>
              <a:cxnLst>
                <a:cxn ang="0">
                  <a:pos x="connsiteX0" y="connsiteY0"/>
                </a:cxn>
                <a:cxn ang="0">
                  <a:pos x="connsiteX1" y="connsiteY1"/>
                </a:cxn>
              </a:cxnLst>
              <a:rect l="l" t="t" r="r" b="b"/>
              <a:pathLst>
                <a:path w="75858" h="24740">
                  <a:moveTo>
                    <a:pt x="76002" y="48"/>
                  </a:moveTo>
                  <a:lnTo>
                    <a:pt x="143" y="48"/>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301" name="Freeform: Shape 300">
              <a:extLst>
                <a:ext uri="{FF2B5EF4-FFF2-40B4-BE49-F238E27FC236}">
                  <a16:creationId xmlns:a16="http://schemas.microsoft.com/office/drawing/2014/main" id="{817F9D50-E1D2-709F-5616-D859B5F3F419}"/>
                </a:ext>
              </a:extLst>
            </p:cNvPr>
            <p:cNvSpPr/>
            <p:nvPr/>
          </p:nvSpPr>
          <p:spPr>
            <a:xfrm>
              <a:off x="9876653" y="3639546"/>
              <a:ext cx="75858" cy="24740"/>
            </a:xfrm>
            <a:custGeom>
              <a:avLst/>
              <a:gdLst>
                <a:gd name="connsiteX0" fmla="*/ 76025 w 75858"/>
                <a:gd name="connsiteY0" fmla="*/ 48 h 24740"/>
                <a:gd name="connsiteX1" fmla="*/ 166 w 75858"/>
                <a:gd name="connsiteY1" fmla="*/ 48 h 24740"/>
              </a:gdLst>
              <a:ahLst/>
              <a:cxnLst>
                <a:cxn ang="0">
                  <a:pos x="connsiteX0" y="connsiteY0"/>
                </a:cxn>
                <a:cxn ang="0">
                  <a:pos x="connsiteX1" y="connsiteY1"/>
                </a:cxn>
              </a:cxnLst>
              <a:rect l="l" t="t" r="r" b="b"/>
              <a:pathLst>
                <a:path w="75858" h="24740">
                  <a:moveTo>
                    <a:pt x="76025" y="48"/>
                  </a:moveTo>
                  <a:lnTo>
                    <a:pt x="166" y="48"/>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302" name="Freeform: Shape 301">
              <a:extLst>
                <a:ext uri="{FF2B5EF4-FFF2-40B4-BE49-F238E27FC236}">
                  <a16:creationId xmlns:a16="http://schemas.microsoft.com/office/drawing/2014/main" id="{1717D8E1-F834-94BF-04CA-3235A48E4FB2}"/>
                </a:ext>
              </a:extLst>
            </p:cNvPr>
            <p:cNvSpPr/>
            <p:nvPr/>
          </p:nvSpPr>
          <p:spPr>
            <a:xfrm>
              <a:off x="10451461" y="3588170"/>
              <a:ext cx="75858" cy="24740"/>
            </a:xfrm>
            <a:custGeom>
              <a:avLst/>
              <a:gdLst>
                <a:gd name="connsiteX0" fmla="*/ 76047 w 75858"/>
                <a:gd name="connsiteY0" fmla="*/ 46 h 24740"/>
                <a:gd name="connsiteX1" fmla="*/ 188 w 75858"/>
                <a:gd name="connsiteY1" fmla="*/ 46 h 24740"/>
              </a:gdLst>
              <a:ahLst/>
              <a:cxnLst>
                <a:cxn ang="0">
                  <a:pos x="connsiteX0" y="connsiteY0"/>
                </a:cxn>
                <a:cxn ang="0">
                  <a:pos x="connsiteX1" y="connsiteY1"/>
                </a:cxn>
              </a:cxnLst>
              <a:rect l="l" t="t" r="r" b="b"/>
              <a:pathLst>
                <a:path w="75858" h="24740">
                  <a:moveTo>
                    <a:pt x="76047" y="46"/>
                  </a:moveTo>
                  <a:lnTo>
                    <a:pt x="188" y="46"/>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303" name="Freeform: Shape 302">
              <a:extLst>
                <a:ext uri="{FF2B5EF4-FFF2-40B4-BE49-F238E27FC236}">
                  <a16:creationId xmlns:a16="http://schemas.microsoft.com/office/drawing/2014/main" id="{F9D4B344-8442-0CB5-F13E-B0FD3F1A9E54}"/>
                </a:ext>
              </a:extLst>
            </p:cNvPr>
            <p:cNvSpPr/>
            <p:nvPr/>
          </p:nvSpPr>
          <p:spPr>
            <a:xfrm>
              <a:off x="11026268" y="3500831"/>
              <a:ext cx="75858" cy="24740"/>
            </a:xfrm>
            <a:custGeom>
              <a:avLst/>
              <a:gdLst>
                <a:gd name="connsiteX0" fmla="*/ 76070 w 75858"/>
                <a:gd name="connsiteY0" fmla="*/ 42 h 24740"/>
                <a:gd name="connsiteX1" fmla="*/ 211 w 75858"/>
                <a:gd name="connsiteY1" fmla="*/ 42 h 24740"/>
              </a:gdLst>
              <a:ahLst/>
              <a:cxnLst>
                <a:cxn ang="0">
                  <a:pos x="connsiteX0" y="connsiteY0"/>
                </a:cxn>
                <a:cxn ang="0">
                  <a:pos x="connsiteX1" y="connsiteY1"/>
                </a:cxn>
              </a:cxnLst>
              <a:rect l="l" t="t" r="r" b="b"/>
              <a:pathLst>
                <a:path w="75858" h="24740">
                  <a:moveTo>
                    <a:pt x="76070" y="42"/>
                  </a:moveTo>
                  <a:lnTo>
                    <a:pt x="211" y="42"/>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305" name="Freeform: Shape 304">
              <a:extLst>
                <a:ext uri="{FF2B5EF4-FFF2-40B4-BE49-F238E27FC236}">
                  <a16:creationId xmlns:a16="http://schemas.microsoft.com/office/drawing/2014/main" id="{56FCDB64-41F1-0091-3C3E-2A7E65D477A1}"/>
                </a:ext>
              </a:extLst>
            </p:cNvPr>
            <p:cNvSpPr/>
            <p:nvPr/>
          </p:nvSpPr>
          <p:spPr>
            <a:xfrm>
              <a:off x="8727063" y="3670373"/>
              <a:ext cx="75858" cy="24740"/>
            </a:xfrm>
            <a:custGeom>
              <a:avLst/>
              <a:gdLst>
                <a:gd name="connsiteX0" fmla="*/ 75979 w 75858"/>
                <a:gd name="connsiteY0" fmla="*/ 49 h 24740"/>
                <a:gd name="connsiteX1" fmla="*/ 120 w 75858"/>
                <a:gd name="connsiteY1" fmla="*/ 49 h 24740"/>
              </a:gdLst>
              <a:ahLst/>
              <a:cxnLst>
                <a:cxn ang="0">
                  <a:pos x="connsiteX0" y="connsiteY0"/>
                </a:cxn>
                <a:cxn ang="0">
                  <a:pos x="connsiteX1" y="connsiteY1"/>
                </a:cxn>
              </a:cxnLst>
              <a:rect l="l" t="t" r="r" b="b"/>
              <a:pathLst>
                <a:path w="75858" h="24740">
                  <a:moveTo>
                    <a:pt x="75979" y="49"/>
                  </a:moveTo>
                  <a:lnTo>
                    <a:pt x="120" y="49"/>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306" name="Freeform: Shape 305">
              <a:extLst>
                <a:ext uri="{FF2B5EF4-FFF2-40B4-BE49-F238E27FC236}">
                  <a16:creationId xmlns:a16="http://schemas.microsoft.com/office/drawing/2014/main" id="{8F011D9D-F126-64A3-3FEE-F87B5C170323}"/>
                </a:ext>
              </a:extLst>
            </p:cNvPr>
            <p:cNvSpPr/>
            <p:nvPr/>
          </p:nvSpPr>
          <p:spPr>
            <a:xfrm>
              <a:off x="9301871" y="3660098"/>
              <a:ext cx="75858" cy="24740"/>
            </a:xfrm>
            <a:custGeom>
              <a:avLst/>
              <a:gdLst>
                <a:gd name="connsiteX0" fmla="*/ 76002 w 75858"/>
                <a:gd name="connsiteY0" fmla="*/ 48 h 24740"/>
                <a:gd name="connsiteX1" fmla="*/ 143 w 75858"/>
                <a:gd name="connsiteY1" fmla="*/ 48 h 24740"/>
              </a:gdLst>
              <a:ahLst/>
              <a:cxnLst>
                <a:cxn ang="0">
                  <a:pos x="connsiteX0" y="connsiteY0"/>
                </a:cxn>
                <a:cxn ang="0">
                  <a:pos x="connsiteX1" y="connsiteY1"/>
                </a:cxn>
              </a:cxnLst>
              <a:rect l="l" t="t" r="r" b="b"/>
              <a:pathLst>
                <a:path w="75858" h="24740">
                  <a:moveTo>
                    <a:pt x="76002" y="48"/>
                  </a:moveTo>
                  <a:lnTo>
                    <a:pt x="143" y="48"/>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307" name="Freeform: Shape 306">
              <a:extLst>
                <a:ext uri="{FF2B5EF4-FFF2-40B4-BE49-F238E27FC236}">
                  <a16:creationId xmlns:a16="http://schemas.microsoft.com/office/drawing/2014/main" id="{7C747757-9F10-9A15-8FA0-A8B8C8B76290}"/>
                </a:ext>
              </a:extLst>
            </p:cNvPr>
            <p:cNvSpPr/>
            <p:nvPr/>
          </p:nvSpPr>
          <p:spPr>
            <a:xfrm>
              <a:off x="9876653" y="3639546"/>
              <a:ext cx="75858" cy="24740"/>
            </a:xfrm>
            <a:custGeom>
              <a:avLst/>
              <a:gdLst>
                <a:gd name="connsiteX0" fmla="*/ 76025 w 75858"/>
                <a:gd name="connsiteY0" fmla="*/ 48 h 24740"/>
                <a:gd name="connsiteX1" fmla="*/ 166 w 75858"/>
                <a:gd name="connsiteY1" fmla="*/ 48 h 24740"/>
              </a:gdLst>
              <a:ahLst/>
              <a:cxnLst>
                <a:cxn ang="0">
                  <a:pos x="connsiteX0" y="connsiteY0"/>
                </a:cxn>
                <a:cxn ang="0">
                  <a:pos x="connsiteX1" y="connsiteY1"/>
                </a:cxn>
              </a:cxnLst>
              <a:rect l="l" t="t" r="r" b="b"/>
              <a:pathLst>
                <a:path w="75858" h="24740">
                  <a:moveTo>
                    <a:pt x="76025" y="48"/>
                  </a:moveTo>
                  <a:lnTo>
                    <a:pt x="166" y="48"/>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308" name="Freeform: Shape 307">
              <a:extLst>
                <a:ext uri="{FF2B5EF4-FFF2-40B4-BE49-F238E27FC236}">
                  <a16:creationId xmlns:a16="http://schemas.microsoft.com/office/drawing/2014/main" id="{1A07F4D8-4109-15F7-8C50-2F5CB43EF806}"/>
                </a:ext>
              </a:extLst>
            </p:cNvPr>
            <p:cNvSpPr/>
            <p:nvPr/>
          </p:nvSpPr>
          <p:spPr>
            <a:xfrm>
              <a:off x="10451461" y="3588170"/>
              <a:ext cx="75858" cy="24740"/>
            </a:xfrm>
            <a:custGeom>
              <a:avLst/>
              <a:gdLst>
                <a:gd name="connsiteX0" fmla="*/ 76047 w 75858"/>
                <a:gd name="connsiteY0" fmla="*/ 46 h 24740"/>
                <a:gd name="connsiteX1" fmla="*/ 188 w 75858"/>
                <a:gd name="connsiteY1" fmla="*/ 46 h 24740"/>
              </a:gdLst>
              <a:ahLst/>
              <a:cxnLst>
                <a:cxn ang="0">
                  <a:pos x="connsiteX0" y="connsiteY0"/>
                </a:cxn>
                <a:cxn ang="0">
                  <a:pos x="connsiteX1" y="connsiteY1"/>
                </a:cxn>
              </a:cxnLst>
              <a:rect l="l" t="t" r="r" b="b"/>
              <a:pathLst>
                <a:path w="75858" h="24740">
                  <a:moveTo>
                    <a:pt x="76047" y="46"/>
                  </a:moveTo>
                  <a:lnTo>
                    <a:pt x="188" y="46"/>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309" name="Freeform: Shape 308">
              <a:extLst>
                <a:ext uri="{FF2B5EF4-FFF2-40B4-BE49-F238E27FC236}">
                  <a16:creationId xmlns:a16="http://schemas.microsoft.com/office/drawing/2014/main" id="{B687F60C-224E-4D9B-3799-025B0FCB9166}"/>
                </a:ext>
              </a:extLst>
            </p:cNvPr>
            <p:cNvSpPr/>
            <p:nvPr/>
          </p:nvSpPr>
          <p:spPr>
            <a:xfrm>
              <a:off x="11026268" y="3500831"/>
              <a:ext cx="75858" cy="24740"/>
            </a:xfrm>
            <a:custGeom>
              <a:avLst/>
              <a:gdLst>
                <a:gd name="connsiteX0" fmla="*/ 76070 w 75858"/>
                <a:gd name="connsiteY0" fmla="*/ 42 h 24740"/>
                <a:gd name="connsiteX1" fmla="*/ 211 w 75858"/>
                <a:gd name="connsiteY1" fmla="*/ 42 h 24740"/>
              </a:gdLst>
              <a:ahLst/>
              <a:cxnLst>
                <a:cxn ang="0">
                  <a:pos x="connsiteX0" y="connsiteY0"/>
                </a:cxn>
                <a:cxn ang="0">
                  <a:pos x="connsiteX1" y="connsiteY1"/>
                </a:cxn>
              </a:cxnLst>
              <a:rect l="l" t="t" r="r" b="b"/>
              <a:pathLst>
                <a:path w="75858" h="24740">
                  <a:moveTo>
                    <a:pt x="76070" y="42"/>
                  </a:moveTo>
                  <a:lnTo>
                    <a:pt x="211" y="42"/>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311" name="Freeform: Shape 310">
              <a:extLst>
                <a:ext uri="{FF2B5EF4-FFF2-40B4-BE49-F238E27FC236}">
                  <a16:creationId xmlns:a16="http://schemas.microsoft.com/office/drawing/2014/main" id="{D170A5A6-A5B0-AD7C-4CCE-44F90D5D7A7A}"/>
                </a:ext>
              </a:extLst>
            </p:cNvPr>
            <p:cNvSpPr/>
            <p:nvPr/>
          </p:nvSpPr>
          <p:spPr>
            <a:xfrm>
              <a:off x="8879944" y="3239720"/>
              <a:ext cx="25286" cy="90470"/>
            </a:xfrm>
            <a:custGeom>
              <a:avLst/>
              <a:gdLst>
                <a:gd name="connsiteX0" fmla="*/ 0 w 25286"/>
                <a:gd name="connsiteY0" fmla="*/ 90471 h 90470"/>
                <a:gd name="connsiteX1" fmla="*/ 0 w 25286"/>
                <a:gd name="connsiteY1" fmla="*/ 0 h 90470"/>
              </a:gdLst>
              <a:ahLst/>
              <a:cxnLst>
                <a:cxn ang="0">
                  <a:pos x="connsiteX0" y="connsiteY0"/>
                </a:cxn>
                <a:cxn ang="0">
                  <a:pos x="connsiteX1" y="connsiteY1"/>
                </a:cxn>
              </a:cxnLst>
              <a:rect l="l" t="t" r="r" b="b"/>
              <a:pathLst>
                <a:path w="25286" h="90470">
                  <a:moveTo>
                    <a:pt x="0" y="90471"/>
                  </a:moveTo>
                  <a:lnTo>
                    <a:pt x="0" y="0"/>
                  </a:lnTo>
                </a:path>
              </a:pathLst>
            </a:custGeom>
            <a:noFill/>
            <a:ln w="15240" cap="flat">
              <a:solidFill>
                <a:srgbClr val="000000"/>
              </a:solidFill>
              <a:prstDash val="solid"/>
              <a:round/>
            </a:ln>
          </p:spPr>
          <p:txBody>
            <a:bodyPr rtlCol="0" anchor="ctr"/>
            <a:lstStyle/>
            <a:p>
              <a:endParaRPr lang="zh-CN" altLang="en-US"/>
            </a:p>
          </p:txBody>
        </p:sp>
        <p:sp>
          <p:nvSpPr>
            <p:cNvPr id="312" name="Freeform: Shape 311">
              <a:extLst>
                <a:ext uri="{FF2B5EF4-FFF2-40B4-BE49-F238E27FC236}">
                  <a16:creationId xmlns:a16="http://schemas.microsoft.com/office/drawing/2014/main" id="{D7301F59-6106-CF6E-B877-B5A44D9E1E4F}"/>
                </a:ext>
              </a:extLst>
            </p:cNvPr>
            <p:cNvSpPr/>
            <p:nvPr/>
          </p:nvSpPr>
          <p:spPr>
            <a:xfrm>
              <a:off x="9454752" y="3099632"/>
              <a:ext cx="25286" cy="131406"/>
            </a:xfrm>
            <a:custGeom>
              <a:avLst/>
              <a:gdLst>
                <a:gd name="connsiteX0" fmla="*/ 0 w 25286"/>
                <a:gd name="connsiteY0" fmla="*/ 131407 h 131406"/>
                <a:gd name="connsiteX1" fmla="*/ 0 w 25286"/>
                <a:gd name="connsiteY1" fmla="*/ 0 h 131406"/>
              </a:gdLst>
              <a:ahLst/>
              <a:cxnLst>
                <a:cxn ang="0">
                  <a:pos x="connsiteX0" y="connsiteY0"/>
                </a:cxn>
                <a:cxn ang="0">
                  <a:pos x="connsiteX1" y="connsiteY1"/>
                </a:cxn>
              </a:cxnLst>
              <a:rect l="l" t="t" r="r" b="b"/>
              <a:pathLst>
                <a:path w="25286" h="131406">
                  <a:moveTo>
                    <a:pt x="0" y="131407"/>
                  </a:moveTo>
                  <a:lnTo>
                    <a:pt x="0" y="0"/>
                  </a:lnTo>
                </a:path>
              </a:pathLst>
            </a:custGeom>
            <a:noFill/>
            <a:ln w="15240" cap="flat">
              <a:solidFill>
                <a:srgbClr val="000000"/>
              </a:solidFill>
              <a:prstDash val="solid"/>
              <a:round/>
            </a:ln>
          </p:spPr>
          <p:txBody>
            <a:bodyPr rtlCol="0" anchor="ctr"/>
            <a:lstStyle/>
            <a:p>
              <a:endParaRPr lang="zh-CN" altLang="en-US"/>
            </a:p>
          </p:txBody>
        </p:sp>
        <p:sp>
          <p:nvSpPr>
            <p:cNvPr id="313" name="Freeform: Shape 312">
              <a:extLst>
                <a:ext uri="{FF2B5EF4-FFF2-40B4-BE49-F238E27FC236}">
                  <a16:creationId xmlns:a16="http://schemas.microsoft.com/office/drawing/2014/main" id="{963A8A04-530D-12F6-6540-E32602CB17C2}"/>
                </a:ext>
              </a:extLst>
            </p:cNvPr>
            <p:cNvSpPr/>
            <p:nvPr/>
          </p:nvSpPr>
          <p:spPr>
            <a:xfrm>
              <a:off x="10029559" y="3033145"/>
              <a:ext cx="25286" cy="113066"/>
            </a:xfrm>
            <a:custGeom>
              <a:avLst/>
              <a:gdLst>
                <a:gd name="connsiteX0" fmla="*/ 0 w 25286"/>
                <a:gd name="connsiteY0" fmla="*/ 113066 h 113066"/>
                <a:gd name="connsiteX1" fmla="*/ 0 w 25286"/>
                <a:gd name="connsiteY1" fmla="*/ 0 h 113066"/>
              </a:gdLst>
              <a:ahLst/>
              <a:cxnLst>
                <a:cxn ang="0">
                  <a:pos x="connsiteX0" y="connsiteY0"/>
                </a:cxn>
                <a:cxn ang="0">
                  <a:pos x="connsiteX1" y="connsiteY1"/>
                </a:cxn>
              </a:cxnLst>
              <a:rect l="l" t="t" r="r" b="b"/>
              <a:pathLst>
                <a:path w="25286" h="113066">
                  <a:moveTo>
                    <a:pt x="0" y="113066"/>
                  </a:moveTo>
                  <a:lnTo>
                    <a:pt x="0" y="0"/>
                  </a:lnTo>
                </a:path>
              </a:pathLst>
            </a:custGeom>
            <a:noFill/>
            <a:ln w="15240" cap="flat">
              <a:solidFill>
                <a:srgbClr val="000000"/>
              </a:solidFill>
              <a:prstDash val="solid"/>
              <a:round/>
            </a:ln>
          </p:spPr>
          <p:txBody>
            <a:bodyPr rtlCol="0" anchor="ctr"/>
            <a:lstStyle/>
            <a:p>
              <a:endParaRPr lang="zh-CN" altLang="en-US"/>
            </a:p>
          </p:txBody>
        </p:sp>
        <p:sp>
          <p:nvSpPr>
            <p:cNvPr id="314" name="Freeform: Shape 313">
              <a:extLst>
                <a:ext uri="{FF2B5EF4-FFF2-40B4-BE49-F238E27FC236}">
                  <a16:creationId xmlns:a16="http://schemas.microsoft.com/office/drawing/2014/main" id="{A166CC66-0362-0681-4D76-AE400F00A7D4}"/>
                </a:ext>
              </a:extLst>
            </p:cNvPr>
            <p:cNvSpPr/>
            <p:nvPr/>
          </p:nvSpPr>
          <p:spPr>
            <a:xfrm>
              <a:off x="10604367" y="2937966"/>
              <a:ext cx="25286" cy="127574"/>
            </a:xfrm>
            <a:custGeom>
              <a:avLst/>
              <a:gdLst>
                <a:gd name="connsiteX0" fmla="*/ 0 w 25286"/>
                <a:gd name="connsiteY0" fmla="*/ 127574 h 127574"/>
                <a:gd name="connsiteX1" fmla="*/ 0 w 25286"/>
                <a:gd name="connsiteY1" fmla="*/ 0 h 127574"/>
              </a:gdLst>
              <a:ahLst/>
              <a:cxnLst>
                <a:cxn ang="0">
                  <a:pos x="connsiteX0" y="connsiteY0"/>
                </a:cxn>
                <a:cxn ang="0">
                  <a:pos x="connsiteX1" y="connsiteY1"/>
                </a:cxn>
              </a:cxnLst>
              <a:rect l="l" t="t" r="r" b="b"/>
              <a:pathLst>
                <a:path w="25286" h="127574">
                  <a:moveTo>
                    <a:pt x="0" y="127574"/>
                  </a:moveTo>
                  <a:lnTo>
                    <a:pt x="0" y="0"/>
                  </a:lnTo>
                </a:path>
              </a:pathLst>
            </a:custGeom>
            <a:noFill/>
            <a:ln w="15240" cap="flat">
              <a:solidFill>
                <a:srgbClr val="000000"/>
              </a:solidFill>
              <a:prstDash val="solid"/>
              <a:round/>
            </a:ln>
          </p:spPr>
          <p:txBody>
            <a:bodyPr rtlCol="0" anchor="ctr"/>
            <a:lstStyle/>
            <a:p>
              <a:endParaRPr lang="zh-CN" altLang="en-US"/>
            </a:p>
          </p:txBody>
        </p:sp>
        <p:sp>
          <p:nvSpPr>
            <p:cNvPr id="315" name="Freeform: Shape 314">
              <a:extLst>
                <a:ext uri="{FF2B5EF4-FFF2-40B4-BE49-F238E27FC236}">
                  <a16:creationId xmlns:a16="http://schemas.microsoft.com/office/drawing/2014/main" id="{7CF3AA2B-992C-F6D3-6A45-4BB9D53FA5D5}"/>
                </a:ext>
              </a:extLst>
            </p:cNvPr>
            <p:cNvSpPr/>
            <p:nvPr/>
          </p:nvSpPr>
          <p:spPr>
            <a:xfrm>
              <a:off x="11179149" y="3090186"/>
              <a:ext cx="25286" cy="115535"/>
            </a:xfrm>
            <a:custGeom>
              <a:avLst/>
              <a:gdLst>
                <a:gd name="connsiteX0" fmla="*/ 0 w 25286"/>
                <a:gd name="connsiteY0" fmla="*/ 115535 h 115535"/>
                <a:gd name="connsiteX1" fmla="*/ 0 w 25286"/>
                <a:gd name="connsiteY1" fmla="*/ 0 h 115535"/>
              </a:gdLst>
              <a:ahLst/>
              <a:cxnLst>
                <a:cxn ang="0">
                  <a:pos x="connsiteX0" y="connsiteY0"/>
                </a:cxn>
                <a:cxn ang="0">
                  <a:pos x="connsiteX1" y="connsiteY1"/>
                </a:cxn>
              </a:cxnLst>
              <a:rect l="l" t="t" r="r" b="b"/>
              <a:pathLst>
                <a:path w="25286" h="115535">
                  <a:moveTo>
                    <a:pt x="0" y="115535"/>
                  </a:moveTo>
                  <a:lnTo>
                    <a:pt x="0" y="0"/>
                  </a:lnTo>
                </a:path>
              </a:pathLst>
            </a:custGeom>
            <a:noFill/>
            <a:ln w="15240" cap="flat">
              <a:solidFill>
                <a:srgbClr val="000000"/>
              </a:solidFill>
              <a:prstDash val="solid"/>
              <a:round/>
            </a:ln>
          </p:spPr>
          <p:txBody>
            <a:bodyPr rtlCol="0" anchor="ctr"/>
            <a:lstStyle/>
            <a:p>
              <a:endParaRPr lang="zh-CN" altLang="en-US"/>
            </a:p>
          </p:txBody>
        </p:sp>
        <p:sp>
          <p:nvSpPr>
            <p:cNvPr id="317" name="Freeform: Shape 316">
              <a:extLst>
                <a:ext uri="{FF2B5EF4-FFF2-40B4-BE49-F238E27FC236}">
                  <a16:creationId xmlns:a16="http://schemas.microsoft.com/office/drawing/2014/main" id="{E9A8A162-F1F9-DAF5-A627-15C3E9D24CF7}"/>
                </a:ext>
              </a:extLst>
            </p:cNvPr>
            <p:cNvSpPr/>
            <p:nvPr/>
          </p:nvSpPr>
          <p:spPr>
            <a:xfrm>
              <a:off x="8842014" y="3330191"/>
              <a:ext cx="75858" cy="24740"/>
            </a:xfrm>
            <a:custGeom>
              <a:avLst/>
              <a:gdLst>
                <a:gd name="connsiteX0" fmla="*/ 75984 w 75858"/>
                <a:gd name="connsiteY0" fmla="*/ 35 h 24740"/>
                <a:gd name="connsiteX1" fmla="*/ 125 w 75858"/>
                <a:gd name="connsiteY1" fmla="*/ 35 h 24740"/>
              </a:gdLst>
              <a:ahLst/>
              <a:cxnLst>
                <a:cxn ang="0">
                  <a:pos x="connsiteX0" y="connsiteY0"/>
                </a:cxn>
                <a:cxn ang="0">
                  <a:pos x="connsiteX1" y="connsiteY1"/>
                </a:cxn>
              </a:cxnLst>
              <a:rect l="l" t="t" r="r" b="b"/>
              <a:pathLst>
                <a:path w="75858" h="24740">
                  <a:moveTo>
                    <a:pt x="75984" y="35"/>
                  </a:moveTo>
                  <a:lnTo>
                    <a:pt x="125" y="35"/>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318" name="Freeform: Shape 317">
              <a:extLst>
                <a:ext uri="{FF2B5EF4-FFF2-40B4-BE49-F238E27FC236}">
                  <a16:creationId xmlns:a16="http://schemas.microsoft.com/office/drawing/2014/main" id="{7E7E41FC-A382-6DDE-8AA7-452AC33AE385}"/>
                </a:ext>
              </a:extLst>
            </p:cNvPr>
            <p:cNvSpPr/>
            <p:nvPr/>
          </p:nvSpPr>
          <p:spPr>
            <a:xfrm>
              <a:off x="9416822" y="3231039"/>
              <a:ext cx="75858" cy="24740"/>
            </a:xfrm>
            <a:custGeom>
              <a:avLst/>
              <a:gdLst>
                <a:gd name="connsiteX0" fmla="*/ 76006 w 75858"/>
                <a:gd name="connsiteY0" fmla="*/ 31 h 24740"/>
                <a:gd name="connsiteX1" fmla="*/ 148 w 75858"/>
                <a:gd name="connsiteY1" fmla="*/ 31 h 24740"/>
              </a:gdLst>
              <a:ahLst/>
              <a:cxnLst>
                <a:cxn ang="0">
                  <a:pos x="connsiteX0" y="connsiteY0"/>
                </a:cxn>
                <a:cxn ang="0">
                  <a:pos x="connsiteX1" y="connsiteY1"/>
                </a:cxn>
              </a:cxnLst>
              <a:rect l="l" t="t" r="r" b="b"/>
              <a:pathLst>
                <a:path w="75858" h="24740">
                  <a:moveTo>
                    <a:pt x="76006" y="31"/>
                  </a:moveTo>
                  <a:lnTo>
                    <a:pt x="148" y="31"/>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319" name="Freeform: Shape 318">
              <a:extLst>
                <a:ext uri="{FF2B5EF4-FFF2-40B4-BE49-F238E27FC236}">
                  <a16:creationId xmlns:a16="http://schemas.microsoft.com/office/drawing/2014/main" id="{4DF8FA67-AACC-F6D5-65AF-AB7A7D356EDC}"/>
                </a:ext>
              </a:extLst>
            </p:cNvPr>
            <p:cNvSpPr/>
            <p:nvPr/>
          </p:nvSpPr>
          <p:spPr>
            <a:xfrm>
              <a:off x="9991630" y="3146211"/>
              <a:ext cx="75858" cy="24740"/>
            </a:xfrm>
            <a:custGeom>
              <a:avLst/>
              <a:gdLst>
                <a:gd name="connsiteX0" fmla="*/ 76029 w 75858"/>
                <a:gd name="connsiteY0" fmla="*/ 28 h 24740"/>
                <a:gd name="connsiteX1" fmla="*/ 170 w 75858"/>
                <a:gd name="connsiteY1" fmla="*/ 28 h 24740"/>
              </a:gdLst>
              <a:ahLst/>
              <a:cxnLst>
                <a:cxn ang="0">
                  <a:pos x="connsiteX0" y="connsiteY0"/>
                </a:cxn>
                <a:cxn ang="0">
                  <a:pos x="connsiteX1" y="connsiteY1"/>
                </a:cxn>
              </a:cxnLst>
              <a:rect l="l" t="t" r="r" b="b"/>
              <a:pathLst>
                <a:path w="75858" h="24740">
                  <a:moveTo>
                    <a:pt x="76029" y="28"/>
                  </a:moveTo>
                  <a:lnTo>
                    <a:pt x="170" y="28"/>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320" name="Freeform: Shape 319">
              <a:extLst>
                <a:ext uri="{FF2B5EF4-FFF2-40B4-BE49-F238E27FC236}">
                  <a16:creationId xmlns:a16="http://schemas.microsoft.com/office/drawing/2014/main" id="{93366241-1A63-9E4A-B270-940EF5E05909}"/>
                </a:ext>
              </a:extLst>
            </p:cNvPr>
            <p:cNvSpPr/>
            <p:nvPr/>
          </p:nvSpPr>
          <p:spPr>
            <a:xfrm>
              <a:off x="10566437" y="3065540"/>
              <a:ext cx="75858" cy="24740"/>
            </a:xfrm>
            <a:custGeom>
              <a:avLst/>
              <a:gdLst>
                <a:gd name="connsiteX0" fmla="*/ 76052 w 75858"/>
                <a:gd name="connsiteY0" fmla="*/ 24 h 24740"/>
                <a:gd name="connsiteX1" fmla="*/ 193 w 75858"/>
                <a:gd name="connsiteY1" fmla="*/ 24 h 24740"/>
              </a:gdLst>
              <a:ahLst/>
              <a:cxnLst>
                <a:cxn ang="0">
                  <a:pos x="connsiteX0" y="connsiteY0"/>
                </a:cxn>
                <a:cxn ang="0">
                  <a:pos x="connsiteX1" y="connsiteY1"/>
                </a:cxn>
              </a:cxnLst>
              <a:rect l="l" t="t" r="r" b="b"/>
              <a:pathLst>
                <a:path w="75858" h="24740">
                  <a:moveTo>
                    <a:pt x="76052" y="24"/>
                  </a:moveTo>
                  <a:lnTo>
                    <a:pt x="193" y="24"/>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321" name="Freeform: Shape 320">
              <a:extLst>
                <a:ext uri="{FF2B5EF4-FFF2-40B4-BE49-F238E27FC236}">
                  <a16:creationId xmlns:a16="http://schemas.microsoft.com/office/drawing/2014/main" id="{F6A208CA-8EAF-10A2-957D-E297AE04B090}"/>
                </a:ext>
              </a:extLst>
            </p:cNvPr>
            <p:cNvSpPr/>
            <p:nvPr/>
          </p:nvSpPr>
          <p:spPr>
            <a:xfrm>
              <a:off x="11141220" y="3205722"/>
              <a:ext cx="75858" cy="24740"/>
            </a:xfrm>
            <a:custGeom>
              <a:avLst/>
              <a:gdLst>
                <a:gd name="connsiteX0" fmla="*/ 76075 w 75858"/>
                <a:gd name="connsiteY0" fmla="*/ 30 h 24740"/>
                <a:gd name="connsiteX1" fmla="*/ 216 w 75858"/>
                <a:gd name="connsiteY1" fmla="*/ 30 h 24740"/>
              </a:gdLst>
              <a:ahLst/>
              <a:cxnLst>
                <a:cxn ang="0">
                  <a:pos x="connsiteX0" y="connsiteY0"/>
                </a:cxn>
                <a:cxn ang="0">
                  <a:pos x="connsiteX1" y="connsiteY1"/>
                </a:cxn>
              </a:cxnLst>
              <a:rect l="l" t="t" r="r" b="b"/>
              <a:pathLst>
                <a:path w="75858" h="24740">
                  <a:moveTo>
                    <a:pt x="76075" y="30"/>
                  </a:moveTo>
                  <a:lnTo>
                    <a:pt x="216" y="30"/>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323" name="Freeform: Shape 322">
              <a:extLst>
                <a:ext uri="{FF2B5EF4-FFF2-40B4-BE49-F238E27FC236}">
                  <a16:creationId xmlns:a16="http://schemas.microsoft.com/office/drawing/2014/main" id="{DEDD7A7D-113E-F3B4-1D1B-AC2EB83F357D}"/>
                </a:ext>
              </a:extLst>
            </p:cNvPr>
            <p:cNvSpPr/>
            <p:nvPr/>
          </p:nvSpPr>
          <p:spPr>
            <a:xfrm>
              <a:off x="8842014" y="3239720"/>
              <a:ext cx="75858" cy="24740"/>
            </a:xfrm>
            <a:custGeom>
              <a:avLst/>
              <a:gdLst>
                <a:gd name="connsiteX0" fmla="*/ 75984 w 75858"/>
                <a:gd name="connsiteY0" fmla="*/ 31 h 24740"/>
                <a:gd name="connsiteX1" fmla="*/ 125 w 75858"/>
                <a:gd name="connsiteY1" fmla="*/ 31 h 24740"/>
              </a:gdLst>
              <a:ahLst/>
              <a:cxnLst>
                <a:cxn ang="0">
                  <a:pos x="connsiteX0" y="connsiteY0"/>
                </a:cxn>
                <a:cxn ang="0">
                  <a:pos x="connsiteX1" y="connsiteY1"/>
                </a:cxn>
              </a:cxnLst>
              <a:rect l="l" t="t" r="r" b="b"/>
              <a:pathLst>
                <a:path w="75858" h="24740">
                  <a:moveTo>
                    <a:pt x="75984" y="31"/>
                  </a:moveTo>
                  <a:lnTo>
                    <a:pt x="125" y="31"/>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324" name="Freeform: Shape 323">
              <a:extLst>
                <a:ext uri="{FF2B5EF4-FFF2-40B4-BE49-F238E27FC236}">
                  <a16:creationId xmlns:a16="http://schemas.microsoft.com/office/drawing/2014/main" id="{0A30D55F-D5B8-C7EB-27C6-1A57150E4EA3}"/>
                </a:ext>
              </a:extLst>
            </p:cNvPr>
            <p:cNvSpPr/>
            <p:nvPr/>
          </p:nvSpPr>
          <p:spPr>
            <a:xfrm>
              <a:off x="9416822" y="3099632"/>
              <a:ext cx="75858" cy="24740"/>
            </a:xfrm>
            <a:custGeom>
              <a:avLst/>
              <a:gdLst>
                <a:gd name="connsiteX0" fmla="*/ 76006 w 75858"/>
                <a:gd name="connsiteY0" fmla="*/ 26 h 24740"/>
                <a:gd name="connsiteX1" fmla="*/ 148 w 75858"/>
                <a:gd name="connsiteY1" fmla="*/ 26 h 24740"/>
              </a:gdLst>
              <a:ahLst/>
              <a:cxnLst>
                <a:cxn ang="0">
                  <a:pos x="connsiteX0" y="connsiteY0"/>
                </a:cxn>
                <a:cxn ang="0">
                  <a:pos x="connsiteX1" y="connsiteY1"/>
                </a:cxn>
              </a:cxnLst>
              <a:rect l="l" t="t" r="r" b="b"/>
              <a:pathLst>
                <a:path w="75858" h="24740">
                  <a:moveTo>
                    <a:pt x="76006" y="26"/>
                  </a:moveTo>
                  <a:lnTo>
                    <a:pt x="148" y="26"/>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325" name="Freeform: Shape 324">
              <a:extLst>
                <a:ext uri="{FF2B5EF4-FFF2-40B4-BE49-F238E27FC236}">
                  <a16:creationId xmlns:a16="http://schemas.microsoft.com/office/drawing/2014/main" id="{93D71438-A796-5C2A-9286-15F06D8130E0}"/>
                </a:ext>
              </a:extLst>
            </p:cNvPr>
            <p:cNvSpPr/>
            <p:nvPr/>
          </p:nvSpPr>
          <p:spPr>
            <a:xfrm>
              <a:off x="9991630" y="3033145"/>
              <a:ext cx="75858" cy="24740"/>
            </a:xfrm>
            <a:custGeom>
              <a:avLst/>
              <a:gdLst>
                <a:gd name="connsiteX0" fmla="*/ 76029 w 75858"/>
                <a:gd name="connsiteY0" fmla="*/ 23 h 24740"/>
                <a:gd name="connsiteX1" fmla="*/ 170 w 75858"/>
                <a:gd name="connsiteY1" fmla="*/ 23 h 24740"/>
              </a:gdLst>
              <a:ahLst/>
              <a:cxnLst>
                <a:cxn ang="0">
                  <a:pos x="connsiteX0" y="connsiteY0"/>
                </a:cxn>
                <a:cxn ang="0">
                  <a:pos x="connsiteX1" y="connsiteY1"/>
                </a:cxn>
              </a:cxnLst>
              <a:rect l="l" t="t" r="r" b="b"/>
              <a:pathLst>
                <a:path w="75858" h="24740">
                  <a:moveTo>
                    <a:pt x="76029" y="23"/>
                  </a:moveTo>
                  <a:lnTo>
                    <a:pt x="170" y="23"/>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326" name="Freeform: Shape 325">
              <a:extLst>
                <a:ext uri="{FF2B5EF4-FFF2-40B4-BE49-F238E27FC236}">
                  <a16:creationId xmlns:a16="http://schemas.microsoft.com/office/drawing/2014/main" id="{A43C848B-3DBF-D8ED-CD4C-23C1DA9E48DC}"/>
                </a:ext>
              </a:extLst>
            </p:cNvPr>
            <p:cNvSpPr/>
            <p:nvPr/>
          </p:nvSpPr>
          <p:spPr>
            <a:xfrm>
              <a:off x="10566437" y="2937966"/>
              <a:ext cx="75858" cy="24740"/>
            </a:xfrm>
            <a:custGeom>
              <a:avLst/>
              <a:gdLst>
                <a:gd name="connsiteX0" fmla="*/ 76052 w 75858"/>
                <a:gd name="connsiteY0" fmla="*/ 19 h 24740"/>
                <a:gd name="connsiteX1" fmla="*/ 193 w 75858"/>
                <a:gd name="connsiteY1" fmla="*/ 19 h 24740"/>
              </a:gdLst>
              <a:ahLst/>
              <a:cxnLst>
                <a:cxn ang="0">
                  <a:pos x="connsiteX0" y="connsiteY0"/>
                </a:cxn>
                <a:cxn ang="0">
                  <a:pos x="connsiteX1" y="connsiteY1"/>
                </a:cxn>
              </a:cxnLst>
              <a:rect l="l" t="t" r="r" b="b"/>
              <a:pathLst>
                <a:path w="75858" h="24740">
                  <a:moveTo>
                    <a:pt x="76052" y="19"/>
                  </a:moveTo>
                  <a:lnTo>
                    <a:pt x="193" y="19"/>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327" name="Freeform: Shape 326">
              <a:extLst>
                <a:ext uri="{FF2B5EF4-FFF2-40B4-BE49-F238E27FC236}">
                  <a16:creationId xmlns:a16="http://schemas.microsoft.com/office/drawing/2014/main" id="{F3F860E6-C80B-E405-107E-B61ABBA306B9}"/>
                </a:ext>
              </a:extLst>
            </p:cNvPr>
            <p:cNvSpPr/>
            <p:nvPr/>
          </p:nvSpPr>
          <p:spPr>
            <a:xfrm>
              <a:off x="11141220" y="3090186"/>
              <a:ext cx="75858" cy="24740"/>
            </a:xfrm>
            <a:custGeom>
              <a:avLst/>
              <a:gdLst>
                <a:gd name="connsiteX0" fmla="*/ 76075 w 75858"/>
                <a:gd name="connsiteY0" fmla="*/ 25 h 24740"/>
                <a:gd name="connsiteX1" fmla="*/ 216 w 75858"/>
                <a:gd name="connsiteY1" fmla="*/ 25 h 24740"/>
              </a:gdLst>
              <a:ahLst/>
              <a:cxnLst>
                <a:cxn ang="0">
                  <a:pos x="connsiteX0" y="connsiteY0"/>
                </a:cxn>
                <a:cxn ang="0">
                  <a:pos x="connsiteX1" y="connsiteY1"/>
                </a:cxn>
              </a:cxnLst>
              <a:rect l="l" t="t" r="r" b="b"/>
              <a:pathLst>
                <a:path w="75858" h="24740">
                  <a:moveTo>
                    <a:pt x="76075" y="25"/>
                  </a:moveTo>
                  <a:lnTo>
                    <a:pt x="216" y="25"/>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329" name="Freeform: Shape 328">
              <a:extLst>
                <a:ext uri="{FF2B5EF4-FFF2-40B4-BE49-F238E27FC236}">
                  <a16:creationId xmlns:a16="http://schemas.microsoft.com/office/drawing/2014/main" id="{D5627A64-A391-6574-08D4-280C6226819A}"/>
                </a:ext>
              </a:extLst>
            </p:cNvPr>
            <p:cNvSpPr/>
            <p:nvPr/>
          </p:nvSpPr>
          <p:spPr>
            <a:xfrm>
              <a:off x="8994920" y="3252197"/>
              <a:ext cx="25286" cy="24621"/>
            </a:xfrm>
            <a:custGeom>
              <a:avLst/>
              <a:gdLst>
                <a:gd name="connsiteX0" fmla="*/ 0 w 25286"/>
                <a:gd name="connsiteY0" fmla="*/ 24622 h 24621"/>
                <a:gd name="connsiteX1" fmla="*/ 0 w 25286"/>
                <a:gd name="connsiteY1" fmla="*/ 0 h 24621"/>
              </a:gdLst>
              <a:ahLst/>
              <a:cxnLst>
                <a:cxn ang="0">
                  <a:pos x="connsiteX0" y="connsiteY0"/>
                </a:cxn>
                <a:cxn ang="0">
                  <a:pos x="connsiteX1" y="connsiteY1"/>
                </a:cxn>
              </a:cxnLst>
              <a:rect l="l" t="t" r="r" b="b"/>
              <a:pathLst>
                <a:path w="25286" h="24621">
                  <a:moveTo>
                    <a:pt x="0" y="24622"/>
                  </a:moveTo>
                  <a:lnTo>
                    <a:pt x="0" y="0"/>
                  </a:lnTo>
                </a:path>
              </a:pathLst>
            </a:custGeom>
            <a:noFill/>
            <a:ln w="15240" cap="flat">
              <a:solidFill>
                <a:srgbClr val="000000"/>
              </a:solidFill>
              <a:prstDash val="solid"/>
              <a:round/>
            </a:ln>
          </p:spPr>
          <p:txBody>
            <a:bodyPr rtlCol="0" anchor="ctr"/>
            <a:lstStyle/>
            <a:p>
              <a:endParaRPr lang="zh-CN" altLang="en-US"/>
            </a:p>
          </p:txBody>
        </p:sp>
        <p:sp>
          <p:nvSpPr>
            <p:cNvPr id="330" name="Freeform: Shape 329">
              <a:extLst>
                <a:ext uri="{FF2B5EF4-FFF2-40B4-BE49-F238E27FC236}">
                  <a16:creationId xmlns:a16="http://schemas.microsoft.com/office/drawing/2014/main" id="{A0AC375B-B0BB-8341-27D2-C22D3D3C07F8}"/>
                </a:ext>
              </a:extLst>
            </p:cNvPr>
            <p:cNvSpPr/>
            <p:nvPr/>
          </p:nvSpPr>
          <p:spPr>
            <a:xfrm>
              <a:off x="9569703" y="3045589"/>
              <a:ext cx="25286" cy="12521"/>
            </a:xfrm>
            <a:custGeom>
              <a:avLst/>
              <a:gdLst>
                <a:gd name="connsiteX0" fmla="*/ 0 w 25286"/>
                <a:gd name="connsiteY0" fmla="*/ 12521 h 12521"/>
                <a:gd name="connsiteX1" fmla="*/ 0 w 25286"/>
                <a:gd name="connsiteY1" fmla="*/ 0 h 12521"/>
              </a:gdLst>
              <a:ahLst/>
              <a:cxnLst>
                <a:cxn ang="0">
                  <a:pos x="connsiteX0" y="connsiteY0"/>
                </a:cxn>
                <a:cxn ang="0">
                  <a:pos x="connsiteX1" y="connsiteY1"/>
                </a:cxn>
              </a:cxnLst>
              <a:rect l="l" t="t" r="r" b="b"/>
              <a:pathLst>
                <a:path w="25286" h="12521">
                  <a:moveTo>
                    <a:pt x="0" y="12521"/>
                  </a:moveTo>
                  <a:lnTo>
                    <a:pt x="0" y="0"/>
                  </a:lnTo>
                </a:path>
              </a:pathLst>
            </a:custGeom>
            <a:noFill/>
            <a:ln w="15240" cap="flat">
              <a:solidFill>
                <a:srgbClr val="000000"/>
              </a:solidFill>
              <a:prstDash val="solid"/>
              <a:round/>
            </a:ln>
          </p:spPr>
          <p:txBody>
            <a:bodyPr rtlCol="0" anchor="ctr"/>
            <a:lstStyle/>
            <a:p>
              <a:endParaRPr lang="zh-CN" altLang="en-US"/>
            </a:p>
          </p:txBody>
        </p:sp>
        <p:sp>
          <p:nvSpPr>
            <p:cNvPr id="331" name="Freeform: Shape 330">
              <a:extLst>
                <a:ext uri="{FF2B5EF4-FFF2-40B4-BE49-F238E27FC236}">
                  <a16:creationId xmlns:a16="http://schemas.microsoft.com/office/drawing/2014/main" id="{AE1AF40B-9E90-1553-D8C1-3137F7131370}"/>
                </a:ext>
              </a:extLst>
            </p:cNvPr>
            <p:cNvSpPr/>
            <p:nvPr/>
          </p:nvSpPr>
          <p:spPr>
            <a:xfrm>
              <a:off x="10144511" y="2729710"/>
              <a:ext cx="25286" cy="49245"/>
            </a:xfrm>
            <a:custGeom>
              <a:avLst/>
              <a:gdLst>
                <a:gd name="connsiteX0" fmla="*/ 0 w 25286"/>
                <a:gd name="connsiteY0" fmla="*/ 49246 h 49245"/>
                <a:gd name="connsiteX1" fmla="*/ 0 w 25286"/>
                <a:gd name="connsiteY1" fmla="*/ 0 h 49245"/>
              </a:gdLst>
              <a:ahLst/>
              <a:cxnLst>
                <a:cxn ang="0">
                  <a:pos x="connsiteX0" y="connsiteY0"/>
                </a:cxn>
                <a:cxn ang="0">
                  <a:pos x="connsiteX1" y="connsiteY1"/>
                </a:cxn>
              </a:cxnLst>
              <a:rect l="l" t="t" r="r" b="b"/>
              <a:pathLst>
                <a:path w="25286" h="49245">
                  <a:moveTo>
                    <a:pt x="0" y="49246"/>
                  </a:moveTo>
                  <a:lnTo>
                    <a:pt x="0" y="0"/>
                  </a:lnTo>
                </a:path>
              </a:pathLst>
            </a:custGeom>
            <a:noFill/>
            <a:ln w="15240" cap="flat">
              <a:solidFill>
                <a:srgbClr val="000000"/>
              </a:solidFill>
              <a:prstDash val="solid"/>
              <a:round/>
            </a:ln>
          </p:spPr>
          <p:txBody>
            <a:bodyPr rtlCol="0" anchor="ctr"/>
            <a:lstStyle/>
            <a:p>
              <a:endParaRPr lang="zh-CN" altLang="en-US"/>
            </a:p>
          </p:txBody>
        </p:sp>
        <p:sp>
          <p:nvSpPr>
            <p:cNvPr id="332" name="Freeform: Shape 331">
              <a:extLst>
                <a:ext uri="{FF2B5EF4-FFF2-40B4-BE49-F238E27FC236}">
                  <a16:creationId xmlns:a16="http://schemas.microsoft.com/office/drawing/2014/main" id="{2EC95631-694A-0CC5-609E-19A2878E3DF2}"/>
                </a:ext>
              </a:extLst>
            </p:cNvPr>
            <p:cNvSpPr/>
            <p:nvPr/>
          </p:nvSpPr>
          <p:spPr>
            <a:xfrm>
              <a:off x="10719318" y="2673521"/>
              <a:ext cx="25286" cy="24622"/>
            </a:xfrm>
            <a:custGeom>
              <a:avLst/>
              <a:gdLst>
                <a:gd name="connsiteX0" fmla="*/ 0 w 25286"/>
                <a:gd name="connsiteY0" fmla="*/ 24622 h 24622"/>
                <a:gd name="connsiteX1" fmla="*/ 0 w 25286"/>
                <a:gd name="connsiteY1" fmla="*/ 0 h 24622"/>
              </a:gdLst>
              <a:ahLst/>
              <a:cxnLst>
                <a:cxn ang="0">
                  <a:pos x="connsiteX0" y="connsiteY0"/>
                </a:cxn>
                <a:cxn ang="0">
                  <a:pos x="connsiteX1" y="connsiteY1"/>
                </a:cxn>
              </a:cxnLst>
              <a:rect l="l" t="t" r="r" b="b"/>
              <a:pathLst>
                <a:path w="25286" h="24622">
                  <a:moveTo>
                    <a:pt x="0" y="24622"/>
                  </a:moveTo>
                  <a:lnTo>
                    <a:pt x="0" y="0"/>
                  </a:lnTo>
                </a:path>
              </a:pathLst>
            </a:custGeom>
            <a:noFill/>
            <a:ln w="15240" cap="flat">
              <a:solidFill>
                <a:srgbClr val="000000"/>
              </a:solidFill>
              <a:prstDash val="solid"/>
              <a:round/>
            </a:ln>
          </p:spPr>
          <p:txBody>
            <a:bodyPr rtlCol="0" anchor="ctr"/>
            <a:lstStyle/>
            <a:p>
              <a:endParaRPr lang="zh-CN" altLang="en-US"/>
            </a:p>
          </p:txBody>
        </p:sp>
        <p:sp>
          <p:nvSpPr>
            <p:cNvPr id="333" name="Freeform: Shape 332">
              <a:extLst>
                <a:ext uri="{FF2B5EF4-FFF2-40B4-BE49-F238E27FC236}">
                  <a16:creationId xmlns:a16="http://schemas.microsoft.com/office/drawing/2014/main" id="{F0EB780D-822C-12F0-C0FC-3BF8BF097C2A}"/>
                </a:ext>
              </a:extLst>
            </p:cNvPr>
            <p:cNvSpPr/>
            <p:nvPr/>
          </p:nvSpPr>
          <p:spPr>
            <a:xfrm>
              <a:off x="11294126" y="2655257"/>
              <a:ext cx="25286" cy="16165"/>
            </a:xfrm>
            <a:custGeom>
              <a:avLst/>
              <a:gdLst>
                <a:gd name="connsiteX0" fmla="*/ 0 w 25286"/>
                <a:gd name="connsiteY0" fmla="*/ 16165 h 16165"/>
                <a:gd name="connsiteX1" fmla="*/ 0 w 25286"/>
                <a:gd name="connsiteY1" fmla="*/ 0 h 16165"/>
              </a:gdLst>
              <a:ahLst/>
              <a:cxnLst>
                <a:cxn ang="0">
                  <a:pos x="connsiteX0" y="connsiteY0"/>
                </a:cxn>
                <a:cxn ang="0">
                  <a:pos x="connsiteX1" y="connsiteY1"/>
                </a:cxn>
              </a:cxnLst>
              <a:rect l="l" t="t" r="r" b="b"/>
              <a:pathLst>
                <a:path w="25286" h="16165">
                  <a:moveTo>
                    <a:pt x="0" y="16165"/>
                  </a:moveTo>
                  <a:lnTo>
                    <a:pt x="0" y="0"/>
                  </a:lnTo>
                </a:path>
              </a:pathLst>
            </a:custGeom>
            <a:noFill/>
            <a:ln w="15240" cap="flat">
              <a:solidFill>
                <a:srgbClr val="000000"/>
              </a:solidFill>
              <a:prstDash val="solid"/>
              <a:round/>
            </a:ln>
          </p:spPr>
          <p:txBody>
            <a:bodyPr rtlCol="0" anchor="ctr"/>
            <a:lstStyle/>
            <a:p>
              <a:endParaRPr lang="zh-CN" altLang="en-US"/>
            </a:p>
          </p:txBody>
        </p:sp>
        <p:sp>
          <p:nvSpPr>
            <p:cNvPr id="335" name="Freeform: Shape 334">
              <a:extLst>
                <a:ext uri="{FF2B5EF4-FFF2-40B4-BE49-F238E27FC236}">
                  <a16:creationId xmlns:a16="http://schemas.microsoft.com/office/drawing/2014/main" id="{F3206941-BDA4-60AB-DD81-739CD426A5A2}"/>
                </a:ext>
              </a:extLst>
            </p:cNvPr>
            <p:cNvSpPr/>
            <p:nvPr/>
          </p:nvSpPr>
          <p:spPr>
            <a:xfrm>
              <a:off x="8956991" y="3276818"/>
              <a:ext cx="75858" cy="24740"/>
            </a:xfrm>
            <a:custGeom>
              <a:avLst/>
              <a:gdLst>
                <a:gd name="connsiteX0" fmla="*/ 75988 w 75858"/>
                <a:gd name="connsiteY0" fmla="*/ 33 h 24740"/>
                <a:gd name="connsiteX1" fmla="*/ 129 w 75858"/>
                <a:gd name="connsiteY1" fmla="*/ 33 h 24740"/>
              </a:gdLst>
              <a:ahLst/>
              <a:cxnLst>
                <a:cxn ang="0">
                  <a:pos x="connsiteX0" y="connsiteY0"/>
                </a:cxn>
                <a:cxn ang="0">
                  <a:pos x="connsiteX1" y="connsiteY1"/>
                </a:cxn>
              </a:cxnLst>
              <a:rect l="l" t="t" r="r" b="b"/>
              <a:pathLst>
                <a:path w="75858" h="24740">
                  <a:moveTo>
                    <a:pt x="75988" y="33"/>
                  </a:moveTo>
                  <a:lnTo>
                    <a:pt x="129" y="33"/>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336" name="Freeform: Shape 335">
              <a:extLst>
                <a:ext uri="{FF2B5EF4-FFF2-40B4-BE49-F238E27FC236}">
                  <a16:creationId xmlns:a16="http://schemas.microsoft.com/office/drawing/2014/main" id="{D3DDBAE9-4A88-CE66-36BC-4C407EB523CC}"/>
                </a:ext>
              </a:extLst>
            </p:cNvPr>
            <p:cNvSpPr/>
            <p:nvPr/>
          </p:nvSpPr>
          <p:spPr>
            <a:xfrm>
              <a:off x="9531773" y="3058110"/>
              <a:ext cx="75858" cy="24740"/>
            </a:xfrm>
            <a:custGeom>
              <a:avLst/>
              <a:gdLst>
                <a:gd name="connsiteX0" fmla="*/ 76011 w 75858"/>
                <a:gd name="connsiteY0" fmla="*/ 24 h 24740"/>
                <a:gd name="connsiteX1" fmla="*/ 152 w 75858"/>
                <a:gd name="connsiteY1" fmla="*/ 24 h 24740"/>
              </a:gdLst>
              <a:ahLst/>
              <a:cxnLst>
                <a:cxn ang="0">
                  <a:pos x="connsiteX0" y="connsiteY0"/>
                </a:cxn>
                <a:cxn ang="0">
                  <a:pos x="connsiteX1" y="connsiteY1"/>
                </a:cxn>
              </a:cxnLst>
              <a:rect l="l" t="t" r="r" b="b"/>
              <a:pathLst>
                <a:path w="75858" h="24740">
                  <a:moveTo>
                    <a:pt x="76011" y="24"/>
                  </a:moveTo>
                  <a:lnTo>
                    <a:pt x="152" y="24"/>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337" name="Freeform: Shape 336">
              <a:extLst>
                <a:ext uri="{FF2B5EF4-FFF2-40B4-BE49-F238E27FC236}">
                  <a16:creationId xmlns:a16="http://schemas.microsoft.com/office/drawing/2014/main" id="{BEBEC19C-9287-8530-1B71-008ADB51F926}"/>
                </a:ext>
              </a:extLst>
            </p:cNvPr>
            <p:cNvSpPr/>
            <p:nvPr/>
          </p:nvSpPr>
          <p:spPr>
            <a:xfrm>
              <a:off x="10106581" y="2778956"/>
              <a:ext cx="75858" cy="24740"/>
            </a:xfrm>
            <a:custGeom>
              <a:avLst/>
              <a:gdLst>
                <a:gd name="connsiteX0" fmla="*/ 76034 w 75858"/>
                <a:gd name="connsiteY0" fmla="*/ 13 h 24740"/>
                <a:gd name="connsiteX1" fmla="*/ 175 w 75858"/>
                <a:gd name="connsiteY1" fmla="*/ 13 h 24740"/>
              </a:gdLst>
              <a:ahLst/>
              <a:cxnLst>
                <a:cxn ang="0">
                  <a:pos x="connsiteX0" y="connsiteY0"/>
                </a:cxn>
                <a:cxn ang="0">
                  <a:pos x="connsiteX1" y="connsiteY1"/>
                </a:cxn>
              </a:cxnLst>
              <a:rect l="l" t="t" r="r" b="b"/>
              <a:pathLst>
                <a:path w="75858" h="24740">
                  <a:moveTo>
                    <a:pt x="76034" y="13"/>
                  </a:moveTo>
                  <a:lnTo>
                    <a:pt x="175" y="13"/>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338" name="Freeform: Shape 337">
              <a:extLst>
                <a:ext uri="{FF2B5EF4-FFF2-40B4-BE49-F238E27FC236}">
                  <a16:creationId xmlns:a16="http://schemas.microsoft.com/office/drawing/2014/main" id="{6B2EA062-560A-CA03-17B1-49E419222D39}"/>
                </a:ext>
              </a:extLst>
            </p:cNvPr>
            <p:cNvSpPr/>
            <p:nvPr/>
          </p:nvSpPr>
          <p:spPr>
            <a:xfrm>
              <a:off x="10681389" y="2698144"/>
              <a:ext cx="75858" cy="24740"/>
            </a:xfrm>
            <a:custGeom>
              <a:avLst/>
              <a:gdLst>
                <a:gd name="connsiteX0" fmla="*/ 76056 w 75858"/>
                <a:gd name="connsiteY0" fmla="*/ 10 h 24740"/>
                <a:gd name="connsiteX1" fmla="*/ 198 w 75858"/>
                <a:gd name="connsiteY1" fmla="*/ 10 h 24740"/>
              </a:gdLst>
              <a:ahLst/>
              <a:cxnLst>
                <a:cxn ang="0">
                  <a:pos x="connsiteX0" y="connsiteY0"/>
                </a:cxn>
                <a:cxn ang="0">
                  <a:pos x="connsiteX1" y="connsiteY1"/>
                </a:cxn>
              </a:cxnLst>
              <a:rect l="l" t="t" r="r" b="b"/>
              <a:pathLst>
                <a:path w="75858" h="24740">
                  <a:moveTo>
                    <a:pt x="76056" y="10"/>
                  </a:moveTo>
                  <a:lnTo>
                    <a:pt x="198" y="10"/>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339" name="Freeform: Shape 338">
              <a:extLst>
                <a:ext uri="{FF2B5EF4-FFF2-40B4-BE49-F238E27FC236}">
                  <a16:creationId xmlns:a16="http://schemas.microsoft.com/office/drawing/2014/main" id="{BAFA4BBF-2DE1-4D4C-AA3F-565EE6EF1E29}"/>
                </a:ext>
              </a:extLst>
            </p:cNvPr>
            <p:cNvSpPr/>
            <p:nvPr/>
          </p:nvSpPr>
          <p:spPr>
            <a:xfrm>
              <a:off x="11256196" y="2671422"/>
              <a:ext cx="75858" cy="24740"/>
            </a:xfrm>
            <a:custGeom>
              <a:avLst/>
              <a:gdLst>
                <a:gd name="connsiteX0" fmla="*/ 76079 w 75858"/>
                <a:gd name="connsiteY0" fmla="*/ 8 h 24740"/>
                <a:gd name="connsiteX1" fmla="*/ 220 w 75858"/>
                <a:gd name="connsiteY1" fmla="*/ 8 h 24740"/>
              </a:gdLst>
              <a:ahLst/>
              <a:cxnLst>
                <a:cxn ang="0">
                  <a:pos x="connsiteX0" y="connsiteY0"/>
                </a:cxn>
                <a:cxn ang="0">
                  <a:pos x="connsiteX1" y="connsiteY1"/>
                </a:cxn>
              </a:cxnLst>
              <a:rect l="l" t="t" r="r" b="b"/>
              <a:pathLst>
                <a:path w="75858" h="24740">
                  <a:moveTo>
                    <a:pt x="76079" y="8"/>
                  </a:moveTo>
                  <a:lnTo>
                    <a:pt x="220" y="8"/>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341" name="Freeform: Shape 340">
              <a:extLst>
                <a:ext uri="{FF2B5EF4-FFF2-40B4-BE49-F238E27FC236}">
                  <a16:creationId xmlns:a16="http://schemas.microsoft.com/office/drawing/2014/main" id="{01BB83AA-F589-F28C-DA60-08146CF73679}"/>
                </a:ext>
              </a:extLst>
            </p:cNvPr>
            <p:cNvSpPr/>
            <p:nvPr/>
          </p:nvSpPr>
          <p:spPr>
            <a:xfrm>
              <a:off x="8956991" y="3252197"/>
              <a:ext cx="75858" cy="24740"/>
            </a:xfrm>
            <a:custGeom>
              <a:avLst/>
              <a:gdLst>
                <a:gd name="connsiteX0" fmla="*/ 75988 w 75858"/>
                <a:gd name="connsiteY0" fmla="*/ 32 h 24740"/>
                <a:gd name="connsiteX1" fmla="*/ 129 w 75858"/>
                <a:gd name="connsiteY1" fmla="*/ 32 h 24740"/>
              </a:gdLst>
              <a:ahLst/>
              <a:cxnLst>
                <a:cxn ang="0">
                  <a:pos x="connsiteX0" y="connsiteY0"/>
                </a:cxn>
                <a:cxn ang="0">
                  <a:pos x="connsiteX1" y="connsiteY1"/>
                </a:cxn>
              </a:cxnLst>
              <a:rect l="l" t="t" r="r" b="b"/>
              <a:pathLst>
                <a:path w="75858" h="24740">
                  <a:moveTo>
                    <a:pt x="75988" y="32"/>
                  </a:moveTo>
                  <a:lnTo>
                    <a:pt x="129" y="32"/>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342" name="Freeform: Shape 341">
              <a:extLst>
                <a:ext uri="{FF2B5EF4-FFF2-40B4-BE49-F238E27FC236}">
                  <a16:creationId xmlns:a16="http://schemas.microsoft.com/office/drawing/2014/main" id="{58122608-3FD7-D45F-426B-58B975B1382E}"/>
                </a:ext>
              </a:extLst>
            </p:cNvPr>
            <p:cNvSpPr/>
            <p:nvPr/>
          </p:nvSpPr>
          <p:spPr>
            <a:xfrm>
              <a:off x="9531773" y="3045589"/>
              <a:ext cx="75858" cy="24740"/>
            </a:xfrm>
            <a:custGeom>
              <a:avLst/>
              <a:gdLst>
                <a:gd name="connsiteX0" fmla="*/ 76011 w 75858"/>
                <a:gd name="connsiteY0" fmla="*/ 24 h 24740"/>
                <a:gd name="connsiteX1" fmla="*/ 152 w 75858"/>
                <a:gd name="connsiteY1" fmla="*/ 24 h 24740"/>
              </a:gdLst>
              <a:ahLst/>
              <a:cxnLst>
                <a:cxn ang="0">
                  <a:pos x="connsiteX0" y="connsiteY0"/>
                </a:cxn>
                <a:cxn ang="0">
                  <a:pos x="connsiteX1" y="connsiteY1"/>
                </a:cxn>
              </a:cxnLst>
              <a:rect l="l" t="t" r="r" b="b"/>
              <a:pathLst>
                <a:path w="75858" h="24740">
                  <a:moveTo>
                    <a:pt x="76011" y="24"/>
                  </a:moveTo>
                  <a:lnTo>
                    <a:pt x="152" y="24"/>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343" name="Freeform: Shape 342">
              <a:extLst>
                <a:ext uri="{FF2B5EF4-FFF2-40B4-BE49-F238E27FC236}">
                  <a16:creationId xmlns:a16="http://schemas.microsoft.com/office/drawing/2014/main" id="{578D34FE-FD87-FBCE-406F-2F88A50ABEE2}"/>
                </a:ext>
              </a:extLst>
            </p:cNvPr>
            <p:cNvSpPr/>
            <p:nvPr/>
          </p:nvSpPr>
          <p:spPr>
            <a:xfrm>
              <a:off x="10106581" y="2729710"/>
              <a:ext cx="75858" cy="24740"/>
            </a:xfrm>
            <a:custGeom>
              <a:avLst/>
              <a:gdLst>
                <a:gd name="connsiteX0" fmla="*/ 76034 w 75858"/>
                <a:gd name="connsiteY0" fmla="*/ 11 h 24740"/>
                <a:gd name="connsiteX1" fmla="*/ 175 w 75858"/>
                <a:gd name="connsiteY1" fmla="*/ 11 h 24740"/>
              </a:gdLst>
              <a:ahLst/>
              <a:cxnLst>
                <a:cxn ang="0">
                  <a:pos x="connsiteX0" y="connsiteY0"/>
                </a:cxn>
                <a:cxn ang="0">
                  <a:pos x="connsiteX1" y="connsiteY1"/>
                </a:cxn>
              </a:cxnLst>
              <a:rect l="l" t="t" r="r" b="b"/>
              <a:pathLst>
                <a:path w="75858" h="24740">
                  <a:moveTo>
                    <a:pt x="76034" y="11"/>
                  </a:moveTo>
                  <a:lnTo>
                    <a:pt x="175" y="11"/>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344" name="Freeform: Shape 343">
              <a:extLst>
                <a:ext uri="{FF2B5EF4-FFF2-40B4-BE49-F238E27FC236}">
                  <a16:creationId xmlns:a16="http://schemas.microsoft.com/office/drawing/2014/main" id="{86DF83DA-3028-81E9-D06B-8515CCD34749}"/>
                </a:ext>
              </a:extLst>
            </p:cNvPr>
            <p:cNvSpPr/>
            <p:nvPr/>
          </p:nvSpPr>
          <p:spPr>
            <a:xfrm>
              <a:off x="10681389" y="2673521"/>
              <a:ext cx="75858" cy="24740"/>
            </a:xfrm>
            <a:custGeom>
              <a:avLst/>
              <a:gdLst>
                <a:gd name="connsiteX0" fmla="*/ 76056 w 75858"/>
                <a:gd name="connsiteY0" fmla="*/ 9 h 24740"/>
                <a:gd name="connsiteX1" fmla="*/ 198 w 75858"/>
                <a:gd name="connsiteY1" fmla="*/ 9 h 24740"/>
              </a:gdLst>
              <a:ahLst/>
              <a:cxnLst>
                <a:cxn ang="0">
                  <a:pos x="connsiteX0" y="connsiteY0"/>
                </a:cxn>
                <a:cxn ang="0">
                  <a:pos x="connsiteX1" y="connsiteY1"/>
                </a:cxn>
              </a:cxnLst>
              <a:rect l="l" t="t" r="r" b="b"/>
              <a:pathLst>
                <a:path w="75858" h="24740">
                  <a:moveTo>
                    <a:pt x="76056" y="9"/>
                  </a:moveTo>
                  <a:lnTo>
                    <a:pt x="198" y="9"/>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345" name="Freeform: Shape 344">
              <a:extLst>
                <a:ext uri="{FF2B5EF4-FFF2-40B4-BE49-F238E27FC236}">
                  <a16:creationId xmlns:a16="http://schemas.microsoft.com/office/drawing/2014/main" id="{E019CAA5-E55B-5DE4-1A6D-F78A226CD3E3}"/>
                </a:ext>
              </a:extLst>
            </p:cNvPr>
            <p:cNvSpPr/>
            <p:nvPr/>
          </p:nvSpPr>
          <p:spPr>
            <a:xfrm>
              <a:off x="11256196" y="2655257"/>
              <a:ext cx="75858" cy="24740"/>
            </a:xfrm>
            <a:custGeom>
              <a:avLst/>
              <a:gdLst>
                <a:gd name="connsiteX0" fmla="*/ 76079 w 75858"/>
                <a:gd name="connsiteY0" fmla="*/ 8 h 24740"/>
                <a:gd name="connsiteX1" fmla="*/ 220 w 75858"/>
                <a:gd name="connsiteY1" fmla="*/ 8 h 24740"/>
              </a:gdLst>
              <a:ahLst/>
              <a:cxnLst>
                <a:cxn ang="0">
                  <a:pos x="connsiteX0" y="connsiteY0"/>
                </a:cxn>
                <a:cxn ang="0">
                  <a:pos x="connsiteX1" y="connsiteY1"/>
                </a:cxn>
              </a:cxnLst>
              <a:rect l="l" t="t" r="r" b="b"/>
              <a:pathLst>
                <a:path w="75858" h="24740">
                  <a:moveTo>
                    <a:pt x="76079" y="8"/>
                  </a:moveTo>
                  <a:lnTo>
                    <a:pt x="220" y="8"/>
                  </a:lnTo>
                </a:path>
              </a:pathLst>
            </a:custGeom>
            <a:solidFill>
              <a:srgbClr val="000000"/>
            </a:solidFill>
            <a:ln w="15240" cap="flat">
              <a:solidFill>
                <a:srgbClr val="000000"/>
              </a:solidFill>
              <a:prstDash val="solid"/>
              <a:round/>
            </a:ln>
          </p:spPr>
          <p:txBody>
            <a:bodyPr rtlCol="0" anchor="ctr"/>
            <a:lstStyle/>
            <a:p>
              <a:endParaRPr lang="zh-CN" altLang="en-US"/>
            </a:p>
          </p:txBody>
        </p:sp>
      </p:grpSp>
      <p:sp>
        <p:nvSpPr>
          <p:cNvPr id="346" name="Freeform: Shape 345">
            <a:extLst>
              <a:ext uri="{FF2B5EF4-FFF2-40B4-BE49-F238E27FC236}">
                <a16:creationId xmlns:a16="http://schemas.microsoft.com/office/drawing/2014/main" id="{5899A69C-F5DF-5D8E-E848-46738850CD08}"/>
              </a:ext>
            </a:extLst>
          </p:cNvPr>
          <p:cNvSpPr/>
          <p:nvPr/>
        </p:nvSpPr>
        <p:spPr>
          <a:xfrm>
            <a:off x="8454603" y="2550876"/>
            <a:ext cx="25286" cy="1124634"/>
          </a:xfrm>
          <a:custGeom>
            <a:avLst/>
            <a:gdLst>
              <a:gd name="connsiteX0" fmla="*/ 0 w 25286"/>
              <a:gd name="connsiteY0" fmla="*/ 1124635 h 1124634"/>
              <a:gd name="connsiteX1" fmla="*/ 0 w 25286"/>
              <a:gd name="connsiteY1" fmla="*/ 0 h 1124634"/>
            </a:gdLst>
            <a:ahLst/>
            <a:cxnLst>
              <a:cxn ang="0">
                <a:pos x="connsiteX0" y="connsiteY0"/>
              </a:cxn>
              <a:cxn ang="0">
                <a:pos x="connsiteX1" y="connsiteY1"/>
              </a:cxn>
            </a:cxnLst>
            <a:rect l="l" t="t" r="r" b="b"/>
            <a:pathLst>
              <a:path w="25286" h="1124634">
                <a:moveTo>
                  <a:pt x="0" y="1124635"/>
                </a:moveTo>
                <a:lnTo>
                  <a:pt x="0" y="0"/>
                </a:lnTo>
              </a:path>
            </a:pathLst>
          </a:custGeom>
          <a:noFill/>
          <a:ln w="28575" cap="sq">
            <a:solidFill>
              <a:srgbClr val="000000"/>
            </a:solidFill>
            <a:prstDash val="solid"/>
            <a:miter/>
          </a:ln>
        </p:spPr>
        <p:txBody>
          <a:bodyPr rtlCol="0" anchor="ctr"/>
          <a:lstStyle/>
          <a:p>
            <a:endParaRPr lang="zh-CN" altLang="en-US"/>
          </a:p>
        </p:txBody>
      </p:sp>
      <p:sp>
        <p:nvSpPr>
          <p:cNvPr id="347" name="Freeform: Shape 346">
            <a:extLst>
              <a:ext uri="{FF2B5EF4-FFF2-40B4-BE49-F238E27FC236}">
                <a16:creationId xmlns:a16="http://schemas.microsoft.com/office/drawing/2014/main" id="{D7001B56-3F83-9522-0B1E-DF3E252DDF12}"/>
              </a:ext>
            </a:extLst>
          </p:cNvPr>
          <p:cNvSpPr/>
          <p:nvPr/>
        </p:nvSpPr>
        <p:spPr>
          <a:xfrm>
            <a:off x="8454603" y="3675511"/>
            <a:ext cx="3034960" cy="24740"/>
          </a:xfrm>
          <a:custGeom>
            <a:avLst/>
            <a:gdLst>
              <a:gd name="connsiteX0" fmla="*/ 0 w 3034960"/>
              <a:gd name="connsiteY0" fmla="*/ 0 h 24740"/>
              <a:gd name="connsiteX1" fmla="*/ 3034960 w 3034960"/>
              <a:gd name="connsiteY1" fmla="*/ 0 h 24740"/>
            </a:gdLst>
            <a:ahLst/>
            <a:cxnLst>
              <a:cxn ang="0">
                <a:pos x="connsiteX0" y="connsiteY0"/>
              </a:cxn>
              <a:cxn ang="0">
                <a:pos x="connsiteX1" y="connsiteY1"/>
              </a:cxn>
            </a:cxnLst>
            <a:rect l="l" t="t" r="r" b="b"/>
            <a:pathLst>
              <a:path w="3034960" h="24740">
                <a:moveTo>
                  <a:pt x="0" y="0"/>
                </a:moveTo>
                <a:lnTo>
                  <a:pt x="3034960" y="0"/>
                </a:lnTo>
              </a:path>
            </a:pathLst>
          </a:custGeom>
          <a:noFill/>
          <a:ln w="28575" cap="sq">
            <a:solidFill>
              <a:srgbClr val="000000"/>
            </a:solidFill>
            <a:prstDash val="solid"/>
            <a:miter/>
          </a:ln>
        </p:spPr>
        <p:txBody>
          <a:bodyPr rtlCol="0" anchor="ctr"/>
          <a:lstStyle/>
          <a:p>
            <a:endParaRPr lang="zh-CN" altLang="en-US"/>
          </a:p>
        </p:txBody>
      </p:sp>
      <p:grpSp>
        <p:nvGrpSpPr>
          <p:cNvPr id="156" name="legend">
            <a:extLst>
              <a:ext uri="{FF2B5EF4-FFF2-40B4-BE49-F238E27FC236}">
                <a16:creationId xmlns:a16="http://schemas.microsoft.com/office/drawing/2014/main" id="{C05DFA99-2DC8-835B-979F-19046D00B28B}"/>
              </a:ext>
            </a:extLst>
          </p:cNvPr>
          <p:cNvGrpSpPr/>
          <p:nvPr/>
        </p:nvGrpSpPr>
        <p:grpSpPr>
          <a:xfrm>
            <a:off x="3700538" y="1796630"/>
            <a:ext cx="4807703" cy="299994"/>
            <a:chOff x="3700538" y="1460080"/>
            <a:chExt cx="4807703" cy="299994"/>
          </a:xfrm>
        </p:grpSpPr>
        <p:sp>
          <p:nvSpPr>
            <p:cNvPr id="157" name="Freeform: Shape 156">
              <a:extLst>
                <a:ext uri="{FF2B5EF4-FFF2-40B4-BE49-F238E27FC236}">
                  <a16:creationId xmlns:a16="http://schemas.microsoft.com/office/drawing/2014/main" id="{293E8829-91DD-2464-7181-C2AED9A0E8D0}"/>
                </a:ext>
              </a:extLst>
            </p:cNvPr>
            <p:cNvSpPr/>
            <p:nvPr/>
          </p:nvSpPr>
          <p:spPr>
            <a:xfrm>
              <a:off x="3700538" y="1460080"/>
              <a:ext cx="4807703" cy="299994"/>
            </a:xfrm>
            <a:custGeom>
              <a:avLst/>
              <a:gdLst>
                <a:gd name="connsiteX0" fmla="*/ 45550 w 4807703"/>
                <a:gd name="connsiteY0" fmla="*/ 299994 h 299994"/>
                <a:gd name="connsiteX1" fmla="*/ 4762154 w 4807703"/>
                <a:gd name="connsiteY1" fmla="*/ 299994 h 299994"/>
                <a:gd name="connsiteX2" fmla="*/ 4807704 w 4807703"/>
                <a:gd name="connsiteY2" fmla="*/ 254392 h 299994"/>
                <a:gd name="connsiteX3" fmla="*/ 4807704 w 4807703"/>
                <a:gd name="connsiteY3" fmla="*/ 45599 h 299994"/>
                <a:gd name="connsiteX4" fmla="*/ 4762154 w 4807703"/>
                <a:gd name="connsiteY4" fmla="*/ 0 h 299994"/>
                <a:gd name="connsiteX5" fmla="*/ 45550 w 4807703"/>
                <a:gd name="connsiteY5" fmla="*/ 0 h 299994"/>
                <a:gd name="connsiteX6" fmla="*/ 0 w 4807703"/>
                <a:gd name="connsiteY6" fmla="*/ 45599 h 299994"/>
                <a:gd name="connsiteX7" fmla="*/ 0 w 4807703"/>
                <a:gd name="connsiteY7" fmla="*/ 254392 h 299994"/>
                <a:gd name="connsiteX8" fmla="*/ 45550 w 4807703"/>
                <a:gd name="connsiteY8" fmla="*/ 299994 h 299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7703" h="299994">
                  <a:moveTo>
                    <a:pt x="45550" y="299994"/>
                  </a:moveTo>
                  <a:lnTo>
                    <a:pt x="4762154" y="299994"/>
                  </a:lnTo>
                  <a:cubicBezTo>
                    <a:pt x="4792530" y="299994"/>
                    <a:pt x="4807704" y="284793"/>
                    <a:pt x="4807704" y="254392"/>
                  </a:cubicBezTo>
                  <a:lnTo>
                    <a:pt x="4807704" y="45599"/>
                  </a:lnTo>
                  <a:cubicBezTo>
                    <a:pt x="4807704" y="15200"/>
                    <a:pt x="4792530" y="0"/>
                    <a:pt x="4762154" y="0"/>
                  </a:cubicBezTo>
                  <a:lnTo>
                    <a:pt x="45550" y="0"/>
                  </a:lnTo>
                  <a:cubicBezTo>
                    <a:pt x="15185" y="0"/>
                    <a:pt x="0" y="15200"/>
                    <a:pt x="0" y="45599"/>
                  </a:cubicBezTo>
                  <a:lnTo>
                    <a:pt x="0" y="254392"/>
                  </a:lnTo>
                  <a:cubicBezTo>
                    <a:pt x="0" y="284793"/>
                    <a:pt x="15185" y="299994"/>
                    <a:pt x="45550" y="299994"/>
                  </a:cubicBezTo>
                  <a:close/>
                </a:path>
              </a:pathLst>
            </a:custGeom>
            <a:solidFill>
              <a:srgbClr val="FFFFFF">
                <a:alpha val="80000"/>
              </a:srgbClr>
            </a:solidFill>
            <a:ln w="6828" cap="flat">
              <a:solidFill>
                <a:srgbClr val="CCCCCC">
                  <a:alpha val="80000"/>
                </a:srgbClr>
              </a:solidFill>
              <a:prstDash val="solid"/>
              <a:miter/>
            </a:ln>
          </p:spPr>
          <p:txBody>
            <a:bodyPr rtlCol="0" anchor="ctr"/>
            <a:lstStyle/>
            <a:p>
              <a:endParaRPr lang="zh-CN" altLang="en-US"/>
            </a:p>
          </p:txBody>
        </p:sp>
        <p:grpSp>
          <p:nvGrpSpPr>
            <p:cNvPr id="158" name="Group 157">
              <a:extLst>
                <a:ext uri="{FF2B5EF4-FFF2-40B4-BE49-F238E27FC236}">
                  <a16:creationId xmlns:a16="http://schemas.microsoft.com/office/drawing/2014/main" id="{6A011F1C-1518-C1ED-4290-05F3A2137465}"/>
                </a:ext>
              </a:extLst>
            </p:cNvPr>
            <p:cNvGrpSpPr/>
            <p:nvPr/>
          </p:nvGrpSpPr>
          <p:grpSpPr>
            <a:xfrm>
              <a:off x="7663117" y="1461195"/>
              <a:ext cx="842017" cy="297765"/>
              <a:chOff x="7663117" y="1461195"/>
              <a:chExt cx="842017" cy="297765"/>
            </a:xfrm>
          </p:grpSpPr>
          <p:sp>
            <p:nvSpPr>
              <p:cNvPr id="168" name="Freeform: Shape 167">
                <a:extLst>
                  <a:ext uri="{FF2B5EF4-FFF2-40B4-BE49-F238E27FC236}">
                    <a16:creationId xmlns:a16="http://schemas.microsoft.com/office/drawing/2014/main" id="{0F5C6B2A-59D0-0AA2-993C-CB719EEA7557}"/>
                  </a:ext>
                </a:extLst>
              </p:cNvPr>
              <p:cNvSpPr/>
              <p:nvPr/>
            </p:nvSpPr>
            <p:spPr>
              <a:xfrm>
                <a:off x="7663117" y="1530279"/>
                <a:ext cx="227750" cy="159597"/>
              </a:xfrm>
              <a:custGeom>
                <a:avLst/>
                <a:gdLst>
                  <a:gd name="connsiteX0" fmla="*/ 0 w 227750"/>
                  <a:gd name="connsiteY0" fmla="*/ 159597 h 159597"/>
                  <a:gd name="connsiteX1" fmla="*/ 227750 w 227750"/>
                  <a:gd name="connsiteY1" fmla="*/ 159597 h 159597"/>
                  <a:gd name="connsiteX2" fmla="*/ 227750 w 227750"/>
                  <a:gd name="connsiteY2" fmla="*/ 0 h 159597"/>
                  <a:gd name="connsiteX3" fmla="*/ 0 w 227750"/>
                  <a:gd name="connsiteY3" fmla="*/ 0 h 159597"/>
                </a:gdLst>
                <a:ahLst/>
                <a:cxnLst>
                  <a:cxn ang="0">
                    <a:pos x="connsiteX0" y="connsiteY0"/>
                  </a:cxn>
                  <a:cxn ang="0">
                    <a:pos x="connsiteX1" y="connsiteY1"/>
                  </a:cxn>
                  <a:cxn ang="0">
                    <a:pos x="connsiteX2" y="connsiteY2"/>
                  </a:cxn>
                  <a:cxn ang="0">
                    <a:pos x="connsiteX3" y="connsiteY3"/>
                  </a:cxn>
                </a:cxnLst>
                <a:rect l="l" t="t" r="r" b="b"/>
                <a:pathLst>
                  <a:path w="227750" h="159597">
                    <a:moveTo>
                      <a:pt x="0" y="159597"/>
                    </a:moveTo>
                    <a:lnTo>
                      <a:pt x="227750" y="159597"/>
                    </a:lnTo>
                    <a:lnTo>
                      <a:pt x="227750" y="0"/>
                    </a:lnTo>
                    <a:lnTo>
                      <a:pt x="0" y="0"/>
                    </a:lnTo>
                    <a:close/>
                  </a:path>
                </a:pathLst>
              </a:custGeom>
              <a:solidFill>
                <a:srgbClr val="FDAE61"/>
              </a:solidFill>
              <a:ln w="10160" cap="flat">
                <a:solidFill>
                  <a:srgbClr val="000000"/>
                </a:solidFill>
                <a:prstDash val="solid"/>
                <a:miter/>
              </a:ln>
            </p:spPr>
            <p:txBody>
              <a:bodyPr rtlCol="0" anchor="ctr"/>
              <a:lstStyle/>
              <a:p>
                <a:endParaRPr lang="zh-CN" altLang="en-US"/>
              </a:p>
            </p:txBody>
          </p:sp>
          <p:sp>
            <p:nvSpPr>
              <p:cNvPr id="169" name="TextBox 168">
                <a:extLst>
                  <a:ext uri="{FF2B5EF4-FFF2-40B4-BE49-F238E27FC236}">
                    <a16:creationId xmlns:a16="http://schemas.microsoft.com/office/drawing/2014/main" id="{7488DC2C-087E-A0A5-2557-E921F2BC2BA5}"/>
                  </a:ext>
                </a:extLst>
              </p:cNvPr>
              <p:cNvSpPr txBox="1"/>
              <p:nvPr/>
            </p:nvSpPr>
            <p:spPr>
              <a:xfrm>
                <a:off x="7887760" y="1461195"/>
                <a:ext cx="617374" cy="297765"/>
              </a:xfrm>
              <a:prstGeom prst="rect">
                <a:avLst/>
              </a:prstGeom>
              <a:noFill/>
            </p:spPr>
            <p:txBody>
              <a:bodyPr wrap="square" lIns="90000" tIns="0" rIns="0" bIns="0" rtlCol="0" anchor="ctr" anchorCtr="0">
                <a:noAutofit/>
              </a:bodyPr>
              <a:lstStyle/>
              <a:p>
                <a:r>
                  <a:rPr lang="en-US" altLang="zh-CN" dirty="0"/>
                  <a:t>Orloj</a:t>
                </a:r>
                <a:endParaRPr lang="zh-CN" altLang="en-US" dirty="0"/>
              </a:p>
            </p:txBody>
          </p:sp>
        </p:grpSp>
        <p:grpSp>
          <p:nvGrpSpPr>
            <p:cNvPr id="159" name="Group 158">
              <a:extLst>
                <a:ext uri="{FF2B5EF4-FFF2-40B4-BE49-F238E27FC236}">
                  <a16:creationId xmlns:a16="http://schemas.microsoft.com/office/drawing/2014/main" id="{50C6A915-BDF2-48C9-1E00-EEB747AFA508}"/>
                </a:ext>
              </a:extLst>
            </p:cNvPr>
            <p:cNvGrpSpPr/>
            <p:nvPr/>
          </p:nvGrpSpPr>
          <p:grpSpPr>
            <a:xfrm>
              <a:off x="4975833" y="1461195"/>
              <a:ext cx="2450817" cy="297765"/>
              <a:chOff x="4975833" y="1461195"/>
              <a:chExt cx="2450817" cy="297765"/>
            </a:xfrm>
          </p:grpSpPr>
          <p:sp>
            <p:nvSpPr>
              <p:cNvPr id="163" name="Freeform: Shape 162">
                <a:extLst>
                  <a:ext uri="{FF2B5EF4-FFF2-40B4-BE49-F238E27FC236}">
                    <a16:creationId xmlns:a16="http://schemas.microsoft.com/office/drawing/2014/main" id="{DC91D831-6262-7B33-B58C-2C72A432445D}"/>
                  </a:ext>
                </a:extLst>
              </p:cNvPr>
              <p:cNvSpPr/>
              <p:nvPr/>
            </p:nvSpPr>
            <p:spPr>
              <a:xfrm>
                <a:off x="4975833" y="1530279"/>
                <a:ext cx="227750" cy="159597"/>
              </a:xfrm>
              <a:custGeom>
                <a:avLst/>
                <a:gdLst>
                  <a:gd name="connsiteX0" fmla="*/ 0 w 227750"/>
                  <a:gd name="connsiteY0" fmla="*/ 159597 h 159597"/>
                  <a:gd name="connsiteX1" fmla="*/ 227750 w 227750"/>
                  <a:gd name="connsiteY1" fmla="*/ 159597 h 159597"/>
                  <a:gd name="connsiteX2" fmla="*/ 227750 w 227750"/>
                  <a:gd name="connsiteY2" fmla="*/ 0 h 159597"/>
                  <a:gd name="connsiteX3" fmla="*/ 0 w 227750"/>
                  <a:gd name="connsiteY3" fmla="*/ 0 h 159597"/>
                </a:gdLst>
                <a:ahLst/>
                <a:cxnLst>
                  <a:cxn ang="0">
                    <a:pos x="connsiteX0" y="connsiteY0"/>
                  </a:cxn>
                  <a:cxn ang="0">
                    <a:pos x="connsiteX1" y="connsiteY1"/>
                  </a:cxn>
                  <a:cxn ang="0">
                    <a:pos x="connsiteX2" y="connsiteY2"/>
                  </a:cxn>
                  <a:cxn ang="0">
                    <a:pos x="connsiteX3" y="connsiteY3"/>
                  </a:cxn>
                </a:cxnLst>
                <a:rect l="l" t="t" r="r" b="b"/>
                <a:pathLst>
                  <a:path w="227750" h="159597">
                    <a:moveTo>
                      <a:pt x="0" y="159597"/>
                    </a:moveTo>
                    <a:lnTo>
                      <a:pt x="227750" y="159597"/>
                    </a:lnTo>
                    <a:lnTo>
                      <a:pt x="227750" y="0"/>
                    </a:lnTo>
                    <a:lnTo>
                      <a:pt x="0" y="0"/>
                    </a:lnTo>
                    <a:close/>
                  </a:path>
                </a:pathLst>
              </a:custGeom>
              <a:pattFill prst="dashHorz">
                <a:fgClr>
                  <a:schemeClr val="tx1"/>
                </a:fgClr>
                <a:bgClr>
                  <a:schemeClr val="accent3"/>
                </a:bgClr>
              </a:pattFill>
              <a:ln w="10160" cap="flat">
                <a:solidFill>
                  <a:srgbClr val="000000"/>
                </a:solidFill>
                <a:prstDash val="solid"/>
                <a:miter/>
              </a:ln>
            </p:spPr>
            <p:txBody>
              <a:bodyPr rtlCol="0" anchor="ctr"/>
              <a:lstStyle/>
              <a:p>
                <a:endParaRPr lang="zh-CN" altLang="en-US"/>
              </a:p>
            </p:txBody>
          </p:sp>
          <p:grpSp>
            <p:nvGrpSpPr>
              <p:cNvPr id="164" name="Group 163">
                <a:extLst>
                  <a:ext uri="{FF2B5EF4-FFF2-40B4-BE49-F238E27FC236}">
                    <a16:creationId xmlns:a16="http://schemas.microsoft.com/office/drawing/2014/main" id="{223227C5-0FC4-4695-4DEB-543C4BEB7761}"/>
                  </a:ext>
                </a:extLst>
              </p:cNvPr>
              <p:cNvGrpSpPr/>
              <p:nvPr/>
            </p:nvGrpSpPr>
            <p:grpSpPr>
              <a:xfrm>
                <a:off x="6104395" y="1461195"/>
                <a:ext cx="1322255" cy="297765"/>
                <a:chOff x="6104395" y="1461195"/>
                <a:chExt cx="1322255" cy="297765"/>
              </a:xfrm>
            </p:grpSpPr>
            <p:sp>
              <p:nvSpPr>
                <p:cNvPr id="166" name="Freeform: Shape 165">
                  <a:extLst>
                    <a:ext uri="{FF2B5EF4-FFF2-40B4-BE49-F238E27FC236}">
                      <a16:creationId xmlns:a16="http://schemas.microsoft.com/office/drawing/2014/main" id="{9555D927-21E2-709F-1B4F-6D1744D19ABD}"/>
                    </a:ext>
                  </a:extLst>
                </p:cNvPr>
                <p:cNvSpPr/>
                <p:nvPr/>
              </p:nvSpPr>
              <p:spPr>
                <a:xfrm>
                  <a:off x="6104395" y="1530279"/>
                  <a:ext cx="227750" cy="159597"/>
                </a:xfrm>
                <a:custGeom>
                  <a:avLst/>
                  <a:gdLst>
                    <a:gd name="connsiteX0" fmla="*/ 0 w 227750"/>
                    <a:gd name="connsiteY0" fmla="*/ 159597 h 159597"/>
                    <a:gd name="connsiteX1" fmla="*/ 227750 w 227750"/>
                    <a:gd name="connsiteY1" fmla="*/ 159597 h 159597"/>
                    <a:gd name="connsiteX2" fmla="*/ 227750 w 227750"/>
                    <a:gd name="connsiteY2" fmla="*/ 0 h 159597"/>
                    <a:gd name="connsiteX3" fmla="*/ 0 w 227750"/>
                    <a:gd name="connsiteY3" fmla="*/ 0 h 159597"/>
                  </a:gdLst>
                  <a:ahLst/>
                  <a:cxnLst>
                    <a:cxn ang="0">
                      <a:pos x="connsiteX0" y="connsiteY0"/>
                    </a:cxn>
                    <a:cxn ang="0">
                      <a:pos x="connsiteX1" y="connsiteY1"/>
                    </a:cxn>
                    <a:cxn ang="0">
                      <a:pos x="connsiteX2" y="connsiteY2"/>
                    </a:cxn>
                    <a:cxn ang="0">
                      <a:pos x="connsiteX3" y="connsiteY3"/>
                    </a:cxn>
                  </a:cxnLst>
                  <a:rect l="l" t="t" r="r" b="b"/>
                  <a:pathLst>
                    <a:path w="227750" h="159597">
                      <a:moveTo>
                        <a:pt x="0" y="159597"/>
                      </a:moveTo>
                      <a:lnTo>
                        <a:pt x="227750" y="159597"/>
                      </a:lnTo>
                      <a:lnTo>
                        <a:pt x="227750" y="0"/>
                      </a:lnTo>
                      <a:lnTo>
                        <a:pt x="0" y="0"/>
                      </a:lnTo>
                      <a:close/>
                    </a:path>
                  </a:pathLst>
                </a:custGeom>
                <a:pattFill prst="openDmnd">
                  <a:fgClr>
                    <a:schemeClr val="tx1"/>
                  </a:fgClr>
                  <a:bgClr>
                    <a:schemeClr val="accent1"/>
                  </a:bgClr>
                </a:pattFill>
                <a:ln w="10160" cap="flat">
                  <a:solidFill>
                    <a:srgbClr val="000000"/>
                  </a:solidFill>
                  <a:prstDash val="solid"/>
                  <a:miter/>
                </a:ln>
              </p:spPr>
              <p:txBody>
                <a:bodyPr rtlCol="0" anchor="ctr"/>
                <a:lstStyle/>
                <a:p>
                  <a:endParaRPr lang="zh-CN" altLang="en-US"/>
                </a:p>
              </p:txBody>
            </p:sp>
            <p:sp>
              <p:nvSpPr>
                <p:cNvPr id="167" name="TextBox 166">
                  <a:extLst>
                    <a:ext uri="{FF2B5EF4-FFF2-40B4-BE49-F238E27FC236}">
                      <a16:creationId xmlns:a16="http://schemas.microsoft.com/office/drawing/2014/main" id="{9430FE86-5243-409B-7E0F-38143F271FAE}"/>
                    </a:ext>
                  </a:extLst>
                </p:cNvPr>
                <p:cNvSpPr txBox="1"/>
                <p:nvPr/>
              </p:nvSpPr>
              <p:spPr>
                <a:xfrm>
                  <a:off x="6336131" y="1461195"/>
                  <a:ext cx="1090519" cy="297765"/>
                </a:xfrm>
                <a:prstGeom prst="rect">
                  <a:avLst/>
                </a:prstGeom>
                <a:noFill/>
              </p:spPr>
              <p:txBody>
                <a:bodyPr wrap="square" lIns="90000" tIns="0" rIns="0" bIns="0" rtlCol="0" anchor="ctr" anchorCtr="0">
                  <a:noAutofit/>
                </a:bodyPr>
                <a:lstStyle/>
                <a:p>
                  <a:r>
                    <a:rPr lang="en-US" altLang="zh-CN" dirty="0"/>
                    <a:t>Clockwork</a:t>
                  </a:r>
                  <a:endParaRPr lang="zh-CN" altLang="en-US" dirty="0"/>
                </a:p>
              </p:txBody>
            </p:sp>
          </p:grpSp>
          <p:sp>
            <p:nvSpPr>
              <p:cNvPr id="165" name="TextBox 164">
                <a:extLst>
                  <a:ext uri="{FF2B5EF4-FFF2-40B4-BE49-F238E27FC236}">
                    <a16:creationId xmlns:a16="http://schemas.microsoft.com/office/drawing/2014/main" id="{141E653A-43F7-01E5-CCF3-C36134E770AF}"/>
                  </a:ext>
                </a:extLst>
              </p:cNvPr>
              <p:cNvSpPr txBox="1"/>
              <p:nvPr/>
            </p:nvSpPr>
            <p:spPr>
              <a:xfrm>
                <a:off x="5202785" y="1461195"/>
                <a:ext cx="762537" cy="297765"/>
              </a:xfrm>
              <a:prstGeom prst="rect">
                <a:avLst/>
              </a:prstGeom>
              <a:noFill/>
            </p:spPr>
            <p:txBody>
              <a:bodyPr wrap="square" lIns="90000" tIns="0" rIns="0" bIns="0" rtlCol="0" anchor="ctr" anchorCtr="0">
                <a:noAutofit/>
              </a:bodyPr>
              <a:lstStyle/>
              <a:p>
                <a:r>
                  <a:rPr lang="en-US" altLang="zh-CN" dirty="0"/>
                  <a:t>Nexus</a:t>
                </a:r>
                <a:endParaRPr lang="zh-CN" altLang="en-US" dirty="0"/>
              </a:p>
            </p:txBody>
          </p:sp>
        </p:grpSp>
        <p:grpSp>
          <p:nvGrpSpPr>
            <p:cNvPr id="160" name="Group 159">
              <a:extLst>
                <a:ext uri="{FF2B5EF4-FFF2-40B4-BE49-F238E27FC236}">
                  <a16:creationId xmlns:a16="http://schemas.microsoft.com/office/drawing/2014/main" id="{E78FBE3A-A3A0-EB3E-023D-BA33208AAD5E}"/>
                </a:ext>
              </a:extLst>
            </p:cNvPr>
            <p:cNvGrpSpPr/>
            <p:nvPr/>
          </p:nvGrpSpPr>
          <p:grpSpPr>
            <a:xfrm>
              <a:off x="3746088" y="1461195"/>
              <a:ext cx="992004" cy="297765"/>
              <a:chOff x="3746088" y="1461195"/>
              <a:chExt cx="992004" cy="297765"/>
            </a:xfrm>
          </p:grpSpPr>
          <p:sp>
            <p:nvSpPr>
              <p:cNvPr id="161" name="Freeform: Shape 160">
                <a:extLst>
                  <a:ext uri="{FF2B5EF4-FFF2-40B4-BE49-F238E27FC236}">
                    <a16:creationId xmlns:a16="http://schemas.microsoft.com/office/drawing/2014/main" id="{0B0A5C1C-929E-20BF-AA7B-7C69E07F599C}"/>
                  </a:ext>
                </a:extLst>
              </p:cNvPr>
              <p:cNvSpPr/>
              <p:nvPr/>
            </p:nvSpPr>
            <p:spPr>
              <a:xfrm>
                <a:off x="3746088" y="1530279"/>
                <a:ext cx="227750" cy="159597"/>
              </a:xfrm>
              <a:custGeom>
                <a:avLst/>
                <a:gdLst>
                  <a:gd name="connsiteX0" fmla="*/ 0 w 227750"/>
                  <a:gd name="connsiteY0" fmla="*/ 159597 h 159597"/>
                  <a:gd name="connsiteX1" fmla="*/ 227750 w 227750"/>
                  <a:gd name="connsiteY1" fmla="*/ 159597 h 159597"/>
                  <a:gd name="connsiteX2" fmla="*/ 227750 w 227750"/>
                  <a:gd name="connsiteY2" fmla="*/ 0 h 159597"/>
                  <a:gd name="connsiteX3" fmla="*/ 0 w 227750"/>
                  <a:gd name="connsiteY3" fmla="*/ 0 h 159597"/>
                </a:gdLst>
                <a:ahLst/>
                <a:cxnLst>
                  <a:cxn ang="0">
                    <a:pos x="connsiteX0" y="connsiteY0"/>
                  </a:cxn>
                  <a:cxn ang="0">
                    <a:pos x="connsiteX1" y="connsiteY1"/>
                  </a:cxn>
                  <a:cxn ang="0">
                    <a:pos x="connsiteX2" y="connsiteY2"/>
                  </a:cxn>
                  <a:cxn ang="0">
                    <a:pos x="connsiteX3" y="connsiteY3"/>
                  </a:cxn>
                </a:cxnLst>
                <a:rect l="l" t="t" r="r" b="b"/>
                <a:pathLst>
                  <a:path w="227750" h="159597">
                    <a:moveTo>
                      <a:pt x="0" y="159597"/>
                    </a:moveTo>
                    <a:lnTo>
                      <a:pt x="227750" y="159597"/>
                    </a:lnTo>
                    <a:lnTo>
                      <a:pt x="227750" y="0"/>
                    </a:lnTo>
                    <a:lnTo>
                      <a:pt x="0" y="0"/>
                    </a:lnTo>
                    <a:close/>
                  </a:path>
                </a:pathLst>
              </a:custGeom>
              <a:pattFill prst="pct5">
                <a:fgClr>
                  <a:schemeClr val="tx1"/>
                </a:fgClr>
                <a:bgClr>
                  <a:schemeClr val="accent2"/>
                </a:bgClr>
              </a:pattFill>
              <a:ln w="10160" cap="flat">
                <a:solidFill>
                  <a:srgbClr val="000000"/>
                </a:solidFill>
                <a:prstDash val="solid"/>
                <a:miter/>
              </a:ln>
            </p:spPr>
            <p:txBody>
              <a:bodyPr rtlCol="0" anchor="ctr"/>
              <a:lstStyle/>
              <a:p>
                <a:endParaRPr lang="zh-CN" altLang="en-US"/>
              </a:p>
            </p:txBody>
          </p:sp>
          <p:sp>
            <p:nvSpPr>
              <p:cNvPr id="162" name="TextBox 161">
                <a:extLst>
                  <a:ext uri="{FF2B5EF4-FFF2-40B4-BE49-F238E27FC236}">
                    <a16:creationId xmlns:a16="http://schemas.microsoft.com/office/drawing/2014/main" id="{B50B5B55-3526-A85F-3CB5-92B5125A3E1A}"/>
                  </a:ext>
                </a:extLst>
              </p:cNvPr>
              <p:cNvSpPr txBox="1"/>
              <p:nvPr/>
            </p:nvSpPr>
            <p:spPr>
              <a:xfrm>
                <a:off x="3975555" y="1461195"/>
                <a:ext cx="762537" cy="297765"/>
              </a:xfrm>
              <a:prstGeom prst="rect">
                <a:avLst/>
              </a:prstGeom>
              <a:noFill/>
            </p:spPr>
            <p:txBody>
              <a:bodyPr wrap="square" lIns="90000" tIns="0" rIns="0" bIns="0" rtlCol="0" anchor="ctr" anchorCtr="0">
                <a:noAutofit/>
              </a:bodyPr>
              <a:lstStyle/>
              <a:p>
                <a:r>
                  <a:rPr lang="en-US" altLang="zh-CN" dirty="0"/>
                  <a:t>Clipper</a:t>
                </a:r>
                <a:endParaRPr lang="zh-CN" altLang="en-US" dirty="0"/>
              </a:p>
            </p:txBody>
          </p:sp>
        </p:grpSp>
      </p:gr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EF147063-C32D-A04D-DDFB-0C4BDA3527B9}"/>
                  </a:ext>
                </a:extLst>
              </p:cNvPr>
              <p:cNvSpPr txBox="1">
                <a:spLocks/>
              </p:cNvSpPr>
              <p:nvPr/>
            </p:nvSpPr>
            <p:spPr>
              <a:xfrm>
                <a:off x="9338385" y="4044518"/>
                <a:ext cx="1260281" cy="369332"/>
              </a:xfrm>
              <a:prstGeom prst="rect">
                <a:avLst/>
              </a:prstGeom>
              <a:noFill/>
            </p:spPr>
            <p:txBody>
              <a:bodyPr wrap="none" rtlCol="0">
                <a:spAutoFit/>
              </a:bodyPr>
              <a:lstStyle/>
              <a:p>
                <a:r>
                  <a:rPr lang="en-US" altLang="zh-CN" dirty="0"/>
                  <a:t>SLO(</a:t>
                </a:r>
                <a14:m>
                  <m:oMath xmlns:m="http://schemas.openxmlformats.org/officeDocument/2006/math">
                    <m:r>
                      <a:rPr lang="en-US" altLang="zh-CN" b="0" i="1" dirty="0" smtClean="0">
                        <a:latin typeface="Cambria Math" panose="02040503050406030204" pitchFamily="18" charset="0"/>
                        <a:ea typeface="Cambria Math" panose="02040503050406030204" pitchFamily="18" charset="0"/>
                      </a:rPr>
                      <m:t>×</m:t>
                    </m:r>
                  </m:oMath>
                </a14:m>
                <a:r>
                  <a:rPr lang="en-US" altLang="zh-CN" dirty="0"/>
                  <a:t>P99)</a:t>
                </a:r>
                <a:endParaRPr lang="zh-CN" altLang="en-US" dirty="0"/>
              </a:p>
            </p:txBody>
          </p:sp>
        </mc:Choice>
        <mc:Fallback xmlns="">
          <p:sp>
            <p:nvSpPr>
              <p:cNvPr id="348" name="TextBox 347">
                <a:extLst>
                  <a:ext uri="{FF2B5EF4-FFF2-40B4-BE49-F238E27FC236}">
                    <a16:creationId xmlns:a16="http://schemas.microsoft.com/office/drawing/2014/main" id="{EF147063-C32D-A04D-DDFB-0C4BDA3527B9}"/>
                  </a:ext>
                </a:extLst>
              </p:cNvPr>
              <p:cNvSpPr txBox="1">
                <a:spLocks noRot="1" noChangeAspect="1" noMove="1" noResize="1" noEditPoints="1" noAdjustHandles="1" noChangeArrowheads="1" noChangeShapeType="1" noTextEdit="1"/>
              </p:cNvSpPr>
              <p:nvPr/>
            </p:nvSpPr>
            <p:spPr>
              <a:xfrm>
                <a:off x="9338385" y="4044518"/>
                <a:ext cx="1260281" cy="369332"/>
              </a:xfrm>
              <a:prstGeom prst="rect">
                <a:avLst/>
              </a:prstGeom>
              <a:blipFill>
                <a:blip r:embed="rId19"/>
                <a:stretch>
                  <a:fillRect l="-4348" t="-6557" r="-3865"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9" name="TextBox 348">
                <a:extLst>
                  <a:ext uri="{FF2B5EF4-FFF2-40B4-BE49-F238E27FC236}">
                    <a16:creationId xmlns:a16="http://schemas.microsoft.com/office/drawing/2014/main" id="{E4C158BC-ABA0-E6BC-3016-71A1B3C6301E}"/>
                  </a:ext>
                </a:extLst>
              </p:cNvPr>
              <p:cNvSpPr txBox="1">
                <a:spLocks/>
              </p:cNvSpPr>
              <p:nvPr/>
            </p:nvSpPr>
            <p:spPr>
              <a:xfrm>
                <a:off x="10846407" y="3762118"/>
                <a:ext cx="54765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5</m:t>
                      </m:r>
                      <m:r>
                        <a:rPr lang="en-US" altLang="zh-CN" sz="1600" b="0" i="1" dirty="0" smtClean="0">
                          <a:latin typeface="Cambria Math" panose="02040503050406030204" pitchFamily="18" charset="0"/>
                          <a:ea typeface="Cambria Math" panose="02040503050406030204" pitchFamily="18" charset="0"/>
                        </a:rPr>
                        <m:t>×</m:t>
                      </m:r>
                    </m:oMath>
                  </m:oMathPara>
                </a14:m>
                <a:endParaRPr lang="zh-CN" altLang="en-US" sz="1600" dirty="0"/>
              </a:p>
            </p:txBody>
          </p:sp>
        </mc:Choice>
        <mc:Fallback xmlns="">
          <p:sp>
            <p:nvSpPr>
              <p:cNvPr id="349" name="TextBox 348">
                <a:extLst>
                  <a:ext uri="{FF2B5EF4-FFF2-40B4-BE49-F238E27FC236}">
                    <a16:creationId xmlns:a16="http://schemas.microsoft.com/office/drawing/2014/main" id="{E4C158BC-ABA0-E6BC-3016-71A1B3C6301E}"/>
                  </a:ext>
                </a:extLst>
              </p:cNvPr>
              <p:cNvSpPr txBox="1">
                <a:spLocks noRot="1" noChangeAspect="1" noMove="1" noResize="1" noEditPoints="1" noAdjustHandles="1" noChangeArrowheads="1" noChangeShapeType="1" noTextEdit="1"/>
              </p:cNvSpPr>
              <p:nvPr/>
            </p:nvSpPr>
            <p:spPr>
              <a:xfrm>
                <a:off x="10846407" y="3762118"/>
                <a:ext cx="547650" cy="338554"/>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0" name="TextBox 349">
                <a:extLst>
                  <a:ext uri="{FF2B5EF4-FFF2-40B4-BE49-F238E27FC236}">
                    <a16:creationId xmlns:a16="http://schemas.microsoft.com/office/drawing/2014/main" id="{B97B97B8-B828-0641-544B-387262AF0698}"/>
                  </a:ext>
                </a:extLst>
              </p:cNvPr>
              <p:cNvSpPr txBox="1">
                <a:spLocks/>
              </p:cNvSpPr>
              <p:nvPr/>
            </p:nvSpPr>
            <p:spPr>
              <a:xfrm>
                <a:off x="10273036" y="3761637"/>
                <a:ext cx="54765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4</m:t>
                      </m:r>
                      <m:r>
                        <a:rPr lang="en-US" altLang="zh-CN" sz="1600" b="0" i="1" dirty="0" smtClean="0">
                          <a:latin typeface="Cambria Math" panose="02040503050406030204" pitchFamily="18" charset="0"/>
                          <a:ea typeface="Cambria Math" panose="02040503050406030204" pitchFamily="18" charset="0"/>
                        </a:rPr>
                        <m:t>×</m:t>
                      </m:r>
                    </m:oMath>
                  </m:oMathPara>
                </a14:m>
                <a:endParaRPr lang="zh-CN" altLang="en-US" sz="1600" dirty="0"/>
              </a:p>
            </p:txBody>
          </p:sp>
        </mc:Choice>
        <mc:Fallback xmlns="">
          <p:sp>
            <p:nvSpPr>
              <p:cNvPr id="350" name="TextBox 349">
                <a:extLst>
                  <a:ext uri="{FF2B5EF4-FFF2-40B4-BE49-F238E27FC236}">
                    <a16:creationId xmlns:a16="http://schemas.microsoft.com/office/drawing/2014/main" id="{B97B97B8-B828-0641-544B-387262AF0698}"/>
                  </a:ext>
                </a:extLst>
              </p:cNvPr>
              <p:cNvSpPr txBox="1">
                <a:spLocks noRot="1" noChangeAspect="1" noMove="1" noResize="1" noEditPoints="1" noAdjustHandles="1" noChangeArrowheads="1" noChangeShapeType="1" noTextEdit="1"/>
              </p:cNvSpPr>
              <p:nvPr/>
            </p:nvSpPr>
            <p:spPr>
              <a:xfrm>
                <a:off x="10273036" y="3761637"/>
                <a:ext cx="547650" cy="338554"/>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1" name="TextBox 350">
                <a:extLst>
                  <a:ext uri="{FF2B5EF4-FFF2-40B4-BE49-F238E27FC236}">
                    <a16:creationId xmlns:a16="http://schemas.microsoft.com/office/drawing/2014/main" id="{25C19001-1230-61CE-89A7-45AA7B8C1D32}"/>
                  </a:ext>
                </a:extLst>
              </p:cNvPr>
              <p:cNvSpPr txBox="1">
                <a:spLocks/>
              </p:cNvSpPr>
              <p:nvPr/>
            </p:nvSpPr>
            <p:spPr>
              <a:xfrm>
                <a:off x="9698382" y="3763579"/>
                <a:ext cx="54765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3</m:t>
                      </m:r>
                      <m:r>
                        <a:rPr lang="en-US" altLang="zh-CN" sz="1600" b="0" i="1" dirty="0" smtClean="0">
                          <a:latin typeface="Cambria Math" panose="02040503050406030204" pitchFamily="18" charset="0"/>
                          <a:ea typeface="Cambria Math" panose="02040503050406030204" pitchFamily="18" charset="0"/>
                        </a:rPr>
                        <m:t>×</m:t>
                      </m:r>
                    </m:oMath>
                  </m:oMathPara>
                </a14:m>
                <a:endParaRPr lang="zh-CN" altLang="en-US" sz="1600" dirty="0"/>
              </a:p>
            </p:txBody>
          </p:sp>
        </mc:Choice>
        <mc:Fallback xmlns="">
          <p:sp>
            <p:nvSpPr>
              <p:cNvPr id="351" name="TextBox 350">
                <a:extLst>
                  <a:ext uri="{FF2B5EF4-FFF2-40B4-BE49-F238E27FC236}">
                    <a16:creationId xmlns:a16="http://schemas.microsoft.com/office/drawing/2014/main" id="{25C19001-1230-61CE-89A7-45AA7B8C1D32}"/>
                  </a:ext>
                </a:extLst>
              </p:cNvPr>
              <p:cNvSpPr txBox="1">
                <a:spLocks noRot="1" noChangeAspect="1" noMove="1" noResize="1" noEditPoints="1" noAdjustHandles="1" noChangeArrowheads="1" noChangeShapeType="1" noTextEdit="1"/>
              </p:cNvSpPr>
              <p:nvPr/>
            </p:nvSpPr>
            <p:spPr>
              <a:xfrm>
                <a:off x="9698382" y="3763579"/>
                <a:ext cx="547650" cy="338554"/>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2" name="TextBox 351">
                <a:extLst>
                  <a:ext uri="{FF2B5EF4-FFF2-40B4-BE49-F238E27FC236}">
                    <a16:creationId xmlns:a16="http://schemas.microsoft.com/office/drawing/2014/main" id="{3BC422B2-E1D3-2CBE-159A-3CA8954781B3}"/>
                  </a:ext>
                </a:extLst>
              </p:cNvPr>
              <p:cNvSpPr txBox="1">
                <a:spLocks/>
              </p:cNvSpPr>
              <p:nvPr/>
            </p:nvSpPr>
            <p:spPr>
              <a:xfrm>
                <a:off x="9122840" y="3764001"/>
                <a:ext cx="54765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2</m:t>
                      </m:r>
                      <m:r>
                        <a:rPr lang="en-US" altLang="zh-CN" sz="1600" b="0" i="1" dirty="0" smtClean="0">
                          <a:latin typeface="Cambria Math" panose="02040503050406030204" pitchFamily="18" charset="0"/>
                          <a:ea typeface="Cambria Math" panose="02040503050406030204" pitchFamily="18" charset="0"/>
                        </a:rPr>
                        <m:t>×</m:t>
                      </m:r>
                    </m:oMath>
                  </m:oMathPara>
                </a14:m>
                <a:endParaRPr lang="zh-CN" altLang="en-US" sz="1600" dirty="0"/>
              </a:p>
            </p:txBody>
          </p:sp>
        </mc:Choice>
        <mc:Fallback xmlns="">
          <p:sp>
            <p:nvSpPr>
              <p:cNvPr id="352" name="TextBox 351">
                <a:extLst>
                  <a:ext uri="{FF2B5EF4-FFF2-40B4-BE49-F238E27FC236}">
                    <a16:creationId xmlns:a16="http://schemas.microsoft.com/office/drawing/2014/main" id="{3BC422B2-E1D3-2CBE-159A-3CA8954781B3}"/>
                  </a:ext>
                </a:extLst>
              </p:cNvPr>
              <p:cNvSpPr txBox="1">
                <a:spLocks noRot="1" noChangeAspect="1" noMove="1" noResize="1" noEditPoints="1" noAdjustHandles="1" noChangeArrowheads="1" noChangeShapeType="1" noTextEdit="1"/>
              </p:cNvSpPr>
              <p:nvPr/>
            </p:nvSpPr>
            <p:spPr>
              <a:xfrm>
                <a:off x="9122840" y="3764001"/>
                <a:ext cx="547650" cy="338554"/>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3" name="TextBox 352">
                <a:extLst>
                  <a:ext uri="{FF2B5EF4-FFF2-40B4-BE49-F238E27FC236}">
                    <a16:creationId xmlns:a16="http://schemas.microsoft.com/office/drawing/2014/main" id="{681C9A9C-9E85-0910-739C-C5179981B8DB}"/>
                  </a:ext>
                </a:extLst>
              </p:cNvPr>
              <p:cNvSpPr txBox="1">
                <a:spLocks/>
              </p:cNvSpPr>
              <p:nvPr/>
            </p:nvSpPr>
            <p:spPr>
              <a:xfrm>
                <a:off x="8470243" y="3763321"/>
                <a:ext cx="70314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1.5</m:t>
                      </m:r>
                      <m:r>
                        <a:rPr lang="en-US" altLang="zh-CN" sz="1600" b="0" i="1" dirty="0" smtClean="0">
                          <a:latin typeface="Cambria Math" panose="02040503050406030204" pitchFamily="18" charset="0"/>
                          <a:ea typeface="Cambria Math" panose="02040503050406030204" pitchFamily="18" charset="0"/>
                        </a:rPr>
                        <m:t>×</m:t>
                      </m:r>
                    </m:oMath>
                  </m:oMathPara>
                </a14:m>
                <a:endParaRPr lang="zh-CN" altLang="en-US" sz="1600" dirty="0"/>
              </a:p>
            </p:txBody>
          </p:sp>
        </mc:Choice>
        <mc:Fallback xmlns="">
          <p:sp>
            <p:nvSpPr>
              <p:cNvPr id="353" name="TextBox 352">
                <a:extLst>
                  <a:ext uri="{FF2B5EF4-FFF2-40B4-BE49-F238E27FC236}">
                    <a16:creationId xmlns:a16="http://schemas.microsoft.com/office/drawing/2014/main" id="{681C9A9C-9E85-0910-739C-C5179981B8DB}"/>
                  </a:ext>
                </a:extLst>
              </p:cNvPr>
              <p:cNvSpPr txBox="1">
                <a:spLocks noRot="1" noChangeAspect="1" noMove="1" noResize="1" noEditPoints="1" noAdjustHandles="1" noChangeArrowheads="1" noChangeShapeType="1" noTextEdit="1"/>
              </p:cNvSpPr>
              <p:nvPr/>
            </p:nvSpPr>
            <p:spPr>
              <a:xfrm>
                <a:off x="8470243" y="3763321"/>
                <a:ext cx="703141" cy="338554"/>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4" name="TextBox 353">
                <a:extLst>
                  <a:ext uri="{FF2B5EF4-FFF2-40B4-BE49-F238E27FC236}">
                    <a16:creationId xmlns:a16="http://schemas.microsoft.com/office/drawing/2014/main" id="{7BF4FBEC-E4E8-91A3-E62B-0BA35A25A615}"/>
                  </a:ext>
                </a:extLst>
              </p:cNvPr>
              <p:cNvSpPr txBox="1">
                <a:spLocks/>
              </p:cNvSpPr>
              <p:nvPr/>
            </p:nvSpPr>
            <p:spPr>
              <a:xfrm>
                <a:off x="8010105" y="3505758"/>
                <a:ext cx="35618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i="1" dirty="0">
                          <a:latin typeface="Cambria Math" panose="02040503050406030204" pitchFamily="18" charset="0"/>
                        </a:rPr>
                        <m:t>0</m:t>
                      </m:r>
                    </m:oMath>
                  </m:oMathPara>
                </a14:m>
                <a:endParaRPr lang="zh-CN" altLang="en-US" sz="1600" dirty="0"/>
              </a:p>
            </p:txBody>
          </p:sp>
        </mc:Choice>
        <mc:Fallback xmlns="">
          <p:sp>
            <p:nvSpPr>
              <p:cNvPr id="354" name="TextBox 353">
                <a:extLst>
                  <a:ext uri="{FF2B5EF4-FFF2-40B4-BE49-F238E27FC236}">
                    <a16:creationId xmlns:a16="http://schemas.microsoft.com/office/drawing/2014/main" id="{7BF4FBEC-E4E8-91A3-E62B-0BA35A25A615}"/>
                  </a:ext>
                </a:extLst>
              </p:cNvPr>
              <p:cNvSpPr txBox="1">
                <a:spLocks noRot="1" noChangeAspect="1" noMove="1" noResize="1" noEditPoints="1" noAdjustHandles="1" noChangeArrowheads="1" noChangeShapeType="1" noTextEdit="1"/>
              </p:cNvSpPr>
              <p:nvPr/>
            </p:nvSpPr>
            <p:spPr>
              <a:xfrm>
                <a:off x="8010105" y="3505758"/>
                <a:ext cx="356188" cy="338554"/>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5" name="TextBox 354">
                <a:extLst>
                  <a:ext uri="{FF2B5EF4-FFF2-40B4-BE49-F238E27FC236}">
                    <a16:creationId xmlns:a16="http://schemas.microsoft.com/office/drawing/2014/main" id="{7B968ADF-80EE-097A-6FC3-CC485E821C26}"/>
                  </a:ext>
                </a:extLst>
              </p:cNvPr>
              <p:cNvSpPr txBox="1">
                <a:spLocks/>
              </p:cNvSpPr>
              <p:nvPr/>
            </p:nvSpPr>
            <p:spPr>
              <a:xfrm>
                <a:off x="8010911" y="2479729"/>
                <a:ext cx="35618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1</m:t>
                      </m:r>
                    </m:oMath>
                  </m:oMathPara>
                </a14:m>
                <a:endParaRPr lang="zh-CN" altLang="en-US" sz="1600" dirty="0"/>
              </a:p>
            </p:txBody>
          </p:sp>
        </mc:Choice>
        <mc:Fallback xmlns="">
          <p:sp>
            <p:nvSpPr>
              <p:cNvPr id="355" name="TextBox 354">
                <a:extLst>
                  <a:ext uri="{FF2B5EF4-FFF2-40B4-BE49-F238E27FC236}">
                    <a16:creationId xmlns:a16="http://schemas.microsoft.com/office/drawing/2014/main" id="{7B968ADF-80EE-097A-6FC3-CC485E821C26}"/>
                  </a:ext>
                </a:extLst>
              </p:cNvPr>
              <p:cNvSpPr txBox="1">
                <a:spLocks noRot="1" noChangeAspect="1" noMove="1" noResize="1" noEditPoints="1" noAdjustHandles="1" noChangeArrowheads="1" noChangeShapeType="1" noTextEdit="1"/>
              </p:cNvSpPr>
              <p:nvPr/>
            </p:nvSpPr>
            <p:spPr>
              <a:xfrm>
                <a:off x="8010911" y="2479729"/>
                <a:ext cx="356188" cy="338554"/>
              </a:xfrm>
              <a:prstGeom prst="rect">
                <a:avLst/>
              </a:prstGeom>
              <a:blipFill>
                <a:blip r:embed="rId26"/>
                <a:stretch>
                  <a:fillRect/>
                </a:stretch>
              </a:blipFill>
            </p:spPr>
            <p:txBody>
              <a:bodyPr/>
              <a:lstStyle/>
              <a:p>
                <a:r>
                  <a:rPr lang="zh-CN" altLang="en-US">
                    <a:noFill/>
                  </a:rPr>
                  <a:t> </a:t>
                </a:r>
              </a:p>
            </p:txBody>
          </p:sp>
        </mc:Fallback>
      </mc:AlternateContent>
      <p:sp>
        <p:nvSpPr>
          <p:cNvPr id="356" name="TextBox 355">
            <a:extLst>
              <a:ext uri="{FF2B5EF4-FFF2-40B4-BE49-F238E27FC236}">
                <a16:creationId xmlns:a16="http://schemas.microsoft.com/office/drawing/2014/main" id="{EE8354EA-FCD9-DB84-89C0-4FEE784F300B}"/>
              </a:ext>
            </a:extLst>
          </p:cNvPr>
          <p:cNvSpPr txBox="1">
            <a:spLocks/>
          </p:cNvSpPr>
          <p:nvPr/>
        </p:nvSpPr>
        <p:spPr>
          <a:xfrm>
            <a:off x="7628240" y="2615992"/>
            <a:ext cx="461665" cy="1063753"/>
          </a:xfrm>
          <a:prstGeom prst="rect">
            <a:avLst/>
          </a:prstGeom>
          <a:noFill/>
        </p:spPr>
        <p:txBody>
          <a:bodyPr vert="vert270" wrap="none" rtlCol="0">
            <a:spAutoFit/>
          </a:bodyPr>
          <a:lstStyle/>
          <a:p>
            <a:r>
              <a:rPr lang="en-US" altLang="zh-CN" dirty="0"/>
              <a:t>Finish Rate</a:t>
            </a:r>
            <a:endParaRPr lang="zh-CN" altLang="en-US" dirty="0"/>
          </a:p>
        </p:txBody>
      </p:sp>
      <mc:AlternateContent xmlns:mc="http://schemas.openxmlformats.org/markup-compatibility/2006" xmlns:a14="http://schemas.microsoft.com/office/drawing/2010/main">
        <mc:Choice Requires="a14">
          <p:sp>
            <p:nvSpPr>
              <p:cNvPr id="357" name="TextBox 356">
                <a:extLst>
                  <a:ext uri="{FF2B5EF4-FFF2-40B4-BE49-F238E27FC236}">
                    <a16:creationId xmlns:a16="http://schemas.microsoft.com/office/drawing/2014/main" id="{C4A6F47F-901E-D83F-4E7A-C4C8B200C68A}"/>
                  </a:ext>
                </a:extLst>
              </p:cNvPr>
              <p:cNvSpPr txBox="1">
                <a:spLocks/>
              </p:cNvSpPr>
              <p:nvPr/>
            </p:nvSpPr>
            <p:spPr>
              <a:xfrm>
                <a:off x="7225290" y="3761637"/>
                <a:ext cx="583813"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0" dirty="0" smtClean="0">
                          <a:latin typeface="Cambria Math" panose="02040503050406030204" pitchFamily="18" charset="0"/>
                        </a:rPr>
                        <m:t>100</m:t>
                      </m:r>
                    </m:oMath>
                  </m:oMathPara>
                </a14:m>
                <a:endParaRPr lang="zh-CN" altLang="en-US" sz="1600" dirty="0"/>
              </a:p>
            </p:txBody>
          </p:sp>
        </mc:Choice>
        <mc:Fallback xmlns="">
          <p:sp>
            <p:nvSpPr>
              <p:cNvPr id="357" name="TextBox 356">
                <a:extLst>
                  <a:ext uri="{FF2B5EF4-FFF2-40B4-BE49-F238E27FC236}">
                    <a16:creationId xmlns:a16="http://schemas.microsoft.com/office/drawing/2014/main" id="{C4A6F47F-901E-D83F-4E7A-C4C8B200C68A}"/>
                  </a:ext>
                </a:extLst>
              </p:cNvPr>
              <p:cNvSpPr txBox="1">
                <a:spLocks noRot="1" noChangeAspect="1" noMove="1" noResize="1" noEditPoints="1" noAdjustHandles="1" noChangeArrowheads="1" noChangeShapeType="1" noTextEdit="1"/>
              </p:cNvSpPr>
              <p:nvPr/>
            </p:nvSpPr>
            <p:spPr>
              <a:xfrm>
                <a:off x="7225290" y="3761637"/>
                <a:ext cx="583813" cy="338554"/>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8" name="TextBox 357">
                <a:extLst>
                  <a:ext uri="{FF2B5EF4-FFF2-40B4-BE49-F238E27FC236}">
                    <a16:creationId xmlns:a16="http://schemas.microsoft.com/office/drawing/2014/main" id="{AC309111-423E-A114-D55C-AB14C688A7BF}"/>
                  </a:ext>
                </a:extLst>
              </p:cNvPr>
              <p:cNvSpPr txBox="1">
                <a:spLocks/>
              </p:cNvSpPr>
              <p:nvPr/>
            </p:nvSpPr>
            <p:spPr>
              <a:xfrm>
                <a:off x="6770688" y="3761637"/>
                <a:ext cx="47000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0" dirty="0" smtClean="0">
                          <a:latin typeface="Cambria Math" panose="02040503050406030204" pitchFamily="18" charset="0"/>
                        </a:rPr>
                        <m:t>50</m:t>
                      </m:r>
                    </m:oMath>
                  </m:oMathPara>
                </a14:m>
                <a:endParaRPr lang="zh-CN" altLang="en-US" sz="1600" dirty="0"/>
              </a:p>
            </p:txBody>
          </p:sp>
        </mc:Choice>
        <mc:Fallback xmlns="">
          <p:sp>
            <p:nvSpPr>
              <p:cNvPr id="358" name="TextBox 357">
                <a:extLst>
                  <a:ext uri="{FF2B5EF4-FFF2-40B4-BE49-F238E27FC236}">
                    <a16:creationId xmlns:a16="http://schemas.microsoft.com/office/drawing/2014/main" id="{AC309111-423E-A114-D55C-AB14C688A7BF}"/>
                  </a:ext>
                </a:extLst>
              </p:cNvPr>
              <p:cNvSpPr txBox="1">
                <a:spLocks noRot="1" noChangeAspect="1" noMove="1" noResize="1" noEditPoints="1" noAdjustHandles="1" noChangeArrowheads="1" noChangeShapeType="1" noTextEdit="1"/>
              </p:cNvSpPr>
              <p:nvPr/>
            </p:nvSpPr>
            <p:spPr>
              <a:xfrm>
                <a:off x="6770688" y="3761637"/>
                <a:ext cx="470000" cy="338554"/>
              </a:xfrm>
              <a:prstGeom prst="rect">
                <a:avLst/>
              </a:prstGeom>
              <a:blipFill>
                <a:blip r:embed="rId28"/>
                <a:stretch>
                  <a:fillRect/>
                </a:stretch>
              </a:blipFill>
            </p:spPr>
            <p:txBody>
              <a:bodyPr/>
              <a:lstStyle/>
              <a:p>
                <a:r>
                  <a:rPr lang="zh-CN" altLang="en-US">
                    <a:noFill/>
                  </a:rPr>
                  <a:t> </a:t>
                </a:r>
              </a:p>
            </p:txBody>
          </p:sp>
        </mc:Fallback>
      </mc:AlternateContent>
      <p:sp>
        <p:nvSpPr>
          <p:cNvPr id="359" name="TextBox 358">
            <a:extLst>
              <a:ext uri="{FF2B5EF4-FFF2-40B4-BE49-F238E27FC236}">
                <a16:creationId xmlns:a16="http://schemas.microsoft.com/office/drawing/2014/main" id="{7DC1F961-AA70-3782-6C3F-D15A499CE367}"/>
              </a:ext>
            </a:extLst>
          </p:cNvPr>
          <p:cNvSpPr txBox="1">
            <a:spLocks/>
          </p:cNvSpPr>
          <p:nvPr/>
        </p:nvSpPr>
        <p:spPr>
          <a:xfrm>
            <a:off x="5978233" y="4043306"/>
            <a:ext cx="2542684" cy="369332"/>
          </a:xfrm>
          <a:prstGeom prst="rect">
            <a:avLst/>
          </a:prstGeom>
          <a:noFill/>
        </p:spPr>
        <p:txBody>
          <a:bodyPr wrap="none" rtlCol="0">
            <a:spAutoFit/>
          </a:bodyPr>
          <a:lstStyle/>
          <a:p>
            <a:pPr algn="ctr"/>
            <a:r>
              <a:rPr lang="en-US" altLang="zh-CN" dirty="0"/>
              <a:t>Incoming Exec. Time (ms)</a:t>
            </a:r>
            <a:endParaRPr lang="zh-CN" altLang="en-US" dirty="0"/>
          </a:p>
        </p:txBody>
      </p:sp>
      <mc:AlternateContent xmlns:mc="http://schemas.openxmlformats.org/markup-compatibility/2006" xmlns:a14="http://schemas.microsoft.com/office/drawing/2010/main">
        <mc:Choice Requires="a14">
          <p:sp>
            <p:nvSpPr>
              <p:cNvPr id="360" name="TextBox 359">
                <a:extLst>
                  <a:ext uri="{FF2B5EF4-FFF2-40B4-BE49-F238E27FC236}">
                    <a16:creationId xmlns:a16="http://schemas.microsoft.com/office/drawing/2014/main" id="{BB2C327B-BB27-1319-F8B6-11EDC83D37FE}"/>
                  </a:ext>
                </a:extLst>
              </p:cNvPr>
              <p:cNvSpPr txBox="1">
                <a:spLocks/>
              </p:cNvSpPr>
              <p:nvPr/>
            </p:nvSpPr>
            <p:spPr>
              <a:xfrm>
                <a:off x="5993470" y="2475776"/>
                <a:ext cx="47000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0" dirty="0" smtClean="0">
                          <a:latin typeface="Cambria Math" panose="02040503050406030204" pitchFamily="18" charset="0"/>
                        </a:rPr>
                        <m:t>50</m:t>
                      </m:r>
                    </m:oMath>
                  </m:oMathPara>
                </a14:m>
                <a:endParaRPr lang="zh-CN" altLang="en-US" sz="1600" dirty="0"/>
              </a:p>
            </p:txBody>
          </p:sp>
        </mc:Choice>
        <mc:Fallback xmlns="">
          <p:sp>
            <p:nvSpPr>
              <p:cNvPr id="360" name="TextBox 359">
                <a:extLst>
                  <a:ext uri="{FF2B5EF4-FFF2-40B4-BE49-F238E27FC236}">
                    <a16:creationId xmlns:a16="http://schemas.microsoft.com/office/drawing/2014/main" id="{BB2C327B-BB27-1319-F8B6-11EDC83D37FE}"/>
                  </a:ext>
                </a:extLst>
              </p:cNvPr>
              <p:cNvSpPr txBox="1">
                <a:spLocks noRot="1" noChangeAspect="1" noMove="1" noResize="1" noEditPoints="1" noAdjustHandles="1" noChangeArrowheads="1" noChangeShapeType="1" noTextEdit="1"/>
              </p:cNvSpPr>
              <p:nvPr/>
            </p:nvSpPr>
            <p:spPr>
              <a:xfrm>
                <a:off x="5993470" y="2475776"/>
                <a:ext cx="470000" cy="338554"/>
              </a:xfrm>
              <a:prstGeom prst="rect">
                <a:avLst/>
              </a:prstGeom>
              <a:blipFill>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1" name="TextBox 360">
                <a:extLst>
                  <a:ext uri="{FF2B5EF4-FFF2-40B4-BE49-F238E27FC236}">
                    <a16:creationId xmlns:a16="http://schemas.microsoft.com/office/drawing/2014/main" id="{06365DCB-631D-2E84-DB5F-E024FC23ACC8}"/>
                  </a:ext>
                </a:extLst>
              </p:cNvPr>
              <p:cNvSpPr txBox="1">
                <a:spLocks/>
              </p:cNvSpPr>
              <p:nvPr/>
            </p:nvSpPr>
            <p:spPr>
              <a:xfrm>
                <a:off x="6107282" y="3508842"/>
                <a:ext cx="35618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0" dirty="0" smtClean="0">
                          <a:latin typeface="Cambria Math" panose="02040503050406030204" pitchFamily="18" charset="0"/>
                        </a:rPr>
                        <m:t>0</m:t>
                      </m:r>
                    </m:oMath>
                  </m:oMathPara>
                </a14:m>
                <a:endParaRPr lang="zh-CN" altLang="en-US" sz="1600" dirty="0"/>
              </a:p>
            </p:txBody>
          </p:sp>
        </mc:Choice>
        <mc:Fallback xmlns="">
          <p:sp>
            <p:nvSpPr>
              <p:cNvPr id="361" name="TextBox 360">
                <a:extLst>
                  <a:ext uri="{FF2B5EF4-FFF2-40B4-BE49-F238E27FC236}">
                    <a16:creationId xmlns:a16="http://schemas.microsoft.com/office/drawing/2014/main" id="{06365DCB-631D-2E84-DB5F-E024FC23ACC8}"/>
                  </a:ext>
                </a:extLst>
              </p:cNvPr>
              <p:cNvSpPr txBox="1">
                <a:spLocks noRot="1" noChangeAspect="1" noMove="1" noResize="1" noEditPoints="1" noAdjustHandles="1" noChangeArrowheads="1" noChangeShapeType="1" noTextEdit="1"/>
              </p:cNvSpPr>
              <p:nvPr/>
            </p:nvSpPr>
            <p:spPr>
              <a:xfrm>
                <a:off x="6107282" y="3508842"/>
                <a:ext cx="356188" cy="338554"/>
              </a:xfrm>
              <a:prstGeom prst="rect">
                <a:avLst/>
              </a:prstGeom>
              <a:blipFill>
                <a:blip r:embed="rId30"/>
                <a:stretch>
                  <a:fillRect/>
                </a:stretch>
              </a:blipFill>
            </p:spPr>
            <p:txBody>
              <a:bodyPr/>
              <a:lstStyle/>
              <a:p>
                <a:r>
                  <a:rPr lang="zh-CN" altLang="en-US">
                    <a:noFill/>
                  </a:rPr>
                  <a:t> </a:t>
                </a:r>
              </a:p>
            </p:txBody>
          </p:sp>
        </mc:Fallback>
      </mc:AlternateContent>
      <p:sp>
        <p:nvSpPr>
          <p:cNvPr id="362" name="TextBox 361">
            <a:extLst>
              <a:ext uri="{FF2B5EF4-FFF2-40B4-BE49-F238E27FC236}">
                <a16:creationId xmlns:a16="http://schemas.microsoft.com/office/drawing/2014/main" id="{271E7F7E-FF25-1C43-BD36-147BFD0796B5}"/>
              </a:ext>
            </a:extLst>
          </p:cNvPr>
          <p:cNvSpPr txBox="1">
            <a:spLocks/>
          </p:cNvSpPr>
          <p:nvPr/>
        </p:nvSpPr>
        <p:spPr>
          <a:xfrm>
            <a:off x="5735083" y="2653446"/>
            <a:ext cx="461665" cy="1028487"/>
          </a:xfrm>
          <a:prstGeom prst="rect">
            <a:avLst/>
          </a:prstGeom>
          <a:noFill/>
        </p:spPr>
        <p:txBody>
          <a:bodyPr vert="vert270" wrap="none" rtlCol="0">
            <a:spAutoFit/>
          </a:bodyPr>
          <a:lstStyle/>
          <a:p>
            <a:r>
              <a:rPr lang="en-US" altLang="zh-CN" dirty="0"/>
              <a:t>Frequency</a:t>
            </a:r>
            <a:endParaRPr lang="zh-CN" altLang="en-US" dirty="0"/>
          </a:p>
        </p:txBody>
      </p:sp>
    </p:spTree>
    <p:extLst>
      <p:ext uri="{BB962C8B-B14F-4D97-AF65-F5344CB8AC3E}">
        <p14:creationId xmlns:p14="http://schemas.microsoft.com/office/powerpoint/2010/main" val="39948185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250"/>
                                        <p:tgtEl>
                                          <p:spTgt spid="20">
                                            <p:txEl>
                                              <p:pRg st="0" end="0"/>
                                            </p:txEl>
                                          </p:spTgt>
                                        </p:tgtEl>
                                      </p:cBhvr>
                                    </p:animEffect>
                                    <p:anim calcmode="lin" valueType="num">
                                      <p:cBhvr>
                                        <p:cTn id="8" dur="25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9" dur="250" fill="hold"/>
                                        <p:tgtEl>
                                          <p:spTgt spid="20">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20">
                                            <p:txEl>
                                              <p:pRg st="1" end="1"/>
                                            </p:txEl>
                                          </p:spTgt>
                                        </p:tgtEl>
                                        <p:attrNameLst>
                                          <p:attrName>style.visibility</p:attrName>
                                        </p:attrNameLst>
                                      </p:cBhvr>
                                      <p:to>
                                        <p:strVal val="visible"/>
                                      </p:to>
                                    </p:set>
                                    <p:animEffect transition="in" filter="fade">
                                      <p:cBhvr>
                                        <p:cTn id="12" dur="250"/>
                                        <p:tgtEl>
                                          <p:spTgt spid="20">
                                            <p:txEl>
                                              <p:pRg st="1" end="1"/>
                                            </p:txEl>
                                          </p:spTgt>
                                        </p:tgtEl>
                                      </p:cBhvr>
                                    </p:animEffect>
                                    <p:anim calcmode="lin" valueType="num">
                                      <p:cBhvr>
                                        <p:cTn id="13" dur="250" fill="hold"/>
                                        <p:tgtEl>
                                          <p:spTgt spid="20">
                                            <p:txEl>
                                              <p:pRg st="1" end="1"/>
                                            </p:txEl>
                                          </p:spTgt>
                                        </p:tgtEl>
                                        <p:attrNameLst>
                                          <p:attrName>ppt_x</p:attrName>
                                        </p:attrNameLst>
                                      </p:cBhvr>
                                      <p:tavLst>
                                        <p:tav tm="0">
                                          <p:val>
                                            <p:strVal val="#ppt_x"/>
                                          </p:val>
                                        </p:tav>
                                        <p:tav tm="100000">
                                          <p:val>
                                            <p:strVal val="#ppt_x"/>
                                          </p:val>
                                        </p:tav>
                                      </p:tavLst>
                                    </p:anim>
                                    <p:anim calcmode="lin" valueType="num">
                                      <p:cBhvr>
                                        <p:cTn id="14" dur="250" fill="hold"/>
                                        <p:tgtEl>
                                          <p:spTgt spid="20">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uiExpand="1"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histogram&#10;&#10;Description automatically generated" hidden="1">
            <a:extLst>
              <a:ext uri="{FF2B5EF4-FFF2-40B4-BE49-F238E27FC236}">
                <a16:creationId xmlns:a16="http://schemas.microsoft.com/office/drawing/2014/main" id="{EFB0332F-406B-2384-8339-BA58257D28B1}"/>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Lst>
          </a:blip>
          <a:stretch>
            <a:fillRect/>
          </a:stretch>
        </p:blipFill>
        <p:spPr>
          <a:xfrm>
            <a:off x="5630936" y="2655712"/>
            <a:ext cx="5901581" cy="1783421"/>
          </a:xfrm>
          <a:prstGeom prst="rect">
            <a:avLst/>
          </a:prstGeom>
        </p:spPr>
      </p:pic>
      <p:sp>
        <p:nvSpPr>
          <p:cNvPr id="2" name="Title 1">
            <a:extLst>
              <a:ext uri="{FF2B5EF4-FFF2-40B4-BE49-F238E27FC236}">
                <a16:creationId xmlns:a16="http://schemas.microsoft.com/office/drawing/2014/main" id="{17086158-6EA5-90C9-6565-7BA152E28300}"/>
              </a:ext>
            </a:extLst>
          </p:cNvPr>
          <p:cNvSpPr>
            <a:spLocks noGrp="1"/>
          </p:cNvSpPr>
          <p:nvPr>
            <p:ph type="title"/>
          </p:nvPr>
        </p:nvSpPr>
        <p:spPr/>
        <p:txBody>
          <a:bodyPr/>
          <a:lstStyle/>
          <a:p>
            <a:r>
              <a:rPr lang="en-US" altLang="zh-CN" dirty="0"/>
              <a:t>Traditional Static Workloads</a:t>
            </a:r>
            <a:endParaRPr lang="zh-CN" altLang="en-US" dirty="0"/>
          </a:p>
        </p:txBody>
      </p:sp>
      <p:sp>
        <p:nvSpPr>
          <p:cNvPr id="8" name="TextBox 7">
            <a:extLst>
              <a:ext uri="{FF2B5EF4-FFF2-40B4-BE49-F238E27FC236}">
                <a16:creationId xmlns:a16="http://schemas.microsoft.com/office/drawing/2014/main" id="{E051F893-D919-8226-20E0-834255FDE138}"/>
              </a:ext>
            </a:extLst>
          </p:cNvPr>
          <p:cNvSpPr txBox="1"/>
          <p:nvPr/>
        </p:nvSpPr>
        <p:spPr>
          <a:xfrm>
            <a:off x="2052905" y="4587240"/>
            <a:ext cx="2292615" cy="369332"/>
          </a:xfrm>
          <a:prstGeom prst="rect">
            <a:avLst/>
          </a:prstGeom>
          <a:noFill/>
        </p:spPr>
        <p:txBody>
          <a:bodyPr wrap="none" rtlCol="0">
            <a:spAutoFit/>
          </a:bodyPr>
          <a:lstStyle/>
          <a:p>
            <a:r>
              <a:rPr lang="en-US" altLang="zh-CN" dirty="0"/>
              <a:t>Inception V3/ImageNet</a:t>
            </a:r>
            <a:endParaRPr lang="zh-CN" altLang="en-US" dirty="0"/>
          </a:p>
        </p:txBody>
      </p:sp>
      <p:sp>
        <p:nvSpPr>
          <p:cNvPr id="9" name="TextBox 8">
            <a:extLst>
              <a:ext uri="{FF2B5EF4-FFF2-40B4-BE49-F238E27FC236}">
                <a16:creationId xmlns:a16="http://schemas.microsoft.com/office/drawing/2014/main" id="{795F7B3F-4FC5-FDDD-AC33-65A2C67E87B4}"/>
              </a:ext>
            </a:extLst>
          </p:cNvPr>
          <p:cNvSpPr txBox="1"/>
          <p:nvPr/>
        </p:nvSpPr>
        <p:spPr>
          <a:xfrm>
            <a:off x="7924825" y="4587240"/>
            <a:ext cx="1821332" cy="369332"/>
          </a:xfrm>
          <a:prstGeom prst="rect">
            <a:avLst/>
          </a:prstGeom>
          <a:noFill/>
        </p:spPr>
        <p:txBody>
          <a:bodyPr wrap="none" rtlCol="0">
            <a:spAutoFit/>
          </a:bodyPr>
          <a:lstStyle/>
          <a:p>
            <a:r>
              <a:rPr lang="en-US" altLang="zh-CN" dirty="0" err="1"/>
              <a:t>ResNet</a:t>
            </a:r>
            <a:r>
              <a:rPr lang="en-US" altLang="zh-CN" dirty="0"/>
              <a:t>/ImageNet</a:t>
            </a:r>
            <a:endParaRPr lang="zh-CN" altLang="en-US" dirty="0"/>
          </a:p>
        </p:txBody>
      </p:sp>
      <p:sp>
        <p:nvSpPr>
          <p:cNvPr id="10" name="TextBox 9">
            <a:extLst>
              <a:ext uri="{FF2B5EF4-FFF2-40B4-BE49-F238E27FC236}">
                <a16:creationId xmlns:a16="http://schemas.microsoft.com/office/drawing/2014/main" id="{746F3719-696F-9F93-2A30-AB6E73B0CAEC}"/>
              </a:ext>
            </a:extLst>
          </p:cNvPr>
          <p:cNvSpPr txBox="1"/>
          <p:nvPr/>
        </p:nvSpPr>
        <p:spPr>
          <a:xfrm>
            <a:off x="3222280" y="5459151"/>
            <a:ext cx="5981125" cy="523220"/>
          </a:xfrm>
          <a:prstGeom prst="rect">
            <a:avLst/>
          </a:prstGeom>
          <a:noFill/>
        </p:spPr>
        <p:txBody>
          <a:bodyPr wrap="none" rtlCol="0">
            <a:spAutoFit/>
          </a:bodyPr>
          <a:lstStyle/>
          <a:p>
            <a:r>
              <a:rPr lang="en-US" altLang="zh-CN" sz="2800" dirty="0"/>
              <a:t>Comparable performance against SOTA </a:t>
            </a:r>
            <a:endParaRPr lang="zh-CN" altLang="en-US" sz="2800" dirty="0"/>
          </a:p>
        </p:txBody>
      </p:sp>
      <p:graphicFrame>
        <p:nvGraphicFramePr>
          <p:cNvPr id="11" name="Table 10">
            <a:extLst>
              <a:ext uri="{FF2B5EF4-FFF2-40B4-BE49-F238E27FC236}">
                <a16:creationId xmlns:a16="http://schemas.microsoft.com/office/drawing/2014/main" id="{AB3AA093-EA1B-7823-1FE8-21F940E13BA1}"/>
              </a:ext>
            </a:extLst>
          </p:cNvPr>
          <p:cNvGraphicFramePr>
            <a:graphicFrameLocks noGrp="1"/>
          </p:cNvGraphicFramePr>
          <p:nvPr>
            <p:extLst>
              <p:ext uri="{D42A27DB-BD31-4B8C-83A1-F6EECF244321}">
                <p14:modId xmlns:p14="http://schemas.microsoft.com/office/powerpoint/2010/main" val="3592052132"/>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
        <p:nvSpPr>
          <p:cNvPr id="12" name="Slide Number Placeholder 4">
            <a:extLst>
              <a:ext uri="{FF2B5EF4-FFF2-40B4-BE49-F238E27FC236}">
                <a16:creationId xmlns:a16="http://schemas.microsoft.com/office/drawing/2014/main" id="{CD0C3C90-AD64-8D1E-1F98-3E039920A1FD}"/>
              </a:ext>
            </a:extLst>
          </p:cNvPr>
          <p:cNvSpPr>
            <a:spLocks noGrp="1"/>
          </p:cNvSpPr>
          <p:nvPr>
            <p:ph type="sldNum" sz="quarter" idx="12"/>
          </p:nvPr>
        </p:nvSpPr>
        <p:spPr>
          <a:xfrm>
            <a:off x="10558200" y="6426000"/>
            <a:ext cx="937800" cy="432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4BC627-AC99-AB40-AA77-AD4C10984B8E}" type="slidenum">
              <a:rPr kumimoji="0" lang="en-US" sz="1200" b="0" i="0" u="none" strike="noStrike" kern="1200" cap="none" spc="0" normalizeH="0" baseline="0" noProof="0" smtClean="0">
                <a:ln>
                  <a:noFill/>
                </a:ln>
                <a:solidFill>
                  <a:srgbClr val="EEECE1">
                    <a:lumMod val="50000"/>
                  </a:srgbClr>
                </a:solidFill>
                <a:effectLst/>
                <a:uLnTx/>
                <a:uFillTx/>
                <a:latin typeface="Abril Fatface" panose="02000503000000020003"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srgbClr val="EEECE1">
                  <a:lumMod val="50000"/>
                </a:srgbClr>
              </a:solidFill>
              <a:effectLst/>
              <a:uLnTx/>
              <a:uFillTx/>
              <a:latin typeface="Abril Fatface" panose="02000503000000020003" pitchFamily="2" charset="0"/>
              <a:ea typeface="+mn-ea"/>
              <a:cs typeface="+mn-cs"/>
            </a:endParaRPr>
          </a:p>
        </p:txBody>
      </p:sp>
      <p:grpSp>
        <p:nvGrpSpPr>
          <p:cNvPr id="13" name="legend">
            <a:extLst>
              <a:ext uri="{FF2B5EF4-FFF2-40B4-BE49-F238E27FC236}">
                <a16:creationId xmlns:a16="http://schemas.microsoft.com/office/drawing/2014/main" id="{B00AB15A-DC65-2538-4233-08243EF3316B}"/>
              </a:ext>
            </a:extLst>
          </p:cNvPr>
          <p:cNvGrpSpPr/>
          <p:nvPr/>
        </p:nvGrpSpPr>
        <p:grpSpPr>
          <a:xfrm>
            <a:off x="3700538" y="1796630"/>
            <a:ext cx="4807703" cy="299994"/>
            <a:chOff x="3700538" y="1460080"/>
            <a:chExt cx="4807703" cy="299994"/>
          </a:xfrm>
        </p:grpSpPr>
        <p:sp>
          <p:nvSpPr>
            <p:cNvPr id="14" name="Freeform: Shape 13">
              <a:extLst>
                <a:ext uri="{FF2B5EF4-FFF2-40B4-BE49-F238E27FC236}">
                  <a16:creationId xmlns:a16="http://schemas.microsoft.com/office/drawing/2014/main" id="{C63750D2-49E9-8A1E-A22D-4082324A0408}"/>
                </a:ext>
              </a:extLst>
            </p:cNvPr>
            <p:cNvSpPr/>
            <p:nvPr/>
          </p:nvSpPr>
          <p:spPr>
            <a:xfrm>
              <a:off x="3700538" y="1460080"/>
              <a:ext cx="4807703" cy="299994"/>
            </a:xfrm>
            <a:custGeom>
              <a:avLst/>
              <a:gdLst>
                <a:gd name="connsiteX0" fmla="*/ 45550 w 4807703"/>
                <a:gd name="connsiteY0" fmla="*/ 299994 h 299994"/>
                <a:gd name="connsiteX1" fmla="*/ 4762154 w 4807703"/>
                <a:gd name="connsiteY1" fmla="*/ 299994 h 299994"/>
                <a:gd name="connsiteX2" fmla="*/ 4807704 w 4807703"/>
                <a:gd name="connsiteY2" fmla="*/ 254392 h 299994"/>
                <a:gd name="connsiteX3" fmla="*/ 4807704 w 4807703"/>
                <a:gd name="connsiteY3" fmla="*/ 45599 h 299994"/>
                <a:gd name="connsiteX4" fmla="*/ 4762154 w 4807703"/>
                <a:gd name="connsiteY4" fmla="*/ 0 h 299994"/>
                <a:gd name="connsiteX5" fmla="*/ 45550 w 4807703"/>
                <a:gd name="connsiteY5" fmla="*/ 0 h 299994"/>
                <a:gd name="connsiteX6" fmla="*/ 0 w 4807703"/>
                <a:gd name="connsiteY6" fmla="*/ 45599 h 299994"/>
                <a:gd name="connsiteX7" fmla="*/ 0 w 4807703"/>
                <a:gd name="connsiteY7" fmla="*/ 254392 h 299994"/>
                <a:gd name="connsiteX8" fmla="*/ 45550 w 4807703"/>
                <a:gd name="connsiteY8" fmla="*/ 299994 h 299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7703" h="299994">
                  <a:moveTo>
                    <a:pt x="45550" y="299994"/>
                  </a:moveTo>
                  <a:lnTo>
                    <a:pt x="4762154" y="299994"/>
                  </a:lnTo>
                  <a:cubicBezTo>
                    <a:pt x="4792530" y="299994"/>
                    <a:pt x="4807704" y="284793"/>
                    <a:pt x="4807704" y="254392"/>
                  </a:cubicBezTo>
                  <a:lnTo>
                    <a:pt x="4807704" y="45599"/>
                  </a:lnTo>
                  <a:cubicBezTo>
                    <a:pt x="4807704" y="15200"/>
                    <a:pt x="4792530" y="0"/>
                    <a:pt x="4762154" y="0"/>
                  </a:cubicBezTo>
                  <a:lnTo>
                    <a:pt x="45550" y="0"/>
                  </a:lnTo>
                  <a:cubicBezTo>
                    <a:pt x="15185" y="0"/>
                    <a:pt x="0" y="15200"/>
                    <a:pt x="0" y="45599"/>
                  </a:cubicBezTo>
                  <a:lnTo>
                    <a:pt x="0" y="254392"/>
                  </a:lnTo>
                  <a:cubicBezTo>
                    <a:pt x="0" y="284793"/>
                    <a:pt x="15185" y="299994"/>
                    <a:pt x="45550" y="299994"/>
                  </a:cubicBezTo>
                  <a:close/>
                </a:path>
              </a:pathLst>
            </a:custGeom>
            <a:solidFill>
              <a:srgbClr val="FFFFFF">
                <a:alpha val="80000"/>
              </a:srgbClr>
            </a:solidFill>
            <a:ln w="6828" cap="flat">
              <a:solidFill>
                <a:srgbClr val="CCCCCC">
                  <a:alpha val="80000"/>
                </a:srgbClr>
              </a:solidFill>
              <a:prstDash val="solid"/>
              <a:miter/>
            </a:ln>
          </p:spPr>
          <p:txBody>
            <a:bodyPr rtlCol="0" anchor="ctr"/>
            <a:lstStyle/>
            <a:p>
              <a:endParaRPr lang="zh-CN" altLang="en-US"/>
            </a:p>
          </p:txBody>
        </p:sp>
        <p:grpSp>
          <p:nvGrpSpPr>
            <p:cNvPr id="15" name="Group 14">
              <a:extLst>
                <a:ext uri="{FF2B5EF4-FFF2-40B4-BE49-F238E27FC236}">
                  <a16:creationId xmlns:a16="http://schemas.microsoft.com/office/drawing/2014/main" id="{DDD64356-03C6-A67F-2ABB-05944A225EBE}"/>
                </a:ext>
              </a:extLst>
            </p:cNvPr>
            <p:cNvGrpSpPr/>
            <p:nvPr/>
          </p:nvGrpSpPr>
          <p:grpSpPr>
            <a:xfrm>
              <a:off x="7663117" y="1461195"/>
              <a:ext cx="842017" cy="297765"/>
              <a:chOff x="7663117" y="1461195"/>
              <a:chExt cx="842017" cy="297765"/>
            </a:xfrm>
          </p:grpSpPr>
          <p:sp>
            <p:nvSpPr>
              <p:cNvPr id="25" name="Freeform: Shape 24">
                <a:extLst>
                  <a:ext uri="{FF2B5EF4-FFF2-40B4-BE49-F238E27FC236}">
                    <a16:creationId xmlns:a16="http://schemas.microsoft.com/office/drawing/2014/main" id="{3C98FCD8-52DA-DE4A-9280-A9764C3D0421}"/>
                  </a:ext>
                </a:extLst>
              </p:cNvPr>
              <p:cNvSpPr/>
              <p:nvPr/>
            </p:nvSpPr>
            <p:spPr>
              <a:xfrm>
                <a:off x="7663117" y="1530279"/>
                <a:ext cx="227750" cy="159597"/>
              </a:xfrm>
              <a:custGeom>
                <a:avLst/>
                <a:gdLst>
                  <a:gd name="connsiteX0" fmla="*/ 0 w 227750"/>
                  <a:gd name="connsiteY0" fmla="*/ 159597 h 159597"/>
                  <a:gd name="connsiteX1" fmla="*/ 227750 w 227750"/>
                  <a:gd name="connsiteY1" fmla="*/ 159597 h 159597"/>
                  <a:gd name="connsiteX2" fmla="*/ 227750 w 227750"/>
                  <a:gd name="connsiteY2" fmla="*/ 0 h 159597"/>
                  <a:gd name="connsiteX3" fmla="*/ 0 w 227750"/>
                  <a:gd name="connsiteY3" fmla="*/ 0 h 159597"/>
                </a:gdLst>
                <a:ahLst/>
                <a:cxnLst>
                  <a:cxn ang="0">
                    <a:pos x="connsiteX0" y="connsiteY0"/>
                  </a:cxn>
                  <a:cxn ang="0">
                    <a:pos x="connsiteX1" y="connsiteY1"/>
                  </a:cxn>
                  <a:cxn ang="0">
                    <a:pos x="connsiteX2" y="connsiteY2"/>
                  </a:cxn>
                  <a:cxn ang="0">
                    <a:pos x="connsiteX3" y="connsiteY3"/>
                  </a:cxn>
                </a:cxnLst>
                <a:rect l="l" t="t" r="r" b="b"/>
                <a:pathLst>
                  <a:path w="227750" h="159597">
                    <a:moveTo>
                      <a:pt x="0" y="159597"/>
                    </a:moveTo>
                    <a:lnTo>
                      <a:pt x="227750" y="159597"/>
                    </a:lnTo>
                    <a:lnTo>
                      <a:pt x="227750" y="0"/>
                    </a:lnTo>
                    <a:lnTo>
                      <a:pt x="0" y="0"/>
                    </a:lnTo>
                    <a:close/>
                  </a:path>
                </a:pathLst>
              </a:custGeom>
              <a:solidFill>
                <a:srgbClr val="FDAE61"/>
              </a:solidFill>
              <a:ln w="10160" cap="flat">
                <a:solidFill>
                  <a:srgbClr val="000000"/>
                </a:solidFill>
                <a:prstDash val="solid"/>
                <a:miter/>
              </a:ln>
            </p:spPr>
            <p:txBody>
              <a:bodyPr rtlCol="0" anchor="ctr"/>
              <a:lstStyle/>
              <a:p>
                <a:endParaRPr lang="zh-CN" altLang="en-US"/>
              </a:p>
            </p:txBody>
          </p:sp>
          <p:sp>
            <p:nvSpPr>
              <p:cNvPr id="26" name="TextBox 25">
                <a:extLst>
                  <a:ext uri="{FF2B5EF4-FFF2-40B4-BE49-F238E27FC236}">
                    <a16:creationId xmlns:a16="http://schemas.microsoft.com/office/drawing/2014/main" id="{95E4F17F-AF4F-C082-7681-AD887247B155}"/>
                  </a:ext>
                </a:extLst>
              </p:cNvPr>
              <p:cNvSpPr txBox="1"/>
              <p:nvPr/>
            </p:nvSpPr>
            <p:spPr>
              <a:xfrm>
                <a:off x="7887760" y="1461195"/>
                <a:ext cx="617374" cy="297765"/>
              </a:xfrm>
              <a:prstGeom prst="rect">
                <a:avLst/>
              </a:prstGeom>
              <a:noFill/>
            </p:spPr>
            <p:txBody>
              <a:bodyPr wrap="square" lIns="90000" tIns="0" rIns="0" bIns="0" rtlCol="0" anchor="ctr" anchorCtr="0">
                <a:noAutofit/>
              </a:bodyPr>
              <a:lstStyle/>
              <a:p>
                <a:r>
                  <a:rPr lang="en-US" altLang="zh-CN" dirty="0"/>
                  <a:t>Orloj</a:t>
                </a:r>
                <a:endParaRPr lang="zh-CN" altLang="en-US" dirty="0"/>
              </a:p>
            </p:txBody>
          </p:sp>
        </p:grpSp>
        <p:grpSp>
          <p:nvGrpSpPr>
            <p:cNvPr id="16" name="Group 15">
              <a:extLst>
                <a:ext uri="{FF2B5EF4-FFF2-40B4-BE49-F238E27FC236}">
                  <a16:creationId xmlns:a16="http://schemas.microsoft.com/office/drawing/2014/main" id="{8FD93B8F-9765-30C9-57B5-EC6BA4B1E3E6}"/>
                </a:ext>
              </a:extLst>
            </p:cNvPr>
            <p:cNvGrpSpPr/>
            <p:nvPr/>
          </p:nvGrpSpPr>
          <p:grpSpPr>
            <a:xfrm>
              <a:off x="4975833" y="1461195"/>
              <a:ext cx="2450817" cy="297765"/>
              <a:chOff x="4975833" y="1461195"/>
              <a:chExt cx="2450817" cy="297765"/>
            </a:xfrm>
          </p:grpSpPr>
          <p:sp>
            <p:nvSpPr>
              <p:cNvPr id="20" name="Freeform: Shape 19">
                <a:extLst>
                  <a:ext uri="{FF2B5EF4-FFF2-40B4-BE49-F238E27FC236}">
                    <a16:creationId xmlns:a16="http://schemas.microsoft.com/office/drawing/2014/main" id="{4BE8E72E-92DC-EA86-FA18-8F2F913BB11D}"/>
                  </a:ext>
                </a:extLst>
              </p:cNvPr>
              <p:cNvSpPr/>
              <p:nvPr/>
            </p:nvSpPr>
            <p:spPr>
              <a:xfrm>
                <a:off x="4975833" y="1530279"/>
                <a:ext cx="227750" cy="159597"/>
              </a:xfrm>
              <a:custGeom>
                <a:avLst/>
                <a:gdLst>
                  <a:gd name="connsiteX0" fmla="*/ 0 w 227750"/>
                  <a:gd name="connsiteY0" fmla="*/ 159597 h 159597"/>
                  <a:gd name="connsiteX1" fmla="*/ 227750 w 227750"/>
                  <a:gd name="connsiteY1" fmla="*/ 159597 h 159597"/>
                  <a:gd name="connsiteX2" fmla="*/ 227750 w 227750"/>
                  <a:gd name="connsiteY2" fmla="*/ 0 h 159597"/>
                  <a:gd name="connsiteX3" fmla="*/ 0 w 227750"/>
                  <a:gd name="connsiteY3" fmla="*/ 0 h 159597"/>
                </a:gdLst>
                <a:ahLst/>
                <a:cxnLst>
                  <a:cxn ang="0">
                    <a:pos x="connsiteX0" y="connsiteY0"/>
                  </a:cxn>
                  <a:cxn ang="0">
                    <a:pos x="connsiteX1" y="connsiteY1"/>
                  </a:cxn>
                  <a:cxn ang="0">
                    <a:pos x="connsiteX2" y="connsiteY2"/>
                  </a:cxn>
                  <a:cxn ang="0">
                    <a:pos x="connsiteX3" y="connsiteY3"/>
                  </a:cxn>
                </a:cxnLst>
                <a:rect l="l" t="t" r="r" b="b"/>
                <a:pathLst>
                  <a:path w="227750" h="159597">
                    <a:moveTo>
                      <a:pt x="0" y="159597"/>
                    </a:moveTo>
                    <a:lnTo>
                      <a:pt x="227750" y="159597"/>
                    </a:lnTo>
                    <a:lnTo>
                      <a:pt x="227750" y="0"/>
                    </a:lnTo>
                    <a:lnTo>
                      <a:pt x="0" y="0"/>
                    </a:lnTo>
                    <a:close/>
                  </a:path>
                </a:pathLst>
              </a:custGeom>
              <a:pattFill prst="dashHorz">
                <a:fgClr>
                  <a:schemeClr val="tx1"/>
                </a:fgClr>
                <a:bgClr>
                  <a:schemeClr val="accent3"/>
                </a:bgClr>
              </a:pattFill>
              <a:ln w="10160" cap="flat">
                <a:solidFill>
                  <a:srgbClr val="000000"/>
                </a:solidFill>
                <a:prstDash val="solid"/>
                <a:miter/>
              </a:ln>
            </p:spPr>
            <p:txBody>
              <a:bodyPr rtlCol="0" anchor="ctr"/>
              <a:lstStyle/>
              <a:p>
                <a:endParaRPr lang="zh-CN" altLang="en-US"/>
              </a:p>
            </p:txBody>
          </p:sp>
          <p:grpSp>
            <p:nvGrpSpPr>
              <p:cNvPr id="21" name="Group 20">
                <a:extLst>
                  <a:ext uri="{FF2B5EF4-FFF2-40B4-BE49-F238E27FC236}">
                    <a16:creationId xmlns:a16="http://schemas.microsoft.com/office/drawing/2014/main" id="{92EC23EF-92B2-ABF2-83B9-AE21F2A0F26F}"/>
                  </a:ext>
                </a:extLst>
              </p:cNvPr>
              <p:cNvGrpSpPr/>
              <p:nvPr/>
            </p:nvGrpSpPr>
            <p:grpSpPr>
              <a:xfrm>
                <a:off x="6104395" y="1461195"/>
                <a:ext cx="1322255" cy="297765"/>
                <a:chOff x="6104395" y="1461195"/>
                <a:chExt cx="1322255" cy="297765"/>
              </a:xfrm>
            </p:grpSpPr>
            <p:sp>
              <p:nvSpPr>
                <p:cNvPr id="23" name="Freeform: Shape 22">
                  <a:extLst>
                    <a:ext uri="{FF2B5EF4-FFF2-40B4-BE49-F238E27FC236}">
                      <a16:creationId xmlns:a16="http://schemas.microsoft.com/office/drawing/2014/main" id="{E9256B47-03CC-7670-0605-95F0A908DBBB}"/>
                    </a:ext>
                  </a:extLst>
                </p:cNvPr>
                <p:cNvSpPr/>
                <p:nvPr/>
              </p:nvSpPr>
              <p:spPr>
                <a:xfrm>
                  <a:off x="6104395" y="1530279"/>
                  <a:ext cx="227750" cy="159597"/>
                </a:xfrm>
                <a:custGeom>
                  <a:avLst/>
                  <a:gdLst>
                    <a:gd name="connsiteX0" fmla="*/ 0 w 227750"/>
                    <a:gd name="connsiteY0" fmla="*/ 159597 h 159597"/>
                    <a:gd name="connsiteX1" fmla="*/ 227750 w 227750"/>
                    <a:gd name="connsiteY1" fmla="*/ 159597 h 159597"/>
                    <a:gd name="connsiteX2" fmla="*/ 227750 w 227750"/>
                    <a:gd name="connsiteY2" fmla="*/ 0 h 159597"/>
                    <a:gd name="connsiteX3" fmla="*/ 0 w 227750"/>
                    <a:gd name="connsiteY3" fmla="*/ 0 h 159597"/>
                  </a:gdLst>
                  <a:ahLst/>
                  <a:cxnLst>
                    <a:cxn ang="0">
                      <a:pos x="connsiteX0" y="connsiteY0"/>
                    </a:cxn>
                    <a:cxn ang="0">
                      <a:pos x="connsiteX1" y="connsiteY1"/>
                    </a:cxn>
                    <a:cxn ang="0">
                      <a:pos x="connsiteX2" y="connsiteY2"/>
                    </a:cxn>
                    <a:cxn ang="0">
                      <a:pos x="connsiteX3" y="connsiteY3"/>
                    </a:cxn>
                  </a:cxnLst>
                  <a:rect l="l" t="t" r="r" b="b"/>
                  <a:pathLst>
                    <a:path w="227750" h="159597">
                      <a:moveTo>
                        <a:pt x="0" y="159597"/>
                      </a:moveTo>
                      <a:lnTo>
                        <a:pt x="227750" y="159597"/>
                      </a:lnTo>
                      <a:lnTo>
                        <a:pt x="227750" y="0"/>
                      </a:lnTo>
                      <a:lnTo>
                        <a:pt x="0" y="0"/>
                      </a:lnTo>
                      <a:close/>
                    </a:path>
                  </a:pathLst>
                </a:custGeom>
                <a:pattFill prst="openDmnd">
                  <a:fgClr>
                    <a:schemeClr val="tx1"/>
                  </a:fgClr>
                  <a:bgClr>
                    <a:schemeClr val="accent1"/>
                  </a:bgClr>
                </a:pattFill>
                <a:ln w="10160" cap="flat">
                  <a:solidFill>
                    <a:srgbClr val="000000"/>
                  </a:solidFill>
                  <a:prstDash val="solid"/>
                  <a:miter/>
                </a:ln>
              </p:spPr>
              <p:txBody>
                <a:bodyPr rtlCol="0" anchor="ctr"/>
                <a:lstStyle/>
                <a:p>
                  <a:endParaRPr lang="zh-CN" altLang="en-US"/>
                </a:p>
              </p:txBody>
            </p:sp>
            <p:sp>
              <p:nvSpPr>
                <p:cNvPr id="24" name="TextBox 23">
                  <a:extLst>
                    <a:ext uri="{FF2B5EF4-FFF2-40B4-BE49-F238E27FC236}">
                      <a16:creationId xmlns:a16="http://schemas.microsoft.com/office/drawing/2014/main" id="{FB7DC7F3-7F81-0C89-682C-A7DC2977F7D1}"/>
                    </a:ext>
                  </a:extLst>
                </p:cNvPr>
                <p:cNvSpPr txBox="1"/>
                <p:nvPr/>
              </p:nvSpPr>
              <p:spPr>
                <a:xfrm>
                  <a:off x="6336131" y="1461195"/>
                  <a:ext cx="1090519" cy="297765"/>
                </a:xfrm>
                <a:prstGeom prst="rect">
                  <a:avLst/>
                </a:prstGeom>
                <a:noFill/>
              </p:spPr>
              <p:txBody>
                <a:bodyPr wrap="square" lIns="90000" tIns="0" rIns="0" bIns="0" rtlCol="0" anchor="ctr" anchorCtr="0">
                  <a:noAutofit/>
                </a:bodyPr>
                <a:lstStyle/>
                <a:p>
                  <a:r>
                    <a:rPr lang="en-US" altLang="zh-CN" dirty="0"/>
                    <a:t>Clockwork</a:t>
                  </a:r>
                  <a:endParaRPr lang="zh-CN" altLang="en-US" dirty="0"/>
                </a:p>
              </p:txBody>
            </p:sp>
          </p:grpSp>
          <p:sp>
            <p:nvSpPr>
              <p:cNvPr id="22" name="TextBox 21">
                <a:extLst>
                  <a:ext uri="{FF2B5EF4-FFF2-40B4-BE49-F238E27FC236}">
                    <a16:creationId xmlns:a16="http://schemas.microsoft.com/office/drawing/2014/main" id="{12F7CA20-3562-B032-5FF4-FD69E69EAC7C}"/>
                  </a:ext>
                </a:extLst>
              </p:cNvPr>
              <p:cNvSpPr txBox="1"/>
              <p:nvPr/>
            </p:nvSpPr>
            <p:spPr>
              <a:xfrm>
                <a:off x="5202785" y="1461195"/>
                <a:ext cx="762537" cy="297765"/>
              </a:xfrm>
              <a:prstGeom prst="rect">
                <a:avLst/>
              </a:prstGeom>
              <a:noFill/>
            </p:spPr>
            <p:txBody>
              <a:bodyPr wrap="square" lIns="90000" tIns="0" rIns="0" bIns="0" rtlCol="0" anchor="ctr" anchorCtr="0">
                <a:noAutofit/>
              </a:bodyPr>
              <a:lstStyle/>
              <a:p>
                <a:r>
                  <a:rPr lang="en-US" altLang="zh-CN" dirty="0"/>
                  <a:t>Nexus</a:t>
                </a:r>
                <a:endParaRPr lang="zh-CN" altLang="en-US" dirty="0"/>
              </a:p>
            </p:txBody>
          </p:sp>
        </p:grpSp>
        <p:grpSp>
          <p:nvGrpSpPr>
            <p:cNvPr id="17" name="Group 16">
              <a:extLst>
                <a:ext uri="{FF2B5EF4-FFF2-40B4-BE49-F238E27FC236}">
                  <a16:creationId xmlns:a16="http://schemas.microsoft.com/office/drawing/2014/main" id="{CC751CD9-7E2F-566E-4939-5697D9F03E86}"/>
                </a:ext>
              </a:extLst>
            </p:cNvPr>
            <p:cNvGrpSpPr/>
            <p:nvPr/>
          </p:nvGrpSpPr>
          <p:grpSpPr>
            <a:xfrm>
              <a:off x="3746088" y="1461195"/>
              <a:ext cx="992004" cy="297765"/>
              <a:chOff x="3746088" y="1461195"/>
              <a:chExt cx="992004" cy="297765"/>
            </a:xfrm>
          </p:grpSpPr>
          <p:sp>
            <p:nvSpPr>
              <p:cNvPr id="18" name="Freeform: Shape 17">
                <a:extLst>
                  <a:ext uri="{FF2B5EF4-FFF2-40B4-BE49-F238E27FC236}">
                    <a16:creationId xmlns:a16="http://schemas.microsoft.com/office/drawing/2014/main" id="{A8E49B27-37D7-9282-193B-1BB3ABDA10B2}"/>
                  </a:ext>
                </a:extLst>
              </p:cNvPr>
              <p:cNvSpPr/>
              <p:nvPr/>
            </p:nvSpPr>
            <p:spPr>
              <a:xfrm>
                <a:off x="3746088" y="1530279"/>
                <a:ext cx="227750" cy="159597"/>
              </a:xfrm>
              <a:custGeom>
                <a:avLst/>
                <a:gdLst>
                  <a:gd name="connsiteX0" fmla="*/ 0 w 227750"/>
                  <a:gd name="connsiteY0" fmla="*/ 159597 h 159597"/>
                  <a:gd name="connsiteX1" fmla="*/ 227750 w 227750"/>
                  <a:gd name="connsiteY1" fmla="*/ 159597 h 159597"/>
                  <a:gd name="connsiteX2" fmla="*/ 227750 w 227750"/>
                  <a:gd name="connsiteY2" fmla="*/ 0 h 159597"/>
                  <a:gd name="connsiteX3" fmla="*/ 0 w 227750"/>
                  <a:gd name="connsiteY3" fmla="*/ 0 h 159597"/>
                </a:gdLst>
                <a:ahLst/>
                <a:cxnLst>
                  <a:cxn ang="0">
                    <a:pos x="connsiteX0" y="connsiteY0"/>
                  </a:cxn>
                  <a:cxn ang="0">
                    <a:pos x="connsiteX1" y="connsiteY1"/>
                  </a:cxn>
                  <a:cxn ang="0">
                    <a:pos x="connsiteX2" y="connsiteY2"/>
                  </a:cxn>
                  <a:cxn ang="0">
                    <a:pos x="connsiteX3" y="connsiteY3"/>
                  </a:cxn>
                </a:cxnLst>
                <a:rect l="l" t="t" r="r" b="b"/>
                <a:pathLst>
                  <a:path w="227750" h="159597">
                    <a:moveTo>
                      <a:pt x="0" y="159597"/>
                    </a:moveTo>
                    <a:lnTo>
                      <a:pt x="227750" y="159597"/>
                    </a:lnTo>
                    <a:lnTo>
                      <a:pt x="227750" y="0"/>
                    </a:lnTo>
                    <a:lnTo>
                      <a:pt x="0" y="0"/>
                    </a:lnTo>
                    <a:close/>
                  </a:path>
                </a:pathLst>
              </a:custGeom>
              <a:pattFill prst="pct5">
                <a:fgClr>
                  <a:schemeClr val="tx1"/>
                </a:fgClr>
                <a:bgClr>
                  <a:schemeClr val="accent2"/>
                </a:bgClr>
              </a:pattFill>
              <a:ln w="10160" cap="flat">
                <a:solidFill>
                  <a:srgbClr val="000000"/>
                </a:solidFill>
                <a:prstDash val="solid"/>
                <a:miter/>
              </a:ln>
            </p:spPr>
            <p:txBody>
              <a:bodyPr rtlCol="0" anchor="ctr"/>
              <a:lstStyle/>
              <a:p>
                <a:endParaRPr lang="zh-CN" altLang="en-US"/>
              </a:p>
            </p:txBody>
          </p:sp>
          <p:sp>
            <p:nvSpPr>
              <p:cNvPr id="19" name="TextBox 18">
                <a:extLst>
                  <a:ext uri="{FF2B5EF4-FFF2-40B4-BE49-F238E27FC236}">
                    <a16:creationId xmlns:a16="http://schemas.microsoft.com/office/drawing/2014/main" id="{D732147C-7C2D-6EA6-055F-CC490131EFF3}"/>
                  </a:ext>
                </a:extLst>
              </p:cNvPr>
              <p:cNvSpPr txBox="1"/>
              <p:nvPr/>
            </p:nvSpPr>
            <p:spPr>
              <a:xfrm>
                <a:off x="3975555" y="1461195"/>
                <a:ext cx="762537" cy="297765"/>
              </a:xfrm>
              <a:prstGeom prst="rect">
                <a:avLst/>
              </a:prstGeom>
              <a:noFill/>
            </p:spPr>
            <p:txBody>
              <a:bodyPr wrap="square" lIns="90000" tIns="0" rIns="0" bIns="0" rtlCol="0" anchor="ctr" anchorCtr="0">
                <a:noAutofit/>
              </a:bodyPr>
              <a:lstStyle/>
              <a:p>
                <a:r>
                  <a:rPr lang="en-US" altLang="zh-CN" dirty="0"/>
                  <a:t>Clipper</a:t>
                </a:r>
                <a:endParaRPr lang="zh-CN" altLang="en-US" dirty="0"/>
              </a:p>
            </p:txBody>
          </p:sp>
        </p:grpSp>
      </p:grpSp>
      <p:grpSp>
        <p:nvGrpSpPr>
          <p:cNvPr id="415" name="Group 414">
            <a:extLst>
              <a:ext uri="{FF2B5EF4-FFF2-40B4-BE49-F238E27FC236}">
                <a16:creationId xmlns:a16="http://schemas.microsoft.com/office/drawing/2014/main" id="{6D0DE036-6FA8-360A-0DEF-D1EC38149016}"/>
              </a:ext>
            </a:extLst>
          </p:cNvPr>
          <p:cNvGrpSpPr/>
          <p:nvPr/>
        </p:nvGrpSpPr>
        <p:grpSpPr>
          <a:xfrm>
            <a:off x="332214" y="2620297"/>
            <a:ext cx="5333863" cy="1795119"/>
            <a:chOff x="332214" y="2620297"/>
            <a:chExt cx="5333863" cy="1795119"/>
          </a:xfrm>
        </p:grpSpPr>
        <p:grpSp>
          <p:nvGrpSpPr>
            <p:cNvPr id="229" name="Group 228">
              <a:extLst>
                <a:ext uri="{FF2B5EF4-FFF2-40B4-BE49-F238E27FC236}">
                  <a16:creationId xmlns:a16="http://schemas.microsoft.com/office/drawing/2014/main" id="{285E33FF-9020-2A98-0D82-EBF0713E973F}"/>
                </a:ext>
              </a:extLst>
            </p:cNvPr>
            <p:cNvGrpSpPr>
              <a:grpSpLocks/>
            </p:cNvGrpSpPr>
            <p:nvPr/>
          </p:nvGrpSpPr>
          <p:grpSpPr>
            <a:xfrm>
              <a:off x="1443429" y="2890246"/>
              <a:ext cx="818641" cy="811989"/>
              <a:chOff x="1443429" y="2890246"/>
              <a:chExt cx="818641" cy="811989"/>
            </a:xfrm>
            <a:solidFill>
              <a:schemeClr val="bg2"/>
            </a:solidFill>
          </p:grpSpPr>
          <p:sp>
            <p:nvSpPr>
              <p:cNvPr id="30" name="Freeform: Shape 29">
                <a:extLst>
                  <a:ext uri="{FF2B5EF4-FFF2-40B4-BE49-F238E27FC236}">
                    <a16:creationId xmlns:a16="http://schemas.microsoft.com/office/drawing/2014/main" id="{E88150E1-C0B7-DAE6-EA65-B1FD895C5004}"/>
                  </a:ext>
                </a:extLst>
              </p:cNvPr>
              <p:cNvSpPr>
                <a:spLocks/>
              </p:cNvSpPr>
              <p:nvPr/>
            </p:nvSpPr>
            <p:spPr>
              <a:xfrm>
                <a:off x="1443429" y="3679528"/>
                <a:ext cx="40933" cy="22707"/>
              </a:xfrm>
              <a:custGeom>
                <a:avLst/>
                <a:gdLst>
                  <a:gd name="connsiteX0" fmla="*/ 0 w 40933"/>
                  <a:gd name="connsiteY0" fmla="*/ 0 h 22707"/>
                  <a:gd name="connsiteX1" fmla="*/ 40933 w 40933"/>
                  <a:gd name="connsiteY1" fmla="*/ 0 h 22707"/>
                  <a:gd name="connsiteX2" fmla="*/ 40933 w 40933"/>
                  <a:gd name="connsiteY2" fmla="*/ 0 h 22707"/>
                  <a:gd name="connsiteX3" fmla="*/ 0 w 40933"/>
                  <a:gd name="connsiteY3" fmla="*/ 0 h 22707"/>
                </a:gdLst>
                <a:ahLst/>
                <a:cxnLst>
                  <a:cxn ang="0">
                    <a:pos x="connsiteX0" y="connsiteY0"/>
                  </a:cxn>
                  <a:cxn ang="0">
                    <a:pos x="connsiteX1" y="connsiteY1"/>
                  </a:cxn>
                  <a:cxn ang="0">
                    <a:pos x="connsiteX2" y="connsiteY2"/>
                  </a:cxn>
                  <a:cxn ang="0">
                    <a:pos x="connsiteX3" y="connsiteY3"/>
                  </a:cxn>
                </a:cxnLst>
                <a:rect l="l" t="t" r="r" b="b"/>
                <a:pathLst>
                  <a:path w="40933" h="22707">
                    <a:moveTo>
                      <a:pt x="0" y="0"/>
                    </a:moveTo>
                    <a:lnTo>
                      <a:pt x="40933" y="0"/>
                    </a:lnTo>
                    <a:lnTo>
                      <a:pt x="40933"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31" name="Freeform: Shape 30">
                <a:extLst>
                  <a:ext uri="{FF2B5EF4-FFF2-40B4-BE49-F238E27FC236}">
                    <a16:creationId xmlns:a16="http://schemas.microsoft.com/office/drawing/2014/main" id="{9CD0FAF3-94AB-2310-A0B4-2537FB50E587}"/>
                  </a:ext>
                </a:extLst>
              </p:cNvPr>
              <p:cNvSpPr>
                <a:spLocks/>
              </p:cNvSpPr>
              <p:nvPr/>
            </p:nvSpPr>
            <p:spPr>
              <a:xfrm>
                <a:off x="1484363" y="3679528"/>
                <a:ext cx="40930" cy="22707"/>
              </a:xfrm>
              <a:custGeom>
                <a:avLst/>
                <a:gdLst>
                  <a:gd name="connsiteX0" fmla="*/ 0 w 40930"/>
                  <a:gd name="connsiteY0" fmla="*/ 0 h 22707"/>
                  <a:gd name="connsiteX1" fmla="*/ 40931 w 40930"/>
                  <a:gd name="connsiteY1" fmla="*/ 0 h 22707"/>
                  <a:gd name="connsiteX2" fmla="*/ 40931 w 40930"/>
                  <a:gd name="connsiteY2" fmla="*/ 0 h 22707"/>
                  <a:gd name="connsiteX3" fmla="*/ 0 w 40930"/>
                  <a:gd name="connsiteY3" fmla="*/ 0 h 22707"/>
                </a:gdLst>
                <a:ahLst/>
                <a:cxnLst>
                  <a:cxn ang="0">
                    <a:pos x="connsiteX0" y="connsiteY0"/>
                  </a:cxn>
                  <a:cxn ang="0">
                    <a:pos x="connsiteX1" y="connsiteY1"/>
                  </a:cxn>
                  <a:cxn ang="0">
                    <a:pos x="connsiteX2" y="connsiteY2"/>
                  </a:cxn>
                  <a:cxn ang="0">
                    <a:pos x="connsiteX3" y="connsiteY3"/>
                  </a:cxn>
                </a:cxnLst>
                <a:rect l="l" t="t" r="r" b="b"/>
                <a:pathLst>
                  <a:path w="40930" h="22707">
                    <a:moveTo>
                      <a:pt x="0" y="0"/>
                    </a:moveTo>
                    <a:lnTo>
                      <a:pt x="40931" y="0"/>
                    </a:lnTo>
                    <a:lnTo>
                      <a:pt x="40931"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32" name="Freeform: Shape 31">
                <a:extLst>
                  <a:ext uri="{FF2B5EF4-FFF2-40B4-BE49-F238E27FC236}">
                    <a16:creationId xmlns:a16="http://schemas.microsoft.com/office/drawing/2014/main" id="{3D11132E-772B-26F1-95F9-EE094CF1494A}"/>
                  </a:ext>
                </a:extLst>
              </p:cNvPr>
              <p:cNvSpPr>
                <a:spLocks/>
              </p:cNvSpPr>
              <p:nvPr/>
            </p:nvSpPr>
            <p:spPr>
              <a:xfrm>
                <a:off x="1525293" y="3679528"/>
                <a:ext cx="40933" cy="22707"/>
              </a:xfrm>
              <a:custGeom>
                <a:avLst/>
                <a:gdLst>
                  <a:gd name="connsiteX0" fmla="*/ 0 w 40933"/>
                  <a:gd name="connsiteY0" fmla="*/ 0 h 22707"/>
                  <a:gd name="connsiteX1" fmla="*/ 40933 w 40933"/>
                  <a:gd name="connsiteY1" fmla="*/ 0 h 22707"/>
                  <a:gd name="connsiteX2" fmla="*/ 40933 w 40933"/>
                  <a:gd name="connsiteY2" fmla="*/ 0 h 22707"/>
                  <a:gd name="connsiteX3" fmla="*/ 0 w 40933"/>
                  <a:gd name="connsiteY3" fmla="*/ 0 h 22707"/>
                </a:gdLst>
                <a:ahLst/>
                <a:cxnLst>
                  <a:cxn ang="0">
                    <a:pos x="connsiteX0" y="connsiteY0"/>
                  </a:cxn>
                  <a:cxn ang="0">
                    <a:pos x="connsiteX1" y="connsiteY1"/>
                  </a:cxn>
                  <a:cxn ang="0">
                    <a:pos x="connsiteX2" y="connsiteY2"/>
                  </a:cxn>
                  <a:cxn ang="0">
                    <a:pos x="connsiteX3" y="connsiteY3"/>
                  </a:cxn>
                </a:cxnLst>
                <a:rect l="l" t="t" r="r" b="b"/>
                <a:pathLst>
                  <a:path w="40933" h="22707">
                    <a:moveTo>
                      <a:pt x="0" y="0"/>
                    </a:moveTo>
                    <a:lnTo>
                      <a:pt x="40933" y="0"/>
                    </a:lnTo>
                    <a:lnTo>
                      <a:pt x="40933"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33" name="Freeform: Shape 32">
                <a:extLst>
                  <a:ext uri="{FF2B5EF4-FFF2-40B4-BE49-F238E27FC236}">
                    <a16:creationId xmlns:a16="http://schemas.microsoft.com/office/drawing/2014/main" id="{B0E51BF5-9EF4-5A32-F78E-EC258E14D199}"/>
                  </a:ext>
                </a:extLst>
              </p:cNvPr>
              <p:cNvSpPr>
                <a:spLocks/>
              </p:cNvSpPr>
              <p:nvPr/>
            </p:nvSpPr>
            <p:spPr>
              <a:xfrm>
                <a:off x="1566227" y="3679528"/>
                <a:ext cx="40930" cy="22707"/>
              </a:xfrm>
              <a:custGeom>
                <a:avLst/>
                <a:gdLst>
                  <a:gd name="connsiteX0" fmla="*/ 0 w 40930"/>
                  <a:gd name="connsiteY0" fmla="*/ 0 h 22707"/>
                  <a:gd name="connsiteX1" fmla="*/ 40931 w 40930"/>
                  <a:gd name="connsiteY1" fmla="*/ 0 h 22707"/>
                  <a:gd name="connsiteX2" fmla="*/ 40931 w 40930"/>
                  <a:gd name="connsiteY2" fmla="*/ 0 h 22707"/>
                  <a:gd name="connsiteX3" fmla="*/ 0 w 40930"/>
                  <a:gd name="connsiteY3" fmla="*/ 0 h 22707"/>
                </a:gdLst>
                <a:ahLst/>
                <a:cxnLst>
                  <a:cxn ang="0">
                    <a:pos x="connsiteX0" y="connsiteY0"/>
                  </a:cxn>
                  <a:cxn ang="0">
                    <a:pos x="connsiteX1" y="connsiteY1"/>
                  </a:cxn>
                  <a:cxn ang="0">
                    <a:pos x="connsiteX2" y="connsiteY2"/>
                  </a:cxn>
                  <a:cxn ang="0">
                    <a:pos x="connsiteX3" y="connsiteY3"/>
                  </a:cxn>
                </a:cxnLst>
                <a:rect l="l" t="t" r="r" b="b"/>
                <a:pathLst>
                  <a:path w="40930" h="22707">
                    <a:moveTo>
                      <a:pt x="0" y="0"/>
                    </a:moveTo>
                    <a:lnTo>
                      <a:pt x="40931" y="0"/>
                    </a:lnTo>
                    <a:lnTo>
                      <a:pt x="40931"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34" name="Freeform: Shape 33">
                <a:extLst>
                  <a:ext uri="{FF2B5EF4-FFF2-40B4-BE49-F238E27FC236}">
                    <a16:creationId xmlns:a16="http://schemas.microsoft.com/office/drawing/2014/main" id="{2B4BD0C2-290B-639C-E47A-3FBDFA8B7A95}"/>
                  </a:ext>
                </a:extLst>
              </p:cNvPr>
              <p:cNvSpPr>
                <a:spLocks/>
              </p:cNvSpPr>
              <p:nvPr/>
            </p:nvSpPr>
            <p:spPr>
              <a:xfrm>
                <a:off x="1607158" y="3679528"/>
                <a:ext cx="40933" cy="22707"/>
              </a:xfrm>
              <a:custGeom>
                <a:avLst/>
                <a:gdLst>
                  <a:gd name="connsiteX0" fmla="*/ 0 w 40933"/>
                  <a:gd name="connsiteY0" fmla="*/ 0 h 22707"/>
                  <a:gd name="connsiteX1" fmla="*/ 40933 w 40933"/>
                  <a:gd name="connsiteY1" fmla="*/ 0 h 22707"/>
                  <a:gd name="connsiteX2" fmla="*/ 40933 w 40933"/>
                  <a:gd name="connsiteY2" fmla="*/ 0 h 22707"/>
                  <a:gd name="connsiteX3" fmla="*/ 0 w 40933"/>
                  <a:gd name="connsiteY3" fmla="*/ 0 h 22707"/>
                </a:gdLst>
                <a:ahLst/>
                <a:cxnLst>
                  <a:cxn ang="0">
                    <a:pos x="connsiteX0" y="connsiteY0"/>
                  </a:cxn>
                  <a:cxn ang="0">
                    <a:pos x="connsiteX1" y="connsiteY1"/>
                  </a:cxn>
                  <a:cxn ang="0">
                    <a:pos x="connsiteX2" y="connsiteY2"/>
                  </a:cxn>
                  <a:cxn ang="0">
                    <a:pos x="connsiteX3" y="connsiteY3"/>
                  </a:cxn>
                </a:cxnLst>
                <a:rect l="l" t="t" r="r" b="b"/>
                <a:pathLst>
                  <a:path w="40933" h="22707">
                    <a:moveTo>
                      <a:pt x="0" y="0"/>
                    </a:moveTo>
                    <a:lnTo>
                      <a:pt x="40933" y="0"/>
                    </a:lnTo>
                    <a:lnTo>
                      <a:pt x="40933"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35" name="Freeform: Shape 34">
                <a:extLst>
                  <a:ext uri="{FF2B5EF4-FFF2-40B4-BE49-F238E27FC236}">
                    <a16:creationId xmlns:a16="http://schemas.microsoft.com/office/drawing/2014/main" id="{DBFCF2DB-C513-77D4-CF27-9D1A694F4045}"/>
                  </a:ext>
                </a:extLst>
              </p:cNvPr>
              <p:cNvSpPr>
                <a:spLocks/>
              </p:cNvSpPr>
              <p:nvPr/>
            </p:nvSpPr>
            <p:spPr>
              <a:xfrm>
                <a:off x="1648091" y="3679528"/>
                <a:ext cx="40930" cy="22707"/>
              </a:xfrm>
              <a:custGeom>
                <a:avLst/>
                <a:gdLst>
                  <a:gd name="connsiteX0" fmla="*/ 0 w 40930"/>
                  <a:gd name="connsiteY0" fmla="*/ 0 h 22707"/>
                  <a:gd name="connsiteX1" fmla="*/ 40931 w 40930"/>
                  <a:gd name="connsiteY1" fmla="*/ 0 h 22707"/>
                  <a:gd name="connsiteX2" fmla="*/ 40931 w 40930"/>
                  <a:gd name="connsiteY2" fmla="*/ 0 h 22707"/>
                  <a:gd name="connsiteX3" fmla="*/ 0 w 40930"/>
                  <a:gd name="connsiteY3" fmla="*/ 0 h 22707"/>
                </a:gdLst>
                <a:ahLst/>
                <a:cxnLst>
                  <a:cxn ang="0">
                    <a:pos x="connsiteX0" y="connsiteY0"/>
                  </a:cxn>
                  <a:cxn ang="0">
                    <a:pos x="connsiteX1" y="connsiteY1"/>
                  </a:cxn>
                  <a:cxn ang="0">
                    <a:pos x="connsiteX2" y="connsiteY2"/>
                  </a:cxn>
                  <a:cxn ang="0">
                    <a:pos x="connsiteX3" y="connsiteY3"/>
                  </a:cxn>
                </a:cxnLst>
                <a:rect l="l" t="t" r="r" b="b"/>
                <a:pathLst>
                  <a:path w="40930" h="22707">
                    <a:moveTo>
                      <a:pt x="0" y="0"/>
                    </a:moveTo>
                    <a:lnTo>
                      <a:pt x="40931" y="0"/>
                    </a:lnTo>
                    <a:lnTo>
                      <a:pt x="40931"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36" name="Freeform: Shape 35">
                <a:extLst>
                  <a:ext uri="{FF2B5EF4-FFF2-40B4-BE49-F238E27FC236}">
                    <a16:creationId xmlns:a16="http://schemas.microsoft.com/office/drawing/2014/main" id="{7EBDB4BE-8C15-1997-0859-83F29F46D057}"/>
                  </a:ext>
                </a:extLst>
              </p:cNvPr>
              <p:cNvSpPr>
                <a:spLocks/>
              </p:cNvSpPr>
              <p:nvPr/>
            </p:nvSpPr>
            <p:spPr>
              <a:xfrm>
                <a:off x="1689022" y="3679528"/>
                <a:ext cx="40933" cy="22707"/>
              </a:xfrm>
              <a:custGeom>
                <a:avLst/>
                <a:gdLst>
                  <a:gd name="connsiteX0" fmla="*/ 0 w 40933"/>
                  <a:gd name="connsiteY0" fmla="*/ 0 h 22707"/>
                  <a:gd name="connsiteX1" fmla="*/ 40933 w 40933"/>
                  <a:gd name="connsiteY1" fmla="*/ 0 h 22707"/>
                  <a:gd name="connsiteX2" fmla="*/ 40933 w 40933"/>
                  <a:gd name="connsiteY2" fmla="*/ 0 h 22707"/>
                  <a:gd name="connsiteX3" fmla="*/ 0 w 40933"/>
                  <a:gd name="connsiteY3" fmla="*/ 0 h 22707"/>
                </a:gdLst>
                <a:ahLst/>
                <a:cxnLst>
                  <a:cxn ang="0">
                    <a:pos x="connsiteX0" y="connsiteY0"/>
                  </a:cxn>
                  <a:cxn ang="0">
                    <a:pos x="connsiteX1" y="connsiteY1"/>
                  </a:cxn>
                  <a:cxn ang="0">
                    <a:pos x="connsiteX2" y="connsiteY2"/>
                  </a:cxn>
                  <a:cxn ang="0">
                    <a:pos x="connsiteX3" y="connsiteY3"/>
                  </a:cxn>
                </a:cxnLst>
                <a:rect l="l" t="t" r="r" b="b"/>
                <a:pathLst>
                  <a:path w="40933" h="22707">
                    <a:moveTo>
                      <a:pt x="0" y="0"/>
                    </a:moveTo>
                    <a:lnTo>
                      <a:pt x="40933" y="0"/>
                    </a:lnTo>
                    <a:lnTo>
                      <a:pt x="40933"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37" name="Freeform: Shape 36">
                <a:extLst>
                  <a:ext uri="{FF2B5EF4-FFF2-40B4-BE49-F238E27FC236}">
                    <a16:creationId xmlns:a16="http://schemas.microsoft.com/office/drawing/2014/main" id="{9F01B304-4E66-498B-7305-36EDB333F232}"/>
                  </a:ext>
                </a:extLst>
              </p:cNvPr>
              <p:cNvSpPr>
                <a:spLocks/>
              </p:cNvSpPr>
              <p:nvPr/>
            </p:nvSpPr>
            <p:spPr>
              <a:xfrm>
                <a:off x="1729955" y="3679528"/>
                <a:ext cx="40930" cy="22707"/>
              </a:xfrm>
              <a:custGeom>
                <a:avLst/>
                <a:gdLst>
                  <a:gd name="connsiteX0" fmla="*/ 0 w 40930"/>
                  <a:gd name="connsiteY0" fmla="*/ 0 h 22707"/>
                  <a:gd name="connsiteX1" fmla="*/ 40931 w 40930"/>
                  <a:gd name="connsiteY1" fmla="*/ 0 h 22707"/>
                  <a:gd name="connsiteX2" fmla="*/ 40931 w 40930"/>
                  <a:gd name="connsiteY2" fmla="*/ 0 h 22707"/>
                  <a:gd name="connsiteX3" fmla="*/ 0 w 40930"/>
                  <a:gd name="connsiteY3" fmla="*/ 0 h 22707"/>
                </a:gdLst>
                <a:ahLst/>
                <a:cxnLst>
                  <a:cxn ang="0">
                    <a:pos x="connsiteX0" y="connsiteY0"/>
                  </a:cxn>
                  <a:cxn ang="0">
                    <a:pos x="connsiteX1" y="connsiteY1"/>
                  </a:cxn>
                  <a:cxn ang="0">
                    <a:pos x="connsiteX2" y="connsiteY2"/>
                  </a:cxn>
                  <a:cxn ang="0">
                    <a:pos x="connsiteX3" y="connsiteY3"/>
                  </a:cxn>
                </a:cxnLst>
                <a:rect l="l" t="t" r="r" b="b"/>
                <a:pathLst>
                  <a:path w="40930" h="22707">
                    <a:moveTo>
                      <a:pt x="0" y="0"/>
                    </a:moveTo>
                    <a:lnTo>
                      <a:pt x="40931" y="0"/>
                    </a:lnTo>
                    <a:lnTo>
                      <a:pt x="40931"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38" name="Freeform: Shape 37">
                <a:extLst>
                  <a:ext uri="{FF2B5EF4-FFF2-40B4-BE49-F238E27FC236}">
                    <a16:creationId xmlns:a16="http://schemas.microsoft.com/office/drawing/2014/main" id="{6334085B-CD45-C34D-20B4-C9A7F111204D}"/>
                  </a:ext>
                </a:extLst>
              </p:cNvPr>
              <p:cNvSpPr>
                <a:spLocks/>
              </p:cNvSpPr>
              <p:nvPr/>
            </p:nvSpPr>
            <p:spPr>
              <a:xfrm>
                <a:off x="1770886" y="3679528"/>
                <a:ext cx="40933" cy="22707"/>
              </a:xfrm>
              <a:custGeom>
                <a:avLst/>
                <a:gdLst>
                  <a:gd name="connsiteX0" fmla="*/ 0 w 40933"/>
                  <a:gd name="connsiteY0" fmla="*/ 0 h 22707"/>
                  <a:gd name="connsiteX1" fmla="*/ 40933 w 40933"/>
                  <a:gd name="connsiteY1" fmla="*/ 0 h 22707"/>
                  <a:gd name="connsiteX2" fmla="*/ 40933 w 40933"/>
                  <a:gd name="connsiteY2" fmla="*/ 0 h 22707"/>
                  <a:gd name="connsiteX3" fmla="*/ 0 w 40933"/>
                  <a:gd name="connsiteY3" fmla="*/ 0 h 22707"/>
                </a:gdLst>
                <a:ahLst/>
                <a:cxnLst>
                  <a:cxn ang="0">
                    <a:pos x="connsiteX0" y="connsiteY0"/>
                  </a:cxn>
                  <a:cxn ang="0">
                    <a:pos x="connsiteX1" y="connsiteY1"/>
                  </a:cxn>
                  <a:cxn ang="0">
                    <a:pos x="connsiteX2" y="connsiteY2"/>
                  </a:cxn>
                  <a:cxn ang="0">
                    <a:pos x="connsiteX3" y="connsiteY3"/>
                  </a:cxn>
                </a:cxnLst>
                <a:rect l="l" t="t" r="r" b="b"/>
                <a:pathLst>
                  <a:path w="40933" h="22707">
                    <a:moveTo>
                      <a:pt x="0" y="0"/>
                    </a:moveTo>
                    <a:lnTo>
                      <a:pt x="40933" y="0"/>
                    </a:lnTo>
                    <a:lnTo>
                      <a:pt x="40933"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39" name="Freeform: Shape 38">
                <a:extLst>
                  <a:ext uri="{FF2B5EF4-FFF2-40B4-BE49-F238E27FC236}">
                    <a16:creationId xmlns:a16="http://schemas.microsoft.com/office/drawing/2014/main" id="{84DFFB47-9C01-BB1C-3635-AD4E1CEAD7E1}"/>
                  </a:ext>
                </a:extLst>
              </p:cNvPr>
              <p:cNvSpPr>
                <a:spLocks/>
              </p:cNvSpPr>
              <p:nvPr/>
            </p:nvSpPr>
            <p:spPr>
              <a:xfrm>
                <a:off x="1811819" y="3679528"/>
                <a:ext cx="40930" cy="22707"/>
              </a:xfrm>
              <a:custGeom>
                <a:avLst/>
                <a:gdLst>
                  <a:gd name="connsiteX0" fmla="*/ 0 w 40930"/>
                  <a:gd name="connsiteY0" fmla="*/ 0 h 22707"/>
                  <a:gd name="connsiteX1" fmla="*/ 40931 w 40930"/>
                  <a:gd name="connsiteY1" fmla="*/ 0 h 22707"/>
                  <a:gd name="connsiteX2" fmla="*/ 40931 w 40930"/>
                  <a:gd name="connsiteY2" fmla="*/ 0 h 22707"/>
                  <a:gd name="connsiteX3" fmla="*/ 0 w 40930"/>
                  <a:gd name="connsiteY3" fmla="*/ 0 h 22707"/>
                </a:gdLst>
                <a:ahLst/>
                <a:cxnLst>
                  <a:cxn ang="0">
                    <a:pos x="connsiteX0" y="connsiteY0"/>
                  </a:cxn>
                  <a:cxn ang="0">
                    <a:pos x="connsiteX1" y="connsiteY1"/>
                  </a:cxn>
                  <a:cxn ang="0">
                    <a:pos x="connsiteX2" y="connsiteY2"/>
                  </a:cxn>
                  <a:cxn ang="0">
                    <a:pos x="connsiteX3" y="connsiteY3"/>
                  </a:cxn>
                </a:cxnLst>
                <a:rect l="l" t="t" r="r" b="b"/>
                <a:pathLst>
                  <a:path w="40930" h="22707">
                    <a:moveTo>
                      <a:pt x="0" y="0"/>
                    </a:moveTo>
                    <a:lnTo>
                      <a:pt x="40931" y="0"/>
                    </a:lnTo>
                    <a:lnTo>
                      <a:pt x="40931"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40" name="Freeform: Shape 39">
                <a:extLst>
                  <a:ext uri="{FF2B5EF4-FFF2-40B4-BE49-F238E27FC236}">
                    <a16:creationId xmlns:a16="http://schemas.microsoft.com/office/drawing/2014/main" id="{85029B6E-DAEB-1344-6922-A8EDD6369EC6}"/>
                  </a:ext>
                </a:extLst>
              </p:cNvPr>
              <p:cNvSpPr>
                <a:spLocks/>
              </p:cNvSpPr>
              <p:nvPr/>
            </p:nvSpPr>
            <p:spPr>
              <a:xfrm>
                <a:off x="1852750" y="2890246"/>
                <a:ext cx="40933" cy="789282"/>
              </a:xfrm>
              <a:custGeom>
                <a:avLst/>
                <a:gdLst>
                  <a:gd name="connsiteX0" fmla="*/ 0 w 40933"/>
                  <a:gd name="connsiteY0" fmla="*/ 789282 h 789282"/>
                  <a:gd name="connsiteX1" fmla="*/ 40933 w 40933"/>
                  <a:gd name="connsiteY1" fmla="*/ 789282 h 789282"/>
                  <a:gd name="connsiteX2" fmla="*/ 40933 w 40933"/>
                  <a:gd name="connsiteY2" fmla="*/ 0 h 789282"/>
                  <a:gd name="connsiteX3" fmla="*/ 0 w 40933"/>
                  <a:gd name="connsiteY3" fmla="*/ 0 h 789282"/>
                </a:gdLst>
                <a:ahLst/>
                <a:cxnLst>
                  <a:cxn ang="0">
                    <a:pos x="connsiteX0" y="connsiteY0"/>
                  </a:cxn>
                  <a:cxn ang="0">
                    <a:pos x="connsiteX1" y="connsiteY1"/>
                  </a:cxn>
                  <a:cxn ang="0">
                    <a:pos x="connsiteX2" y="connsiteY2"/>
                  </a:cxn>
                  <a:cxn ang="0">
                    <a:pos x="connsiteX3" y="connsiteY3"/>
                  </a:cxn>
                </a:cxnLst>
                <a:rect l="l" t="t" r="r" b="b"/>
                <a:pathLst>
                  <a:path w="40933" h="789282">
                    <a:moveTo>
                      <a:pt x="0" y="789282"/>
                    </a:moveTo>
                    <a:lnTo>
                      <a:pt x="40933" y="789282"/>
                    </a:lnTo>
                    <a:lnTo>
                      <a:pt x="40933"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41" name="Freeform: Shape 40">
                <a:extLst>
                  <a:ext uri="{FF2B5EF4-FFF2-40B4-BE49-F238E27FC236}">
                    <a16:creationId xmlns:a16="http://schemas.microsoft.com/office/drawing/2014/main" id="{F94993D4-1E95-00A8-FF3C-85B0E947F12D}"/>
                  </a:ext>
                </a:extLst>
              </p:cNvPr>
              <p:cNvSpPr>
                <a:spLocks/>
              </p:cNvSpPr>
              <p:nvPr/>
            </p:nvSpPr>
            <p:spPr>
              <a:xfrm>
                <a:off x="1893683" y="3679528"/>
                <a:ext cx="40930" cy="22707"/>
              </a:xfrm>
              <a:custGeom>
                <a:avLst/>
                <a:gdLst>
                  <a:gd name="connsiteX0" fmla="*/ 0 w 40930"/>
                  <a:gd name="connsiteY0" fmla="*/ 0 h 22707"/>
                  <a:gd name="connsiteX1" fmla="*/ 40931 w 40930"/>
                  <a:gd name="connsiteY1" fmla="*/ 0 h 22707"/>
                  <a:gd name="connsiteX2" fmla="*/ 40931 w 40930"/>
                  <a:gd name="connsiteY2" fmla="*/ 0 h 22707"/>
                  <a:gd name="connsiteX3" fmla="*/ 0 w 40930"/>
                  <a:gd name="connsiteY3" fmla="*/ 0 h 22707"/>
                </a:gdLst>
                <a:ahLst/>
                <a:cxnLst>
                  <a:cxn ang="0">
                    <a:pos x="connsiteX0" y="connsiteY0"/>
                  </a:cxn>
                  <a:cxn ang="0">
                    <a:pos x="connsiteX1" y="connsiteY1"/>
                  </a:cxn>
                  <a:cxn ang="0">
                    <a:pos x="connsiteX2" y="connsiteY2"/>
                  </a:cxn>
                  <a:cxn ang="0">
                    <a:pos x="connsiteX3" y="connsiteY3"/>
                  </a:cxn>
                </a:cxnLst>
                <a:rect l="l" t="t" r="r" b="b"/>
                <a:pathLst>
                  <a:path w="40930" h="22707">
                    <a:moveTo>
                      <a:pt x="0" y="0"/>
                    </a:moveTo>
                    <a:lnTo>
                      <a:pt x="40931" y="0"/>
                    </a:lnTo>
                    <a:lnTo>
                      <a:pt x="40931"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42" name="Freeform: Shape 41">
                <a:extLst>
                  <a:ext uri="{FF2B5EF4-FFF2-40B4-BE49-F238E27FC236}">
                    <a16:creationId xmlns:a16="http://schemas.microsoft.com/office/drawing/2014/main" id="{763E6E10-444D-0D59-E402-8B5BA8949FE3}"/>
                  </a:ext>
                </a:extLst>
              </p:cNvPr>
              <p:cNvSpPr>
                <a:spLocks/>
              </p:cNvSpPr>
              <p:nvPr/>
            </p:nvSpPr>
            <p:spPr>
              <a:xfrm>
                <a:off x="1934614" y="3679528"/>
                <a:ext cx="40933" cy="22707"/>
              </a:xfrm>
              <a:custGeom>
                <a:avLst/>
                <a:gdLst>
                  <a:gd name="connsiteX0" fmla="*/ 0 w 40933"/>
                  <a:gd name="connsiteY0" fmla="*/ 0 h 22707"/>
                  <a:gd name="connsiteX1" fmla="*/ 40933 w 40933"/>
                  <a:gd name="connsiteY1" fmla="*/ 0 h 22707"/>
                  <a:gd name="connsiteX2" fmla="*/ 40933 w 40933"/>
                  <a:gd name="connsiteY2" fmla="*/ 0 h 22707"/>
                  <a:gd name="connsiteX3" fmla="*/ 0 w 40933"/>
                  <a:gd name="connsiteY3" fmla="*/ 0 h 22707"/>
                </a:gdLst>
                <a:ahLst/>
                <a:cxnLst>
                  <a:cxn ang="0">
                    <a:pos x="connsiteX0" y="connsiteY0"/>
                  </a:cxn>
                  <a:cxn ang="0">
                    <a:pos x="connsiteX1" y="connsiteY1"/>
                  </a:cxn>
                  <a:cxn ang="0">
                    <a:pos x="connsiteX2" y="connsiteY2"/>
                  </a:cxn>
                  <a:cxn ang="0">
                    <a:pos x="connsiteX3" y="connsiteY3"/>
                  </a:cxn>
                </a:cxnLst>
                <a:rect l="l" t="t" r="r" b="b"/>
                <a:pathLst>
                  <a:path w="40933" h="22707">
                    <a:moveTo>
                      <a:pt x="0" y="0"/>
                    </a:moveTo>
                    <a:lnTo>
                      <a:pt x="40933" y="0"/>
                    </a:lnTo>
                    <a:lnTo>
                      <a:pt x="40933"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43" name="Freeform: Shape 42">
                <a:extLst>
                  <a:ext uri="{FF2B5EF4-FFF2-40B4-BE49-F238E27FC236}">
                    <a16:creationId xmlns:a16="http://schemas.microsoft.com/office/drawing/2014/main" id="{5C8C9741-5DF9-B7B1-AB8A-C52F4B274B9B}"/>
                  </a:ext>
                </a:extLst>
              </p:cNvPr>
              <p:cNvSpPr>
                <a:spLocks/>
              </p:cNvSpPr>
              <p:nvPr/>
            </p:nvSpPr>
            <p:spPr>
              <a:xfrm>
                <a:off x="1975547" y="3679528"/>
                <a:ext cx="40930" cy="22707"/>
              </a:xfrm>
              <a:custGeom>
                <a:avLst/>
                <a:gdLst>
                  <a:gd name="connsiteX0" fmla="*/ 0 w 40930"/>
                  <a:gd name="connsiteY0" fmla="*/ 0 h 22707"/>
                  <a:gd name="connsiteX1" fmla="*/ 40931 w 40930"/>
                  <a:gd name="connsiteY1" fmla="*/ 0 h 22707"/>
                  <a:gd name="connsiteX2" fmla="*/ 40931 w 40930"/>
                  <a:gd name="connsiteY2" fmla="*/ 0 h 22707"/>
                  <a:gd name="connsiteX3" fmla="*/ 0 w 40930"/>
                  <a:gd name="connsiteY3" fmla="*/ 0 h 22707"/>
                </a:gdLst>
                <a:ahLst/>
                <a:cxnLst>
                  <a:cxn ang="0">
                    <a:pos x="connsiteX0" y="connsiteY0"/>
                  </a:cxn>
                  <a:cxn ang="0">
                    <a:pos x="connsiteX1" y="connsiteY1"/>
                  </a:cxn>
                  <a:cxn ang="0">
                    <a:pos x="connsiteX2" y="connsiteY2"/>
                  </a:cxn>
                  <a:cxn ang="0">
                    <a:pos x="connsiteX3" y="connsiteY3"/>
                  </a:cxn>
                </a:cxnLst>
                <a:rect l="l" t="t" r="r" b="b"/>
                <a:pathLst>
                  <a:path w="40930" h="22707">
                    <a:moveTo>
                      <a:pt x="0" y="0"/>
                    </a:moveTo>
                    <a:lnTo>
                      <a:pt x="40931" y="0"/>
                    </a:lnTo>
                    <a:lnTo>
                      <a:pt x="40931"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44" name="Freeform: Shape 43">
                <a:extLst>
                  <a:ext uri="{FF2B5EF4-FFF2-40B4-BE49-F238E27FC236}">
                    <a16:creationId xmlns:a16="http://schemas.microsoft.com/office/drawing/2014/main" id="{9433BDEE-4D1C-776F-1795-07196FB8D2C4}"/>
                  </a:ext>
                </a:extLst>
              </p:cNvPr>
              <p:cNvSpPr>
                <a:spLocks/>
              </p:cNvSpPr>
              <p:nvPr/>
            </p:nvSpPr>
            <p:spPr>
              <a:xfrm>
                <a:off x="2016478" y="3679528"/>
                <a:ext cx="40933" cy="22707"/>
              </a:xfrm>
              <a:custGeom>
                <a:avLst/>
                <a:gdLst>
                  <a:gd name="connsiteX0" fmla="*/ 0 w 40933"/>
                  <a:gd name="connsiteY0" fmla="*/ 0 h 22707"/>
                  <a:gd name="connsiteX1" fmla="*/ 40933 w 40933"/>
                  <a:gd name="connsiteY1" fmla="*/ 0 h 22707"/>
                  <a:gd name="connsiteX2" fmla="*/ 40933 w 40933"/>
                  <a:gd name="connsiteY2" fmla="*/ 0 h 22707"/>
                  <a:gd name="connsiteX3" fmla="*/ 0 w 40933"/>
                  <a:gd name="connsiteY3" fmla="*/ 0 h 22707"/>
                </a:gdLst>
                <a:ahLst/>
                <a:cxnLst>
                  <a:cxn ang="0">
                    <a:pos x="connsiteX0" y="connsiteY0"/>
                  </a:cxn>
                  <a:cxn ang="0">
                    <a:pos x="connsiteX1" y="connsiteY1"/>
                  </a:cxn>
                  <a:cxn ang="0">
                    <a:pos x="connsiteX2" y="connsiteY2"/>
                  </a:cxn>
                  <a:cxn ang="0">
                    <a:pos x="connsiteX3" y="connsiteY3"/>
                  </a:cxn>
                </a:cxnLst>
                <a:rect l="l" t="t" r="r" b="b"/>
                <a:pathLst>
                  <a:path w="40933" h="22707">
                    <a:moveTo>
                      <a:pt x="0" y="0"/>
                    </a:moveTo>
                    <a:lnTo>
                      <a:pt x="40933" y="0"/>
                    </a:lnTo>
                    <a:lnTo>
                      <a:pt x="40933"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45" name="Freeform: Shape 44">
                <a:extLst>
                  <a:ext uri="{FF2B5EF4-FFF2-40B4-BE49-F238E27FC236}">
                    <a16:creationId xmlns:a16="http://schemas.microsoft.com/office/drawing/2014/main" id="{BC87C4D1-7B48-C6A9-B48B-0984FB4F76B6}"/>
                  </a:ext>
                </a:extLst>
              </p:cNvPr>
              <p:cNvSpPr>
                <a:spLocks/>
              </p:cNvSpPr>
              <p:nvPr/>
            </p:nvSpPr>
            <p:spPr>
              <a:xfrm>
                <a:off x="2057412" y="3679528"/>
                <a:ext cx="40930" cy="22707"/>
              </a:xfrm>
              <a:custGeom>
                <a:avLst/>
                <a:gdLst>
                  <a:gd name="connsiteX0" fmla="*/ 0 w 40930"/>
                  <a:gd name="connsiteY0" fmla="*/ 0 h 22707"/>
                  <a:gd name="connsiteX1" fmla="*/ 40931 w 40930"/>
                  <a:gd name="connsiteY1" fmla="*/ 0 h 22707"/>
                  <a:gd name="connsiteX2" fmla="*/ 40931 w 40930"/>
                  <a:gd name="connsiteY2" fmla="*/ 0 h 22707"/>
                  <a:gd name="connsiteX3" fmla="*/ 0 w 40930"/>
                  <a:gd name="connsiteY3" fmla="*/ 0 h 22707"/>
                </a:gdLst>
                <a:ahLst/>
                <a:cxnLst>
                  <a:cxn ang="0">
                    <a:pos x="connsiteX0" y="connsiteY0"/>
                  </a:cxn>
                  <a:cxn ang="0">
                    <a:pos x="connsiteX1" y="connsiteY1"/>
                  </a:cxn>
                  <a:cxn ang="0">
                    <a:pos x="connsiteX2" y="connsiteY2"/>
                  </a:cxn>
                  <a:cxn ang="0">
                    <a:pos x="connsiteX3" y="connsiteY3"/>
                  </a:cxn>
                </a:cxnLst>
                <a:rect l="l" t="t" r="r" b="b"/>
                <a:pathLst>
                  <a:path w="40930" h="22707">
                    <a:moveTo>
                      <a:pt x="0" y="0"/>
                    </a:moveTo>
                    <a:lnTo>
                      <a:pt x="40931" y="0"/>
                    </a:lnTo>
                    <a:lnTo>
                      <a:pt x="40931"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46" name="Freeform: Shape 45">
                <a:extLst>
                  <a:ext uri="{FF2B5EF4-FFF2-40B4-BE49-F238E27FC236}">
                    <a16:creationId xmlns:a16="http://schemas.microsoft.com/office/drawing/2014/main" id="{F2AF5804-EFC8-97B9-D199-68FBF1C59D39}"/>
                  </a:ext>
                </a:extLst>
              </p:cNvPr>
              <p:cNvSpPr>
                <a:spLocks/>
              </p:cNvSpPr>
              <p:nvPr/>
            </p:nvSpPr>
            <p:spPr>
              <a:xfrm>
                <a:off x="2098342" y="3679528"/>
                <a:ext cx="40933" cy="22707"/>
              </a:xfrm>
              <a:custGeom>
                <a:avLst/>
                <a:gdLst>
                  <a:gd name="connsiteX0" fmla="*/ 0 w 40933"/>
                  <a:gd name="connsiteY0" fmla="*/ 0 h 22707"/>
                  <a:gd name="connsiteX1" fmla="*/ 40933 w 40933"/>
                  <a:gd name="connsiteY1" fmla="*/ 0 h 22707"/>
                  <a:gd name="connsiteX2" fmla="*/ 40933 w 40933"/>
                  <a:gd name="connsiteY2" fmla="*/ 0 h 22707"/>
                  <a:gd name="connsiteX3" fmla="*/ 0 w 40933"/>
                  <a:gd name="connsiteY3" fmla="*/ 0 h 22707"/>
                </a:gdLst>
                <a:ahLst/>
                <a:cxnLst>
                  <a:cxn ang="0">
                    <a:pos x="connsiteX0" y="connsiteY0"/>
                  </a:cxn>
                  <a:cxn ang="0">
                    <a:pos x="connsiteX1" y="connsiteY1"/>
                  </a:cxn>
                  <a:cxn ang="0">
                    <a:pos x="connsiteX2" y="connsiteY2"/>
                  </a:cxn>
                  <a:cxn ang="0">
                    <a:pos x="connsiteX3" y="connsiteY3"/>
                  </a:cxn>
                </a:cxnLst>
                <a:rect l="l" t="t" r="r" b="b"/>
                <a:pathLst>
                  <a:path w="40933" h="22707">
                    <a:moveTo>
                      <a:pt x="0" y="0"/>
                    </a:moveTo>
                    <a:lnTo>
                      <a:pt x="40933" y="0"/>
                    </a:lnTo>
                    <a:lnTo>
                      <a:pt x="40933"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47" name="Freeform: Shape 46">
                <a:extLst>
                  <a:ext uri="{FF2B5EF4-FFF2-40B4-BE49-F238E27FC236}">
                    <a16:creationId xmlns:a16="http://schemas.microsoft.com/office/drawing/2014/main" id="{6CEABB88-E3E6-6640-E8DB-1BF954178AF1}"/>
                  </a:ext>
                </a:extLst>
              </p:cNvPr>
              <p:cNvSpPr>
                <a:spLocks/>
              </p:cNvSpPr>
              <p:nvPr/>
            </p:nvSpPr>
            <p:spPr>
              <a:xfrm>
                <a:off x="2139276" y="3679528"/>
                <a:ext cx="40930" cy="22707"/>
              </a:xfrm>
              <a:custGeom>
                <a:avLst/>
                <a:gdLst>
                  <a:gd name="connsiteX0" fmla="*/ 0 w 40930"/>
                  <a:gd name="connsiteY0" fmla="*/ 0 h 22707"/>
                  <a:gd name="connsiteX1" fmla="*/ 40931 w 40930"/>
                  <a:gd name="connsiteY1" fmla="*/ 0 h 22707"/>
                  <a:gd name="connsiteX2" fmla="*/ 40931 w 40930"/>
                  <a:gd name="connsiteY2" fmla="*/ 0 h 22707"/>
                  <a:gd name="connsiteX3" fmla="*/ 0 w 40930"/>
                  <a:gd name="connsiteY3" fmla="*/ 0 h 22707"/>
                </a:gdLst>
                <a:ahLst/>
                <a:cxnLst>
                  <a:cxn ang="0">
                    <a:pos x="connsiteX0" y="connsiteY0"/>
                  </a:cxn>
                  <a:cxn ang="0">
                    <a:pos x="connsiteX1" y="connsiteY1"/>
                  </a:cxn>
                  <a:cxn ang="0">
                    <a:pos x="connsiteX2" y="connsiteY2"/>
                  </a:cxn>
                  <a:cxn ang="0">
                    <a:pos x="connsiteX3" y="connsiteY3"/>
                  </a:cxn>
                </a:cxnLst>
                <a:rect l="l" t="t" r="r" b="b"/>
                <a:pathLst>
                  <a:path w="40930" h="22707">
                    <a:moveTo>
                      <a:pt x="0" y="0"/>
                    </a:moveTo>
                    <a:lnTo>
                      <a:pt x="40931" y="0"/>
                    </a:lnTo>
                    <a:lnTo>
                      <a:pt x="40931"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48" name="Freeform: Shape 47">
                <a:extLst>
                  <a:ext uri="{FF2B5EF4-FFF2-40B4-BE49-F238E27FC236}">
                    <a16:creationId xmlns:a16="http://schemas.microsoft.com/office/drawing/2014/main" id="{8BB447BB-FF7D-A177-61D1-B97A4DA45CBA}"/>
                  </a:ext>
                </a:extLst>
              </p:cNvPr>
              <p:cNvSpPr>
                <a:spLocks/>
              </p:cNvSpPr>
              <p:nvPr/>
            </p:nvSpPr>
            <p:spPr>
              <a:xfrm>
                <a:off x="2180207" y="3679528"/>
                <a:ext cx="40933" cy="22707"/>
              </a:xfrm>
              <a:custGeom>
                <a:avLst/>
                <a:gdLst>
                  <a:gd name="connsiteX0" fmla="*/ 0 w 40933"/>
                  <a:gd name="connsiteY0" fmla="*/ 0 h 22707"/>
                  <a:gd name="connsiteX1" fmla="*/ 40933 w 40933"/>
                  <a:gd name="connsiteY1" fmla="*/ 0 h 22707"/>
                  <a:gd name="connsiteX2" fmla="*/ 40933 w 40933"/>
                  <a:gd name="connsiteY2" fmla="*/ 0 h 22707"/>
                  <a:gd name="connsiteX3" fmla="*/ 0 w 40933"/>
                  <a:gd name="connsiteY3" fmla="*/ 0 h 22707"/>
                </a:gdLst>
                <a:ahLst/>
                <a:cxnLst>
                  <a:cxn ang="0">
                    <a:pos x="connsiteX0" y="connsiteY0"/>
                  </a:cxn>
                  <a:cxn ang="0">
                    <a:pos x="connsiteX1" y="connsiteY1"/>
                  </a:cxn>
                  <a:cxn ang="0">
                    <a:pos x="connsiteX2" y="connsiteY2"/>
                  </a:cxn>
                  <a:cxn ang="0">
                    <a:pos x="connsiteX3" y="connsiteY3"/>
                  </a:cxn>
                </a:cxnLst>
                <a:rect l="l" t="t" r="r" b="b"/>
                <a:pathLst>
                  <a:path w="40933" h="22707">
                    <a:moveTo>
                      <a:pt x="0" y="0"/>
                    </a:moveTo>
                    <a:lnTo>
                      <a:pt x="40933" y="0"/>
                    </a:lnTo>
                    <a:lnTo>
                      <a:pt x="40933"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49" name="Freeform: Shape 48">
                <a:extLst>
                  <a:ext uri="{FF2B5EF4-FFF2-40B4-BE49-F238E27FC236}">
                    <a16:creationId xmlns:a16="http://schemas.microsoft.com/office/drawing/2014/main" id="{A06BA5B6-91D4-1158-EE62-972DF5BCD160}"/>
                  </a:ext>
                </a:extLst>
              </p:cNvPr>
              <p:cNvSpPr>
                <a:spLocks/>
              </p:cNvSpPr>
              <p:nvPr/>
            </p:nvSpPr>
            <p:spPr>
              <a:xfrm>
                <a:off x="2221140" y="3679528"/>
                <a:ext cx="40930" cy="22707"/>
              </a:xfrm>
              <a:custGeom>
                <a:avLst/>
                <a:gdLst>
                  <a:gd name="connsiteX0" fmla="*/ 0 w 40930"/>
                  <a:gd name="connsiteY0" fmla="*/ 0 h 22707"/>
                  <a:gd name="connsiteX1" fmla="*/ 40931 w 40930"/>
                  <a:gd name="connsiteY1" fmla="*/ 0 h 22707"/>
                  <a:gd name="connsiteX2" fmla="*/ 40931 w 40930"/>
                  <a:gd name="connsiteY2" fmla="*/ 0 h 22707"/>
                  <a:gd name="connsiteX3" fmla="*/ 0 w 40930"/>
                  <a:gd name="connsiteY3" fmla="*/ 0 h 22707"/>
                </a:gdLst>
                <a:ahLst/>
                <a:cxnLst>
                  <a:cxn ang="0">
                    <a:pos x="connsiteX0" y="connsiteY0"/>
                  </a:cxn>
                  <a:cxn ang="0">
                    <a:pos x="connsiteX1" y="connsiteY1"/>
                  </a:cxn>
                  <a:cxn ang="0">
                    <a:pos x="connsiteX2" y="connsiteY2"/>
                  </a:cxn>
                  <a:cxn ang="0">
                    <a:pos x="connsiteX3" y="connsiteY3"/>
                  </a:cxn>
                </a:cxnLst>
                <a:rect l="l" t="t" r="r" b="b"/>
                <a:pathLst>
                  <a:path w="40930" h="22707">
                    <a:moveTo>
                      <a:pt x="0" y="0"/>
                    </a:moveTo>
                    <a:lnTo>
                      <a:pt x="40931" y="0"/>
                    </a:lnTo>
                    <a:lnTo>
                      <a:pt x="40931" y="0"/>
                    </a:lnTo>
                    <a:lnTo>
                      <a:pt x="0" y="0"/>
                    </a:lnTo>
                    <a:close/>
                  </a:path>
                </a:pathLst>
              </a:custGeom>
              <a:grpFill/>
              <a:ln w="10160" cap="flat">
                <a:solidFill>
                  <a:srgbClr val="000000"/>
                </a:solidFill>
                <a:prstDash val="solid"/>
                <a:miter/>
              </a:ln>
            </p:spPr>
            <p:txBody>
              <a:bodyPr rtlCol="0" anchor="ctr"/>
              <a:lstStyle/>
              <a:p>
                <a:endParaRPr lang="zh-CN" altLang="en-US"/>
              </a:p>
            </p:txBody>
          </p:sp>
        </p:grpSp>
        <p:grpSp>
          <p:nvGrpSpPr>
            <p:cNvPr id="228" name="Group 227">
              <a:extLst>
                <a:ext uri="{FF2B5EF4-FFF2-40B4-BE49-F238E27FC236}">
                  <a16:creationId xmlns:a16="http://schemas.microsoft.com/office/drawing/2014/main" id="{1B09EF91-3DC2-E8B4-FE87-94216A66CD79}"/>
                </a:ext>
              </a:extLst>
            </p:cNvPr>
            <p:cNvGrpSpPr/>
            <p:nvPr/>
          </p:nvGrpSpPr>
          <p:grpSpPr>
            <a:xfrm>
              <a:off x="3142762" y="2941039"/>
              <a:ext cx="2148924" cy="738489"/>
              <a:chOff x="3142762" y="2941039"/>
              <a:chExt cx="2148924" cy="738489"/>
            </a:xfrm>
            <a:pattFill prst="pct5">
              <a:fgClr>
                <a:schemeClr val="tx1"/>
              </a:fgClr>
              <a:bgClr>
                <a:schemeClr val="accent2"/>
              </a:bgClr>
            </a:pattFill>
          </p:grpSpPr>
          <p:sp>
            <p:nvSpPr>
              <p:cNvPr id="70" name="Freeform: Shape 69">
                <a:extLst>
                  <a:ext uri="{FF2B5EF4-FFF2-40B4-BE49-F238E27FC236}">
                    <a16:creationId xmlns:a16="http://schemas.microsoft.com/office/drawing/2014/main" id="{9A74FAEC-F9FC-90C8-1DF5-6EFB44D5194D}"/>
                  </a:ext>
                </a:extLst>
              </p:cNvPr>
              <p:cNvSpPr/>
              <p:nvPr/>
            </p:nvSpPr>
            <p:spPr>
              <a:xfrm>
                <a:off x="3142762" y="3668529"/>
                <a:ext cx="102332" cy="10999"/>
              </a:xfrm>
              <a:custGeom>
                <a:avLst/>
                <a:gdLst>
                  <a:gd name="connsiteX0" fmla="*/ 0 w 102332"/>
                  <a:gd name="connsiteY0" fmla="*/ 11000 h 10999"/>
                  <a:gd name="connsiteX1" fmla="*/ 102333 w 102332"/>
                  <a:gd name="connsiteY1" fmla="*/ 11000 h 10999"/>
                  <a:gd name="connsiteX2" fmla="*/ 102333 w 102332"/>
                  <a:gd name="connsiteY2" fmla="*/ 0 h 10999"/>
                  <a:gd name="connsiteX3" fmla="*/ 0 w 102332"/>
                  <a:gd name="connsiteY3" fmla="*/ 0 h 10999"/>
                </a:gdLst>
                <a:ahLst/>
                <a:cxnLst>
                  <a:cxn ang="0">
                    <a:pos x="connsiteX0" y="connsiteY0"/>
                  </a:cxn>
                  <a:cxn ang="0">
                    <a:pos x="connsiteX1" y="connsiteY1"/>
                  </a:cxn>
                  <a:cxn ang="0">
                    <a:pos x="connsiteX2" y="connsiteY2"/>
                  </a:cxn>
                  <a:cxn ang="0">
                    <a:pos x="connsiteX3" y="connsiteY3"/>
                  </a:cxn>
                </a:cxnLst>
                <a:rect l="l" t="t" r="r" b="b"/>
                <a:pathLst>
                  <a:path w="102332" h="10999">
                    <a:moveTo>
                      <a:pt x="0" y="11000"/>
                    </a:moveTo>
                    <a:lnTo>
                      <a:pt x="102333" y="11000"/>
                    </a:lnTo>
                    <a:lnTo>
                      <a:pt x="102333"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71" name="Freeform: Shape 70">
                <a:extLst>
                  <a:ext uri="{FF2B5EF4-FFF2-40B4-BE49-F238E27FC236}">
                    <a16:creationId xmlns:a16="http://schemas.microsoft.com/office/drawing/2014/main" id="{DDBA27FB-733B-1FB5-2F42-1EC2AB517C09}"/>
                  </a:ext>
                </a:extLst>
              </p:cNvPr>
              <p:cNvSpPr/>
              <p:nvPr/>
            </p:nvSpPr>
            <p:spPr>
              <a:xfrm>
                <a:off x="3654404" y="3448535"/>
                <a:ext cx="102333" cy="230993"/>
              </a:xfrm>
              <a:custGeom>
                <a:avLst/>
                <a:gdLst>
                  <a:gd name="connsiteX0" fmla="*/ 0 w 102333"/>
                  <a:gd name="connsiteY0" fmla="*/ 230994 h 230993"/>
                  <a:gd name="connsiteX1" fmla="*/ 102333 w 102333"/>
                  <a:gd name="connsiteY1" fmla="*/ 230994 h 230993"/>
                  <a:gd name="connsiteX2" fmla="*/ 102333 w 102333"/>
                  <a:gd name="connsiteY2" fmla="*/ 0 h 230993"/>
                  <a:gd name="connsiteX3" fmla="*/ 0 w 102333"/>
                  <a:gd name="connsiteY3" fmla="*/ 0 h 230993"/>
                </a:gdLst>
                <a:ahLst/>
                <a:cxnLst>
                  <a:cxn ang="0">
                    <a:pos x="connsiteX0" y="connsiteY0"/>
                  </a:cxn>
                  <a:cxn ang="0">
                    <a:pos x="connsiteX1" y="connsiteY1"/>
                  </a:cxn>
                  <a:cxn ang="0">
                    <a:pos x="connsiteX2" y="connsiteY2"/>
                  </a:cxn>
                  <a:cxn ang="0">
                    <a:pos x="connsiteX3" y="connsiteY3"/>
                  </a:cxn>
                </a:cxnLst>
                <a:rect l="l" t="t" r="r" b="b"/>
                <a:pathLst>
                  <a:path w="102333" h="230993">
                    <a:moveTo>
                      <a:pt x="0" y="230994"/>
                    </a:moveTo>
                    <a:lnTo>
                      <a:pt x="102333" y="230994"/>
                    </a:lnTo>
                    <a:lnTo>
                      <a:pt x="102333"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72" name="Freeform: Shape 71">
                <a:extLst>
                  <a:ext uri="{FF2B5EF4-FFF2-40B4-BE49-F238E27FC236}">
                    <a16:creationId xmlns:a16="http://schemas.microsoft.com/office/drawing/2014/main" id="{2EC80525-786D-34F3-9207-2F329037B357}"/>
                  </a:ext>
                </a:extLst>
              </p:cNvPr>
              <p:cNvSpPr/>
              <p:nvPr/>
            </p:nvSpPr>
            <p:spPr>
              <a:xfrm>
                <a:off x="4166070" y="3032353"/>
                <a:ext cx="102332" cy="647174"/>
              </a:xfrm>
              <a:custGeom>
                <a:avLst/>
                <a:gdLst>
                  <a:gd name="connsiteX0" fmla="*/ 0 w 102332"/>
                  <a:gd name="connsiteY0" fmla="*/ 647175 h 647174"/>
                  <a:gd name="connsiteX1" fmla="*/ 102333 w 102332"/>
                  <a:gd name="connsiteY1" fmla="*/ 647175 h 647174"/>
                  <a:gd name="connsiteX2" fmla="*/ 102333 w 102332"/>
                  <a:gd name="connsiteY2" fmla="*/ 0 h 647174"/>
                  <a:gd name="connsiteX3" fmla="*/ 0 w 102332"/>
                  <a:gd name="connsiteY3" fmla="*/ 0 h 647174"/>
                </a:gdLst>
                <a:ahLst/>
                <a:cxnLst>
                  <a:cxn ang="0">
                    <a:pos x="connsiteX0" y="connsiteY0"/>
                  </a:cxn>
                  <a:cxn ang="0">
                    <a:pos x="connsiteX1" y="connsiteY1"/>
                  </a:cxn>
                  <a:cxn ang="0">
                    <a:pos x="connsiteX2" y="connsiteY2"/>
                  </a:cxn>
                  <a:cxn ang="0">
                    <a:pos x="connsiteX3" y="connsiteY3"/>
                  </a:cxn>
                </a:cxnLst>
                <a:rect l="l" t="t" r="r" b="b"/>
                <a:pathLst>
                  <a:path w="102332" h="647174">
                    <a:moveTo>
                      <a:pt x="0" y="647175"/>
                    </a:moveTo>
                    <a:lnTo>
                      <a:pt x="102333" y="647175"/>
                    </a:lnTo>
                    <a:lnTo>
                      <a:pt x="102333"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73" name="Freeform: Shape 72">
                <a:extLst>
                  <a:ext uri="{FF2B5EF4-FFF2-40B4-BE49-F238E27FC236}">
                    <a16:creationId xmlns:a16="http://schemas.microsoft.com/office/drawing/2014/main" id="{A476576F-AC59-DFC6-EA6D-2475DB901B90}"/>
                  </a:ext>
                </a:extLst>
              </p:cNvPr>
              <p:cNvSpPr/>
              <p:nvPr/>
            </p:nvSpPr>
            <p:spPr>
              <a:xfrm>
                <a:off x="4677712" y="2952643"/>
                <a:ext cx="102333" cy="726885"/>
              </a:xfrm>
              <a:custGeom>
                <a:avLst/>
                <a:gdLst>
                  <a:gd name="connsiteX0" fmla="*/ 0 w 102333"/>
                  <a:gd name="connsiteY0" fmla="*/ 726885 h 726885"/>
                  <a:gd name="connsiteX1" fmla="*/ 102333 w 102333"/>
                  <a:gd name="connsiteY1" fmla="*/ 726885 h 726885"/>
                  <a:gd name="connsiteX2" fmla="*/ 102333 w 102333"/>
                  <a:gd name="connsiteY2" fmla="*/ 0 h 726885"/>
                  <a:gd name="connsiteX3" fmla="*/ 0 w 102333"/>
                  <a:gd name="connsiteY3" fmla="*/ 0 h 726885"/>
                </a:gdLst>
                <a:ahLst/>
                <a:cxnLst>
                  <a:cxn ang="0">
                    <a:pos x="connsiteX0" y="connsiteY0"/>
                  </a:cxn>
                  <a:cxn ang="0">
                    <a:pos x="connsiteX1" y="connsiteY1"/>
                  </a:cxn>
                  <a:cxn ang="0">
                    <a:pos x="connsiteX2" y="connsiteY2"/>
                  </a:cxn>
                  <a:cxn ang="0">
                    <a:pos x="connsiteX3" y="connsiteY3"/>
                  </a:cxn>
                </a:cxnLst>
                <a:rect l="l" t="t" r="r" b="b"/>
                <a:pathLst>
                  <a:path w="102333" h="726885">
                    <a:moveTo>
                      <a:pt x="0" y="726885"/>
                    </a:moveTo>
                    <a:lnTo>
                      <a:pt x="102333" y="726885"/>
                    </a:lnTo>
                    <a:lnTo>
                      <a:pt x="102333"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74" name="Freeform: Shape 73">
                <a:extLst>
                  <a:ext uri="{FF2B5EF4-FFF2-40B4-BE49-F238E27FC236}">
                    <a16:creationId xmlns:a16="http://schemas.microsoft.com/office/drawing/2014/main" id="{B4D68646-1528-38EE-E8B1-E77C69BA8911}"/>
                  </a:ext>
                </a:extLst>
              </p:cNvPr>
              <p:cNvSpPr/>
              <p:nvPr/>
            </p:nvSpPr>
            <p:spPr>
              <a:xfrm>
                <a:off x="5189377" y="2941039"/>
                <a:ext cx="102309" cy="738488"/>
              </a:xfrm>
              <a:custGeom>
                <a:avLst/>
                <a:gdLst>
                  <a:gd name="connsiteX0" fmla="*/ 0 w 102309"/>
                  <a:gd name="connsiteY0" fmla="*/ 738489 h 738488"/>
                  <a:gd name="connsiteX1" fmla="*/ 102310 w 102309"/>
                  <a:gd name="connsiteY1" fmla="*/ 738489 h 738488"/>
                  <a:gd name="connsiteX2" fmla="*/ 102310 w 102309"/>
                  <a:gd name="connsiteY2" fmla="*/ 0 h 738488"/>
                  <a:gd name="connsiteX3" fmla="*/ 0 w 102309"/>
                  <a:gd name="connsiteY3" fmla="*/ 0 h 738488"/>
                </a:gdLst>
                <a:ahLst/>
                <a:cxnLst>
                  <a:cxn ang="0">
                    <a:pos x="connsiteX0" y="connsiteY0"/>
                  </a:cxn>
                  <a:cxn ang="0">
                    <a:pos x="connsiteX1" y="connsiteY1"/>
                  </a:cxn>
                  <a:cxn ang="0">
                    <a:pos x="connsiteX2" y="connsiteY2"/>
                  </a:cxn>
                  <a:cxn ang="0">
                    <a:pos x="connsiteX3" y="connsiteY3"/>
                  </a:cxn>
                </a:cxnLst>
                <a:rect l="l" t="t" r="r" b="b"/>
                <a:pathLst>
                  <a:path w="102309" h="738488">
                    <a:moveTo>
                      <a:pt x="0" y="738489"/>
                    </a:moveTo>
                    <a:lnTo>
                      <a:pt x="102310" y="738489"/>
                    </a:lnTo>
                    <a:lnTo>
                      <a:pt x="102310" y="0"/>
                    </a:lnTo>
                    <a:lnTo>
                      <a:pt x="0" y="0"/>
                    </a:lnTo>
                    <a:close/>
                  </a:path>
                </a:pathLst>
              </a:custGeom>
              <a:grpFill/>
              <a:ln w="10160" cap="flat">
                <a:solidFill>
                  <a:srgbClr val="000000"/>
                </a:solidFill>
                <a:prstDash val="solid"/>
                <a:miter/>
              </a:ln>
            </p:spPr>
            <p:txBody>
              <a:bodyPr rtlCol="0" anchor="ctr"/>
              <a:lstStyle/>
              <a:p>
                <a:endParaRPr lang="zh-CN" altLang="en-US"/>
              </a:p>
            </p:txBody>
          </p:sp>
        </p:grpSp>
        <p:grpSp>
          <p:nvGrpSpPr>
            <p:cNvPr id="227" name="Group 226">
              <a:extLst>
                <a:ext uri="{FF2B5EF4-FFF2-40B4-BE49-F238E27FC236}">
                  <a16:creationId xmlns:a16="http://schemas.microsoft.com/office/drawing/2014/main" id="{EA9C767D-B841-8AD9-7AC6-CD995F3C9D19}"/>
                </a:ext>
              </a:extLst>
            </p:cNvPr>
            <p:cNvGrpSpPr/>
            <p:nvPr/>
          </p:nvGrpSpPr>
          <p:grpSpPr>
            <a:xfrm>
              <a:off x="3245095" y="2938189"/>
              <a:ext cx="2148925" cy="741339"/>
              <a:chOff x="3245095" y="2938189"/>
              <a:chExt cx="2148925" cy="741339"/>
            </a:xfrm>
            <a:pattFill prst="dashHorz">
              <a:fgClr>
                <a:schemeClr val="tx1"/>
              </a:fgClr>
              <a:bgClr>
                <a:schemeClr val="accent3"/>
              </a:bgClr>
            </a:pattFill>
          </p:grpSpPr>
          <p:sp>
            <p:nvSpPr>
              <p:cNvPr id="75" name="Freeform: Shape 74">
                <a:extLst>
                  <a:ext uri="{FF2B5EF4-FFF2-40B4-BE49-F238E27FC236}">
                    <a16:creationId xmlns:a16="http://schemas.microsoft.com/office/drawing/2014/main" id="{F7C1405D-5CA3-4396-2C1F-A08C25107727}"/>
                  </a:ext>
                </a:extLst>
              </p:cNvPr>
              <p:cNvSpPr/>
              <p:nvPr/>
            </p:nvSpPr>
            <p:spPr>
              <a:xfrm>
                <a:off x="3245095" y="3674398"/>
                <a:ext cx="102333" cy="5129"/>
              </a:xfrm>
              <a:custGeom>
                <a:avLst/>
                <a:gdLst>
                  <a:gd name="connsiteX0" fmla="*/ 0 w 102333"/>
                  <a:gd name="connsiteY0" fmla="*/ 5130 h 5129"/>
                  <a:gd name="connsiteX1" fmla="*/ 102333 w 102333"/>
                  <a:gd name="connsiteY1" fmla="*/ 5130 h 5129"/>
                  <a:gd name="connsiteX2" fmla="*/ 102333 w 102333"/>
                  <a:gd name="connsiteY2" fmla="*/ 0 h 5129"/>
                  <a:gd name="connsiteX3" fmla="*/ 0 w 102333"/>
                  <a:gd name="connsiteY3" fmla="*/ 0 h 5129"/>
                </a:gdLst>
                <a:ahLst/>
                <a:cxnLst>
                  <a:cxn ang="0">
                    <a:pos x="connsiteX0" y="connsiteY0"/>
                  </a:cxn>
                  <a:cxn ang="0">
                    <a:pos x="connsiteX1" y="connsiteY1"/>
                  </a:cxn>
                  <a:cxn ang="0">
                    <a:pos x="connsiteX2" y="connsiteY2"/>
                  </a:cxn>
                  <a:cxn ang="0">
                    <a:pos x="connsiteX3" y="connsiteY3"/>
                  </a:cxn>
                </a:cxnLst>
                <a:rect l="l" t="t" r="r" b="b"/>
                <a:pathLst>
                  <a:path w="102333" h="5129">
                    <a:moveTo>
                      <a:pt x="0" y="5130"/>
                    </a:moveTo>
                    <a:lnTo>
                      <a:pt x="102333" y="5130"/>
                    </a:lnTo>
                    <a:lnTo>
                      <a:pt x="102333"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76" name="Freeform: Shape 75">
                <a:extLst>
                  <a:ext uri="{FF2B5EF4-FFF2-40B4-BE49-F238E27FC236}">
                    <a16:creationId xmlns:a16="http://schemas.microsoft.com/office/drawing/2014/main" id="{768CDBA5-F10B-12CF-4AE4-45AA68CFC23A}"/>
                  </a:ext>
                </a:extLst>
              </p:cNvPr>
              <p:cNvSpPr/>
              <p:nvPr/>
            </p:nvSpPr>
            <p:spPr>
              <a:xfrm>
                <a:off x="3756738" y="3453280"/>
                <a:ext cx="102332" cy="226247"/>
              </a:xfrm>
              <a:custGeom>
                <a:avLst/>
                <a:gdLst>
                  <a:gd name="connsiteX0" fmla="*/ 0 w 102332"/>
                  <a:gd name="connsiteY0" fmla="*/ 226248 h 226247"/>
                  <a:gd name="connsiteX1" fmla="*/ 102333 w 102332"/>
                  <a:gd name="connsiteY1" fmla="*/ 226248 h 226247"/>
                  <a:gd name="connsiteX2" fmla="*/ 102333 w 102332"/>
                  <a:gd name="connsiteY2" fmla="*/ 0 h 226247"/>
                  <a:gd name="connsiteX3" fmla="*/ 0 w 102332"/>
                  <a:gd name="connsiteY3" fmla="*/ 0 h 226247"/>
                </a:gdLst>
                <a:ahLst/>
                <a:cxnLst>
                  <a:cxn ang="0">
                    <a:pos x="connsiteX0" y="connsiteY0"/>
                  </a:cxn>
                  <a:cxn ang="0">
                    <a:pos x="connsiteX1" y="connsiteY1"/>
                  </a:cxn>
                  <a:cxn ang="0">
                    <a:pos x="connsiteX2" y="connsiteY2"/>
                  </a:cxn>
                  <a:cxn ang="0">
                    <a:pos x="connsiteX3" y="connsiteY3"/>
                  </a:cxn>
                </a:cxnLst>
                <a:rect l="l" t="t" r="r" b="b"/>
                <a:pathLst>
                  <a:path w="102332" h="226247">
                    <a:moveTo>
                      <a:pt x="0" y="226248"/>
                    </a:moveTo>
                    <a:lnTo>
                      <a:pt x="102333" y="226248"/>
                    </a:lnTo>
                    <a:lnTo>
                      <a:pt x="102333"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77" name="Freeform: Shape 76">
                <a:extLst>
                  <a:ext uri="{FF2B5EF4-FFF2-40B4-BE49-F238E27FC236}">
                    <a16:creationId xmlns:a16="http://schemas.microsoft.com/office/drawing/2014/main" id="{5757220D-1122-978A-DC7F-615B3C584180}"/>
                  </a:ext>
                </a:extLst>
              </p:cNvPr>
              <p:cNvSpPr/>
              <p:nvPr/>
            </p:nvSpPr>
            <p:spPr>
              <a:xfrm>
                <a:off x="4268402" y="3018281"/>
                <a:ext cx="102333" cy="661246"/>
              </a:xfrm>
              <a:custGeom>
                <a:avLst/>
                <a:gdLst>
                  <a:gd name="connsiteX0" fmla="*/ 0 w 102333"/>
                  <a:gd name="connsiteY0" fmla="*/ 661247 h 661246"/>
                  <a:gd name="connsiteX1" fmla="*/ 102333 w 102333"/>
                  <a:gd name="connsiteY1" fmla="*/ 661247 h 661246"/>
                  <a:gd name="connsiteX2" fmla="*/ 102333 w 102333"/>
                  <a:gd name="connsiteY2" fmla="*/ 0 h 661246"/>
                  <a:gd name="connsiteX3" fmla="*/ 0 w 102333"/>
                  <a:gd name="connsiteY3" fmla="*/ 0 h 661246"/>
                </a:gdLst>
                <a:ahLst/>
                <a:cxnLst>
                  <a:cxn ang="0">
                    <a:pos x="connsiteX0" y="connsiteY0"/>
                  </a:cxn>
                  <a:cxn ang="0">
                    <a:pos x="connsiteX1" y="connsiteY1"/>
                  </a:cxn>
                  <a:cxn ang="0">
                    <a:pos x="connsiteX2" y="connsiteY2"/>
                  </a:cxn>
                  <a:cxn ang="0">
                    <a:pos x="connsiteX3" y="connsiteY3"/>
                  </a:cxn>
                </a:cxnLst>
                <a:rect l="l" t="t" r="r" b="b"/>
                <a:pathLst>
                  <a:path w="102333" h="661246">
                    <a:moveTo>
                      <a:pt x="0" y="661247"/>
                    </a:moveTo>
                    <a:lnTo>
                      <a:pt x="102333" y="661247"/>
                    </a:lnTo>
                    <a:lnTo>
                      <a:pt x="102333"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78" name="Freeform: Shape 77">
                <a:extLst>
                  <a:ext uri="{FF2B5EF4-FFF2-40B4-BE49-F238E27FC236}">
                    <a16:creationId xmlns:a16="http://schemas.microsoft.com/office/drawing/2014/main" id="{96B93CA3-0882-BBF6-D812-3A612C891FC8}"/>
                  </a:ext>
                </a:extLst>
              </p:cNvPr>
              <p:cNvSpPr/>
              <p:nvPr/>
            </p:nvSpPr>
            <p:spPr>
              <a:xfrm>
                <a:off x="4780045" y="2952065"/>
                <a:ext cx="102332" cy="727462"/>
              </a:xfrm>
              <a:custGeom>
                <a:avLst/>
                <a:gdLst>
                  <a:gd name="connsiteX0" fmla="*/ 0 w 102332"/>
                  <a:gd name="connsiteY0" fmla="*/ 727463 h 727462"/>
                  <a:gd name="connsiteX1" fmla="*/ 102333 w 102332"/>
                  <a:gd name="connsiteY1" fmla="*/ 727463 h 727462"/>
                  <a:gd name="connsiteX2" fmla="*/ 102333 w 102332"/>
                  <a:gd name="connsiteY2" fmla="*/ 0 h 727462"/>
                  <a:gd name="connsiteX3" fmla="*/ 0 w 102332"/>
                  <a:gd name="connsiteY3" fmla="*/ 0 h 727462"/>
                </a:gdLst>
                <a:ahLst/>
                <a:cxnLst>
                  <a:cxn ang="0">
                    <a:pos x="connsiteX0" y="connsiteY0"/>
                  </a:cxn>
                  <a:cxn ang="0">
                    <a:pos x="connsiteX1" y="connsiteY1"/>
                  </a:cxn>
                  <a:cxn ang="0">
                    <a:pos x="connsiteX2" y="connsiteY2"/>
                  </a:cxn>
                  <a:cxn ang="0">
                    <a:pos x="connsiteX3" y="connsiteY3"/>
                  </a:cxn>
                </a:cxnLst>
                <a:rect l="l" t="t" r="r" b="b"/>
                <a:pathLst>
                  <a:path w="102332" h="727462">
                    <a:moveTo>
                      <a:pt x="0" y="727463"/>
                    </a:moveTo>
                    <a:lnTo>
                      <a:pt x="102333" y="727463"/>
                    </a:lnTo>
                    <a:lnTo>
                      <a:pt x="102333"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79" name="Freeform: Shape 78">
                <a:extLst>
                  <a:ext uri="{FF2B5EF4-FFF2-40B4-BE49-F238E27FC236}">
                    <a16:creationId xmlns:a16="http://schemas.microsoft.com/office/drawing/2014/main" id="{9A9DECDA-0105-D81A-9E7E-1BF981161A52}"/>
                  </a:ext>
                </a:extLst>
              </p:cNvPr>
              <p:cNvSpPr/>
              <p:nvPr/>
            </p:nvSpPr>
            <p:spPr>
              <a:xfrm>
                <a:off x="5291687" y="2938189"/>
                <a:ext cx="102333" cy="741339"/>
              </a:xfrm>
              <a:custGeom>
                <a:avLst/>
                <a:gdLst>
                  <a:gd name="connsiteX0" fmla="*/ 0 w 102333"/>
                  <a:gd name="connsiteY0" fmla="*/ 741340 h 741339"/>
                  <a:gd name="connsiteX1" fmla="*/ 102333 w 102333"/>
                  <a:gd name="connsiteY1" fmla="*/ 741340 h 741339"/>
                  <a:gd name="connsiteX2" fmla="*/ 102333 w 102333"/>
                  <a:gd name="connsiteY2" fmla="*/ 0 h 741339"/>
                  <a:gd name="connsiteX3" fmla="*/ 0 w 102333"/>
                  <a:gd name="connsiteY3" fmla="*/ 0 h 741339"/>
                </a:gdLst>
                <a:ahLst/>
                <a:cxnLst>
                  <a:cxn ang="0">
                    <a:pos x="connsiteX0" y="connsiteY0"/>
                  </a:cxn>
                  <a:cxn ang="0">
                    <a:pos x="connsiteX1" y="connsiteY1"/>
                  </a:cxn>
                  <a:cxn ang="0">
                    <a:pos x="connsiteX2" y="connsiteY2"/>
                  </a:cxn>
                  <a:cxn ang="0">
                    <a:pos x="connsiteX3" y="connsiteY3"/>
                  </a:cxn>
                </a:cxnLst>
                <a:rect l="l" t="t" r="r" b="b"/>
                <a:pathLst>
                  <a:path w="102333" h="741339">
                    <a:moveTo>
                      <a:pt x="0" y="741340"/>
                    </a:moveTo>
                    <a:lnTo>
                      <a:pt x="102333" y="741340"/>
                    </a:lnTo>
                    <a:lnTo>
                      <a:pt x="102333" y="0"/>
                    </a:lnTo>
                    <a:lnTo>
                      <a:pt x="0" y="0"/>
                    </a:lnTo>
                    <a:close/>
                  </a:path>
                </a:pathLst>
              </a:custGeom>
              <a:grpFill/>
              <a:ln w="10160" cap="flat">
                <a:solidFill>
                  <a:srgbClr val="000000"/>
                </a:solidFill>
                <a:prstDash val="solid"/>
                <a:miter/>
              </a:ln>
            </p:spPr>
            <p:txBody>
              <a:bodyPr rtlCol="0" anchor="ctr"/>
              <a:lstStyle/>
              <a:p>
                <a:endParaRPr lang="zh-CN" altLang="en-US"/>
              </a:p>
            </p:txBody>
          </p:sp>
        </p:grpSp>
        <p:grpSp>
          <p:nvGrpSpPr>
            <p:cNvPr id="226" name="Group 225">
              <a:extLst>
                <a:ext uri="{FF2B5EF4-FFF2-40B4-BE49-F238E27FC236}">
                  <a16:creationId xmlns:a16="http://schemas.microsoft.com/office/drawing/2014/main" id="{FA1F17F3-35AD-07B6-BA52-A7B482E9F480}"/>
                </a:ext>
              </a:extLst>
            </p:cNvPr>
            <p:cNvGrpSpPr/>
            <p:nvPr/>
          </p:nvGrpSpPr>
          <p:grpSpPr>
            <a:xfrm>
              <a:off x="3347428" y="3049981"/>
              <a:ext cx="2148924" cy="629547"/>
              <a:chOff x="3347428" y="3049981"/>
              <a:chExt cx="2148924" cy="629547"/>
            </a:xfrm>
            <a:pattFill prst="openDmnd">
              <a:fgClr>
                <a:schemeClr val="tx1"/>
              </a:fgClr>
              <a:bgClr>
                <a:schemeClr val="accent1"/>
              </a:bgClr>
            </a:pattFill>
          </p:grpSpPr>
          <p:sp>
            <p:nvSpPr>
              <p:cNvPr id="80" name="Freeform: Shape 79">
                <a:extLst>
                  <a:ext uri="{FF2B5EF4-FFF2-40B4-BE49-F238E27FC236}">
                    <a16:creationId xmlns:a16="http://schemas.microsoft.com/office/drawing/2014/main" id="{885D1E20-5864-39AB-9B59-87B5300A4769}"/>
                  </a:ext>
                </a:extLst>
              </p:cNvPr>
              <p:cNvSpPr/>
              <p:nvPr/>
            </p:nvSpPr>
            <p:spPr>
              <a:xfrm>
                <a:off x="3347428" y="3558228"/>
                <a:ext cx="102333" cy="121299"/>
              </a:xfrm>
              <a:custGeom>
                <a:avLst/>
                <a:gdLst>
                  <a:gd name="connsiteX0" fmla="*/ 0 w 102333"/>
                  <a:gd name="connsiteY0" fmla="*/ 121300 h 121299"/>
                  <a:gd name="connsiteX1" fmla="*/ 102333 w 102333"/>
                  <a:gd name="connsiteY1" fmla="*/ 121300 h 121299"/>
                  <a:gd name="connsiteX2" fmla="*/ 102333 w 102333"/>
                  <a:gd name="connsiteY2" fmla="*/ 0 h 121299"/>
                  <a:gd name="connsiteX3" fmla="*/ 0 w 102333"/>
                  <a:gd name="connsiteY3" fmla="*/ 0 h 121299"/>
                </a:gdLst>
                <a:ahLst/>
                <a:cxnLst>
                  <a:cxn ang="0">
                    <a:pos x="connsiteX0" y="connsiteY0"/>
                  </a:cxn>
                  <a:cxn ang="0">
                    <a:pos x="connsiteX1" y="connsiteY1"/>
                  </a:cxn>
                  <a:cxn ang="0">
                    <a:pos x="connsiteX2" y="connsiteY2"/>
                  </a:cxn>
                  <a:cxn ang="0">
                    <a:pos x="connsiteX3" y="connsiteY3"/>
                  </a:cxn>
                </a:cxnLst>
                <a:rect l="l" t="t" r="r" b="b"/>
                <a:pathLst>
                  <a:path w="102333" h="121299">
                    <a:moveTo>
                      <a:pt x="0" y="121300"/>
                    </a:moveTo>
                    <a:lnTo>
                      <a:pt x="102333" y="121300"/>
                    </a:lnTo>
                    <a:lnTo>
                      <a:pt x="102333"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81" name="Freeform: Shape 80">
                <a:extLst>
                  <a:ext uri="{FF2B5EF4-FFF2-40B4-BE49-F238E27FC236}">
                    <a16:creationId xmlns:a16="http://schemas.microsoft.com/office/drawing/2014/main" id="{76060BBD-C383-F706-5BE1-274FA45DB073}"/>
                  </a:ext>
                </a:extLst>
              </p:cNvPr>
              <p:cNvSpPr/>
              <p:nvPr/>
            </p:nvSpPr>
            <p:spPr>
              <a:xfrm>
                <a:off x="3859070" y="3239840"/>
                <a:ext cx="102333" cy="439688"/>
              </a:xfrm>
              <a:custGeom>
                <a:avLst/>
                <a:gdLst>
                  <a:gd name="connsiteX0" fmla="*/ 0 w 102333"/>
                  <a:gd name="connsiteY0" fmla="*/ 439688 h 439688"/>
                  <a:gd name="connsiteX1" fmla="*/ 102333 w 102333"/>
                  <a:gd name="connsiteY1" fmla="*/ 439688 h 439688"/>
                  <a:gd name="connsiteX2" fmla="*/ 102333 w 102333"/>
                  <a:gd name="connsiteY2" fmla="*/ 0 h 439688"/>
                  <a:gd name="connsiteX3" fmla="*/ 0 w 102333"/>
                  <a:gd name="connsiteY3" fmla="*/ 0 h 439688"/>
                </a:gdLst>
                <a:ahLst/>
                <a:cxnLst>
                  <a:cxn ang="0">
                    <a:pos x="connsiteX0" y="connsiteY0"/>
                  </a:cxn>
                  <a:cxn ang="0">
                    <a:pos x="connsiteX1" y="connsiteY1"/>
                  </a:cxn>
                  <a:cxn ang="0">
                    <a:pos x="connsiteX2" y="connsiteY2"/>
                  </a:cxn>
                  <a:cxn ang="0">
                    <a:pos x="connsiteX3" y="connsiteY3"/>
                  </a:cxn>
                </a:cxnLst>
                <a:rect l="l" t="t" r="r" b="b"/>
                <a:pathLst>
                  <a:path w="102333" h="439688">
                    <a:moveTo>
                      <a:pt x="0" y="439688"/>
                    </a:moveTo>
                    <a:lnTo>
                      <a:pt x="102333" y="439688"/>
                    </a:lnTo>
                    <a:lnTo>
                      <a:pt x="102333"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82" name="Freeform: Shape 81">
                <a:extLst>
                  <a:ext uri="{FF2B5EF4-FFF2-40B4-BE49-F238E27FC236}">
                    <a16:creationId xmlns:a16="http://schemas.microsoft.com/office/drawing/2014/main" id="{21B00869-5E3A-1835-B8C8-2F1E00243A45}"/>
                  </a:ext>
                </a:extLst>
              </p:cNvPr>
              <p:cNvSpPr/>
              <p:nvPr/>
            </p:nvSpPr>
            <p:spPr>
              <a:xfrm>
                <a:off x="4370736" y="3049981"/>
                <a:ext cx="102309" cy="629546"/>
              </a:xfrm>
              <a:custGeom>
                <a:avLst/>
                <a:gdLst>
                  <a:gd name="connsiteX0" fmla="*/ 0 w 102309"/>
                  <a:gd name="connsiteY0" fmla="*/ 629547 h 629546"/>
                  <a:gd name="connsiteX1" fmla="*/ 102310 w 102309"/>
                  <a:gd name="connsiteY1" fmla="*/ 629547 h 629546"/>
                  <a:gd name="connsiteX2" fmla="*/ 102310 w 102309"/>
                  <a:gd name="connsiteY2" fmla="*/ 0 h 629546"/>
                  <a:gd name="connsiteX3" fmla="*/ 0 w 102309"/>
                  <a:gd name="connsiteY3" fmla="*/ 0 h 629546"/>
                </a:gdLst>
                <a:ahLst/>
                <a:cxnLst>
                  <a:cxn ang="0">
                    <a:pos x="connsiteX0" y="connsiteY0"/>
                  </a:cxn>
                  <a:cxn ang="0">
                    <a:pos x="connsiteX1" y="connsiteY1"/>
                  </a:cxn>
                  <a:cxn ang="0">
                    <a:pos x="connsiteX2" y="connsiteY2"/>
                  </a:cxn>
                  <a:cxn ang="0">
                    <a:pos x="connsiteX3" y="connsiteY3"/>
                  </a:cxn>
                </a:cxnLst>
                <a:rect l="l" t="t" r="r" b="b"/>
                <a:pathLst>
                  <a:path w="102309" h="629546">
                    <a:moveTo>
                      <a:pt x="0" y="629547"/>
                    </a:moveTo>
                    <a:lnTo>
                      <a:pt x="102310" y="629547"/>
                    </a:lnTo>
                    <a:lnTo>
                      <a:pt x="102310"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83" name="Freeform: Shape 82">
                <a:extLst>
                  <a:ext uri="{FF2B5EF4-FFF2-40B4-BE49-F238E27FC236}">
                    <a16:creationId xmlns:a16="http://schemas.microsoft.com/office/drawing/2014/main" id="{22819CD2-D412-C148-A53D-DDE70D47FC24}"/>
                  </a:ext>
                </a:extLst>
              </p:cNvPr>
              <p:cNvSpPr/>
              <p:nvPr/>
            </p:nvSpPr>
            <p:spPr>
              <a:xfrm>
                <a:off x="4882378" y="3061283"/>
                <a:ext cx="102333" cy="618245"/>
              </a:xfrm>
              <a:custGeom>
                <a:avLst/>
                <a:gdLst>
                  <a:gd name="connsiteX0" fmla="*/ 0 w 102333"/>
                  <a:gd name="connsiteY0" fmla="*/ 618245 h 618245"/>
                  <a:gd name="connsiteX1" fmla="*/ 102333 w 102333"/>
                  <a:gd name="connsiteY1" fmla="*/ 618245 h 618245"/>
                  <a:gd name="connsiteX2" fmla="*/ 102333 w 102333"/>
                  <a:gd name="connsiteY2" fmla="*/ 0 h 618245"/>
                  <a:gd name="connsiteX3" fmla="*/ 0 w 102333"/>
                  <a:gd name="connsiteY3" fmla="*/ 0 h 618245"/>
                </a:gdLst>
                <a:ahLst/>
                <a:cxnLst>
                  <a:cxn ang="0">
                    <a:pos x="connsiteX0" y="connsiteY0"/>
                  </a:cxn>
                  <a:cxn ang="0">
                    <a:pos x="connsiteX1" y="connsiteY1"/>
                  </a:cxn>
                  <a:cxn ang="0">
                    <a:pos x="connsiteX2" y="connsiteY2"/>
                  </a:cxn>
                  <a:cxn ang="0">
                    <a:pos x="connsiteX3" y="connsiteY3"/>
                  </a:cxn>
                </a:cxnLst>
                <a:rect l="l" t="t" r="r" b="b"/>
                <a:pathLst>
                  <a:path w="102333" h="618245">
                    <a:moveTo>
                      <a:pt x="0" y="618245"/>
                    </a:moveTo>
                    <a:lnTo>
                      <a:pt x="102333" y="618245"/>
                    </a:lnTo>
                    <a:lnTo>
                      <a:pt x="102333"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84" name="Freeform: Shape 83">
                <a:extLst>
                  <a:ext uri="{FF2B5EF4-FFF2-40B4-BE49-F238E27FC236}">
                    <a16:creationId xmlns:a16="http://schemas.microsoft.com/office/drawing/2014/main" id="{FE4F1B08-0A98-6C8B-388A-7E6324F01C3F}"/>
                  </a:ext>
                </a:extLst>
              </p:cNvPr>
              <p:cNvSpPr/>
              <p:nvPr/>
            </p:nvSpPr>
            <p:spPr>
              <a:xfrm>
                <a:off x="5394020" y="3056160"/>
                <a:ext cx="102332" cy="623368"/>
              </a:xfrm>
              <a:custGeom>
                <a:avLst/>
                <a:gdLst>
                  <a:gd name="connsiteX0" fmla="*/ 0 w 102332"/>
                  <a:gd name="connsiteY0" fmla="*/ 623368 h 623368"/>
                  <a:gd name="connsiteX1" fmla="*/ 102333 w 102332"/>
                  <a:gd name="connsiteY1" fmla="*/ 623368 h 623368"/>
                  <a:gd name="connsiteX2" fmla="*/ 102333 w 102332"/>
                  <a:gd name="connsiteY2" fmla="*/ 0 h 623368"/>
                  <a:gd name="connsiteX3" fmla="*/ 0 w 102332"/>
                  <a:gd name="connsiteY3" fmla="*/ 0 h 623368"/>
                </a:gdLst>
                <a:ahLst/>
                <a:cxnLst>
                  <a:cxn ang="0">
                    <a:pos x="connsiteX0" y="connsiteY0"/>
                  </a:cxn>
                  <a:cxn ang="0">
                    <a:pos x="connsiteX1" y="connsiteY1"/>
                  </a:cxn>
                  <a:cxn ang="0">
                    <a:pos x="connsiteX2" y="connsiteY2"/>
                  </a:cxn>
                  <a:cxn ang="0">
                    <a:pos x="connsiteX3" y="connsiteY3"/>
                  </a:cxn>
                </a:cxnLst>
                <a:rect l="l" t="t" r="r" b="b"/>
                <a:pathLst>
                  <a:path w="102332" h="623368">
                    <a:moveTo>
                      <a:pt x="0" y="623368"/>
                    </a:moveTo>
                    <a:lnTo>
                      <a:pt x="102333" y="623368"/>
                    </a:lnTo>
                    <a:lnTo>
                      <a:pt x="102333" y="0"/>
                    </a:lnTo>
                    <a:lnTo>
                      <a:pt x="0" y="0"/>
                    </a:lnTo>
                    <a:close/>
                  </a:path>
                </a:pathLst>
              </a:custGeom>
              <a:grpFill/>
              <a:ln w="10160" cap="flat">
                <a:solidFill>
                  <a:srgbClr val="000000"/>
                </a:solidFill>
                <a:prstDash val="solid"/>
                <a:miter/>
              </a:ln>
            </p:spPr>
            <p:txBody>
              <a:bodyPr rtlCol="0" anchor="ctr"/>
              <a:lstStyle/>
              <a:p>
                <a:endParaRPr lang="zh-CN" altLang="en-US"/>
              </a:p>
            </p:txBody>
          </p:sp>
        </p:grpSp>
        <p:grpSp>
          <p:nvGrpSpPr>
            <p:cNvPr id="225" name="Group 224">
              <a:extLst>
                <a:ext uri="{FF2B5EF4-FFF2-40B4-BE49-F238E27FC236}">
                  <a16:creationId xmlns:a16="http://schemas.microsoft.com/office/drawing/2014/main" id="{63553C46-24E4-DBBF-0012-406532EA0EBD}"/>
                </a:ext>
              </a:extLst>
            </p:cNvPr>
            <p:cNvGrpSpPr>
              <a:grpSpLocks/>
            </p:cNvGrpSpPr>
            <p:nvPr/>
          </p:nvGrpSpPr>
          <p:grpSpPr>
            <a:xfrm>
              <a:off x="3449761" y="2931396"/>
              <a:ext cx="2148925" cy="748132"/>
              <a:chOff x="3449761" y="2931396"/>
              <a:chExt cx="2148925" cy="748132"/>
            </a:xfrm>
          </p:grpSpPr>
          <p:sp>
            <p:nvSpPr>
              <p:cNvPr id="85" name="Freeform: Shape 84">
                <a:extLst>
                  <a:ext uri="{FF2B5EF4-FFF2-40B4-BE49-F238E27FC236}">
                    <a16:creationId xmlns:a16="http://schemas.microsoft.com/office/drawing/2014/main" id="{57F95B77-705F-2BC3-46D7-913578AA70D2}"/>
                  </a:ext>
                </a:extLst>
              </p:cNvPr>
              <p:cNvSpPr>
                <a:spLocks/>
              </p:cNvSpPr>
              <p:nvPr/>
            </p:nvSpPr>
            <p:spPr>
              <a:xfrm>
                <a:off x="3449761" y="3367618"/>
                <a:ext cx="102333" cy="311909"/>
              </a:xfrm>
              <a:custGeom>
                <a:avLst/>
                <a:gdLst>
                  <a:gd name="connsiteX0" fmla="*/ 0 w 102333"/>
                  <a:gd name="connsiteY0" fmla="*/ 311910 h 311909"/>
                  <a:gd name="connsiteX1" fmla="*/ 102333 w 102333"/>
                  <a:gd name="connsiteY1" fmla="*/ 311910 h 311909"/>
                  <a:gd name="connsiteX2" fmla="*/ 102333 w 102333"/>
                  <a:gd name="connsiteY2" fmla="*/ 0 h 311909"/>
                  <a:gd name="connsiteX3" fmla="*/ 0 w 102333"/>
                  <a:gd name="connsiteY3" fmla="*/ 0 h 311909"/>
                </a:gdLst>
                <a:ahLst/>
                <a:cxnLst>
                  <a:cxn ang="0">
                    <a:pos x="connsiteX0" y="connsiteY0"/>
                  </a:cxn>
                  <a:cxn ang="0">
                    <a:pos x="connsiteX1" y="connsiteY1"/>
                  </a:cxn>
                  <a:cxn ang="0">
                    <a:pos x="connsiteX2" y="connsiteY2"/>
                  </a:cxn>
                  <a:cxn ang="0">
                    <a:pos x="connsiteX3" y="connsiteY3"/>
                  </a:cxn>
                </a:cxnLst>
                <a:rect l="l" t="t" r="r" b="b"/>
                <a:pathLst>
                  <a:path w="102333" h="311909">
                    <a:moveTo>
                      <a:pt x="0" y="311910"/>
                    </a:moveTo>
                    <a:lnTo>
                      <a:pt x="102333" y="311910"/>
                    </a:lnTo>
                    <a:lnTo>
                      <a:pt x="102333" y="0"/>
                    </a:lnTo>
                    <a:lnTo>
                      <a:pt x="0" y="0"/>
                    </a:lnTo>
                    <a:close/>
                  </a:path>
                </a:pathLst>
              </a:custGeom>
              <a:solidFill>
                <a:srgbClr val="FDAE61"/>
              </a:solidFill>
              <a:ln w="10160" cap="flat">
                <a:solidFill>
                  <a:srgbClr val="000000"/>
                </a:solidFill>
                <a:prstDash val="solid"/>
                <a:miter/>
              </a:ln>
            </p:spPr>
            <p:txBody>
              <a:bodyPr rtlCol="0" anchor="ctr"/>
              <a:lstStyle/>
              <a:p>
                <a:endParaRPr lang="zh-CN" altLang="en-US"/>
              </a:p>
            </p:txBody>
          </p:sp>
          <p:sp>
            <p:nvSpPr>
              <p:cNvPr id="86" name="Freeform: Shape 85">
                <a:extLst>
                  <a:ext uri="{FF2B5EF4-FFF2-40B4-BE49-F238E27FC236}">
                    <a16:creationId xmlns:a16="http://schemas.microsoft.com/office/drawing/2014/main" id="{46489BCA-58A7-3F92-18EE-E660AA7E9B0D}"/>
                  </a:ext>
                </a:extLst>
              </p:cNvPr>
              <p:cNvSpPr>
                <a:spLocks/>
              </p:cNvSpPr>
              <p:nvPr/>
            </p:nvSpPr>
            <p:spPr>
              <a:xfrm>
                <a:off x="3961403" y="3318495"/>
                <a:ext cx="102333" cy="361033"/>
              </a:xfrm>
              <a:custGeom>
                <a:avLst/>
                <a:gdLst>
                  <a:gd name="connsiteX0" fmla="*/ 0 w 102333"/>
                  <a:gd name="connsiteY0" fmla="*/ 361033 h 361033"/>
                  <a:gd name="connsiteX1" fmla="*/ 102333 w 102333"/>
                  <a:gd name="connsiteY1" fmla="*/ 361033 h 361033"/>
                  <a:gd name="connsiteX2" fmla="*/ 102333 w 102333"/>
                  <a:gd name="connsiteY2" fmla="*/ 0 h 361033"/>
                  <a:gd name="connsiteX3" fmla="*/ 0 w 102333"/>
                  <a:gd name="connsiteY3" fmla="*/ 0 h 361033"/>
                </a:gdLst>
                <a:ahLst/>
                <a:cxnLst>
                  <a:cxn ang="0">
                    <a:pos x="connsiteX0" y="connsiteY0"/>
                  </a:cxn>
                  <a:cxn ang="0">
                    <a:pos x="connsiteX1" y="connsiteY1"/>
                  </a:cxn>
                  <a:cxn ang="0">
                    <a:pos x="connsiteX2" y="connsiteY2"/>
                  </a:cxn>
                  <a:cxn ang="0">
                    <a:pos x="connsiteX3" y="connsiteY3"/>
                  </a:cxn>
                </a:cxnLst>
                <a:rect l="l" t="t" r="r" b="b"/>
                <a:pathLst>
                  <a:path w="102333" h="361033">
                    <a:moveTo>
                      <a:pt x="0" y="361033"/>
                    </a:moveTo>
                    <a:lnTo>
                      <a:pt x="102333" y="361033"/>
                    </a:lnTo>
                    <a:lnTo>
                      <a:pt x="102333" y="0"/>
                    </a:lnTo>
                    <a:lnTo>
                      <a:pt x="0" y="0"/>
                    </a:lnTo>
                    <a:close/>
                  </a:path>
                </a:pathLst>
              </a:custGeom>
              <a:solidFill>
                <a:srgbClr val="FDAE61"/>
              </a:solidFill>
              <a:ln w="10160" cap="flat">
                <a:solidFill>
                  <a:srgbClr val="000000"/>
                </a:solidFill>
                <a:prstDash val="solid"/>
                <a:miter/>
              </a:ln>
            </p:spPr>
            <p:txBody>
              <a:bodyPr rtlCol="0" anchor="ctr"/>
              <a:lstStyle/>
              <a:p>
                <a:endParaRPr lang="zh-CN" altLang="en-US"/>
              </a:p>
            </p:txBody>
          </p:sp>
          <p:sp>
            <p:nvSpPr>
              <p:cNvPr id="87" name="Freeform: Shape 86">
                <a:extLst>
                  <a:ext uri="{FF2B5EF4-FFF2-40B4-BE49-F238E27FC236}">
                    <a16:creationId xmlns:a16="http://schemas.microsoft.com/office/drawing/2014/main" id="{0E21E947-94D3-E1FB-29A3-48EB72A587D7}"/>
                  </a:ext>
                </a:extLst>
              </p:cNvPr>
              <p:cNvSpPr>
                <a:spLocks/>
              </p:cNvSpPr>
              <p:nvPr/>
            </p:nvSpPr>
            <p:spPr>
              <a:xfrm>
                <a:off x="4473046" y="3043955"/>
                <a:ext cx="102333" cy="635573"/>
              </a:xfrm>
              <a:custGeom>
                <a:avLst/>
                <a:gdLst>
                  <a:gd name="connsiteX0" fmla="*/ 0 w 102333"/>
                  <a:gd name="connsiteY0" fmla="*/ 635573 h 635573"/>
                  <a:gd name="connsiteX1" fmla="*/ 102333 w 102333"/>
                  <a:gd name="connsiteY1" fmla="*/ 635573 h 635573"/>
                  <a:gd name="connsiteX2" fmla="*/ 102333 w 102333"/>
                  <a:gd name="connsiteY2" fmla="*/ 0 h 635573"/>
                  <a:gd name="connsiteX3" fmla="*/ 0 w 102333"/>
                  <a:gd name="connsiteY3" fmla="*/ 0 h 635573"/>
                </a:gdLst>
                <a:ahLst/>
                <a:cxnLst>
                  <a:cxn ang="0">
                    <a:pos x="connsiteX0" y="connsiteY0"/>
                  </a:cxn>
                  <a:cxn ang="0">
                    <a:pos x="connsiteX1" y="connsiteY1"/>
                  </a:cxn>
                  <a:cxn ang="0">
                    <a:pos x="connsiteX2" y="connsiteY2"/>
                  </a:cxn>
                  <a:cxn ang="0">
                    <a:pos x="connsiteX3" y="connsiteY3"/>
                  </a:cxn>
                </a:cxnLst>
                <a:rect l="l" t="t" r="r" b="b"/>
                <a:pathLst>
                  <a:path w="102333" h="635573">
                    <a:moveTo>
                      <a:pt x="0" y="635573"/>
                    </a:moveTo>
                    <a:lnTo>
                      <a:pt x="102333" y="635573"/>
                    </a:lnTo>
                    <a:lnTo>
                      <a:pt x="102333" y="0"/>
                    </a:lnTo>
                    <a:lnTo>
                      <a:pt x="0" y="0"/>
                    </a:lnTo>
                    <a:close/>
                  </a:path>
                </a:pathLst>
              </a:custGeom>
              <a:solidFill>
                <a:srgbClr val="FDAE61"/>
              </a:solidFill>
              <a:ln w="10160" cap="flat">
                <a:solidFill>
                  <a:srgbClr val="000000"/>
                </a:solidFill>
                <a:prstDash val="solid"/>
                <a:miter/>
              </a:ln>
            </p:spPr>
            <p:txBody>
              <a:bodyPr rtlCol="0" anchor="ctr"/>
              <a:lstStyle/>
              <a:p>
                <a:endParaRPr lang="zh-CN" altLang="en-US"/>
              </a:p>
            </p:txBody>
          </p:sp>
          <p:sp>
            <p:nvSpPr>
              <p:cNvPr id="88" name="Freeform: Shape 87">
                <a:extLst>
                  <a:ext uri="{FF2B5EF4-FFF2-40B4-BE49-F238E27FC236}">
                    <a16:creationId xmlns:a16="http://schemas.microsoft.com/office/drawing/2014/main" id="{CAF52B33-0A63-E7AA-726D-0FD90D8CECEF}"/>
                  </a:ext>
                </a:extLst>
              </p:cNvPr>
              <p:cNvSpPr>
                <a:spLocks/>
              </p:cNvSpPr>
              <p:nvPr/>
            </p:nvSpPr>
            <p:spPr>
              <a:xfrm>
                <a:off x="4984711" y="2935163"/>
                <a:ext cx="102333" cy="744365"/>
              </a:xfrm>
              <a:custGeom>
                <a:avLst/>
                <a:gdLst>
                  <a:gd name="connsiteX0" fmla="*/ 0 w 102333"/>
                  <a:gd name="connsiteY0" fmla="*/ 744365 h 744365"/>
                  <a:gd name="connsiteX1" fmla="*/ 102333 w 102333"/>
                  <a:gd name="connsiteY1" fmla="*/ 744365 h 744365"/>
                  <a:gd name="connsiteX2" fmla="*/ 102333 w 102333"/>
                  <a:gd name="connsiteY2" fmla="*/ 0 h 744365"/>
                  <a:gd name="connsiteX3" fmla="*/ 0 w 102333"/>
                  <a:gd name="connsiteY3" fmla="*/ 0 h 744365"/>
                </a:gdLst>
                <a:ahLst/>
                <a:cxnLst>
                  <a:cxn ang="0">
                    <a:pos x="connsiteX0" y="connsiteY0"/>
                  </a:cxn>
                  <a:cxn ang="0">
                    <a:pos x="connsiteX1" y="connsiteY1"/>
                  </a:cxn>
                  <a:cxn ang="0">
                    <a:pos x="connsiteX2" y="connsiteY2"/>
                  </a:cxn>
                  <a:cxn ang="0">
                    <a:pos x="connsiteX3" y="connsiteY3"/>
                  </a:cxn>
                </a:cxnLst>
                <a:rect l="l" t="t" r="r" b="b"/>
                <a:pathLst>
                  <a:path w="102333" h="744365">
                    <a:moveTo>
                      <a:pt x="0" y="744365"/>
                    </a:moveTo>
                    <a:lnTo>
                      <a:pt x="102333" y="744365"/>
                    </a:lnTo>
                    <a:lnTo>
                      <a:pt x="102333" y="0"/>
                    </a:lnTo>
                    <a:lnTo>
                      <a:pt x="0" y="0"/>
                    </a:lnTo>
                    <a:close/>
                  </a:path>
                </a:pathLst>
              </a:custGeom>
              <a:solidFill>
                <a:srgbClr val="FDAE61"/>
              </a:solidFill>
              <a:ln w="10160" cap="flat">
                <a:solidFill>
                  <a:srgbClr val="000000"/>
                </a:solidFill>
                <a:prstDash val="solid"/>
                <a:miter/>
              </a:ln>
            </p:spPr>
            <p:txBody>
              <a:bodyPr rtlCol="0" anchor="ctr"/>
              <a:lstStyle/>
              <a:p>
                <a:endParaRPr lang="zh-CN" altLang="en-US"/>
              </a:p>
            </p:txBody>
          </p:sp>
          <p:sp>
            <p:nvSpPr>
              <p:cNvPr id="89" name="Freeform: Shape 88">
                <a:extLst>
                  <a:ext uri="{FF2B5EF4-FFF2-40B4-BE49-F238E27FC236}">
                    <a16:creationId xmlns:a16="http://schemas.microsoft.com/office/drawing/2014/main" id="{A835A0A3-A10B-8B10-7FB1-3ECA53811E50}"/>
                  </a:ext>
                </a:extLst>
              </p:cNvPr>
              <p:cNvSpPr>
                <a:spLocks/>
              </p:cNvSpPr>
              <p:nvPr/>
            </p:nvSpPr>
            <p:spPr>
              <a:xfrm>
                <a:off x="5496353" y="2931396"/>
                <a:ext cx="102333" cy="748132"/>
              </a:xfrm>
              <a:custGeom>
                <a:avLst/>
                <a:gdLst>
                  <a:gd name="connsiteX0" fmla="*/ 0 w 102333"/>
                  <a:gd name="connsiteY0" fmla="*/ 748132 h 748132"/>
                  <a:gd name="connsiteX1" fmla="*/ 102333 w 102333"/>
                  <a:gd name="connsiteY1" fmla="*/ 748132 h 748132"/>
                  <a:gd name="connsiteX2" fmla="*/ 102333 w 102333"/>
                  <a:gd name="connsiteY2" fmla="*/ 0 h 748132"/>
                  <a:gd name="connsiteX3" fmla="*/ 0 w 102333"/>
                  <a:gd name="connsiteY3" fmla="*/ 0 h 748132"/>
                </a:gdLst>
                <a:ahLst/>
                <a:cxnLst>
                  <a:cxn ang="0">
                    <a:pos x="connsiteX0" y="connsiteY0"/>
                  </a:cxn>
                  <a:cxn ang="0">
                    <a:pos x="connsiteX1" y="connsiteY1"/>
                  </a:cxn>
                  <a:cxn ang="0">
                    <a:pos x="connsiteX2" y="connsiteY2"/>
                  </a:cxn>
                  <a:cxn ang="0">
                    <a:pos x="connsiteX3" y="connsiteY3"/>
                  </a:cxn>
                </a:cxnLst>
                <a:rect l="l" t="t" r="r" b="b"/>
                <a:pathLst>
                  <a:path w="102333" h="748132">
                    <a:moveTo>
                      <a:pt x="0" y="748132"/>
                    </a:moveTo>
                    <a:lnTo>
                      <a:pt x="102333" y="748132"/>
                    </a:lnTo>
                    <a:lnTo>
                      <a:pt x="102333" y="0"/>
                    </a:lnTo>
                    <a:lnTo>
                      <a:pt x="0" y="0"/>
                    </a:lnTo>
                    <a:close/>
                  </a:path>
                </a:pathLst>
              </a:custGeom>
              <a:solidFill>
                <a:srgbClr val="FDAE61"/>
              </a:solidFill>
              <a:ln w="10160" cap="flat">
                <a:solidFill>
                  <a:srgbClr val="000000"/>
                </a:solidFill>
                <a:prstDash val="solid"/>
                <a:miter/>
              </a:ln>
            </p:spPr>
            <p:txBody>
              <a:bodyPr rtlCol="0" anchor="ctr"/>
              <a:lstStyle/>
              <a:p>
                <a:endParaRPr lang="zh-CN" altLang="en-US"/>
              </a:p>
            </p:txBody>
          </p:sp>
        </p:grpSp>
        <p:grpSp>
          <p:nvGrpSpPr>
            <p:cNvPr id="232" name="Group 231">
              <a:extLst>
                <a:ext uri="{FF2B5EF4-FFF2-40B4-BE49-F238E27FC236}">
                  <a16:creationId xmlns:a16="http://schemas.microsoft.com/office/drawing/2014/main" id="{70F45CB4-E484-97F6-8A06-10E2BD764ADD}"/>
                </a:ext>
              </a:extLst>
            </p:cNvPr>
            <p:cNvGrpSpPr>
              <a:grpSpLocks/>
            </p:cNvGrpSpPr>
            <p:nvPr/>
          </p:nvGrpSpPr>
          <p:grpSpPr>
            <a:xfrm>
              <a:off x="3159341" y="2928577"/>
              <a:ext cx="2422766" cy="771919"/>
              <a:chOff x="3159341" y="2928577"/>
              <a:chExt cx="2422766" cy="771919"/>
            </a:xfrm>
          </p:grpSpPr>
          <p:sp>
            <p:nvSpPr>
              <p:cNvPr id="133" name="Freeform: Shape 132">
                <a:extLst>
                  <a:ext uri="{FF2B5EF4-FFF2-40B4-BE49-F238E27FC236}">
                    <a16:creationId xmlns:a16="http://schemas.microsoft.com/office/drawing/2014/main" id="{B677A931-FB81-A077-E7FD-78B17CA1CF85}"/>
                  </a:ext>
                </a:extLst>
              </p:cNvPr>
              <p:cNvSpPr>
                <a:spLocks/>
              </p:cNvSpPr>
              <p:nvPr/>
            </p:nvSpPr>
            <p:spPr>
              <a:xfrm>
                <a:off x="3193929" y="3666637"/>
                <a:ext cx="23058" cy="3783"/>
              </a:xfrm>
              <a:custGeom>
                <a:avLst/>
                <a:gdLst>
                  <a:gd name="connsiteX0" fmla="*/ 0 w 23058"/>
                  <a:gd name="connsiteY0" fmla="*/ 3783 h 3783"/>
                  <a:gd name="connsiteX1" fmla="*/ 0 w 23058"/>
                  <a:gd name="connsiteY1" fmla="*/ 0 h 3783"/>
                </a:gdLst>
                <a:ahLst/>
                <a:cxnLst>
                  <a:cxn ang="0">
                    <a:pos x="connsiteX0" y="connsiteY0"/>
                  </a:cxn>
                  <a:cxn ang="0">
                    <a:pos x="connsiteX1" y="connsiteY1"/>
                  </a:cxn>
                </a:cxnLst>
                <a:rect l="l" t="t" r="r" b="b"/>
                <a:pathLst>
                  <a:path w="23058" h="3783">
                    <a:moveTo>
                      <a:pt x="0" y="3783"/>
                    </a:moveTo>
                    <a:lnTo>
                      <a:pt x="0" y="0"/>
                    </a:lnTo>
                  </a:path>
                </a:pathLst>
              </a:custGeom>
              <a:noFill/>
              <a:ln w="15240" cap="flat">
                <a:solidFill>
                  <a:srgbClr val="000000"/>
                </a:solidFill>
                <a:prstDash val="solid"/>
                <a:round/>
              </a:ln>
            </p:spPr>
            <p:txBody>
              <a:bodyPr rtlCol="0" anchor="ctr"/>
              <a:lstStyle/>
              <a:p>
                <a:endParaRPr lang="zh-CN" altLang="en-US"/>
              </a:p>
            </p:txBody>
          </p:sp>
          <p:sp>
            <p:nvSpPr>
              <p:cNvPr id="134" name="Freeform: Shape 133">
                <a:extLst>
                  <a:ext uri="{FF2B5EF4-FFF2-40B4-BE49-F238E27FC236}">
                    <a16:creationId xmlns:a16="http://schemas.microsoft.com/office/drawing/2014/main" id="{C8305D13-F0FC-0DFE-2CDC-1AB114EC1E99}"/>
                  </a:ext>
                </a:extLst>
              </p:cNvPr>
              <p:cNvSpPr>
                <a:spLocks/>
              </p:cNvSpPr>
              <p:nvPr/>
            </p:nvSpPr>
            <p:spPr>
              <a:xfrm>
                <a:off x="3705571" y="3445401"/>
                <a:ext cx="23058" cy="6267"/>
              </a:xfrm>
              <a:custGeom>
                <a:avLst/>
                <a:gdLst>
                  <a:gd name="connsiteX0" fmla="*/ 0 w 23058"/>
                  <a:gd name="connsiteY0" fmla="*/ 6267 h 6267"/>
                  <a:gd name="connsiteX1" fmla="*/ 0 w 23058"/>
                  <a:gd name="connsiteY1" fmla="*/ 0 h 6267"/>
                </a:gdLst>
                <a:ahLst/>
                <a:cxnLst>
                  <a:cxn ang="0">
                    <a:pos x="connsiteX0" y="connsiteY0"/>
                  </a:cxn>
                  <a:cxn ang="0">
                    <a:pos x="connsiteX1" y="connsiteY1"/>
                  </a:cxn>
                </a:cxnLst>
                <a:rect l="l" t="t" r="r" b="b"/>
                <a:pathLst>
                  <a:path w="23058" h="6267">
                    <a:moveTo>
                      <a:pt x="0" y="6267"/>
                    </a:moveTo>
                    <a:lnTo>
                      <a:pt x="0" y="0"/>
                    </a:lnTo>
                  </a:path>
                </a:pathLst>
              </a:custGeom>
              <a:noFill/>
              <a:ln w="15240" cap="flat">
                <a:solidFill>
                  <a:srgbClr val="000000"/>
                </a:solidFill>
                <a:prstDash val="solid"/>
                <a:round/>
              </a:ln>
            </p:spPr>
            <p:txBody>
              <a:bodyPr rtlCol="0" anchor="ctr"/>
              <a:lstStyle/>
              <a:p>
                <a:endParaRPr lang="zh-CN" altLang="en-US"/>
              </a:p>
            </p:txBody>
          </p:sp>
          <p:sp>
            <p:nvSpPr>
              <p:cNvPr id="135" name="Freeform: Shape 134">
                <a:extLst>
                  <a:ext uri="{FF2B5EF4-FFF2-40B4-BE49-F238E27FC236}">
                    <a16:creationId xmlns:a16="http://schemas.microsoft.com/office/drawing/2014/main" id="{B562C5E4-C513-1344-0684-511691CB81B1}"/>
                  </a:ext>
                </a:extLst>
              </p:cNvPr>
              <p:cNvSpPr>
                <a:spLocks/>
              </p:cNvSpPr>
              <p:nvPr/>
            </p:nvSpPr>
            <p:spPr>
              <a:xfrm>
                <a:off x="4217236" y="3029292"/>
                <a:ext cx="23058" cy="6119"/>
              </a:xfrm>
              <a:custGeom>
                <a:avLst/>
                <a:gdLst>
                  <a:gd name="connsiteX0" fmla="*/ 0 w 23058"/>
                  <a:gd name="connsiteY0" fmla="*/ 6120 h 6119"/>
                  <a:gd name="connsiteX1" fmla="*/ 0 w 23058"/>
                  <a:gd name="connsiteY1" fmla="*/ 0 h 6119"/>
                </a:gdLst>
                <a:ahLst/>
                <a:cxnLst>
                  <a:cxn ang="0">
                    <a:pos x="connsiteX0" y="connsiteY0"/>
                  </a:cxn>
                  <a:cxn ang="0">
                    <a:pos x="connsiteX1" y="connsiteY1"/>
                  </a:cxn>
                </a:cxnLst>
                <a:rect l="l" t="t" r="r" b="b"/>
                <a:pathLst>
                  <a:path w="23058" h="6119">
                    <a:moveTo>
                      <a:pt x="0" y="6120"/>
                    </a:moveTo>
                    <a:lnTo>
                      <a:pt x="0" y="0"/>
                    </a:lnTo>
                  </a:path>
                </a:pathLst>
              </a:custGeom>
              <a:noFill/>
              <a:ln w="15240" cap="flat">
                <a:solidFill>
                  <a:srgbClr val="000000"/>
                </a:solidFill>
                <a:prstDash val="solid"/>
                <a:round/>
              </a:ln>
            </p:spPr>
            <p:txBody>
              <a:bodyPr rtlCol="0" anchor="ctr"/>
              <a:lstStyle/>
              <a:p>
                <a:endParaRPr lang="zh-CN" altLang="en-US"/>
              </a:p>
            </p:txBody>
          </p:sp>
          <p:sp>
            <p:nvSpPr>
              <p:cNvPr id="136" name="Freeform: Shape 135">
                <a:extLst>
                  <a:ext uri="{FF2B5EF4-FFF2-40B4-BE49-F238E27FC236}">
                    <a16:creationId xmlns:a16="http://schemas.microsoft.com/office/drawing/2014/main" id="{BB981FF2-317C-9A01-CF51-A5BBC66BF8E3}"/>
                  </a:ext>
                </a:extLst>
              </p:cNvPr>
              <p:cNvSpPr>
                <a:spLocks/>
              </p:cNvSpPr>
              <p:nvPr/>
            </p:nvSpPr>
            <p:spPr>
              <a:xfrm>
                <a:off x="4728878" y="2951193"/>
                <a:ext cx="23058" cy="2898"/>
              </a:xfrm>
              <a:custGeom>
                <a:avLst/>
                <a:gdLst>
                  <a:gd name="connsiteX0" fmla="*/ 0 w 23058"/>
                  <a:gd name="connsiteY0" fmla="*/ 2899 h 2898"/>
                  <a:gd name="connsiteX1" fmla="*/ 0 w 23058"/>
                  <a:gd name="connsiteY1" fmla="*/ 0 h 2898"/>
                </a:gdLst>
                <a:ahLst/>
                <a:cxnLst>
                  <a:cxn ang="0">
                    <a:pos x="connsiteX0" y="connsiteY0"/>
                  </a:cxn>
                  <a:cxn ang="0">
                    <a:pos x="connsiteX1" y="connsiteY1"/>
                  </a:cxn>
                </a:cxnLst>
                <a:rect l="l" t="t" r="r" b="b"/>
                <a:pathLst>
                  <a:path w="23058" h="2898">
                    <a:moveTo>
                      <a:pt x="0" y="2899"/>
                    </a:moveTo>
                    <a:lnTo>
                      <a:pt x="0" y="0"/>
                    </a:lnTo>
                  </a:path>
                </a:pathLst>
              </a:custGeom>
              <a:noFill/>
              <a:ln w="15240" cap="flat">
                <a:solidFill>
                  <a:srgbClr val="000000"/>
                </a:solidFill>
                <a:prstDash val="solid"/>
                <a:round/>
              </a:ln>
            </p:spPr>
            <p:txBody>
              <a:bodyPr rtlCol="0" anchor="ctr"/>
              <a:lstStyle/>
              <a:p>
                <a:endParaRPr lang="zh-CN" altLang="en-US"/>
              </a:p>
            </p:txBody>
          </p:sp>
          <p:sp>
            <p:nvSpPr>
              <p:cNvPr id="137" name="Freeform: Shape 136">
                <a:extLst>
                  <a:ext uri="{FF2B5EF4-FFF2-40B4-BE49-F238E27FC236}">
                    <a16:creationId xmlns:a16="http://schemas.microsoft.com/office/drawing/2014/main" id="{70029581-E857-78B7-0654-2463A085FA30}"/>
                  </a:ext>
                </a:extLst>
              </p:cNvPr>
              <p:cNvSpPr>
                <a:spLocks/>
              </p:cNvSpPr>
              <p:nvPr/>
            </p:nvSpPr>
            <p:spPr>
              <a:xfrm>
                <a:off x="5240521" y="2940409"/>
                <a:ext cx="23058" cy="1260"/>
              </a:xfrm>
              <a:custGeom>
                <a:avLst/>
                <a:gdLst>
                  <a:gd name="connsiteX0" fmla="*/ 0 w 23058"/>
                  <a:gd name="connsiteY0" fmla="*/ 1261 h 1260"/>
                  <a:gd name="connsiteX1" fmla="*/ 0 w 23058"/>
                  <a:gd name="connsiteY1" fmla="*/ 0 h 1260"/>
                </a:gdLst>
                <a:ahLst/>
                <a:cxnLst>
                  <a:cxn ang="0">
                    <a:pos x="connsiteX0" y="connsiteY0"/>
                  </a:cxn>
                  <a:cxn ang="0">
                    <a:pos x="connsiteX1" y="connsiteY1"/>
                  </a:cxn>
                </a:cxnLst>
                <a:rect l="l" t="t" r="r" b="b"/>
                <a:pathLst>
                  <a:path w="23058" h="1260">
                    <a:moveTo>
                      <a:pt x="0" y="1261"/>
                    </a:moveTo>
                    <a:lnTo>
                      <a:pt x="0" y="0"/>
                    </a:lnTo>
                  </a:path>
                </a:pathLst>
              </a:custGeom>
              <a:noFill/>
              <a:ln w="15240" cap="flat">
                <a:solidFill>
                  <a:srgbClr val="000000"/>
                </a:solidFill>
                <a:prstDash val="solid"/>
                <a:round/>
              </a:ln>
            </p:spPr>
            <p:txBody>
              <a:bodyPr rtlCol="0" anchor="ctr"/>
              <a:lstStyle/>
              <a:p>
                <a:endParaRPr lang="zh-CN" altLang="en-US"/>
              </a:p>
            </p:txBody>
          </p:sp>
          <p:sp>
            <p:nvSpPr>
              <p:cNvPr id="139" name="Freeform: Shape 138">
                <a:extLst>
                  <a:ext uri="{FF2B5EF4-FFF2-40B4-BE49-F238E27FC236}">
                    <a16:creationId xmlns:a16="http://schemas.microsoft.com/office/drawing/2014/main" id="{5BB8962D-6E1B-509A-992C-6F9B1D318775}"/>
                  </a:ext>
                </a:extLst>
              </p:cNvPr>
              <p:cNvSpPr>
                <a:spLocks/>
              </p:cNvSpPr>
              <p:nvPr/>
            </p:nvSpPr>
            <p:spPr>
              <a:xfrm>
                <a:off x="3159341" y="3670420"/>
                <a:ext cx="69175" cy="22707"/>
              </a:xfrm>
              <a:custGeom>
                <a:avLst/>
                <a:gdLst>
                  <a:gd name="connsiteX0" fmla="*/ 69293 w 69175"/>
                  <a:gd name="connsiteY0" fmla="*/ 42 h 22707"/>
                  <a:gd name="connsiteX1" fmla="*/ 118 w 69175"/>
                  <a:gd name="connsiteY1" fmla="*/ 42 h 22707"/>
                </a:gdLst>
                <a:ahLst/>
                <a:cxnLst>
                  <a:cxn ang="0">
                    <a:pos x="connsiteX0" y="connsiteY0"/>
                  </a:cxn>
                  <a:cxn ang="0">
                    <a:pos x="connsiteX1" y="connsiteY1"/>
                  </a:cxn>
                </a:cxnLst>
                <a:rect l="l" t="t" r="r" b="b"/>
                <a:pathLst>
                  <a:path w="69175" h="22707">
                    <a:moveTo>
                      <a:pt x="69293" y="42"/>
                    </a:moveTo>
                    <a:lnTo>
                      <a:pt x="118" y="42"/>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40" name="Freeform: Shape 139">
                <a:extLst>
                  <a:ext uri="{FF2B5EF4-FFF2-40B4-BE49-F238E27FC236}">
                    <a16:creationId xmlns:a16="http://schemas.microsoft.com/office/drawing/2014/main" id="{80ADC497-8A93-74D2-0051-E56170EE5546}"/>
                  </a:ext>
                </a:extLst>
              </p:cNvPr>
              <p:cNvSpPr>
                <a:spLocks/>
              </p:cNvSpPr>
              <p:nvPr/>
            </p:nvSpPr>
            <p:spPr>
              <a:xfrm>
                <a:off x="3670983" y="3451668"/>
                <a:ext cx="69175" cy="22707"/>
              </a:xfrm>
              <a:custGeom>
                <a:avLst/>
                <a:gdLst>
                  <a:gd name="connsiteX0" fmla="*/ 69316 w 69175"/>
                  <a:gd name="connsiteY0" fmla="*/ 32 h 22707"/>
                  <a:gd name="connsiteX1" fmla="*/ 141 w 69175"/>
                  <a:gd name="connsiteY1" fmla="*/ 32 h 22707"/>
                </a:gdLst>
                <a:ahLst/>
                <a:cxnLst>
                  <a:cxn ang="0">
                    <a:pos x="connsiteX0" y="connsiteY0"/>
                  </a:cxn>
                  <a:cxn ang="0">
                    <a:pos x="connsiteX1" y="connsiteY1"/>
                  </a:cxn>
                </a:cxnLst>
                <a:rect l="l" t="t" r="r" b="b"/>
                <a:pathLst>
                  <a:path w="69175" h="22707">
                    <a:moveTo>
                      <a:pt x="69316" y="32"/>
                    </a:moveTo>
                    <a:lnTo>
                      <a:pt x="141" y="32"/>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41" name="Freeform: Shape 140">
                <a:extLst>
                  <a:ext uri="{FF2B5EF4-FFF2-40B4-BE49-F238E27FC236}">
                    <a16:creationId xmlns:a16="http://schemas.microsoft.com/office/drawing/2014/main" id="{6694AB45-778C-2235-4EED-C88AA8BD58D8}"/>
                  </a:ext>
                </a:extLst>
              </p:cNvPr>
              <p:cNvSpPr>
                <a:spLocks/>
              </p:cNvSpPr>
              <p:nvPr/>
            </p:nvSpPr>
            <p:spPr>
              <a:xfrm>
                <a:off x="4182649" y="3035412"/>
                <a:ext cx="69175" cy="22707"/>
              </a:xfrm>
              <a:custGeom>
                <a:avLst/>
                <a:gdLst>
                  <a:gd name="connsiteX0" fmla="*/ 69338 w 69175"/>
                  <a:gd name="connsiteY0" fmla="*/ 14 h 22707"/>
                  <a:gd name="connsiteX1" fmla="*/ 163 w 69175"/>
                  <a:gd name="connsiteY1" fmla="*/ 14 h 22707"/>
                </a:gdLst>
                <a:ahLst/>
                <a:cxnLst>
                  <a:cxn ang="0">
                    <a:pos x="connsiteX0" y="connsiteY0"/>
                  </a:cxn>
                  <a:cxn ang="0">
                    <a:pos x="connsiteX1" y="connsiteY1"/>
                  </a:cxn>
                </a:cxnLst>
                <a:rect l="l" t="t" r="r" b="b"/>
                <a:pathLst>
                  <a:path w="69175" h="22707">
                    <a:moveTo>
                      <a:pt x="69338" y="14"/>
                    </a:moveTo>
                    <a:lnTo>
                      <a:pt x="163" y="14"/>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42" name="Freeform: Shape 141">
                <a:extLst>
                  <a:ext uri="{FF2B5EF4-FFF2-40B4-BE49-F238E27FC236}">
                    <a16:creationId xmlns:a16="http://schemas.microsoft.com/office/drawing/2014/main" id="{C9ECE44F-1AA1-9ED6-CF58-FB9050F93C67}"/>
                  </a:ext>
                </a:extLst>
              </p:cNvPr>
              <p:cNvSpPr>
                <a:spLocks/>
              </p:cNvSpPr>
              <p:nvPr/>
            </p:nvSpPr>
            <p:spPr>
              <a:xfrm>
                <a:off x="4694291" y="2954091"/>
                <a:ext cx="69175" cy="22707"/>
              </a:xfrm>
              <a:custGeom>
                <a:avLst/>
                <a:gdLst>
                  <a:gd name="connsiteX0" fmla="*/ 69360 w 69175"/>
                  <a:gd name="connsiteY0" fmla="*/ 10 h 22707"/>
                  <a:gd name="connsiteX1" fmla="*/ 185 w 69175"/>
                  <a:gd name="connsiteY1" fmla="*/ 10 h 22707"/>
                </a:gdLst>
                <a:ahLst/>
                <a:cxnLst>
                  <a:cxn ang="0">
                    <a:pos x="connsiteX0" y="connsiteY0"/>
                  </a:cxn>
                  <a:cxn ang="0">
                    <a:pos x="connsiteX1" y="connsiteY1"/>
                  </a:cxn>
                </a:cxnLst>
                <a:rect l="l" t="t" r="r" b="b"/>
                <a:pathLst>
                  <a:path w="69175" h="22707">
                    <a:moveTo>
                      <a:pt x="69360" y="10"/>
                    </a:moveTo>
                    <a:lnTo>
                      <a:pt x="185" y="10"/>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43" name="Freeform: Shape 142">
                <a:extLst>
                  <a:ext uri="{FF2B5EF4-FFF2-40B4-BE49-F238E27FC236}">
                    <a16:creationId xmlns:a16="http://schemas.microsoft.com/office/drawing/2014/main" id="{D6976924-22B0-A877-0932-FA0AB0AEF9BB}"/>
                  </a:ext>
                </a:extLst>
              </p:cNvPr>
              <p:cNvSpPr>
                <a:spLocks/>
              </p:cNvSpPr>
              <p:nvPr/>
            </p:nvSpPr>
            <p:spPr>
              <a:xfrm>
                <a:off x="5205933" y="2941670"/>
                <a:ext cx="69175" cy="22707"/>
              </a:xfrm>
              <a:custGeom>
                <a:avLst/>
                <a:gdLst>
                  <a:gd name="connsiteX0" fmla="*/ 69382 w 69175"/>
                  <a:gd name="connsiteY0" fmla="*/ 10 h 22707"/>
                  <a:gd name="connsiteX1" fmla="*/ 207 w 69175"/>
                  <a:gd name="connsiteY1" fmla="*/ 10 h 22707"/>
                </a:gdLst>
                <a:ahLst/>
                <a:cxnLst>
                  <a:cxn ang="0">
                    <a:pos x="connsiteX0" y="connsiteY0"/>
                  </a:cxn>
                  <a:cxn ang="0">
                    <a:pos x="connsiteX1" y="connsiteY1"/>
                  </a:cxn>
                </a:cxnLst>
                <a:rect l="l" t="t" r="r" b="b"/>
                <a:pathLst>
                  <a:path w="69175" h="22707">
                    <a:moveTo>
                      <a:pt x="69382" y="10"/>
                    </a:moveTo>
                    <a:lnTo>
                      <a:pt x="207" y="10"/>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45" name="Freeform: Shape 144">
                <a:extLst>
                  <a:ext uri="{FF2B5EF4-FFF2-40B4-BE49-F238E27FC236}">
                    <a16:creationId xmlns:a16="http://schemas.microsoft.com/office/drawing/2014/main" id="{1BE99769-D1FD-1314-175D-988B4592C629}"/>
                  </a:ext>
                </a:extLst>
              </p:cNvPr>
              <p:cNvSpPr>
                <a:spLocks/>
              </p:cNvSpPr>
              <p:nvPr/>
            </p:nvSpPr>
            <p:spPr>
              <a:xfrm>
                <a:off x="3159341" y="3666637"/>
                <a:ext cx="69175" cy="22707"/>
              </a:xfrm>
              <a:custGeom>
                <a:avLst/>
                <a:gdLst>
                  <a:gd name="connsiteX0" fmla="*/ 69293 w 69175"/>
                  <a:gd name="connsiteY0" fmla="*/ 41 h 22707"/>
                  <a:gd name="connsiteX1" fmla="*/ 118 w 69175"/>
                  <a:gd name="connsiteY1" fmla="*/ 41 h 22707"/>
                </a:gdLst>
                <a:ahLst/>
                <a:cxnLst>
                  <a:cxn ang="0">
                    <a:pos x="connsiteX0" y="connsiteY0"/>
                  </a:cxn>
                  <a:cxn ang="0">
                    <a:pos x="connsiteX1" y="connsiteY1"/>
                  </a:cxn>
                </a:cxnLst>
                <a:rect l="l" t="t" r="r" b="b"/>
                <a:pathLst>
                  <a:path w="69175" h="22707">
                    <a:moveTo>
                      <a:pt x="69293" y="41"/>
                    </a:moveTo>
                    <a:lnTo>
                      <a:pt x="118" y="41"/>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46" name="Freeform: Shape 145">
                <a:extLst>
                  <a:ext uri="{FF2B5EF4-FFF2-40B4-BE49-F238E27FC236}">
                    <a16:creationId xmlns:a16="http://schemas.microsoft.com/office/drawing/2014/main" id="{065C8B94-250A-D069-9E9A-78FEBC7D03F2}"/>
                  </a:ext>
                </a:extLst>
              </p:cNvPr>
              <p:cNvSpPr>
                <a:spLocks/>
              </p:cNvSpPr>
              <p:nvPr/>
            </p:nvSpPr>
            <p:spPr>
              <a:xfrm>
                <a:off x="3670983" y="3445401"/>
                <a:ext cx="69175" cy="22707"/>
              </a:xfrm>
              <a:custGeom>
                <a:avLst/>
                <a:gdLst>
                  <a:gd name="connsiteX0" fmla="*/ 69316 w 69175"/>
                  <a:gd name="connsiteY0" fmla="*/ 32 h 22707"/>
                  <a:gd name="connsiteX1" fmla="*/ 141 w 69175"/>
                  <a:gd name="connsiteY1" fmla="*/ 32 h 22707"/>
                </a:gdLst>
                <a:ahLst/>
                <a:cxnLst>
                  <a:cxn ang="0">
                    <a:pos x="connsiteX0" y="connsiteY0"/>
                  </a:cxn>
                  <a:cxn ang="0">
                    <a:pos x="connsiteX1" y="connsiteY1"/>
                  </a:cxn>
                </a:cxnLst>
                <a:rect l="l" t="t" r="r" b="b"/>
                <a:pathLst>
                  <a:path w="69175" h="22707">
                    <a:moveTo>
                      <a:pt x="69316" y="32"/>
                    </a:moveTo>
                    <a:lnTo>
                      <a:pt x="141" y="32"/>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47" name="Freeform: Shape 146">
                <a:extLst>
                  <a:ext uri="{FF2B5EF4-FFF2-40B4-BE49-F238E27FC236}">
                    <a16:creationId xmlns:a16="http://schemas.microsoft.com/office/drawing/2014/main" id="{2BA1615E-29D8-9D85-82F9-8F23FF3E21C1}"/>
                  </a:ext>
                </a:extLst>
              </p:cNvPr>
              <p:cNvSpPr>
                <a:spLocks/>
              </p:cNvSpPr>
              <p:nvPr/>
            </p:nvSpPr>
            <p:spPr>
              <a:xfrm>
                <a:off x="4182649" y="3029292"/>
                <a:ext cx="69175" cy="22707"/>
              </a:xfrm>
              <a:custGeom>
                <a:avLst/>
                <a:gdLst>
                  <a:gd name="connsiteX0" fmla="*/ 69338 w 69175"/>
                  <a:gd name="connsiteY0" fmla="*/ 13 h 22707"/>
                  <a:gd name="connsiteX1" fmla="*/ 163 w 69175"/>
                  <a:gd name="connsiteY1" fmla="*/ 13 h 22707"/>
                </a:gdLst>
                <a:ahLst/>
                <a:cxnLst>
                  <a:cxn ang="0">
                    <a:pos x="connsiteX0" y="connsiteY0"/>
                  </a:cxn>
                  <a:cxn ang="0">
                    <a:pos x="connsiteX1" y="connsiteY1"/>
                  </a:cxn>
                </a:cxnLst>
                <a:rect l="l" t="t" r="r" b="b"/>
                <a:pathLst>
                  <a:path w="69175" h="22707">
                    <a:moveTo>
                      <a:pt x="69338" y="13"/>
                    </a:moveTo>
                    <a:lnTo>
                      <a:pt x="163" y="13"/>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48" name="Freeform: Shape 147">
                <a:extLst>
                  <a:ext uri="{FF2B5EF4-FFF2-40B4-BE49-F238E27FC236}">
                    <a16:creationId xmlns:a16="http://schemas.microsoft.com/office/drawing/2014/main" id="{5EA5074F-C115-8AD1-EABD-B7BB981BFDB2}"/>
                  </a:ext>
                </a:extLst>
              </p:cNvPr>
              <p:cNvSpPr>
                <a:spLocks/>
              </p:cNvSpPr>
              <p:nvPr/>
            </p:nvSpPr>
            <p:spPr>
              <a:xfrm>
                <a:off x="4694291" y="2951193"/>
                <a:ext cx="69175" cy="22707"/>
              </a:xfrm>
              <a:custGeom>
                <a:avLst/>
                <a:gdLst>
                  <a:gd name="connsiteX0" fmla="*/ 69360 w 69175"/>
                  <a:gd name="connsiteY0" fmla="*/ 10 h 22707"/>
                  <a:gd name="connsiteX1" fmla="*/ 185 w 69175"/>
                  <a:gd name="connsiteY1" fmla="*/ 10 h 22707"/>
                </a:gdLst>
                <a:ahLst/>
                <a:cxnLst>
                  <a:cxn ang="0">
                    <a:pos x="connsiteX0" y="connsiteY0"/>
                  </a:cxn>
                  <a:cxn ang="0">
                    <a:pos x="connsiteX1" y="connsiteY1"/>
                  </a:cxn>
                </a:cxnLst>
                <a:rect l="l" t="t" r="r" b="b"/>
                <a:pathLst>
                  <a:path w="69175" h="22707">
                    <a:moveTo>
                      <a:pt x="69360" y="10"/>
                    </a:moveTo>
                    <a:lnTo>
                      <a:pt x="185" y="10"/>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49" name="Freeform: Shape 148">
                <a:extLst>
                  <a:ext uri="{FF2B5EF4-FFF2-40B4-BE49-F238E27FC236}">
                    <a16:creationId xmlns:a16="http://schemas.microsoft.com/office/drawing/2014/main" id="{54F2B653-26E0-418E-E6CE-7CA5B4028EC2}"/>
                  </a:ext>
                </a:extLst>
              </p:cNvPr>
              <p:cNvSpPr>
                <a:spLocks/>
              </p:cNvSpPr>
              <p:nvPr/>
            </p:nvSpPr>
            <p:spPr>
              <a:xfrm>
                <a:off x="5205933" y="2940409"/>
                <a:ext cx="69175" cy="22707"/>
              </a:xfrm>
              <a:custGeom>
                <a:avLst/>
                <a:gdLst>
                  <a:gd name="connsiteX0" fmla="*/ 69382 w 69175"/>
                  <a:gd name="connsiteY0" fmla="*/ 9 h 22707"/>
                  <a:gd name="connsiteX1" fmla="*/ 207 w 69175"/>
                  <a:gd name="connsiteY1" fmla="*/ 9 h 22707"/>
                </a:gdLst>
                <a:ahLst/>
                <a:cxnLst>
                  <a:cxn ang="0">
                    <a:pos x="connsiteX0" y="connsiteY0"/>
                  </a:cxn>
                  <a:cxn ang="0">
                    <a:pos x="connsiteX1" y="connsiteY1"/>
                  </a:cxn>
                </a:cxnLst>
                <a:rect l="l" t="t" r="r" b="b"/>
                <a:pathLst>
                  <a:path w="69175" h="22707">
                    <a:moveTo>
                      <a:pt x="69382" y="9"/>
                    </a:moveTo>
                    <a:lnTo>
                      <a:pt x="207" y="9"/>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51" name="Freeform: Shape 150">
                <a:extLst>
                  <a:ext uri="{FF2B5EF4-FFF2-40B4-BE49-F238E27FC236}">
                    <a16:creationId xmlns:a16="http://schemas.microsoft.com/office/drawing/2014/main" id="{584F9936-12BF-C4E2-6D57-1021AA002947}"/>
                  </a:ext>
                </a:extLst>
              </p:cNvPr>
              <p:cNvSpPr>
                <a:spLocks/>
              </p:cNvSpPr>
              <p:nvPr/>
            </p:nvSpPr>
            <p:spPr>
              <a:xfrm>
                <a:off x="3296262" y="3671010"/>
                <a:ext cx="23058" cy="6778"/>
              </a:xfrm>
              <a:custGeom>
                <a:avLst/>
                <a:gdLst>
                  <a:gd name="connsiteX0" fmla="*/ 0 w 23058"/>
                  <a:gd name="connsiteY0" fmla="*/ 6778 h 6778"/>
                  <a:gd name="connsiteX1" fmla="*/ 0 w 23058"/>
                  <a:gd name="connsiteY1" fmla="*/ 0 h 6778"/>
                </a:gdLst>
                <a:ahLst/>
                <a:cxnLst>
                  <a:cxn ang="0">
                    <a:pos x="connsiteX0" y="connsiteY0"/>
                  </a:cxn>
                  <a:cxn ang="0">
                    <a:pos x="connsiteX1" y="connsiteY1"/>
                  </a:cxn>
                </a:cxnLst>
                <a:rect l="l" t="t" r="r" b="b"/>
                <a:pathLst>
                  <a:path w="23058" h="6778">
                    <a:moveTo>
                      <a:pt x="0" y="6778"/>
                    </a:moveTo>
                    <a:lnTo>
                      <a:pt x="0" y="0"/>
                    </a:lnTo>
                  </a:path>
                </a:pathLst>
              </a:custGeom>
              <a:noFill/>
              <a:ln w="15240" cap="flat">
                <a:solidFill>
                  <a:srgbClr val="000000"/>
                </a:solidFill>
                <a:prstDash val="solid"/>
                <a:round/>
              </a:ln>
            </p:spPr>
            <p:txBody>
              <a:bodyPr rtlCol="0" anchor="ctr"/>
              <a:lstStyle/>
              <a:p>
                <a:endParaRPr lang="zh-CN" altLang="en-US"/>
              </a:p>
            </p:txBody>
          </p:sp>
          <p:sp>
            <p:nvSpPr>
              <p:cNvPr id="152" name="Freeform: Shape 151">
                <a:extLst>
                  <a:ext uri="{FF2B5EF4-FFF2-40B4-BE49-F238E27FC236}">
                    <a16:creationId xmlns:a16="http://schemas.microsoft.com/office/drawing/2014/main" id="{A35C8C82-43FC-A913-58A6-E68C9245C06F}"/>
                  </a:ext>
                </a:extLst>
              </p:cNvPr>
              <p:cNvSpPr>
                <a:spLocks/>
              </p:cNvSpPr>
              <p:nvPr/>
            </p:nvSpPr>
            <p:spPr>
              <a:xfrm>
                <a:off x="3807904" y="3445424"/>
                <a:ext cx="23058" cy="15711"/>
              </a:xfrm>
              <a:custGeom>
                <a:avLst/>
                <a:gdLst>
                  <a:gd name="connsiteX0" fmla="*/ 0 w 23058"/>
                  <a:gd name="connsiteY0" fmla="*/ 15711 h 15711"/>
                  <a:gd name="connsiteX1" fmla="*/ 0 w 23058"/>
                  <a:gd name="connsiteY1" fmla="*/ 0 h 15711"/>
                </a:gdLst>
                <a:ahLst/>
                <a:cxnLst>
                  <a:cxn ang="0">
                    <a:pos x="connsiteX0" y="connsiteY0"/>
                  </a:cxn>
                  <a:cxn ang="0">
                    <a:pos x="connsiteX1" y="connsiteY1"/>
                  </a:cxn>
                </a:cxnLst>
                <a:rect l="l" t="t" r="r" b="b"/>
                <a:pathLst>
                  <a:path w="23058" h="15711">
                    <a:moveTo>
                      <a:pt x="0" y="15711"/>
                    </a:moveTo>
                    <a:lnTo>
                      <a:pt x="0" y="0"/>
                    </a:lnTo>
                  </a:path>
                </a:pathLst>
              </a:custGeom>
              <a:noFill/>
              <a:ln w="15240" cap="flat">
                <a:solidFill>
                  <a:srgbClr val="000000"/>
                </a:solidFill>
                <a:prstDash val="solid"/>
                <a:round/>
              </a:ln>
            </p:spPr>
            <p:txBody>
              <a:bodyPr rtlCol="0" anchor="ctr"/>
              <a:lstStyle/>
              <a:p>
                <a:endParaRPr lang="zh-CN" altLang="en-US"/>
              </a:p>
            </p:txBody>
          </p:sp>
          <p:sp>
            <p:nvSpPr>
              <p:cNvPr id="153" name="Freeform: Shape 152">
                <a:extLst>
                  <a:ext uri="{FF2B5EF4-FFF2-40B4-BE49-F238E27FC236}">
                    <a16:creationId xmlns:a16="http://schemas.microsoft.com/office/drawing/2014/main" id="{EB876315-C832-C6A3-6A78-1D930C1A4E97}"/>
                  </a:ext>
                </a:extLst>
              </p:cNvPr>
              <p:cNvSpPr>
                <a:spLocks/>
              </p:cNvSpPr>
              <p:nvPr/>
            </p:nvSpPr>
            <p:spPr>
              <a:xfrm>
                <a:off x="4319569" y="3014276"/>
                <a:ext cx="23058" cy="8008"/>
              </a:xfrm>
              <a:custGeom>
                <a:avLst/>
                <a:gdLst>
                  <a:gd name="connsiteX0" fmla="*/ 0 w 23058"/>
                  <a:gd name="connsiteY0" fmla="*/ 8009 h 8008"/>
                  <a:gd name="connsiteX1" fmla="*/ 0 w 23058"/>
                  <a:gd name="connsiteY1" fmla="*/ 0 h 8008"/>
                </a:gdLst>
                <a:ahLst/>
                <a:cxnLst>
                  <a:cxn ang="0">
                    <a:pos x="connsiteX0" y="connsiteY0"/>
                  </a:cxn>
                  <a:cxn ang="0">
                    <a:pos x="connsiteX1" y="connsiteY1"/>
                  </a:cxn>
                </a:cxnLst>
                <a:rect l="l" t="t" r="r" b="b"/>
                <a:pathLst>
                  <a:path w="23058" h="8008">
                    <a:moveTo>
                      <a:pt x="0" y="8009"/>
                    </a:moveTo>
                    <a:lnTo>
                      <a:pt x="0" y="0"/>
                    </a:lnTo>
                  </a:path>
                </a:pathLst>
              </a:custGeom>
              <a:noFill/>
              <a:ln w="15240" cap="flat">
                <a:solidFill>
                  <a:srgbClr val="000000"/>
                </a:solidFill>
                <a:prstDash val="solid"/>
                <a:round/>
              </a:ln>
            </p:spPr>
            <p:txBody>
              <a:bodyPr rtlCol="0" anchor="ctr"/>
              <a:lstStyle/>
              <a:p>
                <a:endParaRPr lang="zh-CN" altLang="en-US"/>
              </a:p>
            </p:txBody>
          </p:sp>
          <p:sp>
            <p:nvSpPr>
              <p:cNvPr id="154" name="Freeform: Shape 153">
                <a:extLst>
                  <a:ext uri="{FF2B5EF4-FFF2-40B4-BE49-F238E27FC236}">
                    <a16:creationId xmlns:a16="http://schemas.microsoft.com/office/drawing/2014/main" id="{95925580-A4DB-8561-2DA5-721BF9EBCDE2}"/>
                  </a:ext>
                </a:extLst>
              </p:cNvPr>
              <p:cNvSpPr>
                <a:spLocks/>
              </p:cNvSpPr>
              <p:nvPr/>
            </p:nvSpPr>
            <p:spPr>
              <a:xfrm>
                <a:off x="4831211" y="2950803"/>
                <a:ext cx="23058" cy="2522"/>
              </a:xfrm>
              <a:custGeom>
                <a:avLst/>
                <a:gdLst>
                  <a:gd name="connsiteX0" fmla="*/ 0 w 23058"/>
                  <a:gd name="connsiteY0" fmla="*/ 2523 h 2522"/>
                  <a:gd name="connsiteX1" fmla="*/ 0 w 23058"/>
                  <a:gd name="connsiteY1" fmla="*/ 0 h 2522"/>
                </a:gdLst>
                <a:ahLst/>
                <a:cxnLst>
                  <a:cxn ang="0">
                    <a:pos x="connsiteX0" y="connsiteY0"/>
                  </a:cxn>
                  <a:cxn ang="0">
                    <a:pos x="connsiteX1" y="connsiteY1"/>
                  </a:cxn>
                </a:cxnLst>
                <a:rect l="l" t="t" r="r" b="b"/>
                <a:pathLst>
                  <a:path w="23058" h="2522">
                    <a:moveTo>
                      <a:pt x="0" y="2523"/>
                    </a:moveTo>
                    <a:lnTo>
                      <a:pt x="0" y="0"/>
                    </a:lnTo>
                  </a:path>
                </a:pathLst>
              </a:custGeom>
              <a:noFill/>
              <a:ln w="15240" cap="flat">
                <a:solidFill>
                  <a:srgbClr val="000000"/>
                </a:solidFill>
                <a:prstDash val="solid"/>
                <a:round/>
              </a:ln>
            </p:spPr>
            <p:txBody>
              <a:bodyPr rtlCol="0" anchor="ctr"/>
              <a:lstStyle/>
              <a:p>
                <a:endParaRPr lang="zh-CN" altLang="en-US"/>
              </a:p>
            </p:txBody>
          </p:sp>
          <p:sp>
            <p:nvSpPr>
              <p:cNvPr id="155" name="Freeform: Shape 154">
                <a:extLst>
                  <a:ext uri="{FF2B5EF4-FFF2-40B4-BE49-F238E27FC236}">
                    <a16:creationId xmlns:a16="http://schemas.microsoft.com/office/drawing/2014/main" id="{D4EFBC59-6E9B-8ECF-EC0C-5053AAFD7547}"/>
                  </a:ext>
                </a:extLst>
              </p:cNvPr>
              <p:cNvSpPr>
                <a:spLocks/>
              </p:cNvSpPr>
              <p:nvPr/>
            </p:nvSpPr>
            <p:spPr>
              <a:xfrm>
                <a:off x="5342853" y="2937265"/>
                <a:ext cx="23058" cy="1847"/>
              </a:xfrm>
              <a:custGeom>
                <a:avLst/>
                <a:gdLst>
                  <a:gd name="connsiteX0" fmla="*/ 0 w 23058"/>
                  <a:gd name="connsiteY0" fmla="*/ 1847 h 1847"/>
                  <a:gd name="connsiteX1" fmla="*/ 0 w 23058"/>
                  <a:gd name="connsiteY1" fmla="*/ 0 h 1847"/>
                </a:gdLst>
                <a:ahLst/>
                <a:cxnLst>
                  <a:cxn ang="0">
                    <a:pos x="connsiteX0" y="connsiteY0"/>
                  </a:cxn>
                  <a:cxn ang="0">
                    <a:pos x="connsiteX1" y="connsiteY1"/>
                  </a:cxn>
                </a:cxnLst>
                <a:rect l="l" t="t" r="r" b="b"/>
                <a:pathLst>
                  <a:path w="23058" h="1847">
                    <a:moveTo>
                      <a:pt x="0" y="1847"/>
                    </a:moveTo>
                    <a:lnTo>
                      <a:pt x="0" y="0"/>
                    </a:lnTo>
                  </a:path>
                </a:pathLst>
              </a:custGeom>
              <a:noFill/>
              <a:ln w="15240" cap="flat">
                <a:solidFill>
                  <a:srgbClr val="000000"/>
                </a:solidFill>
                <a:prstDash val="solid"/>
                <a:round/>
              </a:ln>
            </p:spPr>
            <p:txBody>
              <a:bodyPr rtlCol="0" anchor="ctr"/>
              <a:lstStyle/>
              <a:p>
                <a:endParaRPr lang="zh-CN" altLang="en-US"/>
              </a:p>
            </p:txBody>
          </p:sp>
          <p:sp>
            <p:nvSpPr>
              <p:cNvPr id="157" name="Freeform: Shape 156">
                <a:extLst>
                  <a:ext uri="{FF2B5EF4-FFF2-40B4-BE49-F238E27FC236}">
                    <a16:creationId xmlns:a16="http://schemas.microsoft.com/office/drawing/2014/main" id="{66E9E6B1-AF64-D223-DFC6-0B824284D06E}"/>
                  </a:ext>
                </a:extLst>
              </p:cNvPr>
              <p:cNvSpPr>
                <a:spLocks/>
              </p:cNvSpPr>
              <p:nvPr/>
            </p:nvSpPr>
            <p:spPr>
              <a:xfrm>
                <a:off x="3261674" y="3677789"/>
                <a:ext cx="69175" cy="22707"/>
              </a:xfrm>
              <a:custGeom>
                <a:avLst/>
                <a:gdLst>
                  <a:gd name="connsiteX0" fmla="*/ 69298 w 69175"/>
                  <a:gd name="connsiteY0" fmla="*/ 42 h 22707"/>
                  <a:gd name="connsiteX1" fmla="*/ 123 w 69175"/>
                  <a:gd name="connsiteY1" fmla="*/ 42 h 22707"/>
                </a:gdLst>
                <a:ahLst/>
                <a:cxnLst>
                  <a:cxn ang="0">
                    <a:pos x="connsiteX0" y="connsiteY0"/>
                  </a:cxn>
                  <a:cxn ang="0">
                    <a:pos x="connsiteX1" y="connsiteY1"/>
                  </a:cxn>
                </a:cxnLst>
                <a:rect l="l" t="t" r="r" b="b"/>
                <a:pathLst>
                  <a:path w="69175" h="22707">
                    <a:moveTo>
                      <a:pt x="69298" y="42"/>
                    </a:moveTo>
                    <a:lnTo>
                      <a:pt x="123" y="42"/>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58" name="Freeform: Shape 157">
                <a:extLst>
                  <a:ext uri="{FF2B5EF4-FFF2-40B4-BE49-F238E27FC236}">
                    <a16:creationId xmlns:a16="http://schemas.microsoft.com/office/drawing/2014/main" id="{D7B0F7A7-9D18-216F-139C-22CDF83D828A}"/>
                  </a:ext>
                </a:extLst>
              </p:cNvPr>
              <p:cNvSpPr>
                <a:spLocks/>
              </p:cNvSpPr>
              <p:nvPr/>
            </p:nvSpPr>
            <p:spPr>
              <a:xfrm>
                <a:off x="3773316" y="3461135"/>
                <a:ext cx="69175" cy="22707"/>
              </a:xfrm>
              <a:custGeom>
                <a:avLst/>
                <a:gdLst>
                  <a:gd name="connsiteX0" fmla="*/ 69320 w 69175"/>
                  <a:gd name="connsiteY0" fmla="*/ 32 h 22707"/>
                  <a:gd name="connsiteX1" fmla="*/ 145 w 69175"/>
                  <a:gd name="connsiteY1" fmla="*/ 32 h 22707"/>
                </a:gdLst>
                <a:ahLst/>
                <a:cxnLst>
                  <a:cxn ang="0">
                    <a:pos x="connsiteX0" y="connsiteY0"/>
                  </a:cxn>
                  <a:cxn ang="0">
                    <a:pos x="connsiteX1" y="connsiteY1"/>
                  </a:cxn>
                </a:cxnLst>
                <a:rect l="l" t="t" r="r" b="b"/>
                <a:pathLst>
                  <a:path w="69175" h="22707">
                    <a:moveTo>
                      <a:pt x="69320" y="32"/>
                    </a:moveTo>
                    <a:lnTo>
                      <a:pt x="145" y="32"/>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59" name="Freeform: Shape 158">
                <a:extLst>
                  <a:ext uri="{FF2B5EF4-FFF2-40B4-BE49-F238E27FC236}">
                    <a16:creationId xmlns:a16="http://schemas.microsoft.com/office/drawing/2014/main" id="{549BF79E-9472-F9BA-E3D9-0B97E50F6B2C}"/>
                  </a:ext>
                </a:extLst>
              </p:cNvPr>
              <p:cNvSpPr>
                <a:spLocks/>
              </p:cNvSpPr>
              <p:nvPr/>
            </p:nvSpPr>
            <p:spPr>
              <a:xfrm>
                <a:off x="4284982" y="3022285"/>
                <a:ext cx="69175" cy="22707"/>
              </a:xfrm>
              <a:custGeom>
                <a:avLst/>
                <a:gdLst>
                  <a:gd name="connsiteX0" fmla="*/ 69342 w 69175"/>
                  <a:gd name="connsiteY0" fmla="*/ 13 h 22707"/>
                  <a:gd name="connsiteX1" fmla="*/ 167 w 69175"/>
                  <a:gd name="connsiteY1" fmla="*/ 13 h 22707"/>
                </a:gdLst>
                <a:ahLst/>
                <a:cxnLst>
                  <a:cxn ang="0">
                    <a:pos x="connsiteX0" y="connsiteY0"/>
                  </a:cxn>
                  <a:cxn ang="0">
                    <a:pos x="connsiteX1" y="connsiteY1"/>
                  </a:cxn>
                </a:cxnLst>
                <a:rect l="l" t="t" r="r" b="b"/>
                <a:pathLst>
                  <a:path w="69175" h="22707">
                    <a:moveTo>
                      <a:pt x="69342" y="13"/>
                    </a:moveTo>
                    <a:lnTo>
                      <a:pt x="167" y="13"/>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60" name="Freeform: Shape 159">
                <a:extLst>
                  <a:ext uri="{FF2B5EF4-FFF2-40B4-BE49-F238E27FC236}">
                    <a16:creationId xmlns:a16="http://schemas.microsoft.com/office/drawing/2014/main" id="{2F70A644-BD70-47DA-92AF-515CAE6805D1}"/>
                  </a:ext>
                </a:extLst>
              </p:cNvPr>
              <p:cNvSpPr>
                <a:spLocks/>
              </p:cNvSpPr>
              <p:nvPr/>
            </p:nvSpPr>
            <p:spPr>
              <a:xfrm>
                <a:off x="4796624" y="2953326"/>
                <a:ext cx="69175" cy="22707"/>
              </a:xfrm>
              <a:custGeom>
                <a:avLst/>
                <a:gdLst>
                  <a:gd name="connsiteX0" fmla="*/ 69365 w 69175"/>
                  <a:gd name="connsiteY0" fmla="*/ 10 h 22707"/>
                  <a:gd name="connsiteX1" fmla="*/ 189 w 69175"/>
                  <a:gd name="connsiteY1" fmla="*/ 10 h 22707"/>
                </a:gdLst>
                <a:ahLst/>
                <a:cxnLst>
                  <a:cxn ang="0">
                    <a:pos x="connsiteX0" y="connsiteY0"/>
                  </a:cxn>
                  <a:cxn ang="0">
                    <a:pos x="connsiteX1" y="connsiteY1"/>
                  </a:cxn>
                </a:cxnLst>
                <a:rect l="l" t="t" r="r" b="b"/>
                <a:pathLst>
                  <a:path w="69175" h="22707">
                    <a:moveTo>
                      <a:pt x="69365" y="10"/>
                    </a:moveTo>
                    <a:lnTo>
                      <a:pt x="189" y="10"/>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61" name="Freeform: Shape 160">
                <a:extLst>
                  <a:ext uri="{FF2B5EF4-FFF2-40B4-BE49-F238E27FC236}">
                    <a16:creationId xmlns:a16="http://schemas.microsoft.com/office/drawing/2014/main" id="{AD51D49B-2540-0885-EE54-8A285F3503A9}"/>
                  </a:ext>
                </a:extLst>
              </p:cNvPr>
              <p:cNvSpPr>
                <a:spLocks/>
              </p:cNvSpPr>
              <p:nvPr/>
            </p:nvSpPr>
            <p:spPr>
              <a:xfrm>
                <a:off x="5308266" y="2939112"/>
                <a:ext cx="69175" cy="22707"/>
              </a:xfrm>
              <a:custGeom>
                <a:avLst/>
                <a:gdLst>
                  <a:gd name="connsiteX0" fmla="*/ 69387 w 69175"/>
                  <a:gd name="connsiteY0" fmla="*/ 9 h 22707"/>
                  <a:gd name="connsiteX1" fmla="*/ 212 w 69175"/>
                  <a:gd name="connsiteY1" fmla="*/ 9 h 22707"/>
                </a:gdLst>
                <a:ahLst/>
                <a:cxnLst>
                  <a:cxn ang="0">
                    <a:pos x="connsiteX0" y="connsiteY0"/>
                  </a:cxn>
                  <a:cxn ang="0">
                    <a:pos x="connsiteX1" y="connsiteY1"/>
                  </a:cxn>
                </a:cxnLst>
                <a:rect l="l" t="t" r="r" b="b"/>
                <a:pathLst>
                  <a:path w="69175" h="22707">
                    <a:moveTo>
                      <a:pt x="69387" y="9"/>
                    </a:moveTo>
                    <a:lnTo>
                      <a:pt x="212" y="9"/>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63" name="Freeform: Shape 162">
                <a:extLst>
                  <a:ext uri="{FF2B5EF4-FFF2-40B4-BE49-F238E27FC236}">
                    <a16:creationId xmlns:a16="http://schemas.microsoft.com/office/drawing/2014/main" id="{B69B3D1B-40F5-939B-14D2-E6671D68B568}"/>
                  </a:ext>
                </a:extLst>
              </p:cNvPr>
              <p:cNvSpPr>
                <a:spLocks/>
              </p:cNvSpPr>
              <p:nvPr/>
            </p:nvSpPr>
            <p:spPr>
              <a:xfrm>
                <a:off x="3261674" y="3671010"/>
                <a:ext cx="69175" cy="22707"/>
              </a:xfrm>
              <a:custGeom>
                <a:avLst/>
                <a:gdLst>
                  <a:gd name="connsiteX0" fmla="*/ 69298 w 69175"/>
                  <a:gd name="connsiteY0" fmla="*/ 42 h 22707"/>
                  <a:gd name="connsiteX1" fmla="*/ 123 w 69175"/>
                  <a:gd name="connsiteY1" fmla="*/ 42 h 22707"/>
                </a:gdLst>
                <a:ahLst/>
                <a:cxnLst>
                  <a:cxn ang="0">
                    <a:pos x="connsiteX0" y="connsiteY0"/>
                  </a:cxn>
                  <a:cxn ang="0">
                    <a:pos x="connsiteX1" y="connsiteY1"/>
                  </a:cxn>
                </a:cxnLst>
                <a:rect l="l" t="t" r="r" b="b"/>
                <a:pathLst>
                  <a:path w="69175" h="22707">
                    <a:moveTo>
                      <a:pt x="69298" y="42"/>
                    </a:moveTo>
                    <a:lnTo>
                      <a:pt x="123" y="42"/>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64" name="Freeform: Shape 163">
                <a:extLst>
                  <a:ext uri="{FF2B5EF4-FFF2-40B4-BE49-F238E27FC236}">
                    <a16:creationId xmlns:a16="http://schemas.microsoft.com/office/drawing/2014/main" id="{9C5DBE6F-6744-5DA1-714D-E5C77761B62B}"/>
                  </a:ext>
                </a:extLst>
              </p:cNvPr>
              <p:cNvSpPr>
                <a:spLocks/>
              </p:cNvSpPr>
              <p:nvPr/>
            </p:nvSpPr>
            <p:spPr>
              <a:xfrm>
                <a:off x="3773316" y="3445424"/>
                <a:ext cx="69175" cy="22707"/>
              </a:xfrm>
              <a:custGeom>
                <a:avLst/>
                <a:gdLst>
                  <a:gd name="connsiteX0" fmla="*/ 69320 w 69175"/>
                  <a:gd name="connsiteY0" fmla="*/ 32 h 22707"/>
                  <a:gd name="connsiteX1" fmla="*/ 145 w 69175"/>
                  <a:gd name="connsiteY1" fmla="*/ 32 h 22707"/>
                </a:gdLst>
                <a:ahLst/>
                <a:cxnLst>
                  <a:cxn ang="0">
                    <a:pos x="connsiteX0" y="connsiteY0"/>
                  </a:cxn>
                  <a:cxn ang="0">
                    <a:pos x="connsiteX1" y="connsiteY1"/>
                  </a:cxn>
                </a:cxnLst>
                <a:rect l="l" t="t" r="r" b="b"/>
                <a:pathLst>
                  <a:path w="69175" h="22707">
                    <a:moveTo>
                      <a:pt x="69320" y="32"/>
                    </a:moveTo>
                    <a:lnTo>
                      <a:pt x="145" y="32"/>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65" name="Freeform: Shape 164">
                <a:extLst>
                  <a:ext uri="{FF2B5EF4-FFF2-40B4-BE49-F238E27FC236}">
                    <a16:creationId xmlns:a16="http://schemas.microsoft.com/office/drawing/2014/main" id="{A8F912D5-5F72-3DD9-E18F-BBDCBDC4BF30}"/>
                  </a:ext>
                </a:extLst>
              </p:cNvPr>
              <p:cNvSpPr>
                <a:spLocks/>
              </p:cNvSpPr>
              <p:nvPr/>
            </p:nvSpPr>
            <p:spPr>
              <a:xfrm>
                <a:off x="4284982" y="3014276"/>
                <a:ext cx="69175" cy="22707"/>
              </a:xfrm>
              <a:custGeom>
                <a:avLst/>
                <a:gdLst>
                  <a:gd name="connsiteX0" fmla="*/ 69342 w 69175"/>
                  <a:gd name="connsiteY0" fmla="*/ 13 h 22707"/>
                  <a:gd name="connsiteX1" fmla="*/ 167 w 69175"/>
                  <a:gd name="connsiteY1" fmla="*/ 13 h 22707"/>
                </a:gdLst>
                <a:ahLst/>
                <a:cxnLst>
                  <a:cxn ang="0">
                    <a:pos x="connsiteX0" y="connsiteY0"/>
                  </a:cxn>
                  <a:cxn ang="0">
                    <a:pos x="connsiteX1" y="connsiteY1"/>
                  </a:cxn>
                </a:cxnLst>
                <a:rect l="l" t="t" r="r" b="b"/>
                <a:pathLst>
                  <a:path w="69175" h="22707">
                    <a:moveTo>
                      <a:pt x="69342" y="13"/>
                    </a:moveTo>
                    <a:lnTo>
                      <a:pt x="167" y="13"/>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66" name="Freeform: Shape 165">
                <a:extLst>
                  <a:ext uri="{FF2B5EF4-FFF2-40B4-BE49-F238E27FC236}">
                    <a16:creationId xmlns:a16="http://schemas.microsoft.com/office/drawing/2014/main" id="{EB83D75A-2EAE-43A8-5BC7-787E8F38F31B}"/>
                  </a:ext>
                </a:extLst>
              </p:cNvPr>
              <p:cNvSpPr>
                <a:spLocks/>
              </p:cNvSpPr>
              <p:nvPr/>
            </p:nvSpPr>
            <p:spPr>
              <a:xfrm>
                <a:off x="4796624" y="2950803"/>
                <a:ext cx="69175" cy="22707"/>
              </a:xfrm>
              <a:custGeom>
                <a:avLst/>
                <a:gdLst>
                  <a:gd name="connsiteX0" fmla="*/ 69365 w 69175"/>
                  <a:gd name="connsiteY0" fmla="*/ 10 h 22707"/>
                  <a:gd name="connsiteX1" fmla="*/ 189 w 69175"/>
                  <a:gd name="connsiteY1" fmla="*/ 10 h 22707"/>
                </a:gdLst>
                <a:ahLst/>
                <a:cxnLst>
                  <a:cxn ang="0">
                    <a:pos x="connsiteX0" y="connsiteY0"/>
                  </a:cxn>
                  <a:cxn ang="0">
                    <a:pos x="connsiteX1" y="connsiteY1"/>
                  </a:cxn>
                </a:cxnLst>
                <a:rect l="l" t="t" r="r" b="b"/>
                <a:pathLst>
                  <a:path w="69175" h="22707">
                    <a:moveTo>
                      <a:pt x="69365" y="10"/>
                    </a:moveTo>
                    <a:lnTo>
                      <a:pt x="189" y="10"/>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67" name="Freeform: Shape 166">
                <a:extLst>
                  <a:ext uri="{FF2B5EF4-FFF2-40B4-BE49-F238E27FC236}">
                    <a16:creationId xmlns:a16="http://schemas.microsoft.com/office/drawing/2014/main" id="{F19B0F83-27CE-A9AE-8888-DA50565EADF0}"/>
                  </a:ext>
                </a:extLst>
              </p:cNvPr>
              <p:cNvSpPr>
                <a:spLocks/>
              </p:cNvSpPr>
              <p:nvPr/>
            </p:nvSpPr>
            <p:spPr>
              <a:xfrm>
                <a:off x="5308266" y="2937265"/>
                <a:ext cx="69175" cy="22707"/>
              </a:xfrm>
              <a:custGeom>
                <a:avLst/>
                <a:gdLst>
                  <a:gd name="connsiteX0" fmla="*/ 69387 w 69175"/>
                  <a:gd name="connsiteY0" fmla="*/ 9 h 22707"/>
                  <a:gd name="connsiteX1" fmla="*/ 212 w 69175"/>
                  <a:gd name="connsiteY1" fmla="*/ 9 h 22707"/>
                </a:gdLst>
                <a:ahLst/>
                <a:cxnLst>
                  <a:cxn ang="0">
                    <a:pos x="connsiteX0" y="connsiteY0"/>
                  </a:cxn>
                  <a:cxn ang="0">
                    <a:pos x="connsiteX1" y="connsiteY1"/>
                  </a:cxn>
                </a:cxnLst>
                <a:rect l="l" t="t" r="r" b="b"/>
                <a:pathLst>
                  <a:path w="69175" h="22707">
                    <a:moveTo>
                      <a:pt x="69387" y="9"/>
                    </a:moveTo>
                    <a:lnTo>
                      <a:pt x="212" y="9"/>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69" name="Freeform: Shape 168">
                <a:extLst>
                  <a:ext uri="{FF2B5EF4-FFF2-40B4-BE49-F238E27FC236}">
                    <a16:creationId xmlns:a16="http://schemas.microsoft.com/office/drawing/2014/main" id="{6A734A22-B300-088C-4E5D-4924E5216BEC}"/>
                  </a:ext>
                </a:extLst>
              </p:cNvPr>
              <p:cNvSpPr>
                <a:spLocks/>
              </p:cNvSpPr>
              <p:nvPr/>
            </p:nvSpPr>
            <p:spPr>
              <a:xfrm>
                <a:off x="3398595" y="3516510"/>
                <a:ext cx="23058" cy="83439"/>
              </a:xfrm>
              <a:custGeom>
                <a:avLst/>
                <a:gdLst>
                  <a:gd name="connsiteX0" fmla="*/ 0 w 23058"/>
                  <a:gd name="connsiteY0" fmla="*/ 83439 h 83439"/>
                  <a:gd name="connsiteX1" fmla="*/ 0 w 23058"/>
                  <a:gd name="connsiteY1" fmla="*/ 0 h 83439"/>
                </a:gdLst>
                <a:ahLst/>
                <a:cxnLst>
                  <a:cxn ang="0">
                    <a:pos x="connsiteX0" y="connsiteY0"/>
                  </a:cxn>
                  <a:cxn ang="0">
                    <a:pos x="connsiteX1" y="connsiteY1"/>
                  </a:cxn>
                </a:cxnLst>
                <a:rect l="l" t="t" r="r" b="b"/>
                <a:pathLst>
                  <a:path w="23058" h="83439">
                    <a:moveTo>
                      <a:pt x="0" y="83439"/>
                    </a:moveTo>
                    <a:lnTo>
                      <a:pt x="0" y="0"/>
                    </a:lnTo>
                  </a:path>
                </a:pathLst>
              </a:custGeom>
              <a:noFill/>
              <a:ln w="15240" cap="flat">
                <a:solidFill>
                  <a:srgbClr val="000000"/>
                </a:solidFill>
                <a:prstDash val="solid"/>
                <a:round/>
              </a:ln>
            </p:spPr>
            <p:txBody>
              <a:bodyPr rtlCol="0" anchor="ctr"/>
              <a:lstStyle/>
              <a:p>
                <a:endParaRPr lang="zh-CN" altLang="en-US"/>
              </a:p>
            </p:txBody>
          </p:sp>
          <p:sp>
            <p:nvSpPr>
              <p:cNvPr id="170" name="Freeform: Shape 169">
                <a:extLst>
                  <a:ext uri="{FF2B5EF4-FFF2-40B4-BE49-F238E27FC236}">
                    <a16:creationId xmlns:a16="http://schemas.microsoft.com/office/drawing/2014/main" id="{DA8CE090-B52E-C385-B92A-2BC59957BF4D}"/>
                  </a:ext>
                </a:extLst>
              </p:cNvPr>
              <p:cNvSpPr>
                <a:spLocks/>
              </p:cNvSpPr>
              <p:nvPr/>
            </p:nvSpPr>
            <p:spPr>
              <a:xfrm>
                <a:off x="3910237" y="3165718"/>
                <a:ext cx="23058" cy="148244"/>
              </a:xfrm>
              <a:custGeom>
                <a:avLst/>
                <a:gdLst>
                  <a:gd name="connsiteX0" fmla="*/ 0 w 23058"/>
                  <a:gd name="connsiteY0" fmla="*/ 148245 h 148244"/>
                  <a:gd name="connsiteX1" fmla="*/ 0 w 23058"/>
                  <a:gd name="connsiteY1" fmla="*/ 0 h 148244"/>
                </a:gdLst>
                <a:ahLst/>
                <a:cxnLst>
                  <a:cxn ang="0">
                    <a:pos x="connsiteX0" y="connsiteY0"/>
                  </a:cxn>
                  <a:cxn ang="0">
                    <a:pos x="connsiteX1" y="connsiteY1"/>
                  </a:cxn>
                </a:cxnLst>
                <a:rect l="l" t="t" r="r" b="b"/>
                <a:pathLst>
                  <a:path w="23058" h="148244">
                    <a:moveTo>
                      <a:pt x="0" y="148245"/>
                    </a:moveTo>
                    <a:lnTo>
                      <a:pt x="0" y="0"/>
                    </a:lnTo>
                  </a:path>
                </a:pathLst>
              </a:custGeom>
              <a:noFill/>
              <a:ln w="15240" cap="flat">
                <a:solidFill>
                  <a:srgbClr val="000000"/>
                </a:solidFill>
                <a:prstDash val="solid"/>
                <a:round/>
              </a:ln>
            </p:spPr>
            <p:txBody>
              <a:bodyPr rtlCol="0" anchor="ctr"/>
              <a:lstStyle/>
              <a:p>
                <a:endParaRPr lang="zh-CN" altLang="en-US"/>
              </a:p>
            </p:txBody>
          </p:sp>
          <p:sp>
            <p:nvSpPr>
              <p:cNvPr id="171" name="Freeform: Shape 170">
                <a:extLst>
                  <a:ext uri="{FF2B5EF4-FFF2-40B4-BE49-F238E27FC236}">
                    <a16:creationId xmlns:a16="http://schemas.microsoft.com/office/drawing/2014/main" id="{5F4E12EF-7FA6-D454-1313-78B12C35DDEF}"/>
                  </a:ext>
                </a:extLst>
              </p:cNvPr>
              <p:cNvSpPr>
                <a:spLocks/>
              </p:cNvSpPr>
              <p:nvPr/>
            </p:nvSpPr>
            <p:spPr>
              <a:xfrm>
                <a:off x="4421879" y="3015250"/>
                <a:ext cx="23058" cy="69464"/>
              </a:xfrm>
              <a:custGeom>
                <a:avLst/>
                <a:gdLst>
                  <a:gd name="connsiteX0" fmla="*/ 0 w 23058"/>
                  <a:gd name="connsiteY0" fmla="*/ 69465 h 69464"/>
                  <a:gd name="connsiteX1" fmla="*/ 0 w 23058"/>
                  <a:gd name="connsiteY1" fmla="*/ 0 h 69464"/>
                </a:gdLst>
                <a:ahLst/>
                <a:cxnLst>
                  <a:cxn ang="0">
                    <a:pos x="connsiteX0" y="connsiteY0"/>
                  </a:cxn>
                  <a:cxn ang="0">
                    <a:pos x="connsiteX1" y="connsiteY1"/>
                  </a:cxn>
                </a:cxnLst>
                <a:rect l="l" t="t" r="r" b="b"/>
                <a:pathLst>
                  <a:path w="23058" h="69464">
                    <a:moveTo>
                      <a:pt x="0" y="69465"/>
                    </a:moveTo>
                    <a:lnTo>
                      <a:pt x="0" y="0"/>
                    </a:lnTo>
                  </a:path>
                </a:pathLst>
              </a:custGeom>
              <a:noFill/>
              <a:ln w="15240" cap="flat">
                <a:solidFill>
                  <a:srgbClr val="000000"/>
                </a:solidFill>
                <a:prstDash val="solid"/>
                <a:round/>
              </a:ln>
            </p:spPr>
            <p:txBody>
              <a:bodyPr rtlCol="0" anchor="ctr"/>
              <a:lstStyle/>
              <a:p>
                <a:endParaRPr lang="zh-CN" altLang="en-US"/>
              </a:p>
            </p:txBody>
          </p:sp>
          <p:sp>
            <p:nvSpPr>
              <p:cNvPr id="172" name="Freeform: Shape 171">
                <a:extLst>
                  <a:ext uri="{FF2B5EF4-FFF2-40B4-BE49-F238E27FC236}">
                    <a16:creationId xmlns:a16="http://schemas.microsoft.com/office/drawing/2014/main" id="{544EDEE2-1971-3723-AD28-69D72412E649}"/>
                  </a:ext>
                </a:extLst>
              </p:cNvPr>
              <p:cNvSpPr>
                <a:spLocks/>
              </p:cNvSpPr>
              <p:nvPr/>
            </p:nvSpPr>
            <p:spPr>
              <a:xfrm>
                <a:off x="4933544" y="3029052"/>
                <a:ext cx="23058" cy="64464"/>
              </a:xfrm>
              <a:custGeom>
                <a:avLst/>
                <a:gdLst>
                  <a:gd name="connsiteX0" fmla="*/ 0 w 23058"/>
                  <a:gd name="connsiteY0" fmla="*/ 64465 h 64464"/>
                  <a:gd name="connsiteX1" fmla="*/ 0 w 23058"/>
                  <a:gd name="connsiteY1" fmla="*/ 0 h 64464"/>
                </a:gdLst>
                <a:ahLst/>
                <a:cxnLst>
                  <a:cxn ang="0">
                    <a:pos x="connsiteX0" y="connsiteY0"/>
                  </a:cxn>
                  <a:cxn ang="0">
                    <a:pos x="connsiteX1" y="connsiteY1"/>
                  </a:cxn>
                </a:cxnLst>
                <a:rect l="l" t="t" r="r" b="b"/>
                <a:pathLst>
                  <a:path w="23058" h="64464">
                    <a:moveTo>
                      <a:pt x="0" y="64465"/>
                    </a:moveTo>
                    <a:lnTo>
                      <a:pt x="0" y="0"/>
                    </a:lnTo>
                  </a:path>
                </a:pathLst>
              </a:custGeom>
              <a:noFill/>
              <a:ln w="15240" cap="flat">
                <a:solidFill>
                  <a:srgbClr val="000000"/>
                </a:solidFill>
                <a:prstDash val="solid"/>
                <a:round/>
              </a:ln>
            </p:spPr>
            <p:txBody>
              <a:bodyPr rtlCol="0" anchor="ctr"/>
              <a:lstStyle/>
              <a:p>
                <a:endParaRPr lang="zh-CN" altLang="en-US"/>
              </a:p>
            </p:txBody>
          </p:sp>
          <p:sp>
            <p:nvSpPr>
              <p:cNvPr id="173" name="Freeform: Shape 172">
                <a:extLst>
                  <a:ext uri="{FF2B5EF4-FFF2-40B4-BE49-F238E27FC236}">
                    <a16:creationId xmlns:a16="http://schemas.microsoft.com/office/drawing/2014/main" id="{9CE63833-C84A-5330-AE48-DD9B7F4D4DDA}"/>
                  </a:ext>
                </a:extLst>
              </p:cNvPr>
              <p:cNvSpPr>
                <a:spLocks/>
              </p:cNvSpPr>
              <p:nvPr/>
            </p:nvSpPr>
            <p:spPr>
              <a:xfrm>
                <a:off x="5445187" y="3021133"/>
                <a:ext cx="23058" cy="70053"/>
              </a:xfrm>
              <a:custGeom>
                <a:avLst/>
                <a:gdLst>
                  <a:gd name="connsiteX0" fmla="*/ 0 w 23058"/>
                  <a:gd name="connsiteY0" fmla="*/ 70053 h 70053"/>
                  <a:gd name="connsiteX1" fmla="*/ 0 w 23058"/>
                  <a:gd name="connsiteY1" fmla="*/ 0 h 70053"/>
                </a:gdLst>
                <a:ahLst/>
                <a:cxnLst>
                  <a:cxn ang="0">
                    <a:pos x="connsiteX0" y="connsiteY0"/>
                  </a:cxn>
                  <a:cxn ang="0">
                    <a:pos x="connsiteX1" y="connsiteY1"/>
                  </a:cxn>
                </a:cxnLst>
                <a:rect l="l" t="t" r="r" b="b"/>
                <a:pathLst>
                  <a:path w="23058" h="70053">
                    <a:moveTo>
                      <a:pt x="0" y="70053"/>
                    </a:moveTo>
                    <a:lnTo>
                      <a:pt x="0" y="0"/>
                    </a:lnTo>
                  </a:path>
                </a:pathLst>
              </a:custGeom>
              <a:noFill/>
              <a:ln w="15240" cap="flat">
                <a:solidFill>
                  <a:srgbClr val="000000"/>
                </a:solidFill>
                <a:prstDash val="solid"/>
                <a:round/>
              </a:ln>
            </p:spPr>
            <p:txBody>
              <a:bodyPr rtlCol="0" anchor="ctr"/>
              <a:lstStyle/>
              <a:p>
                <a:endParaRPr lang="zh-CN" altLang="en-US"/>
              </a:p>
            </p:txBody>
          </p:sp>
          <p:sp>
            <p:nvSpPr>
              <p:cNvPr id="175" name="Freeform: Shape 174">
                <a:extLst>
                  <a:ext uri="{FF2B5EF4-FFF2-40B4-BE49-F238E27FC236}">
                    <a16:creationId xmlns:a16="http://schemas.microsoft.com/office/drawing/2014/main" id="{336B99D5-E974-7675-6A09-DAF3019EBE5F}"/>
                  </a:ext>
                </a:extLst>
              </p:cNvPr>
              <p:cNvSpPr>
                <a:spLocks/>
              </p:cNvSpPr>
              <p:nvPr/>
            </p:nvSpPr>
            <p:spPr>
              <a:xfrm>
                <a:off x="3364007" y="3599949"/>
                <a:ext cx="69175" cy="22707"/>
              </a:xfrm>
              <a:custGeom>
                <a:avLst/>
                <a:gdLst>
                  <a:gd name="connsiteX0" fmla="*/ 69302 w 69175"/>
                  <a:gd name="connsiteY0" fmla="*/ 39 h 22707"/>
                  <a:gd name="connsiteX1" fmla="*/ 127 w 69175"/>
                  <a:gd name="connsiteY1" fmla="*/ 39 h 22707"/>
                </a:gdLst>
                <a:ahLst/>
                <a:cxnLst>
                  <a:cxn ang="0">
                    <a:pos x="connsiteX0" y="connsiteY0"/>
                  </a:cxn>
                  <a:cxn ang="0">
                    <a:pos x="connsiteX1" y="connsiteY1"/>
                  </a:cxn>
                </a:cxnLst>
                <a:rect l="l" t="t" r="r" b="b"/>
                <a:pathLst>
                  <a:path w="69175" h="22707">
                    <a:moveTo>
                      <a:pt x="69302" y="39"/>
                    </a:moveTo>
                    <a:lnTo>
                      <a:pt x="127" y="39"/>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76" name="Freeform: Shape 175">
                <a:extLst>
                  <a:ext uri="{FF2B5EF4-FFF2-40B4-BE49-F238E27FC236}">
                    <a16:creationId xmlns:a16="http://schemas.microsoft.com/office/drawing/2014/main" id="{686E0839-F6F1-77C3-9BF0-0269428F0E89}"/>
                  </a:ext>
                </a:extLst>
              </p:cNvPr>
              <p:cNvSpPr>
                <a:spLocks/>
              </p:cNvSpPr>
              <p:nvPr/>
            </p:nvSpPr>
            <p:spPr>
              <a:xfrm>
                <a:off x="3875649" y="3313962"/>
                <a:ext cx="69175" cy="22707"/>
              </a:xfrm>
              <a:custGeom>
                <a:avLst/>
                <a:gdLst>
                  <a:gd name="connsiteX0" fmla="*/ 69325 w 69175"/>
                  <a:gd name="connsiteY0" fmla="*/ 26 h 22707"/>
                  <a:gd name="connsiteX1" fmla="*/ 149 w 69175"/>
                  <a:gd name="connsiteY1" fmla="*/ 26 h 22707"/>
                </a:gdLst>
                <a:ahLst/>
                <a:cxnLst>
                  <a:cxn ang="0">
                    <a:pos x="connsiteX0" y="connsiteY0"/>
                  </a:cxn>
                  <a:cxn ang="0">
                    <a:pos x="connsiteX1" y="connsiteY1"/>
                  </a:cxn>
                </a:cxnLst>
                <a:rect l="l" t="t" r="r" b="b"/>
                <a:pathLst>
                  <a:path w="69175" h="22707">
                    <a:moveTo>
                      <a:pt x="69325" y="26"/>
                    </a:moveTo>
                    <a:lnTo>
                      <a:pt x="149" y="26"/>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77" name="Freeform: Shape 176">
                <a:extLst>
                  <a:ext uri="{FF2B5EF4-FFF2-40B4-BE49-F238E27FC236}">
                    <a16:creationId xmlns:a16="http://schemas.microsoft.com/office/drawing/2014/main" id="{6ED08351-D23E-9FE1-D855-1992C524D5A8}"/>
                  </a:ext>
                </a:extLst>
              </p:cNvPr>
              <p:cNvSpPr>
                <a:spLocks/>
              </p:cNvSpPr>
              <p:nvPr/>
            </p:nvSpPr>
            <p:spPr>
              <a:xfrm>
                <a:off x="4387292" y="3084715"/>
                <a:ext cx="69175" cy="22707"/>
              </a:xfrm>
              <a:custGeom>
                <a:avLst/>
                <a:gdLst>
                  <a:gd name="connsiteX0" fmla="*/ 69347 w 69175"/>
                  <a:gd name="connsiteY0" fmla="*/ 16 h 22707"/>
                  <a:gd name="connsiteX1" fmla="*/ 172 w 69175"/>
                  <a:gd name="connsiteY1" fmla="*/ 16 h 22707"/>
                </a:gdLst>
                <a:ahLst/>
                <a:cxnLst>
                  <a:cxn ang="0">
                    <a:pos x="connsiteX0" y="connsiteY0"/>
                  </a:cxn>
                  <a:cxn ang="0">
                    <a:pos x="connsiteX1" y="connsiteY1"/>
                  </a:cxn>
                </a:cxnLst>
                <a:rect l="l" t="t" r="r" b="b"/>
                <a:pathLst>
                  <a:path w="69175" h="22707">
                    <a:moveTo>
                      <a:pt x="69347" y="16"/>
                    </a:moveTo>
                    <a:lnTo>
                      <a:pt x="172" y="16"/>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78" name="Freeform: Shape 177">
                <a:extLst>
                  <a:ext uri="{FF2B5EF4-FFF2-40B4-BE49-F238E27FC236}">
                    <a16:creationId xmlns:a16="http://schemas.microsoft.com/office/drawing/2014/main" id="{5C789FA0-8A24-5144-998A-8E1712FB7230}"/>
                  </a:ext>
                </a:extLst>
              </p:cNvPr>
              <p:cNvSpPr>
                <a:spLocks/>
              </p:cNvSpPr>
              <p:nvPr/>
            </p:nvSpPr>
            <p:spPr>
              <a:xfrm>
                <a:off x="4898957" y="3093516"/>
                <a:ext cx="69175" cy="22707"/>
              </a:xfrm>
              <a:custGeom>
                <a:avLst/>
                <a:gdLst>
                  <a:gd name="connsiteX0" fmla="*/ 69369 w 69175"/>
                  <a:gd name="connsiteY0" fmla="*/ 16 h 22707"/>
                  <a:gd name="connsiteX1" fmla="*/ 194 w 69175"/>
                  <a:gd name="connsiteY1" fmla="*/ 16 h 22707"/>
                </a:gdLst>
                <a:ahLst/>
                <a:cxnLst>
                  <a:cxn ang="0">
                    <a:pos x="connsiteX0" y="connsiteY0"/>
                  </a:cxn>
                  <a:cxn ang="0">
                    <a:pos x="connsiteX1" y="connsiteY1"/>
                  </a:cxn>
                </a:cxnLst>
                <a:rect l="l" t="t" r="r" b="b"/>
                <a:pathLst>
                  <a:path w="69175" h="22707">
                    <a:moveTo>
                      <a:pt x="69369" y="16"/>
                    </a:moveTo>
                    <a:lnTo>
                      <a:pt x="194" y="16"/>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79" name="Freeform: Shape 178">
                <a:extLst>
                  <a:ext uri="{FF2B5EF4-FFF2-40B4-BE49-F238E27FC236}">
                    <a16:creationId xmlns:a16="http://schemas.microsoft.com/office/drawing/2014/main" id="{AF29FA6C-3D5A-A044-6A84-1AECE5C3C8D3}"/>
                  </a:ext>
                </a:extLst>
              </p:cNvPr>
              <p:cNvSpPr>
                <a:spLocks/>
              </p:cNvSpPr>
              <p:nvPr/>
            </p:nvSpPr>
            <p:spPr>
              <a:xfrm>
                <a:off x="5410599" y="3091187"/>
                <a:ext cx="69175" cy="22707"/>
              </a:xfrm>
              <a:custGeom>
                <a:avLst/>
                <a:gdLst>
                  <a:gd name="connsiteX0" fmla="*/ 69391 w 69175"/>
                  <a:gd name="connsiteY0" fmla="*/ 16 h 22707"/>
                  <a:gd name="connsiteX1" fmla="*/ 216 w 69175"/>
                  <a:gd name="connsiteY1" fmla="*/ 16 h 22707"/>
                </a:gdLst>
                <a:ahLst/>
                <a:cxnLst>
                  <a:cxn ang="0">
                    <a:pos x="connsiteX0" y="connsiteY0"/>
                  </a:cxn>
                  <a:cxn ang="0">
                    <a:pos x="connsiteX1" y="connsiteY1"/>
                  </a:cxn>
                </a:cxnLst>
                <a:rect l="l" t="t" r="r" b="b"/>
                <a:pathLst>
                  <a:path w="69175" h="22707">
                    <a:moveTo>
                      <a:pt x="69391" y="16"/>
                    </a:moveTo>
                    <a:lnTo>
                      <a:pt x="216" y="16"/>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81" name="Freeform: Shape 180">
                <a:extLst>
                  <a:ext uri="{FF2B5EF4-FFF2-40B4-BE49-F238E27FC236}">
                    <a16:creationId xmlns:a16="http://schemas.microsoft.com/office/drawing/2014/main" id="{28762D08-B3E3-B61A-BC6E-D266EBF2962A}"/>
                  </a:ext>
                </a:extLst>
              </p:cNvPr>
              <p:cNvSpPr>
                <a:spLocks/>
              </p:cNvSpPr>
              <p:nvPr/>
            </p:nvSpPr>
            <p:spPr>
              <a:xfrm>
                <a:off x="3364007" y="3516510"/>
                <a:ext cx="69175" cy="22707"/>
              </a:xfrm>
              <a:custGeom>
                <a:avLst/>
                <a:gdLst>
                  <a:gd name="connsiteX0" fmla="*/ 69302 w 69175"/>
                  <a:gd name="connsiteY0" fmla="*/ 35 h 22707"/>
                  <a:gd name="connsiteX1" fmla="*/ 127 w 69175"/>
                  <a:gd name="connsiteY1" fmla="*/ 35 h 22707"/>
                </a:gdLst>
                <a:ahLst/>
                <a:cxnLst>
                  <a:cxn ang="0">
                    <a:pos x="connsiteX0" y="connsiteY0"/>
                  </a:cxn>
                  <a:cxn ang="0">
                    <a:pos x="connsiteX1" y="connsiteY1"/>
                  </a:cxn>
                </a:cxnLst>
                <a:rect l="l" t="t" r="r" b="b"/>
                <a:pathLst>
                  <a:path w="69175" h="22707">
                    <a:moveTo>
                      <a:pt x="69302" y="35"/>
                    </a:moveTo>
                    <a:lnTo>
                      <a:pt x="127" y="35"/>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82" name="Freeform: Shape 181">
                <a:extLst>
                  <a:ext uri="{FF2B5EF4-FFF2-40B4-BE49-F238E27FC236}">
                    <a16:creationId xmlns:a16="http://schemas.microsoft.com/office/drawing/2014/main" id="{7A75C4B1-EF78-ABDB-DCA1-2487132E36DE}"/>
                  </a:ext>
                </a:extLst>
              </p:cNvPr>
              <p:cNvSpPr>
                <a:spLocks/>
              </p:cNvSpPr>
              <p:nvPr/>
            </p:nvSpPr>
            <p:spPr>
              <a:xfrm>
                <a:off x="3875649" y="3165718"/>
                <a:ext cx="69175" cy="22707"/>
              </a:xfrm>
              <a:custGeom>
                <a:avLst/>
                <a:gdLst>
                  <a:gd name="connsiteX0" fmla="*/ 69325 w 69175"/>
                  <a:gd name="connsiteY0" fmla="*/ 19 h 22707"/>
                  <a:gd name="connsiteX1" fmla="*/ 149 w 69175"/>
                  <a:gd name="connsiteY1" fmla="*/ 19 h 22707"/>
                </a:gdLst>
                <a:ahLst/>
                <a:cxnLst>
                  <a:cxn ang="0">
                    <a:pos x="connsiteX0" y="connsiteY0"/>
                  </a:cxn>
                  <a:cxn ang="0">
                    <a:pos x="connsiteX1" y="connsiteY1"/>
                  </a:cxn>
                </a:cxnLst>
                <a:rect l="l" t="t" r="r" b="b"/>
                <a:pathLst>
                  <a:path w="69175" h="22707">
                    <a:moveTo>
                      <a:pt x="69325" y="19"/>
                    </a:moveTo>
                    <a:lnTo>
                      <a:pt x="149" y="19"/>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83" name="Freeform: Shape 182">
                <a:extLst>
                  <a:ext uri="{FF2B5EF4-FFF2-40B4-BE49-F238E27FC236}">
                    <a16:creationId xmlns:a16="http://schemas.microsoft.com/office/drawing/2014/main" id="{02C76EA4-1F66-F0A6-3CEE-D924D04DCC1C}"/>
                  </a:ext>
                </a:extLst>
              </p:cNvPr>
              <p:cNvSpPr>
                <a:spLocks/>
              </p:cNvSpPr>
              <p:nvPr/>
            </p:nvSpPr>
            <p:spPr>
              <a:xfrm>
                <a:off x="4387292" y="3015250"/>
                <a:ext cx="69175" cy="22707"/>
              </a:xfrm>
              <a:custGeom>
                <a:avLst/>
                <a:gdLst>
                  <a:gd name="connsiteX0" fmla="*/ 69347 w 69175"/>
                  <a:gd name="connsiteY0" fmla="*/ 13 h 22707"/>
                  <a:gd name="connsiteX1" fmla="*/ 172 w 69175"/>
                  <a:gd name="connsiteY1" fmla="*/ 13 h 22707"/>
                </a:gdLst>
                <a:ahLst/>
                <a:cxnLst>
                  <a:cxn ang="0">
                    <a:pos x="connsiteX0" y="connsiteY0"/>
                  </a:cxn>
                  <a:cxn ang="0">
                    <a:pos x="connsiteX1" y="connsiteY1"/>
                  </a:cxn>
                </a:cxnLst>
                <a:rect l="l" t="t" r="r" b="b"/>
                <a:pathLst>
                  <a:path w="69175" h="22707">
                    <a:moveTo>
                      <a:pt x="69347" y="13"/>
                    </a:moveTo>
                    <a:lnTo>
                      <a:pt x="172" y="13"/>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84" name="Freeform: Shape 183">
                <a:extLst>
                  <a:ext uri="{FF2B5EF4-FFF2-40B4-BE49-F238E27FC236}">
                    <a16:creationId xmlns:a16="http://schemas.microsoft.com/office/drawing/2014/main" id="{55A04716-03FB-2B4F-3B2A-3C04A5BDFCE3}"/>
                  </a:ext>
                </a:extLst>
              </p:cNvPr>
              <p:cNvSpPr>
                <a:spLocks/>
              </p:cNvSpPr>
              <p:nvPr/>
            </p:nvSpPr>
            <p:spPr>
              <a:xfrm>
                <a:off x="4898957" y="3029052"/>
                <a:ext cx="69175" cy="22707"/>
              </a:xfrm>
              <a:custGeom>
                <a:avLst/>
                <a:gdLst>
                  <a:gd name="connsiteX0" fmla="*/ 69369 w 69175"/>
                  <a:gd name="connsiteY0" fmla="*/ 13 h 22707"/>
                  <a:gd name="connsiteX1" fmla="*/ 194 w 69175"/>
                  <a:gd name="connsiteY1" fmla="*/ 13 h 22707"/>
                </a:gdLst>
                <a:ahLst/>
                <a:cxnLst>
                  <a:cxn ang="0">
                    <a:pos x="connsiteX0" y="connsiteY0"/>
                  </a:cxn>
                  <a:cxn ang="0">
                    <a:pos x="connsiteX1" y="connsiteY1"/>
                  </a:cxn>
                </a:cxnLst>
                <a:rect l="l" t="t" r="r" b="b"/>
                <a:pathLst>
                  <a:path w="69175" h="22707">
                    <a:moveTo>
                      <a:pt x="69369" y="13"/>
                    </a:moveTo>
                    <a:lnTo>
                      <a:pt x="194" y="13"/>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85" name="Freeform: Shape 184">
                <a:extLst>
                  <a:ext uri="{FF2B5EF4-FFF2-40B4-BE49-F238E27FC236}">
                    <a16:creationId xmlns:a16="http://schemas.microsoft.com/office/drawing/2014/main" id="{6F047FAB-67F0-8E97-887D-B1AD3C51284F}"/>
                  </a:ext>
                </a:extLst>
              </p:cNvPr>
              <p:cNvSpPr>
                <a:spLocks/>
              </p:cNvSpPr>
              <p:nvPr/>
            </p:nvSpPr>
            <p:spPr>
              <a:xfrm>
                <a:off x="5410599" y="3021133"/>
                <a:ext cx="69175" cy="22707"/>
              </a:xfrm>
              <a:custGeom>
                <a:avLst/>
                <a:gdLst>
                  <a:gd name="connsiteX0" fmla="*/ 69391 w 69175"/>
                  <a:gd name="connsiteY0" fmla="*/ 13 h 22707"/>
                  <a:gd name="connsiteX1" fmla="*/ 216 w 69175"/>
                  <a:gd name="connsiteY1" fmla="*/ 13 h 22707"/>
                </a:gdLst>
                <a:ahLst/>
                <a:cxnLst>
                  <a:cxn ang="0">
                    <a:pos x="connsiteX0" y="connsiteY0"/>
                  </a:cxn>
                  <a:cxn ang="0">
                    <a:pos x="connsiteX1" y="connsiteY1"/>
                  </a:cxn>
                </a:cxnLst>
                <a:rect l="l" t="t" r="r" b="b"/>
                <a:pathLst>
                  <a:path w="69175" h="22707">
                    <a:moveTo>
                      <a:pt x="69391" y="13"/>
                    </a:moveTo>
                    <a:lnTo>
                      <a:pt x="216" y="13"/>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87" name="Freeform: Shape 186">
                <a:extLst>
                  <a:ext uri="{FF2B5EF4-FFF2-40B4-BE49-F238E27FC236}">
                    <a16:creationId xmlns:a16="http://schemas.microsoft.com/office/drawing/2014/main" id="{21620576-76A2-BE94-8918-FE2AC886A554}"/>
                  </a:ext>
                </a:extLst>
              </p:cNvPr>
              <p:cNvSpPr>
                <a:spLocks/>
              </p:cNvSpPr>
              <p:nvPr/>
            </p:nvSpPr>
            <p:spPr>
              <a:xfrm>
                <a:off x="3500928" y="3366208"/>
                <a:ext cx="23058" cy="2820"/>
              </a:xfrm>
              <a:custGeom>
                <a:avLst/>
                <a:gdLst>
                  <a:gd name="connsiteX0" fmla="*/ 0 w 23058"/>
                  <a:gd name="connsiteY0" fmla="*/ 2820 h 2820"/>
                  <a:gd name="connsiteX1" fmla="*/ 0 w 23058"/>
                  <a:gd name="connsiteY1" fmla="*/ 0 h 2820"/>
                </a:gdLst>
                <a:ahLst/>
                <a:cxnLst>
                  <a:cxn ang="0">
                    <a:pos x="connsiteX0" y="connsiteY0"/>
                  </a:cxn>
                  <a:cxn ang="0">
                    <a:pos x="connsiteX1" y="connsiteY1"/>
                  </a:cxn>
                </a:cxnLst>
                <a:rect l="l" t="t" r="r" b="b"/>
                <a:pathLst>
                  <a:path w="23058" h="2820">
                    <a:moveTo>
                      <a:pt x="0" y="2820"/>
                    </a:moveTo>
                    <a:lnTo>
                      <a:pt x="0" y="0"/>
                    </a:lnTo>
                  </a:path>
                </a:pathLst>
              </a:custGeom>
              <a:noFill/>
              <a:ln w="15240" cap="flat">
                <a:solidFill>
                  <a:srgbClr val="000000"/>
                </a:solidFill>
                <a:prstDash val="solid"/>
                <a:round/>
              </a:ln>
            </p:spPr>
            <p:txBody>
              <a:bodyPr rtlCol="0" anchor="ctr"/>
              <a:lstStyle/>
              <a:p>
                <a:endParaRPr lang="zh-CN" altLang="en-US"/>
              </a:p>
            </p:txBody>
          </p:sp>
          <p:sp>
            <p:nvSpPr>
              <p:cNvPr id="188" name="Freeform: Shape 187">
                <a:extLst>
                  <a:ext uri="{FF2B5EF4-FFF2-40B4-BE49-F238E27FC236}">
                    <a16:creationId xmlns:a16="http://schemas.microsoft.com/office/drawing/2014/main" id="{488A281F-7BA3-0118-F99B-E9EFF68172FE}"/>
                  </a:ext>
                </a:extLst>
              </p:cNvPr>
              <p:cNvSpPr>
                <a:spLocks/>
              </p:cNvSpPr>
              <p:nvPr/>
            </p:nvSpPr>
            <p:spPr>
              <a:xfrm>
                <a:off x="4012570" y="3317148"/>
                <a:ext cx="23058" cy="2695"/>
              </a:xfrm>
              <a:custGeom>
                <a:avLst/>
                <a:gdLst>
                  <a:gd name="connsiteX0" fmla="*/ 0 w 23058"/>
                  <a:gd name="connsiteY0" fmla="*/ 2695 h 2695"/>
                  <a:gd name="connsiteX1" fmla="*/ 0 w 23058"/>
                  <a:gd name="connsiteY1" fmla="*/ 0 h 2695"/>
                </a:gdLst>
                <a:ahLst/>
                <a:cxnLst>
                  <a:cxn ang="0">
                    <a:pos x="connsiteX0" y="connsiteY0"/>
                  </a:cxn>
                  <a:cxn ang="0">
                    <a:pos x="connsiteX1" y="connsiteY1"/>
                  </a:cxn>
                </a:cxnLst>
                <a:rect l="l" t="t" r="r" b="b"/>
                <a:pathLst>
                  <a:path w="23058" h="2695">
                    <a:moveTo>
                      <a:pt x="0" y="2695"/>
                    </a:moveTo>
                    <a:lnTo>
                      <a:pt x="0" y="0"/>
                    </a:lnTo>
                  </a:path>
                </a:pathLst>
              </a:custGeom>
              <a:noFill/>
              <a:ln w="15240" cap="flat">
                <a:solidFill>
                  <a:srgbClr val="000000"/>
                </a:solidFill>
                <a:prstDash val="solid"/>
                <a:round/>
              </a:ln>
            </p:spPr>
            <p:txBody>
              <a:bodyPr rtlCol="0" anchor="ctr"/>
              <a:lstStyle/>
              <a:p>
                <a:endParaRPr lang="zh-CN" altLang="en-US"/>
              </a:p>
            </p:txBody>
          </p:sp>
          <p:sp>
            <p:nvSpPr>
              <p:cNvPr id="189" name="Freeform: Shape 188">
                <a:extLst>
                  <a:ext uri="{FF2B5EF4-FFF2-40B4-BE49-F238E27FC236}">
                    <a16:creationId xmlns:a16="http://schemas.microsoft.com/office/drawing/2014/main" id="{7FC81269-65B8-7F18-5520-AEF8B31A1446}"/>
                  </a:ext>
                </a:extLst>
              </p:cNvPr>
              <p:cNvSpPr>
                <a:spLocks/>
              </p:cNvSpPr>
              <p:nvPr/>
            </p:nvSpPr>
            <p:spPr>
              <a:xfrm>
                <a:off x="4524212" y="3039774"/>
                <a:ext cx="23058" cy="8360"/>
              </a:xfrm>
              <a:custGeom>
                <a:avLst/>
                <a:gdLst>
                  <a:gd name="connsiteX0" fmla="*/ 0 w 23058"/>
                  <a:gd name="connsiteY0" fmla="*/ 8361 h 8360"/>
                  <a:gd name="connsiteX1" fmla="*/ 0 w 23058"/>
                  <a:gd name="connsiteY1" fmla="*/ 0 h 8360"/>
                </a:gdLst>
                <a:ahLst/>
                <a:cxnLst>
                  <a:cxn ang="0">
                    <a:pos x="connsiteX0" y="connsiteY0"/>
                  </a:cxn>
                  <a:cxn ang="0">
                    <a:pos x="connsiteX1" y="connsiteY1"/>
                  </a:cxn>
                </a:cxnLst>
                <a:rect l="l" t="t" r="r" b="b"/>
                <a:pathLst>
                  <a:path w="23058" h="8360">
                    <a:moveTo>
                      <a:pt x="0" y="8361"/>
                    </a:moveTo>
                    <a:lnTo>
                      <a:pt x="0" y="0"/>
                    </a:lnTo>
                  </a:path>
                </a:pathLst>
              </a:custGeom>
              <a:noFill/>
              <a:ln w="15240" cap="flat">
                <a:solidFill>
                  <a:srgbClr val="000000"/>
                </a:solidFill>
                <a:prstDash val="solid"/>
                <a:round/>
              </a:ln>
            </p:spPr>
            <p:txBody>
              <a:bodyPr rtlCol="0" anchor="ctr"/>
              <a:lstStyle/>
              <a:p>
                <a:endParaRPr lang="zh-CN" altLang="en-US"/>
              </a:p>
            </p:txBody>
          </p:sp>
          <p:sp>
            <p:nvSpPr>
              <p:cNvPr id="190" name="Freeform: Shape 189">
                <a:extLst>
                  <a:ext uri="{FF2B5EF4-FFF2-40B4-BE49-F238E27FC236}">
                    <a16:creationId xmlns:a16="http://schemas.microsoft.com/office/drawing/2014/main" id="{D223C65F-1CC7-3ED4-556C-0786C01A66C8}"/>
                  </a:ext>
                </a:extLst>
              </p:cNvPr>
              <p:cNvSpPr>
                <a:spLocks/>
              </p:cNvSpPr>
              <p:nvPr/>
            </p:nvSpPr>
            <p:spPr>
              <a:xfrm>
                <a:off x="5035878" y="2932103"/>
                <a:ext cx="23058" cy="6120"/>
              </a:xfrm>
              <a:custGeom>
                <a:avLst/>
                <a:gdLst>
                  <a:gd name="connsiteX0" fmla="*/ 0 w 23058"/>
                  <a:gd name="connsiteY0" fmla="*/ 6121 h 6120"/>
                  <a:gd name="connsiteX1" fmla="*/ 0 w 23058"/>
                  <a:gd name="connsiteY1" fmla="*/ 0 h 6120"/>
                </a:gdLst>
                <a:ahLst/>
                <a:cxnLst>
                  <a:cxn ang="0">
                    <a:pos x="connsiteX0" y="connsiteY0"/>
                  </a:cxn>
                  <a:cxn ang="0">
                    <a:pos x="connsiteX1" y="connsiteY1"/>
                  </a:cxn>
                </a:cxnLst>
                <a:rect l="l" t="t" r="r" b="b"/>
                <a:pathLst>
                  <a:path w="23058" h="6120">
                    <a:moveTo>
                      <a:pt x="0" y="6121"/>
                    </a:moveTo>
                    <a:lnTo>
                      <a:pt x="0" y="0"/>
                    </a:lnTo>
                  </a:path>
                </a:pathLst>
              </a:custGeom>
              <a:noFill/>
              <a:ln w="15240" cap="flat">
                <a:solidFill>
                  <a:srgbClr val="000000"/>
                </a:solidFill>
                <a:prstDash val="solid"/>
                <a:round/>
              </a:ln>
            </p:spPr>
            <p:txBody>
              <a:bodyPr rtlCol="0" anchor="ctr"/>
              <a:lstStyle/>
              <a:p>
                <a:endParaRPr lang="zh-CN" altLang="en-US"/>
              </a:p>
            </p:txBody>
          </p:sp>
          <p:sp>
            <p:nvSpPr>
              <p:cNvPr id="191" name="Freeform: Shape 190">
                <a:extLst>
                  <a:ext uri="{FF2B5EF4-FFF2-40B4-BE49-F238E27FC236}">
                    <a16:creationId xmlns:a16="http://schemas.microsoft.com/office/drawing/2014/main" id="{4B422D6F-1791-B9B0-6E1C-AF8396933881}"/>
                  </a:ext>
                </a:extLst>
              </p:cNvPr>
              <p:cNvSpPr>
                <a:spLocks/>
              </p:cNvSpPr>
              <p:nvPr/>
            </p:nvSpPr>
            <p:spPr>
              <a:xfrm>
                <a:off x="5547520" y="2928577"/>
                <a:ext cx="23058" cy="5638"/>
              </a:xfrm>
              <a:custGeom>
                <a:avLst/>
                <a:gdLst>
                  <a:gd name="connsiteX0" fmla="*/ 0 w 23058"/>
                  <a:gd name="connsiteY0" fmla="*/ 5638 h 5638"/>
                  <a:gd name="connsiteX1" fmla="*/ 0 w 23058"/>
                  <a:gd name="connsiteY1" fmla="*/ 0 h 5638"/>
                </a:gdLst>
                <a:ahLst/>
                <a:cxnLst>
                  <a:cxn ang="0">
                    <a:pos x="connsiteX0" y="connsiteY0"/>
                  </a:cxn>
                  <a:cxn ang="0">
                    <a:pos x="connsiteX1" y="connsiteY1"/>
                  </a:cxn>
                </a:cxnLst>
                <a:rect l="l" t="t" r="r" b="b"/>
                <a:pathLst>
                  <a:path w="23058" h="5638">
                    <a:moveTo>
                      <a:pt x="0" y="5638"/>
                    </a:moveTo>
                    <a:lnTo>
                      <a:pt x="0" y="0"/>
                    </a:lnTo>
                  </a:path>
                </a:pathLst>
              </a:custGeom>
              <a:noFill/>
              <a:ln w="15240" cap="flat">
                <a:solidFill>
                  <a:srgbClr val="000000"/>
                </a:solidFill>
                <a:prstDash val="solid"/>
                <a:round/>
              </a:ln>
            </p:spPr>
            <p:txBody>
              <a:bodyPr rtlCol="0" anchor="ctr"/>
              <a:lstStyle/>
              <a:p>
                <a:endParaRPr lang="zh-CN" altLang="en-US"/>
              </a:p>
            </p:txBody>
          </p:sp>
          <p:sp>
            <p:nvSpPr>
              <p:cNvPr id="193" name="Freeform: Shape 192">
                <a:extLst>
                  <a:ext uri="{FF2B5EF4-FFF2-40B4-BE49-F238E27FC236}">
                    <a16:creationId xmlns:a16="http://schemas.microsoft.com/office/drawing/2014/main" id="{CD74A2F9-9781-47AB-A64E-A1DE0D20DB1E}"/>
                  </a:ext>
                </a:extLst>
              </p:cNvPr>
              <p:cNvSpPr>
                <a:spLocks/>
              </p:cNvSpPr>
              <p:nvPr/>
            </p:nvSpPr>
            <p:spPr>
              <a:xfrm>
                <a:off x="3466340" y="3369028"/>
                <a:ext cx="69175" cy="22707"/>
              </a:xfrm>
              <a:custGeom>
                <a:avLst/>
                <a:gdLst>
                  <a:gd name="connsiteX0" fmla="*/ 69307 w 69175"/>
                  <a:gd name="connsiteY0" fmla="*/ 28 h 22707"/>
                  <a:gd name="connsiteX1" fmla="*/ 132 w 69175"/>
                  <a:gd name="connsiteY1" fmla="*/ 28 h 22707"/>
                </a:gdLst>
                <a:ahLst/>
                <a:cxnLst>
                  <a:cxn ang="0">
                    <a:pos x="connsiteX0" y="connsiteY0"/>
                  </a:cxn>
                  <a:cxn ang="0">
                    <a:pos x="connsiteX1" y="connsiteY1"/>
                  </a:cxn>
                </a:cxnLst>
                <a:rect l="l" t="t" r="r" b="b"/>
                <a:pathLst>
                  <a:path w="69175" h="22707">
                    <a:moveTo>
                      <a:pt x="69307" y="28"/>
                    </a:moveTo>
                    <a:lnTo>
                      <a:pt x="132" y="28"/>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94" name="Freeform: Shape 193">
                <a:extLst>
                  <a:ext uri="{FF2B5EF4-FFF2-40B4-BE49-F238E27FC236}">
                    <a16:creationId xmlns:a16="http://schemas.microsoft.com/office/drawing/2014/main" id="{997358F8-4A9D-84A0-99AC-6E3DDAD43AD4}"/>
                  </a:ext>
                </a:extLst>
              </p:cNvPr>
              <p:cNvSpPr>
                <a:spLocks/>
              </p:cNvSpPr>
              <p:nvPr/>
            </p:nvSpPr>
            <p:spPr>
              <a:xfrm>
                <a:off x="3977982" y="3319843"/>
                <a:ext cx="69175" cy="22707"/>
              </a:xfrm>
              <a:custGeom>
                <a:avLst/>
                <a:gdLst>
                  <a:gd name="connsiteX0" fmla="*/ 69329 w 69175"/>
                  <a:gd name="connsiteY0" fmla="*/ 26 h 22707"/>
                  <a:gd name="connsiteX1" fmla="*/ 154 w 69175"/>
                  <a:gd name="connsiteY1" fmla="*/ 26 h 22707"/>
                </a:gdLst>
                <a:ahLst/>
                <a:cxnLst>
                  <a:cxn ang="0">
                    <a:pos x="connsiteX0" y="connsiteY0"/>
                  </a:cxn>
                  <a:cxn ang="0">
                    <a:pos x="connsiteX1" y="connsiteY1"/>
                  </a:cxn>
                </a:cxnLst>
                <a:rect l="l" t="t" r="r" b="b"/>
                <a:pathLst>
                  <a:path w="69175" h="22707">
                    <a:moveTo>
                      <a:pt x="69329" y="26"/>
                    </a:moveTo>
                    <a:lnTo>
                      <a:pt x="154" y="26"/>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95" name="Freeform: Shape 194">
                <a:extLst>
                  <a:ext uri="{FF2B5EF4-FFF2-40B4-BE49-F238E27FC236}">
                    <a16:creationId xmlns:a16="http://schemas.microsoft.com/office/drawing/2014/main" id="{F0A588EE-493B-D29F-ECAB-5B9933F4E9EB}"/>
                  </a:ext>
                </a:extLst>
              </p:cNvPr>
              <p:cNvSpPr>
                <a:spLocks/>
              </p:cNvSpPr>
              <p:nvPr/>
            </p:nvSpPr>
            <p:spPr>
              <a:xfrm>
                <a:off x="4489625" y="3048135"/>
                <a:ext cx="69175" cy="22707"/>
              </a:xfrm>
              <a:custGeom>
                <a:avLst/>
                <a:gdLst>
                  <a:gd name="connsiteX0" fmla="*/ 69351 w 69175"/>
                  <a:gd name="connsiteY0" fmla="*/ 14 h 22707"/>
                  <a:gd name="connsiteX1" fmla="*/ 176 w 69175"/>
                  <a:gd name="connsiteY1" fmla="*/ 14 h 22707"/>
                </a:gdLst>
                <a:ahLst/>
                <a:cxnLst>
                  <a:cxn ang="0">
                    <a:pos x="connsiteX0" y="connsiteY0"/>
                  </a:cxn>
                  <a:cxn ang="0">
                    <a:pos x="connsiteX1" y="connsiteY1"/>
                  </a:cxn>
                </a:cxnLst>
                <a:rect l="l" t="t" r="r" b="b"/>
                <a:pathLst>
                  <a:path w="69175" h="22707">
                    <a:moveTo>
                      <a:pt x="69351" y="14"/>
                    </a:moveTo>
                    <a:lnTo>
                      <a:pt x="176" y="14"/>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96" name="Freeform: Shape 195">
                <a:extLst>
                  <a:ext uri="{FF2B5EF4-FFF2-40B4-BE49-F238E27FC236}">
                    <a16:creationId xmlns:a16="http://schemas.microsoft.com/office/drawing/2014/main" id="{D0AE81CE-62C0-13D2-D840-C49CBF65F899}"/>
                  </a:ext>
                </a:extLst>
              </p:cNvPr>
              <p:cNvSpPr>
                <a:spLocks/>
              </p:cNvSpPr>
              <p:nvPr/>
            </p:nvSpPr>
            <p:spPr>
              <a:xfrm>
                <a:off x="5001290" y="2938223"/>
                <a:ext cx="69175" cy="22707"/>
              </a:xfrm>
              <a:custGeom>
                <a:avLst/>
                <a:gdLst>
                  <a:gd name="connsiteX0" fmla="*/ 69373 w 69175"/>
                  <a:gd name="connsiteY0" fmla="*/ 9 h 22707"/>
                  <a:gd name="connsiteX1" fmla="*/ 198 w 69175"/>
                  <a:gd name="connsiteY1" fmla="*/ 9 h 22707"/>
                </a:gdLst>
                <a:ahLst/>
                <a:cxnLst>
                  <a:cxn ang="0">
                    <a:pos x="connsiteX0" y="connsiteY0"/>
                  </a:cxn>
                  <a:cxn ang="0">
                    <a:pos x="connsiteX1" y="connsiteY1"/>
                  </a:cxn>
                </a:cxnLst>
                <a:rect l="l" t="t" r="r" b="b"/>
                <a:pathLst>
                  <a:path w="69175" h="22707">
                    <a:moveTo>
                      <a:pt x="69373" y="9"/>
                    </a:moveTo>
                    <a:lnTo>
                      <a:pt x="198" y="9"/>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97" name="Freeform: Shape 196">
                <a:extLst>
                  <a:ext uri="{FF2B5EF4-FFF2-40B4-BE49-F238E27FC236}">
                    <a16:creationId xmlns:a16="http://schemas.microsoft.com/office/drawing/2014/main" id="{7CFD0894-C3E4-36E9-8C17-7758C6694E7B}"/>
                  </a:ext>
                </a:extLst>
              </p:cNvPr>
              <p:cNvSpPr>
                <a:spLocks/>
              </p:cNvSpPr>
              <p:nvPr/>
            </p:nvSpPr>
            <p:spPr>
              <a:xfrm>
                <a:off x="5512932" y="2934215"/>
                <a:ext cx="69175" cy="22707"/>
              </a:xfrm>
              <a:custGeom>
                <a:avLst/>
                <a:gdLst>
                  <a:gd name="connsiteX0" fmla="*/ 69396 w 69175"/>
                  <a:gd name="connsiteY0" fmla="*/ 9 h 22707"/>
                  <a:gd name="connsiteX1" fmla="*/ 220 w 69175"/>
                  <a:gd name="connsiteY1" fmla="*/ 9 h 22707"/>
                </a:gdLst>
                <a:ahLst/>
                <a:cxnLst>
                  <a:cxn ang="0">
                    <a:pos x="connsiteX0" y="connsiteY0"/>
                  </a:cxn>
                  <a:cxn ang="0">
                    <a:pos x="connsiteX1" y="connsiteY1"/>
                  </a:cxn>
                </a:cxnLst>
                <a:rect l="l" t="t" r="r" b="b"/>
                <a:pathLst>
                  <a:path w="69175" h="22707">
                    <a:moveTo>
                      <a:pt x="69396" y="9"/>
                    </a:moveTo>
                    <a:lnTo>
                      <a:pt x="220" y="9"/>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199" name="Freeform: Shape 198">
                <a:extLst>
                  <a:ext uri="{FF2B5EF4-FFF2-40B4-BE49-F238E27FC236}">
                    <a16:creationId xmlns:a16="http://schemas.microsoft.com/office/drawing/2014/main" id="{7EDD7F0A-ED70-D165-DD9C-8229861B145F}"/>
                  </a:ext>
                </a:extLst>
              </p:cNvPr>
              <p:cNvSpPr>
                <a:spLocks/>
              </p:cNvSpPr>
              <p:nvPr/>
            </p:nvSpPr>
            <p:spPr>
              <a:xfrm>
                <a:off x="3466340" y="3366208"/>
                <a:ext cx="69175" cy="22707"/>
              </a:xfrm>
              <a:custGeom>
                <a:avLst/>
                <a:gdLst>
                  <a:gd name="connsiteX0" fmla="*/ 69307 w 69175"/>
                  <a:gd name="connsiteY0" fmla="*/ 28 h 22707"/>
                  <a:gd name="connsiteX1" fmla="*/ 132 w 69175"/>
                  <a:gd name="connsiteY1" fmla="*/ 28 h 22707"/>
                </a:gdLst>
                <a:ahLst/>
                <a:cxnLst>
                  <a:cxn ang="0">
                    <a:pos x="connsiteX0" y="connsiteY0"/>
                  </a:cxn>
                  <a:cxn ang="0">
                    <a:pos x="connsiteX1" y="connsiteY1"/>
                  </a:cxn>
                </a:cxnLst>
                <a:rect l="l" t="t" r="r" b="b"/>
                <a:pathLst>
                  <a:path w="69175" h="22707">
                    <a:moveTo>
                      <a:pt x="69307" y="28"/>
                    </a:moveTo>
                    <a:lnTo>
                      <a:pt x="132" y="28"/>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200" name="Freeform: Shape 199">
                <a:extLst>
                  <a:ext uri="{FF2B5EF4-FFF2-40B4-BE49-F238E27FC236}">
                    <a16:creationId xmlns:a16="http://schemas.microsoft.com/office/drawing/2014/main" id="{CD917489-8A25-7EC6-35C5-726305E55AFB}"/>
                  </a:ext>
                </a:extLst>
              </p:cNvPr>
              <p:cNvSpPr>
                <a:spLocks/>
              </p:cNvSpPr>
              <p:nvPr/>
            </p:nvSpPr>
            <p:spPr>
              <a:xfrm>
                <a:off x="3977982" y="3317148"/>
                <a:ext cx="69175" cy="22707"/>
              </a:xfrm>
              <a:custGeom>
                <a:avLst/>
                <a:gdLst>
                  <a:gd name="connsiteX0" fmla="*/ 69329 w 69175"/>
                  <a:gd name="connsiteY0" fmla="*/ 26 h 22707"/>
                  <a:gd name="connsiteX1" fmla="*/ 154 w 69175"/>
                  <a:gd name="connsiteY1" fmla="*/ 26 h 22707"/>
                </a:gdLst>
                <a:ahLst/>
                <a:cxnLst>
                  <a:cxn ang="0">
                    <a:pos x="connsiteX0" y="connsiteY0"/>
                  </a:cxn>
                  <a:cxn ang="0">
                    <a:pos x="connsiteX1" y="connsiteY1"/>
                  </a:cxn>
                </a:cxnLst>
                <a:rect l="l" t="t" r="r" b="b"/>
                <a:pathLst>
                  <a:path w="69175" h="22707">
                    <a:moveTo>
                      <a:pt x="69329" y="26"/>
                    </a:moveTo>
                    <a:lnTo>
                      <a:pt x="154" y="26"/>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201" name="Freeform: Shape 200">
                <a:extLst>
                  <a:ext uri="{FF2B5EF4-FFF2-40B4-BE49-F238E27FC236}">
                    <a16:creationId xmlns:a16="http://schemas.microsoft.com/office/drawing/2014/main" id="{3815F65C-9CD2-0FD2-C3C8-B22804BA9B97}"/>
                  </a:ext>
                </a:extLst>
              </p:cNvPr>
              <p:cNvSpPr>
                <a:spLocks/>
              </p:cNvSpPr>
              <p:nvPr/>
            </p:nvSpPr>
            <p:spPr>
              <a:xfrm>
                <a:off x="4489625" y="3039774"/>
                <a:ext cx="69175" cy="22707"/>
              </a:xfrm>
              <a:custGeom>
                <a:avLst/>
                <a:gdLst>
                  <a:gd name="connsiteX0" fmla="*/ 69351 w 69175"/>
                  <a:gd name="connsiteY0" fmla="*/ 14 h 22707"/>
                  <a:gd name="connsiteX1" fmla="*/ 176 w 69175"/>
                  <a:gd name="connsiteY1" fmla="*/ 14 h 22707"/>
                </a:gdLst>
                <a:ahLst/>
                <a:cxnLst>
                  <a:cxn ang="0">
                    <a:pos x="connsiteX0" y="connsiteY0"/>
                  </a:cxn>
                  <a:cxn ang="0">
                    <a:pos x="connsiteX1" y="connsiteY1"/>
                  </a:cxn>
                </a:cxnLst>
                <a:rect l="l" t="t" r="r" b="b"/>
                <a:pathLst>
                  <a:path w="69175" h="22707">
                    <a:moveTo>
                      <a:pt x="69351" y="14"/>
                    </a:moveTo>
                    <a:lnTo>
                      <a:pt x="176" y="14"/>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202" name="Freeform: Shape 201">
                <a:extLst>
                  <a:ext uri="{FF2B5EF4-FFF2-40B4-BE49-F238E27FC236}">
                    <a16:creationId xmlns:a16="http://schemas.microsoft.com/office/drawing/2014/main" id="{3C89460F-A849-55A0-A61A-D92868379C1D}"/>
                  </a:ext>
                </a:extLst>
              </p:cNvPr>
              <p:cNvSpPr>
                <a:spLocks/>
              </p:cNvSpPr>
              <p:nvPr/>
            </p:nvSpPr>
            <p:spPr>
              <a:xfrm>
                <a:off x="5001290" y="2932103"/>
                <a:ext cx="69175" cy="22707"/>
              </a:xfrm>
              <a:custGeom>
                <a:avLst/>
                <a:gdLst>
                  <a:gd name="connsiteX0" fmla="*/ 69373 w 69175"/>
                  <a:gd name="connsiteY0" fmla="*/ 9 h 22707"/>
                  <a:gd name="connsiteX1" fmla="*/ 198 w 69175"/>
                  <a:gd name="connsiteY1" fmla="*/ 9 h 22707"/>
                </a:gdLst>
                <a:ahLst/>
                <a:cxnLst>
                  <a:cxn ang="0">
                    <a:pos x="connsiteX0" y="connsiteY0"/>
                  </a:cxn>
                  <a:cxn ang="0">
                    <a:pos x="connsiteX1" y="connsiteY1"/>
                  </a:cxn>
                </a:cxnLst>
                <a:rect l="l" t="t" r="r" b="b"/>
                <a:pathLst>
                  <a:path w="69175" h="22707">
                    <a:moveTo>
                      <a:pt x="69373" y="9"/>
                    </a:moveTo>
                    <a:lnTo>
                      <a:pt x="198" y="9"/>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203" name="Freeform: Shape 202">
                <a:extLst>
                  <a:ext uri="{FF2B5EF4-FFF2-40B4-BE49-F238E27FC236}">
                    <a16:creationId xmlns:a16="http://schemas.microsoft.com/office/drawing/2014/main" id="{EAC0E83B-B96B-2EE8-0582-E8068767A54D}"/>
                  </a:ext>
                </a:extLst>
              </p:cNvPr>
              <p:cNvSpPr>
                <a:spLocks/>
              </p:cNvSpPr>
              <p:nvPr/>
            </p:nvSpPr>
            <p:spPr>
              <a:xfrm>
                <a:off x="5512932" y="2928577"/>
                <a:ext cx="69175" cy="22707"/>
              </a:xfrm>
              <a:custGeom>
                <a:avLst/>
                <a:gdLst>
                  <a:gd name="connsiteX0" fmla="*/ 69396 w 69175"/>
                  <a:gd name="connsiteY0" fmla="*/ 9 h 22707"/>
                  <a:gd name="connsiteX1" fmla="*/ 220 w 69175"/>
                  <a:gd name="connsiteY1" fmla="*/ 9 h 22707"/>
                </a:gdLst>
                <a:ahLst/>
                <a:cxnLst>
                  <a:cxn ang="0">
                    <a:pos x="connsiteX0" y="connsiteY0"/>
                  </a:cxn>
                  <a:cxn ang="0">
                    <a:pos x="connsiteX1" y="connsiteY1"/>
                  </a:cxn>
                </a:cxnLst>
                <a:rect l="l" t="t" r="r" b="b"/>
                <a:pathLst>
                  <a:path w="69175" h="22707">
                    <a:moveTo>
                      <a:pt x="69396" y="9"/>
                    </a:moveTo>
                    <a:lnTo>
                      <a:pt x="220" y="9"/>
                    </a:lnTo>
                  </a:path>
                </a:pathLst>
              </a:custGeom>
              <a:solidFill>
                <a:srgbClr val="000000"/>
              </a:solidFill>
              <a:ln w="15240" cap="flat">
                <a:solidFill>
                  <a:srgbClr val="000000"/>
                </a:solidFill>
                <a:prstDash val="solid"/>
                <a:round/>
              </a:ln>
            </p:spPr>
            <p:txBody>
              <a:bodyPr rtlCol="0" anchor="ctr"/>
              <a:lstStyle/>
              <a:p>
                <a:endParaRPr lang="zh-CN" altLang="en-US"/>
              </a:p>
            </p:txBody>
          </p:sp>
        </p:grpSp>
        <p:grpSp>
          <p:nvGrpSpPr>
            <p:cNvPr id="231" name="Group 230">
              <a:extLst>
                <a:ext uri="{FF2B5EF4-FFF2-40B4-BE49-F238E27FC236}">
                  <a16:creationId xmlns:a16="http://schemas.microsoft.com/office/drawing/2014/main" id="{1FA1D333-2EDF-2098-8C15-76A3F8DB43CD}"/>
                </a:ext>
              </a:extLst>
            </p:cNvPr>
            <p:cNvGrpSpPr>
              <a:grpSpLocks/>
            </p:cNvGrpSpPr>
            <p:nvPr/>
          </p:nvGrpSpPr>
          <p:grpSpPr>
            <a:xfrm>
              <a:off x="2265507" y="2620297"/>
              <a:ext cx="3400570" cy="1789062"/>
              <a:chOff x="2265507" y="2620297"/>
              <a:chExt cx="3400570" cy="1789062"/>
            </a:xfrm>
          </p:grpSpPr>
          <p:grpSp>
            <p:nvGrpSpPr>
              <p:cNvPr id="230" name="Group 229">
                <a:extLst>
                  <a:ext uri="{FF2B5EF4-FFF2-40B4-BE49-F238E27FC236}">
                    <a16:creationId xmlns:a16="http://schemas.microsoft.com/office/drawing/2014/main" id="{6F1322C2-2869-D304-82FF-7681F5283AD9}"/>
                  </a:ext>
                </a:extLst>
              </p:cNvPr>
              <p:cNvGrpSpPr>
                <a:grpSpLocks/>
              </p:cNvGrpSpPr>
              <p:nvPr/>
            </p:nvGrpSpPr>
            <p:grpSpPr>
              <a:xfrm>
                <a:off x="2939272" y="2850782"/>
                <a:ext cx="2690704" cy="908222"/>
                <a:chOff x="2939272" y="2850782"/>
                <a:chExt cx="2690704" cy="908222"/>
              </a:xfrm>
            </p:grpSpPr>
            <p:sp>
              <p:nvSpPr>
                <p:cNvPr id="102" name="Freeform: Shape 101">
                  <a:extLst>
                    <a:ext uri="{FF2B5EF4-FFF2-40B4-BE49-F238E27FC236}">
                      <a16:creationId xmlns:a16="http://schemas.microsoft.com/office/drawing/2014/main" id="{E9C23C31-44DD-46F5-77B3-4C9C58AE7BC9}"/>
                    </a:ext>
                  </a:extLst>
                </p:cNvPr>
                <p:cNvSpPr>
                  <a:spLocks/>
                </p:cNvSpPr>
                <p:nvPr/>
              </p:nvSpPr>
              <p:spPr>
                <a:xfrm>
                  <a:off x="4370736" y="3679528"/>
                  <a:ext cx="23058" cy="79476"/>
                </a:xfrm>
                <a:custGeom>
                  <a:avLst/>
                  <a:gdLst>
                    <a:gd name="connsiteX0" fmla="*/ 169 w 23058"/>
                    <a:gd name="connsiteY0" fmla="*/ 42 h 79476"/>
                    <a:gd name="connsiteX1" fmla="*/ 169 w 23058"/>
                    <a:gd name="connsiteY1" fmla="*/ 79519 h 79476"/>
                  </a:gdLst>
                  <a:ahLst/>
                  <a:cxnLst>
                    <a:cxn ang="0">
                      <a:pos x="connsiteX0" y="connsiteY0"/>
                    </a:cxn>
                    <a:cxn ang="0">
                      <a:pos x="connsiteX1" y="connsiteY1"/>
                    </a:cxn>
                  </a:cxnLst>
                  <a:rect l="l" t="t" r="r" b="b"/>
                  <a:pathLst>
                    <a:path w="23058" h="79476">
                      <a:moveTo>
                        <a:pt x="169" y="42"/>
                      </a:moveTo>
                      <a:lnTo>
                        <a:pt x="169" y="79519"/>
                      </a:lnTo>
                    </a:path>
                  </a:pathLst>
                </a:custGeom>
                <a:solidFill>
                  <a:srgbClr val="000000"/>
                </a:solidFill>
                <a:ln w="18426" cap="flat">
                  <a:solidFill>
                    <a:srgbClr val="000000"/>
                  </a:solidFill>
                  <a:prstDash val="solid"/>
                  <a:round/>
                </a:ln>
              </p:spPr>
              <p:txBody>
                <a:bodyPr rtlCol="0" anchor="ctr"/>
                <a:lstStyle/>
                <a:p>
                  <a:endParaRPr lang="zh-CN" altLang="en-US"/>
                </a:p>
              </p:txBody>
            </p:sp>
            <p:sp>
              <p:nvSpPr>
                <p:cNvPr id="92" name="Freeform: Shape 91">
                  <a:extLst>
                    <a:ext uri="{FF2B5EF4-FFF2-40B4-BE49-F238E27FC236}">
                      <a16:creationId xmlns:a16="http://schemas.microsoft.com/office/drawing/2014/main" id="{C7FDE5E6-835D-EA7D-997E-EFD3180B52F9}"/>
                    </a:ext>
                  </a:extLst>
                </p:cNvPr>
                <p:cNvSpPr>
                  <a:spLocks/>
                </p:cNvSpPr>
                <p:nvPr/>
              </p:nvSpPr>
              <p:spPr>
                <a:xfrm>
                  <a:off x="3347428" y="3679528"/>
                  <a:ext cx="23058" cy="79476"/>
                </a:xfrm>
                <a:custGeom>
                  <a:avLst/>
                  <a:gdLst>
                    <a:gd name="connsiteX0" fmla="*/ 125 w 23058"/>
                    <a:gd name="connsiteY0" fmla="*/ 42 h 79476"/>
                    <a:gd name="connsiteX1" fmla="*/ 125 w 23058"/>
                    <a:gd name="connsiteY1" fmla="*/ 79519 h 79476"/>
                  </a:gdLst>
                  <a:ahLst/>
                  <a:cxnLst>
                    <a:cxn ang="0">
                      <a:pos x="connsiteX0" y="connsiteY0"/>
                    </a:cxn>
                    <a:cxn ang="0">
                      <a:pos x="connsiteX1" y="connsiteY1"/>
                    </a:cxn>
                  </a:cxnLst>
                  <a:rect l="l" t="t" r="r" b="b"/>
                  <a:pathLst>
                    <a:path w="23058" h="79476">
                      <a:moveTo>
                        <a:pt x="125" y="42"/>
                      </a:moveTo>
                      <a:lnTo>
                        <a:pt x="125" y="79519"/>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98" name="Freeform: Shape 97">
                  <a:extLst>
                    <a:ext uri="{FF2B5EF4-FFF2-40B4-BE49-F238E27FC236}">
                      <a16:creationId xmlns:a16="http://schemas.microsoft.com/office/drawing/2014/main" id="{E0F0B40F-895E-8B88-B139-BDE08A6E7FBC}"/>
                    </a:ext>
                  </a:extLst>
                </p:cNvPr>
                <p:cNvSpPr>
                  <a:spLocks/>
                </p:cNvSpPr>
                <p:nvPr/>
              </p:nvSpPr>
              <p:spPr>
                <a:xfrm>
                  <a:off x="3859070" y="3679528"/>
                  <a:ext cx="23058" cy="79476"/>
                </a:xfrm>
                <a:custGeom>
                  <a:avLst/>
                  <a:gdLst>
                    <a:gd name="connsiteX0" fmla="*/ 147 w 23058"/>
                    <a:gd name="connsiteY0" fmla="*/ 42 h 79476"/>
                    <a:gd name="connsiteX1" fmla="*/ 147 w 23058"/>
                    <a:gd name="connsiteY1" fmla="*/ 79519 h 79476"/>
                  </a:gdLst>
                  <a:ahLst/>
                  <a:cxnLst>
                    <a:cxn ang="0">
                      <a:pos x="connsiteX0" y="connsiteY0"/>
                    </a:cxn>
                    <a:cxn ang="0">
                      <a:pos x="connsiteX1" y="connsiteY1"/>
                    </a:cxn>
                  </a:cxnLst>
                  <a:rect l="l" t="t" r="r" b="b"/>
                  <a:pathLst>
                    <a:path w="23058" h="79476">
                      <a:moveTo>
                        <a:pt x="147" y="42"/>
                      </a:moveTo>
                      <a:lnTo>
                        <a:pt x="147" y="79519"/>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106" name="Freeform: Shape 105">
                  <a:extLst>
                    <a:ext uri="{FF2B5EF4-FFF2-40B4-BE49-F238E27FC236}">
                      <a16:creationId xmlns:a16="http://schemas.microsoft.com/office/drawing/2014/main" id="{EEBECF4B-DFF4-DD3D-2600-E4C850647FF5}"/>
                    </a:ext>
                  </a:extLst>
                </p:cNvPr>
                <p:cNvSpPr>
                  <a:spLocks/>
                </p:cNvSpPr>
                <p:nvPr/>
              </p:nvSpPr>
              <p:spPr>
                <a:xfrm>
                  <a:off x="4882378" y="3679528"/>
                  <a:ext cx="23058" cy="79476"/>
                </a:xfrm>
                <a:custGeom>
                  <a:avLst/>
                  <a:gdLst>
                    <a:gd name="connsiteX0" fmla="*/ 192 w 23058"/>
                    <a:gd name="connsiteY0" fmla="*/ 42 h 79476"/>
                    <a:gd name="connsiteX1" fmla="*/ 192 w 23058"/>
                    <a:gd name="connsiteY1" fmla="*/ 79519 h 79476"/>
                  </a:gdLst>
                  <a:ahLst/>
                  <a:cxnLst>
                    <a:cxn ang="0">
                      <a:pos x="connsiteX0" y="connsiteY0"/>
                    </a:cxn>
                    <a:cxn ang="0">
                      <a:pos x="connsiteX1" y="connsiteY1"/>
                    </a:cxn>
                  </a:cxnLst>
                  <a:rect l="l" t="t" r="r" b="b"/>
                  <a:pathLst>
                    <a:path w="23058" h="79476">
                      <a:moveTo>
                        <a:pt x="192" y="42"/>
                      </a:moveTo>
                      <a:lnTo>
                        <a:pt x="192" y="79519"/>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110" name="Freeform: Shape 109">
                  <a:extLst>
                    <a:ext uri="{FF2B5EF4-FFF2-40B4-BE49-F238E27FC236}">
                      <a16:creationId xmlns:a16="http://schemas.microsoft.com/office/drawing/2014/main" id="{CEFF4F57-8D63-EC81-6B2F-66FBA42203DB}"/>
                    </a:ext>
                  </a:extLst>
                </p:cNvPr>
                <p:cNvSpPr>
                  <a:spLocks/>
                </p:cNvSpPr>
                <p:nvPr/>
              </p:nvSpPr>
              <p:spPr>
                <a:xfrm>
                  <a:off x="5394020" y="3679528"/>
                  <a:ext cx="23058" cy="79476"/>
                </a:xfrm>
                <a:custGeom>
                  <a:avLst/>
                  <a:gdLst>
                    <a:gd name="connsiteX0" fmla="*/ 214 w 23058"/>
                    <a:gd name="connsiteY0" fmla="*/ 42 h 79476"/>
                    <a:gd name="connsiteX1" fmla="*/ 214 w 23058"/>
                    <a:gd name="connsiteY1" fmla="*/ 79519 h 79476"/>
                  </a:gdLst>
                  <a:ahLst/>
                  <a:cxnLst>
                    <a:cxn ang="0">
                      <a:pos x="connsiteX0" y="connsiteY0"/>
                    </a:cxn>
                    <a:cxn ang="0">
                      <a:pos x="connsiteX1" y="connsiteY1"/>
                    </a:cxn>
                  </a:cxnLst>
                  <a:rect l="l" t="t" r="r" b="b"/>
                  <a:pathLst>
                    <a:path w="23058" h="79476">
                      <a:moveTo>
                        <a:pt x="214" y="42"/>
                      </a:moveTo>
                      <a:lnTo>
                        <a:pt x="214" y="79519"/>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126" name="Freeform: Shape 125">
                  <a:extLst>
                    <a:ext uri="{FF2B5EF4-FFF2-40B4-BE49-F238E27FC236}">
                      <a16:creationId xmlns:a16="http://schemas.microsoft.com/office/drawing/2014/main" id="{80704B43-C91E-1AAE-975B-D4EB9E555B87}"/>
                    </a:ext>
                  </a:extLst>
                </p:cNvPr>
                <p:cNvSpPr>
                  <a:spLocks/>
                </p:cNvSpPr>
                <p:nvPr/>
              </p:nvSpPr>
              <p:spPr>
                <a:xfrm>
                  <a:off x="2939272" y="3679528"/>
                  <a:ext cx="80704" cy="22707"/>
                </a:xfrm>
                <a:custGeom>
                  <a:avLst/>
                  <a:gdLst>
                    <a:gd name="connsiteX0" fmla="*/ 80815 w 80704"/>
                    <a:gd name="connsiteY0" fmla="*/ 42 h 22707"/>
                    <a:gd name="connsiteX1" fmla="*/ 111 w 80704"/>
                    <a:gd name="connsiteY1" fmla="*/ 42 h 22707"/>
                  </a:gdLst>
                  <a:ahLst/>
                  <a:cxnLst>
                    <a:cxn ang="0">
                      <a:pos x="connsiteX0" y="connsiteY0"/>
                    </a:cxn>
                    <a:cxn ang="0">
                      <a:pos x="connsiteX1" y="connsiteY1"/>
                    </a:cxn>
                  </a:cxnLst>
                  <a:rect l="l" t="t" r="r" b="b"/>
                  <a:pathLst>
                    <a:path w="80704" h="22707">
                      <a:moveTo>
                        <a:pt x="80815" y="42"/>
                      </a:moveTo>
                      <a:lnTo>
                        <a:pt x="111" y="42"/>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129" name="Freeform: Shape 128">
                  <a:extLst>
                    <a:ext uri="{FF2B5EF4-FFF2-40B4-BE49-F238E27FC236}">
                      <a16:creationId xmlns:a16="http://schemas.microsoft.com/office/drawing/2014/main" id="{F5122153-D0F0-CDE0-C7E2-C6A3ECEA4B97}"/>
                    </a:ext>
                  </a:extLst>
                </p:cNvPr>
                <p:cNvSpPr>
                  <a:spLocks/>
                </p:cNvSpPr>
                <p:nvPr/>
              </p:nvSpPr>
              <p:spPr>
                <a:xfrm>
                  <a:off x="2939272" y="2926122"/>
                  <a:ext cx="80704" cy="22707"/>
                </a:xfrm>
                <a:custGeom>
                  <a:avLst/>
                  <a:gdLst>
                    <a:gd name="connsiteX0" fmla="*/ 80815 w 80704"/>
                    <a:gd name="connsiteY0" fmla="*/ 9 h 22707"/>
                    <a:gd name="connsiteX1" fmla="*/ 111 w 80704"/>
                    <a:gd name="connsiteY1" fmla="*/ 9 h 22707"/>
                  </a:gdLst>
                  <a:ahLst/>
                  <a:cxnLst>
                    <a:cxn ang="0">
                      <a:pos x="connsiteX0" y="connsiteY0"/>
                    </a:cxn>
                    <a:cxn ang="0">
                      <a:pos x="connsiteX1" y="connsiteY1"/>
                    </a:cxn>
                  </a:cxnLst>
                  <a:rect l="l" t="t" r="r" b="b"/>
                  <a:pathLst>
                    <a:path w="80704" h="22707">
                      <a:moveTo>
                        <a:pt x="80815" y="9"/>
                      </a:moveTo>
                      <a:lnTo>
                        <a:pt x="111" y="9"/>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204" name="Freeform: Shape 203">
                  <a:extLst>
                    <a:ext uri="{FF2B5EF4-FFF2-40B4-BE49-F238E27FC236}">
                      <a16:creationId xmlns:a16="http://schemas.microsoft.com/office/drawing/2014/main" id="{BCF94F2F-FC64-9CAE-11F8-84DA041A5C30}"/>
                    </a:ext>
                  </a:extLst>
                </p:cNvPr>
                <p:cNvSpPr>
                  <a:spLocks/>
                </p:cNvSpPr>
                <p:nvPr/>
              </p:nvSpPr>
              <p:spPr>
                <a:xfrm>
                  <a:off x="3019976" y="2850782"/>
                  <a:ext cx="23058" cy="828746"/>
                </a:xfrm>
                <a:custGeom>
                  <a:avLst/>
                  <a:gdLst>
                    <a:gd name="connsiteX0" fmla="*/ 0 w 23058"/>
                    <a:gd name="connsiteY0" fmla="*/ 828747 h 828746"/>
                    <a:gd name="connsiteX1" fmla="*/ 0 w 23058"/>
                    <a:gd name="connsiteY1" fmla="*/ 0 h 828746"/>
                  </a:gdLst>
                  <a:ahLst/>
                  <a:cxnLst>
                    <a:cxn ang="0">
                      <a:pos x="connsiteX0" y="connsiteY0"/>
                    </a:cxn>
                    <a:cxn ang="0">
                      <a:pos x="connsiteX1" y="connsiteY1"/>
                    </a:cxn>
                  </a:cxnLst>
                  <a:rect l="l" t="t" r="r" b="b"/>
                  <a:pathLst>
                    <a:path w="23058" h="828746">
                      <a:moveTo>
                        <a:pt x="0" y="828747"/>
                      </a:moveTo>
                      <a:lnTo>
                        <a:pt x="0" y="0"/>
                      </a:lnTo>
                    </a:path>
                  </a:pathLst>
                </a:custGeom>
                <a:noFill/>
                <a:ln w="28575" cap="sq">
                  <a:solidFill>
                    <a:srgbClr val="000000"/>
                  </a:solidFill>
                  <a:prstDash val="solid"/>
                  <a:miter/>
                </a:ln>
              </p:spPr>
              <p:txBody>
                <a:bodyPr rtlCol="0" anchor="ctr"/>
                <a:lstStyle/>
                <a:p>
                  <a:endParaRPr lang="zh-CN" altLang="en-US"/>
                </a:p>
              </p:txBody>
            </p:sp>
            <p:sp>
              <p:nvSpPr>
                <p:cNvPr id="205" name="Freeform: Shape 204">
                  <a:extLst>
                    <a:ext uri="{FF2B5EF4-FFF2-40B4-BE49-F238E27FC236}">
                      <a16:creationId xmlns:a16="http://schemas.microsoft.com/office/drawing/2014/main" id="{35446075-B4E3-D901-342A-1AABB6BD0F22}"/>
                    </a:ext>
                  </a:extLst>
                </p:cNvPr>
                <p:cNvSpPr>
                  <a:spLocks/>
                </p:cNvSpPr>
                <p:nvPr/>
              </p:nvSpPr>
              <p:spPr>
                <a:xfrm>
                  <a:off x="3019976" y="3679528"/>
                  <a:ext cx="2610000" cy="22707"/>
                </a:xfrm>
                <a:custGeom>
                  <a:avLst/>
                  <a:gdLst>
                    <a:gd name="connsiteX0" fmla="*/ 0 w 2701518"/>
                    <a:gd name="connsiteY0" fmla="*/ 0 h 22707"/>
                    <a:gd name="connsiteX1" fmla="*/ 2701519 w 2701518"/>
                    <a:gd name="connsiteY1" fmla="*/ 0 h 22707"/>
                  </a:gdLst>
                  <a:ahLst/>
                  <a:cxnLst>
                    <a:cxn ang="0">
                      <a:pos x="connsiteX0" y="connsiteY0"/>
                    </a:cxn>
                    <a:cxn ang="0">
                      <a:pos x="connsiteX1" y="connsiteY1"/>
                    </a:cxn>
                  </a:cxnLst>
                  <a:rect l="l" t="t" r="r" b="b"/>
                  <a:pathLst>
                    <a:path w="2701518" h="22707">
                      <a:moveTo>
                        <a:pt x="0" y="0"/>
                      </a:moveTo>
                      <a:lnTo>
                        <a:pt x="2701519" y="0"/>
                      </a:lnTo>
                    </a:path>
                  </a:pathLst>
                </a:custGeom>
                <a:noFill/>
                <a:ln w="28575" cap="sq">
                  <a:solidFill>
                    <a:srgbClr val="000000"/>
                  </a:solidFill>
                  <a:prstDash val="solid"/>
                  <a:miter/>
                </a:ln>
              </p:spPr>
              <p:txBody>
                <a:bodyPr rtlCol="0" anchor="ctr"/>
                <a:lstStyle/>
                <a:p>
                  <a:endParaRPr lang="zh-CN" altLang="en-US"/>
                </a:p>
              </p:txBody>
            </p:sp>
          </p:grpSp>
          <mc:AlternateContent xmlns:mc="http://schemas.openxmlformats.org/markup-compatibility/2006" xmlns:a14="http://schemas.microsoft.com/office/drawing/2010/main">
            <mc:Choice Requires="a14">
              <p:sp>
                <p:nvSpPr>
                  <p:cNvPr id="207" name="TextBox 206">
                    <a:extLst>
                      <a:ext uri="{FF2B5EF4-FFF2-40B4-BE49-F238E27FC236}">
                        <a16:creationId xmlns:a16="http://schemas.microsoft.com/office/drawing/2014/main" id="{3EF94D59-182D-FD8A-A2B6-2566B53183D3}"/>
                      </a:ext>
                    </a:extLst>
                  </p:cNvPr>
                  <p:cNvSpPr txBox="1">
                    <a:spLocks/>
                  </p:cNvSpPr>
                  <p:nvPr/>
                </p:nvSpPr>
                <p:spPr>
                  <a:xfrm>
                    <a:off x="3753169" y="4040027"/>
                    <a:ext cx="1260281" cy="369332"/>
                  </a:xfrm>
                  <a:prstGeom prst="rect">
                    <a:avLst/>
                  </a:prstGeom>
                  <a:noFill/>
                </p:spPr>
                <p:txBody>
                  <a:bodyPr wrap="none" rtlCol="0">
                    <a:spAutoFit/>
                  </a:bodyPr>
                  <a:lstStyle/>
                  <a:p>
                    <a:r>
                      <a:rPr lang="en-US" altLang="zh-CN" dirty="0"/>
                      <a:t>SLO(</a:t>
                    </a:r>
                    <a14:m>
                      <m:oMath xmlns:m="http://schemas.openxmlformats.org/officeDocument/2006/math">
                        <m:r>
                          <a:rPr lang="en-US" altLang="zh-CN" b="0" i="1" dirty="0" smtClean="0">
                            <a:latin typeface="Cambria Math" panose="02040503050406030204" pitchFamily="18" charset="0"/>
                            <a:ea typeface="Cambria Math" panose="02040503050406030204" pitchFamily="18" charset="0"/>
                          </a:rPr>
                          <m:t>×</m:t>
                        </m:r>
                      </m:oMath>
                    </a14:m>
                    <a:r>
                      <a:rPr lang="en-US" altLang="zh-CN" dirty="0"/>
                      <a:t>P99)</a:t>
                    </a:r>
                    <a:endParaRPr lang="zh-CN" altLang="en-US" dirty="0"/>
                  </a:p>
                </p:txBody>
              </p:sp>
            </mc:Choice>
            <mc:Fallback xmlns="">
              <p:sp>
                <p:nvSpPr>
                  <p:cNvPr id="207" name="TextBox 206">
                    <a:extLst>
                      <a:ext uri="{FF2B5EF4-FFF2-40B4-BE49-F238E27FC236}">
                        <a16:creationId xmlns:a16="http://schemas.microsoft.com/office/drawing/2014/main" id="{3EF94D59-182D-FD8A-A2B6-2566B53183D3}"/>
                      </a:ext>
                    </a:extLst>
                  </p:cNvPr>
                  <p:cNvSpPr txBox="1">
                    <a:spLocks noRot="1" noChangeAspect="1" noMove="1" noResize="1" noEditPoints="1" noAdjustHandles="1" noChangeArrowheads="1" noChangeShapeType="1" noTextEdit="1"/>
                  </p:cNvSpPr>
                  <p:nvPr/>
                </p:nvSpPr>
                <p:spPr>
                  <a:xfrm>
                    <a:off x="3753169" y="4040027"/>
                    <a:ext cx="1260281" cy="369332"/>
                  </a:xfrm>
                  <a:prstGeom prst="rect">
                    <a:avLst/>
                  </a:prstGeom>
                  <a:blipFill>
                    <a:blip r:embed="rId4"/>
                    <a:stretch>
                      <a:fillRect l="-4369" t="-8333" r="-4369" b="-2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0CF8A926-6FCA-7041-4E3B-5392C8069843}"/>
                      </a:ext>
                    </a:extLst>
                  </p:cNvPr>
                  <p:cNvSpPr txBox="1">
                    <a:spLocks/>
                  </p:cNvSpPr>
                  <p:nvPr/>
                </p:nvSpPr>
                <p:spPr>
                  <a:xfrm>
                    <a:off x="5118427" y="3759732"/>
                    <a:ext cx="54765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5</m:t>
                          </m:r>
                          <m:r>
                            <a:rPr lang="en-US" altLang="zh-CN" sz="1600" b="0" i="1" dirty="0" smtClean="0">
                              <a:latin typeface="Cambria Math" panose="02040503050406030204" pitchFamily="18" charset="0"/>
                              <a:ea typeface="Cambria Math" panose="02040503050406030204" pitchFamily="18" charset="0"/>
                            </a:rPr>
                            <m:t>×</m:t>
                          </m:r>
                        </m:oMath>
                      </m:oMathPara>
                    </a14:m>
                    <a:endParaRPr lang="zh-CN" altLang="en-US" sz="1600" dirty="0"/>
                  </a:p>
                </p:txBody>
              </p:sp>
            </mc:Choice>
            <mc:Fallback xmlns="">
              <p:sp>
                <p:nvSpPr>
                  <p:cNvPr id="208" name="TextBox 207">
                    <a:extLst>
                      <a:ext uri="{FF2B5EF4-FFF2-40B4-BE49-F238E27FC236}">
                        <a16:creationId xmlns:a16="http://schemas.microsoft.com/office/drawing/2014/main" id="{0CF8A926-6FCA-7041-4E3B-5392C8069843}"/>
                      </a:ext>
                    </a:extLst>
                  </p:cNvPr>
                  <p:cNvSpPr txBox="1">
                    <a:spLocks noRot="1" noChangeAspect="1" noMove="1" noResize="1" noEditPoints="1" noAdjustHandles="1" noChangeArrowheads="1" noChangeShapeType="1" noTextEdit="1"/>
                  </p:cNvSpPr>
                  <p:nvPr/>
                </p:nvSpPr>
                <p:spPr>
                  <a:xfrm>
                    <a:off x="5118427" y="3759732"/>
                    <a:ext cx="547650" cy="33855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A8537F00-AACA-5AA3-9349-03900E4BDEEC}"/>
                      </a:ext>
                    </a:extLst>
                  </p:cNvPr>
                  <p:cNvSpPr txBox="1">
                    <a:spLocks/>
                  </p:cNvSpPr>
                  <p:nvPr/>
                </p:nvSpPr>
                <p:spPr>
                  <a:xfrm>
                    <a:off x="4607131" y="3757475"/>
                    <a:ext cx="54765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4</m:t>
                          </m:r>
                          <m:r>
                            <a:rPr lang="en-US" altLang="zh-CN" sz="1600" b="0" i="1" dirty="0" smtClean="0">
                              <a:latin typeface="Cambria Math" panose="02040503050406030204" pitchFamily="18" charset="0"/>
                              <a:ea typeface="Cambria Math" panose="02040503050406030204" pitchFamily="18" charset="0"/>
                            </a:rPr>
                            <m:t>×</m:t>
                          </m:r>
                        </m:oMath>
                      </m:oMathPara>
                    </a14:m>
                    <a:endParaRPr lang="zh-CN" altLang="en-US" sz="1600" dirty="0"/>
                  </a:p>
                </p:txBody>
              </p:sp>
            </mc:Choice>
            <mc:Fallback xmlns="">
              <p:sp>
                <p:nvSpPr>
                  <p:cNvPr id="209" name="TextBox 208">
                    <a:extLst>
                      <a:ext uri="{FF2B5EF4-FFF2-40B4-BE49-F238E27FC236}">
                        <a16:creationId xmlns:a16="http://schemas.microsoft.com/office/drawing/2014/main" id="{A8537F00-AACA-5AA3-9349-03900E4BDEEC}"/>
                      </a:ext>
                    </a:extLst>
                  </p:cNvPr>
                  <p:cNvSpPr txBox="1">
                    <a:spLocks noRot="1" noChangeAspect="1" noMove="1" noResize="1" noEditPoints="1" noAdjustHandles="1" noChangeArrowheads="1" noChangeShapeType="1" noTextEdit="1"/>
                  </p:cNvSpPr>
                  <p:nvPr/>
                </p:nvSpPr>
                <p:spPr>
                  <a:xfrm>
                    <a:off x="4607131" y="3757475"/>
                    <a:ext cx="547650" cy="33855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B372EDD1-3607-6F18-A25C-E06B6CCBBB9D}"/>
                      </a:ext>
                    </a:extLst>
                  </p:cNvPr>
                  <p:cNvSpPr txBox="1">
                    <a:spLocks/>
                  </p:cNvSpPr>
                  <p:nvPr/>
                </p:nvSpPr>
                <p:spPr>
                  <a:xfrm>
                    <a:off x="4097257" y="3757637"/>
                    <a:ext cx="54765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3</m:t>
                          </m:r>
                          <m:r>
                            <a:rPr lang="en-US" altLang="zh-CN" sz="1600" b="0" i="1" dirty="0" smtClean="0">
                              <a:latin typeface="Cambria Math" panose="02040503050406030204" pitchFamily="18" charset="0"/>
                              <a:ea typeface="Cambria Math" panose="02040503050406030204" pitchFamily="18" charset="0"/>
                            </a:rPr>
                            <m:t>×</m:t>
                          </m:r>
                        </m:oMath>
                      </m:oMathPara>
                    </a14:m>
                    <a:endParaRPr lang="zh-CN" altLang="en-US" sz="1600" dirty="0"/>
                  </a:p>
                </p:txBody>
              </p:sp>
            </mc:Choice>
            <mc:Fallback xmlns="">
              <p:sp>
                <p:nvSpPr>
                  <p:cNvPr id="210" name="TextBox 209">
                    <a:extLst>
                      <a:ext uri="{FF2B5EF4-FFF2-40B4-BE49-F238E27FC236}">
                        <a16:creationId xmlns:a16="http://schemas.microsoft.com/office/drawing/2014/main" id="{B372EDD1-3607-6F18-A25C-E06B6CCBBB9D}"/>
                      </a:ext>
                    </a:extLst>
                  </p:cNvPr>
                  <p:cNvSpPr txBox="1">
                    <a:spLocks noRot="1" noChangeAspect="1" noMove="1" noResize="1" noEditPoints="1" noAdjustHandles="1" noChangeArrowheads="1" noChangeShapeType="1" noTextEdit="1"/>
                  </p:cNvSpPr>
                  <p:nvPr/>
                </p:nvSpPr>
                <p:spPr>
                  <a:xfrm>
                    <a:off x="4097257" y="3757637"/>
                    <a:ext cx="547650" cy="33855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769DB593-4532-D109-02D0-54A82813D093}"/>
                      </a:ext>
                    </a:extLst>
                  </p:cNvPr>
                  <p:cNvSpPr txBox="1">
                    <a:spLocks/>
                  </p:cNvSpPr>
                  <p:nvPr/>
                </p:nvSpPr>
                <p:spPr>
                  <a:xfrm>
                    <a:off x="3582934" y="3757428"/>
                    <a:ext cx="54765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2</m:t>
                          </m:r>
                          <m:r>
                            <a:rPr lang="en-US" altLang="zh-CN" sz="1600" b="0" i="1" dirty="0" smtClean="0">
                              <a:latin typeface="Cambria Math" panose="02040503050406030204" pitchFamily="18" charset="0"/>
                              <a:ea typeface="Cambria Math" panose="02040503050406030204" pitchFamily="18" charset="0"/>
                            </a:rPr>
                            <m:t>×</m:t>
                          </m:r>
                        </m:oMath>
                      </m:oMathPara>
                    </a14:m>
                    <a:endParaRPr lang="zh-CN" altLang="en-US" sz="1600" dirty="0"/>
                  </a:p>
                </p:txBody>
              </p:sp>
            </mc:Choice>
            <mc:Fallback xmlns="">
              <p:sp>
                <p:nvSpPr>
                  <p:cNvPr id="211" name="TextBox 210">
                    <a:extLst>
                      <a:ext uri="{FF2B5EF4-FFF2-40B4-BE49-F238E27FC236}">
                        <a16:creationId xmlns:a16="http://schemas.microsoft.com/office/drawing/2014/main" id="{769DB593-4532-D109-02D0-54A82813D093}"/>
                      </a:ext>
                    </a:extLst>
                  </p:cNvPr>
                  <p:cNvSpPr txBox="1">
                    <a:spLocks noRot="1" noChangeAspect="1" noMove="1" noResize="1" noEditPoints="1" noAdjustHandles="1" noChangeArrowheads="1" noChangeShapeType="1" noTextEdit="1"/>
                  </p:cNvSpPr>
                  <p:nvPr/>
                </p:nvSpPr>
                <p:spPr>
                  <a:xfrm>
                    <a:off x="3582934" y="3757428"/>
                    <a:ext cx="547650" cy="33855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C0BBDC74-0B93-8DD9-4746-BFED739F4E08}"/>
                      </a:ext>
                    </a:extLst>
                  </p:cNvPr>
                  <p:cNvSpPr txBox="1">
                    <a:spLocks/>
                  </p:cNvSpPr>
                  <p:nvPr/>
                </p:nvSpPr>
                <p:spPr>
                  <a:xfrm>
                    <a:off x="2994368" y="3757846"/>
                    <a:ext cx="70314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1.5</m:t>
                          </m:r>
                          <m:r>
                            <a:rPr lang="en-US" altLang="zh-CN" sz="1600" b="0" i="1" dirty="0" smtClean="0">
                              <a:latin typeface="Cambria Math" panose="02040503050406030204" pitchFamily="18" charset="0"/>
                              <a:ea typeface="Cambria Math" panose="02040503050406030204" pitchFamily="18" charset="0"/>
                            </a:rPr>
                            <m:t>×</m:t>
                          </m:r>
                        </m:oMath>
                      </m:oMathPara>
                    </a14:m>
                    <a:endParaRPr lang="zh-CN" altLang="en-US" sz="1600" dirty="0"/>
                  </a:p>
                </p:txBody>
              </p:sp>
            </mc:Choice>
            <mc:Fallback xmlns="">
              <p:sp>
                <p:nvSpPr>
                  <p:cNvPr id="212" name="TextBox 211">
                    <a:extLst>
                      <a:ext uri="{FF2B5EF4-FFF2-40B4-BE49-F238E27FC236}">
                        <a16:creationId xmlns:a16="http://schemas.microsoft.com/office/drawing/2014/main" id="{C0BBDC74-0B93-8DD9-4746-BFED739F4E08}"/>
                      </a:ext>
                    </a:extLst>
                  </p:cNvPr>
                  <p:cNvSpPr txBox="1">
                    <a:spLocks noRot="1" noChangeAspect="1" noMove="1" noResize="1" noEditPoints="1" noAdjustHandles="1" noChangeArrowheads="1" noChangeShapeType="1" noTextEdit="1"/>
                  </p:cNvSpPr>
                  <p:nvPr/>
                </p:nvSpPr>
                <p:spPr>
                  <a:xfrm>
                    <a:off x="2994368" y="3757846"/>
                    <a:ext cx="703141" cy="338554"/>
                  </a:xfrm>
                  <a:prstGeom prst="rect">
                    <a:avLst/>
                  </a:prstGeom>
                  <a:blipFill>
                    <a:blip r:embed="rId9"/>
                    <a:stretch>
                      <a:fillRect/>
                    </a:stretch>
                  </a:blipFill>
                </p:spPr>
                <p:txBody>
                  <a:bodyPr/>
                  <a:lstStyle/>
                  <a:p>
                    <a:r>
                      <a:rPr lang="zh-CN" altLang="en-US">
                        <a:noFill/>
                      </a:rPr>
                      <a:t> </a:t>
                    </a:r>
                  </a:p>
                </p:txBody>
              </p:sp>
            </mc:Fallback>
          </mc:AlternateContent>
          <p:sp>
            <p:nvSpPr>
              <p:cNvPr id="213" name="TextBox 212">
                <a:extLst>
                  <a:ext uri="{FF2B5EF4-FFF2-40B4-BE49-F238E27FC236}">
                    <a16:creationId xmlns:a16="http://schemas.microsoft.com/office/drawing/2014/main" id="{92F83EBE-AB42-A6D7-6088-A5A2EA1FE15A}"/>
                  </a:ext>
                </a:extLst>
              </p:cNvPr>
              <p:cNvSpPr txBox="1">
                <a:spLocks/>
              </p:cNvSpPr>
              <p:nvPr/>
            </p:nvSpPr>
            <p:spPr>
              <a:xfrm>
                <a:off x="2265507" y="2620297"/>
                <a:ext cx="461665" cy="1063753"/>
              </a:xfrm>
              <a:prstGeom prst="rect">
                <a:avLst/>
              </a:prstGeom>
              <a:noFill/>
            </p:spPr>
            <p:txBody>
              <a:bodyPr vert="vert270" wrap="none" rtlCol="0">
                <a:spAutoFit/>
              </a:bodyPr>
              <a:lstStyle/>
              <a:p>
                <a:r>
                  <a:rPr lang="en-US" altLang="zh-CN" dirty="0"/>
                  <a:t>Finish Rate</a:t>
                </a:r>
                <a:endParaRPr lang="zh-CN" altLang="en-US" dirty="0"/>
              </a:p>
            </p:txBody>
          </p:sp>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287BFB24-6C0E-1D96-ED7D-0DC483460F89}"/>
                      </a:ext>
                    </a:extLst>
                  </p:cNvPr>
                  <p:cNvSpPr txBox="1">
                    <a:spLocks/>
                  </p:cNvSpPr>
                  <p:nvPr/>
                </p:nvSpPr>
                <p:spPr>
                  <a:xfrm>
                    <a:off x="2580442" y="3512136"/>
                    <a:ext cx="35618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i="1" dirty="0">
                              <a:latin typeface="Cambria Math" panose="02040503050406030204" pitchFamily="18" charset="0"/>
                            </a:rPr>
                            <m:t>0</m:t>
                          </m:r>
                        </m:oMath>
                      </m:oMathPara>
                    </a14:m>
                    <a:endParaRPr lang="zh-CN" altLang="en-US" sz="1600" dirty="0"/>
                  </a:p>
                </p:txBody>
              </p:sp>
            </mc:Choice>
            <mc:Fallback xmlns="">
              <p:sp>
                <p:nvSpPr>
                  <p:cNvPr id="217" name="TextBox 216">
                    <a:extLst>
                      <a:ext uri="{FF2B5EF4-FFF2-40B4-BE49-F238E27FC236}">
                        <a16:creationId xmlns:a16="http://schemas.microsoft.com/office/drawing/2014/main" id="{287BFB24-6C0E-1D96-ED7D-0DC483460F89}"/>
                      </a:ext>
                    </a:extLst>
                  </p:cNvPr>
                  <p:cNvSpPr txBox="1">
                    <a:spLocks noRot="1" noChangeAspect="1" noMove="1" noResize="1" noEditPoints="1" noAdjustHandles="1" noChangeArrowheads="1" noChangeShapeType="1" noTextEdit="1"/>
                  </p:cNvSpPr>
                  <p:nvPr/>
                </p:nvSpPr>
                <p:spPr>
                  <a:xfrm>
                    <a:off x="2580442" y="3512136"/>
                    <a:ext cx="356188" cy="338554"/>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6552E6EF-3D6E-E966-CA5E-168218769EEF}"/>
                      </a:ext>
                    </a:extLst>
                  </p:cNvPr>
                  <p:cNvSpPr txBox="1">
                    <a:spLocks/>
                  </p:cNvSpPr>
                  <p:nvPr/>
                </p:nvSpPr>
                <p:spPr>
                  <a:xfrm>
                    <a:off x="2580442" y="2756845"/>
                    <a:ext cx="35618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1</m:t>
                          </m:r>
                        </m:oMath>
                      </m:oMathPara>
                    </a14:m>
                    <a:endParaRPr lang="zh-CN" altLang="en-US" sz="1600" dirty="0"/>
                  </a:p>
                </p:txBody>
              </p:sp>
            </mc:Choice>
            <mc:Fallback xmlns="">
              <p:sp>
                <p:nvSpPr>
                  <p:cNvPr id="218" name="TextBox 217">
                    <a:extLst>
                      <a:ext uri="{FF2B5EF4-FFF2-40B4-BE49-F238E27FC236}">
                        <a16:creationId xmlns:a16="http://schemas.microsoft.com/office/drawing/2014/main" id="{6552E6EF-3D6E-E966-CA5E-168218769EEF}"/>
                      </a:ext>
                    </a:extLst>
                  </p:cNvPr>
                  <p:cNvSpPr txBox="1">
                    <a:spLocks noRot="1" noChangeAspect="1" noMove="1" noResize="1" noEditPoints="1" noAdjustHandles="1" noChangeArrowheads="1" noChangeShapeType="1" noTextEdit="1"/>
                  </p:cNvSpPr>
                  <p:nvPr/>
                </p:nvSpPr>
                <p:spPr>
                  <a:xfrm>
                    <a:off x="2580442" y="2756845"/>
                    <a:ext cx="356188" cy="338554"/>
                  </a:xfrm>
                  <a:prstGeom prst="rect">
                    <a:avLst/>
                  </a:prstGeom>
                  <a:blipFill>
                    <a:blip r:embed="rId11"/>
                    <a:stretch>
                      <a:fillRect/>
                    </a:stretch>
                  </a:blipFill>
                </p:spPr>
                <p:txBody>
                  <a:bodyPr/>
                  <a:lstStyle/>
                  <a:p>
                    <a:r>
                      <a:rPr lang="zh-CN" altLang="en-US">
                        <a:noFill/>
                      </a:rPr>
                      <a:t> </a:t>
                    </a:r>
                  </a:p>
                </p:txBody>
              </p:sp>
            </mc:Fallback>
          </mc:AlternateContent>
        </p:grpSp>
        <p:grpSp>
          <p:nvGrpSpPr>
            <p:cNvPr id="222" name="Group 221">
              <a:extLst>
                <a:ext uri="{FF2B5EF4-FFF2-40B4-BE49-F238E27FC236}">
                  <a16:creationId xmlns:a16="http://schemas.microsoft.com/office/drawing/2014/main" id="{5175C743-0DFB-7A8A-8F6C-BA3A4224DA9A}"/>
                </a:ext>
              </a:extLst>
            </p:cNvPr>
            <p:cNvGrpSpPr>
              <a:grpSpLocks/>
            </p:cNvGrpSpPr>
            <p:nvPr/>
          </p:nvGrpSpPr>
          <p:grpSpPr>
            <a:xfrm>
              <a:off x="332214" y="2652914"/>
              <a:ext cx="2569132" cy="1762502"/>
              <a:chOff x="332214" y="2652914"/>
              <a:chExt cx="2569132" cy="1762502"/>
            </a:xfrm>
          </p:grpSpPr>
          <p:grpSp>
            <p:nvGrpSpPr>
              <p:cNvPr id="221" name="Group 220">
                <a:extLst>
                  <a:ext uri="{FF2B5EF4-FFF2-40B4-BE49-F238E27FC236}">
                    <a16:creationId xmlns:a16="http://schemas.microsoft.com/office/drawing/2014/main" id="{E8D4E67D-8157-8C1D-EFDA-5D22B7BCAE86}"/>
                  </a:ext>
                </a:extLst>
              </p:cNvPr>
              <p:cNvGrpSpPr>
                <a:grpSpLocks/>
              </p:cNvGrpSpPr>
              <p:nvPr/>
            </p:nvGrpSpPr>
            <p:grpSpPr>
              <a:xfrm>
                <a:off x="1321794" y="2850782"/>
                <a:ext cx="981210" cy="908222"/>
                <a:chOff x="1321794" y="2850782"/>
                <a:chExt cx="981210" cy="908222"/>
              </a:xfrm>
            </p:grpSpPr>
            <p:sp>
              <p:nvSpPr>
                <p:cNvPr id="52" name="Freeform: Shape 51">
                  <a:extLst>
                    <a:ext uri="{FF2B5EF4-FFF2-40B4-BE49-F238E27FC236}">
                      <a16:creationId xmlns:a16="http://schemas.microsoft.com/office/drawing/2014/main" id="{43339C5E-6E81-A502-F5E1-223103BA6133}"/>
                    </a:ext>
                  </a:extLst>
                </p:cNvPr>
                <p:cNvSpPr>
                  <a:spLocks/>
                </p:cNvSpPr>
                <p:nvPr/>
              </p:nvSpPr>
              <p:spPr>
                <a:xfrm>
                  <a:off x="1594957" y="3679528"/>
                  <a:ext cx="23058" cy="79476"/>
                </a:xfrm>
                <a:custGeom>
                  <a:avLst/>
                  <a:gdLst>
                    <a:gd name="connsiteX0" fmla="*/ 49 w 23058"/>
                    <a:gd name="connsiteY0" fmla="*/ 42 h 79476"/>
                    <a:gd name="connsiteX1" fmla="*/ 49 w 23058"/>
                    <a:gd name="connsiteY1" fmla="*/ 79519 h 79476"/>
                  </a:gdLst>
                  <a:ahLst/>
                  <a:cxnLst>
                    <a:cxn ang="0">
                      <a:pos x="connsiteX0" y="connsiteY0"/>
                    </a:cxn>
                    <a:cxn ang="0">
                      <a:pos x="connsiteX1" y="connsiteY1"/>
                    </a:cxn>
                  </a:cxnLst>
                  <a:rect l="l" t="t" r="r" b="b"/>
                  <a:pathLst>
                    <a:path w="23058" h="79476">
                      <a:moveTo>
                        <a:pt x="49" y="42"/>
                      </a:moveTo>
                      <a:lnTo>
                        <a:pt x="49" y="79519"/>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55" name="Freeform: Shape 54">
                  <a:extLst>
                    <a:ext uri="{FF2B5EF4-FFF2-40B4-BE49-F238E27FC236}">
                      <a16:creationId xmlns:a16="http://schemas.microsoft.com/office/drawing/2014/main" id="{85BC24EF-37AD-A9B9-4C54-C5DEBBD3B8B4}"/>
                    </a:ext>
                  </a:extLst>
                </p:cNvPr>
                <p:cNvSpPr>
                  <a:spLocks/>
                </p:cNvSpPr>
                <p:nvPr/>
              </p:nvSpPr>
              <p:spPr>
                <a:xfrm>
                  <a:off x="2004278" y="3679528"/>
                  <a:ext cx="23058" cy="79476"/>
                </a:xfrm>
                <a:custGeom>
                  <a:avLst/>
                  <a:gdLst>
                    <a:gd name="connsiteX0" fmla="*/ 67 w 23058"/>
                    <a:gd name="connsiteY0" fmla="*/ 42 h 79476"/>
                    <a:gd name="connsiteX1" fmla="*/ 67 w 23058"/>
                    <a:gd name="connsiteY1" fmla="*/ 79519 h 79476"/>
                  </a:gdLst>
                  <a:ahLst/>
                  <a:cxnLst>
                    <a:cxn ang="0">
                      <a:pos x="connsiteX0" y="connsiteY0"/>
                    </a:cxn>
                    <a:cxn ang="0">
                      <a:pos x="connsiteX1" y="connsiteY1"/>
                    </a:cxn>
                  </a:cxnLst>
                  <a:rect l="l" t="t" r="r" b="b"/>
                  <a:pathLst>
                    <a:path w="23058" h="79476">
                      <a:moveTo>
                        <a:pt x="67" y="42"/>
                      </a:moveTo>
                      <a:lnTo>
                        <a:pt x="67" y="79519"/>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60" name="Freeform: Shape 59">
                  <a:extLst>
                    <a:ext uri="{FF2B5EF4-FFF2-40B4-BE49-F238E27FC236}">
                      <a16:creationId xmlns:a16="http://schemas.microsoft.com/office/drawing/2014/main" id="{2119E3DA-E225-A85F-3D26-4D58AB84BF62}"/>
                    </a:ext>
                  </a:extLst>
                </p:cNvPr>
                <p:cNvSpPr>
                  <a:spLocks/>
                </p:cNvSpPr>
                <p:nvPr/>
              </p:nvSpPr>
              <p:spPr>
                <a:xfrm>
                  <a:off x="1321794" y="3679528"/>
                  <a:ext cx="80704" cy="22707"/>
                </a:xfrm>
                <a:custGeom>
                  <a:avLst/>
                  <a:gdLst>
                    <a:gd name="connsiteX0" fmla="*/ 80745 w 80704"/>
                    <a:gd name="connsiteY0" fmla="*/ 42 h 22707"/>
                    <a:gd name="connsiteX1" fmla="*/ 41 w 80704"/>
                    <a:gd name="connsiteY1" fmla="*/ 42 h 22707"/>
                  </a:gdLst>
                  <a:ahLst/>
                  <a:cxnLst>
                    <a:cxn ang="0">
                      <a:pos x="connsiteX0" y="connsiteY0"/>
                    </a:cxn>
                    <a:cxn ang="0">
                      <a:pos x="connsiteX1" y="connsiteY1"/>
                    </a:cxn>
                  </a:cxnLst>
                  <a:rect l="l" t="t" r="r" b="b"/>
                  <a:pathLst>
                    <a:path w="80704" h="22707">
                      <a:moveTo>
                        <a:pt x="80745" y="42"/>
                      </a:moveTo>
                      <a:lnTo>
                        <a:pt x="41" y="42"/>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63" name="Freeform: Shape 62">
                  <a:extLst>
                    <a:ext uri="{FF2B5EF4-FFF2-40B4-BE49-F238E27FC236}">
                      <a16:creationId xmlns:a16="http://schemas.microsoft.com/office/drawing/2014/main" id="{A37508B9-39C6-D9B3-7641-F0E4E253C78E}"/>
                    </a:ext>
                  </a:extLst>
                </p:cNvPr>
                <p:cNvSpPr>
                  <a:spLocks/>
                </p:cNvSpPr>
                <p:nvPr/>
              </p:nvSpPr>
              <p:spPr>
                <a:xfrm>
                  <a:off x="1321794" y="2890246"/>
                  <a:ext cx="80704" cy="22707"/>
                </a:xfrm>
                <a:custGeom>
                  <a:avLst/>
                  <a:gdLst>
                    <a:gd name="connsiteX0" fmla="*/ 80745 w 80704"/>
                    <a:gd name="connsiteY0" fmla="*/ 7 h 22707"/>
                    <a:gd name="connsiteX1" fmla="*/ 41 w 80704"/>
                    <a:gd name="connsiteY1" fmla="*/ 7 h 22707"/>
                  </a:gdLst>
                  <a:ahLst/>
                  <a:cxnLst>
                    <a:cxn ang="0">
                      <a:pos x="connsiteX0" y="connsiteY0"/>
                    </a:cxn>
                    <a:cxn ang="0">
                      <a:pos x="connsiteX1" y="connsiteY1"/>
                    </a:cxn>
                  </a:cxnLst>
                  <a:rect l="l" t="t" r="r" b="b"/>
                  <a:pathLst>
                    <a:path w="80704" h="22707">
                      <a:moveTo>
                        <a:pt x="80745" y="7"/>
                      </a:moveTo>
                      <a:lnTo>
                        <a:pt x="41" y="7"/>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66" name="Freeform: Shape 65">
                  <a:extLst>
                    <a:ext uri="{FF2B5EF4-FFF2-40B4-BE49-F238E27FC236}">
                      <a16:creationId xmlns:a16="http://schemas.microsoft.com/office/drawing/2014/main" id="{9EA30107-C314-9AC8-B0BE-EB076F03D3FE}"/>
                    </a:ext>
                  </a:extLst>
                </p:cNvPr>
                <p:cNvSpPr>
                  <a:spLocks/>
                </p:cNvSpPr>
                <p:nvPr/>
              </p:nvSpPr>
              <p:spPr>
                <a:xfrm>
                  <a:off x="1402499" y="2850782"/>
                  <a:ext cx="23058" cy="828746"/>
                </a:xfrm>
                <a:custGeom>
                  <a:avLst/>
                  <a:gdLst>
                    <a:gd name="connsiteX0" fmla="*/ 0 w 23058"/>
                    <a:gd name="connsiteY0" fmla="*/ 828747 h 828746"/>
                    <a:gd name="connsiteX1" fmla="*/ 0 w 23058"/>
                    <a:gd name="connsiteY1" fmla="*/ 0 h 828746"/>
                  </a:gdLst>
                  <a:ahLst/>
                  <a:cxnLst>
                    <a:cxn ang="0">
                      <a:pos x="connsiteX0" y="connsiteY0"/>
                    </a:cxn>
                    <a:cxn ang="0">
                      <a:pos x="connsiteX1" y="connsiteY1"/>
                    </a:cxn>
                  </a:cxnLst>
                  <a:rect l="l" t="t" r="r" b="b"/>
                  <a:pathLst>
                    <a:path w="23058" h="828746">
                      <a:moveTo>
                        <a:pt x="0" y="828747"/>
                      </a:moveTo>
                      <a:lnTo>
                        <a:pt x="0" y="0"/>
                      </a:lnTo>
                    </a:path>
                  </a:pathLst>
                </a:custGeom>
                <a:noFill/>
                <a:ln w="28575" cap="sq">
                  <a:solidFill>
                    <a:srgbClr val="000000"/>
                  </a:solidFill>
                  <a:prstDash val="solid"/>
                  <a:miter/>
                </a:ln>
              </p:spPr>
              <p:txBody>
                <a:bodyPr rtlCol="0" anchor="ctr"/>
                <a:lstStyle/>
                <a:p>
                  <a:endParaRPr lang="zh-CN" altLang="en-US"/>
                </a:p>
              </p:txBody>
            </p:sp>
            <p:sp>
              <p:nvSpPr>
                <p:cNvPr id="67" name="Freeform: Shape 66">
                  <a:extLst>
                    <a:ext uri="{FF2B5EF4-FFF2-40B4-BE49-F238E27FC236}">
                      <a16:creationId xmlns:a16="http://schemas.microsoft.com/office/drawing/2014/main" id="{6F8C86A4-8505-5F79-BFF9-BE09D66EB3DF}"/>
                    </a:ext>
                  </a:extLst>
                </p:cNvPr>
                <p:cNvSpPr>
                  <a:spLocks/>
                </p:cNvSpPr>
                <p:nvPr/>
              </p:nvSpPr>
              <p:spPr>
                <a:xfrm>
                  <a:off x="1402499" y="3679528"/>
                  <a:ext cx="900505" cy="22707"/>
                </a:xfrm>
                <a:custGeom>
                  <a:avLst/>
                  <a:gdLst>
                    <a:gd name="connsiteX0" fmla="*/ 0 w 900505"/>
                    <a:gd name="connsiteY0" fmla="*/ 0 h 22707"/>
                    <a:gd name="connsiteX1" fmla="*/ 900505 w 900505"/>
                    <a:gd name="connsiteY1" fmla="*/ 0 h 22707"/>
                  </a:gdLst>
                  <a:ahLst/>
                  <a:cxnLst>
                    <a:cxn ang="0">
                      <a:pos x="connsiteX0" y="connsiteY0"/>
                    </a:cxn>
                    <a:cxn ang="0">
                      <a:pos x="connsiteX1" y="connsiteY1"/>
                    </a:cxn>
                  </a:cxnLst>
                  <a:rect l="l" t="t" r="r" b="b"/>
                  <a:pathLst>
                    <a:path w="900505" h="22707">
                      <a:moveTo>
                        <a:pt x="0" y="0"/>
                      </a:moveTo>
                      <a:lnTo>
                        <a:pt x="900505" y="0"/>
                      </a:lnTo>
                    </a:path>
                  </a:pathLst>
                </a:custGeom>
                <a:noFill/>
                <a:ln w="28575" cap="sq">
                  <a:solidFill>
                    <a:srgbClr val="000000"/>
                  </a:solidFill>
                  <a:prstDash val="solid"/>
                  <a:miter/>
                </a:ln>
              </p:spPr>
              <p:txBody>
                <a:bodyPr rtlCol="0" anchor="ctr"/>
                <a:lstStyle/>
                <a:p>
                  <a:endParaRPr lang="zh-CN" altLang="en-US"/>
                </a:p>
              </p:txBody>
            </p:sp>
          </p:grpSp>
          <p:sp>
            <p:nvSpPr>
              <p:cNvPr id="206" name="TextBox 205">
                <a:extLst>
                  <a:ext uri="{FF2B5EF4-FFF2-40B4-BE49-F238E27FC236}">
                    <a16:creationId xmlns:a16="http://schemas.microsoft.com/office/drawing/2014/main" id="{9806FE99-3105-0B1C-32B4-E221ADB3E6E7}"/>
                  </a:ext>
                </a:extLst>
              </p:cNvPr>
              <p:cNvSpPr txBox="1">
                <a:spLocks/>
              </p:cNvSpPr>
              <p:nvPr/>
            </p:nvSpPr>
            <p:spPr>
              <a:xfrm>
                <a:off x="358662" y="4046084"/>
                <a:ext cx="2542684" cy="369332"/>
              </a:xfrm>
              <a:prstGeom prst="rect">
                <a:avLst/>
              </a:prstGeom>
              <a:noFill/>
            </p:spPr>
            <p:txBody>
              <a:bodyPr wrap="none" rtlCol="0">
                <a:spAutoFit/>
              </a:bodyPr>
              <a:lstStyle/>
              <a:p>
                <a:pPr algn="ctr"/>
                <a:r>
                  <a:rPr lang="en-US" altLang="zh-CN" dirty="0"/>
                  <a:t>Incoming Exec. Time (ms)</a:t>
                </a:r>
                <a:endParaRPr lang="zh-CN" altLang="en-US" dirty="0"/>
              </a:p>
            </p:txBody>
          </p:sp>
          <p:sp>
            <p:nvSpPr>
              <p:cNvPr id="214" name="TextBox 213">
                <a:extLst>
                  <a:ext uri="{FF2B5EF4-FFF2-40B4-BE49-F238E27FC236}">
                    <a16:creationId xmlns:a16="http://schemas.microsoft.com/office/drawing/2014/main" id="{616032EA-E7DA-912A-BCDE-4993ED579E1D}"/>
                  </a:ext>
                </a:extLst>
              </p:cNvPr>
              <p:cNvSpPr txBox="1">
                <a:spLocks/>
              </p:cNvSpPr>
              <p:nvPr/>
            </p:nvSpPr>
            <p:spPr>
              <a:xfrm>
                <a:off x="332214" y="2652914"/>
                <a:ext cx="461665" cy="1028487"/>
              </a:xfrm>
              <a:prstGeom prst="rect">
                <a:avLst/>
              </a:prstGeom>
              <a:noFill/>
            </p:spPr>
            <p:txBody>
              <a:bodyPr vert="vert270" wrap="none" rtlCol="0">
                <a:spAutoFit/>
              </a:bodyPr>
              <a:lstStyle/>
              <a:p>
                <a:r>
                  <a:rPr lang="en-US" altLang="zh-CN" dirty="0"/>
                  <a:t>Frequency</a:t>
                </a:r>
                <a:endParaRPr lang="zh-CN" altLang="en-US" dirty="0"/>
              </a:p>
            </p:txBody>
          </p:sp>
          <mc:AlternateContent xmlns:mc="http://schemas.openxmlformats.org/markup-compatibility/2006" xmlns:a14="http://schemas.microsoft.com/office/drawing/2010/main">
            <mc:Choice Requires="a14">
              <p:sp>
                <p:nvSpPr>
                  <p:cNvPr id="215" name="TextBox 214">
                    <a:extLst>
                      <a:ext uri="{FF2B5EF4-FFF2-40B4-BE49-F238E27FC236}">
                        <a16:creationId xmlns:a16="http://schemas.microsoft.com/office/drawing/2014/main" id="{A1E4623D-7F78-AAA6-D39F-ED750A39EE5A}"/>
                      </a:ext>
                    </a:extLst>
                  </p:cNvPr>
                  <p:cNvSpPr txBox="1">
                    <a:spLocks/>
                  </p:cNvSpPr>
                  <p:nvPr/>
                </p:nvSpPr>
                <p:spPr>
                  <a:xfrm>
                    <a:off x="1282211" y="3757846"/>
                    <a:ext cx="62549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45.0</m:t>
                          </m:r>
                        </m:oMath>
                      </m:oMathPara>
                    </a14:m>
                    <a:endParaRPr lang="zh-CN" altLang="en-US" sz="1600" dirty="0"/>
                  </a:p>
                </p:txBody>
              </p:sp>
            </mc:Choice>
            <mc:Fallback xmlns="">
              <p:sp>
                <p:nvSpPr>
                  <p:cNvPr id="215" name="TextBox 214">
                    <a:extLst>
                      <a:ext uri="{FF2B5EF4-FFF2-40B4-BE49-F238E27FC236}">
                        <a16:creationId xmlns:a16="http://schemas.microsoft.com/office/drawing/2014/main" id="{A1E4623D-7F78-AAA6-D39F-ED750A39EE5A}"/>
                      </a:ext>
                    </a:extLst>
                  </p:cNvPr>
                  <p:cNvSpPr txBox="1">
                    <a:spLocks noRot="1" noChangeAspect="1" noMove="1" noResize="1" noEditPoints="1" noAdjustHandles="1" noChangeArrowheads="1" noChangeShapeType="1" noTextEdit="1"/>
                  </p:cNvSpPr>
                  <p:nvPr/>
                </p:nvSpPr>
                <p:spPr>
                  <a:xfrm>
                    <a:off x="1282211" y="3757846"/>
                    <a:ext cx="625492" cy="338554"/>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6BC1B850-1CF6-765C-A9CE-1D75696FA707}"/>
                      </a:ext>
                    </a:extLst>
                  </p:cNvPr>
                  <p:cNvSpPr txBox="1">
                    <a:spLocks/>
                  </p:cNvSpPr>
                  <p:nvPr/>
                </p:nvSpPr>
                <p:spPr>
                  <a:xfrm>
                    <a:off x="1690840" y="3757846"/>
                    <a:ext cx="62549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0" dirty="0" smtClean="0">
                              <a:latin typeface="Cambria Math" panose="02040503050406030204" pitchFamily="18" charset="0"/>
                            </a:rPr>
                            <m:t>45.5</m:t>
                          </m:r>
                        </m:oMath>
                      </m:oMathPara>
                    </a14:m>
                    <a:endParaRPr lang="zh-CN" altLang="en-US" sz="1600" dirty="0"/>
                  </a:p>
                </p:txBody>
              </p:sp>
            </mc:Choice>
            <mc:Fallback xmlns="">
              <p:sp>
                <p:nvSpPr>
                  <p:cNvPr id="216" name="TextBox 215">
                    <a:extLst>
                      <a:ext uri="{FF2B5EF4-FFF2-40B4-BE49-F238E27FC236}">
                        <a16:creationId xmlns:a16="http://schemas.microsoft.com/office/drawing/2014/main" id="{6BC1B850-1CF6-765C-A9CE-1D75696FA707}"/>
                      </a:ext>
                    </a:extLst>
                  </p:cNvPr>
                  <p:cNvSpPr txBox="1">
                    <a:spLocks noRot="1" noChangeAspect="1" noMove="1" noResize="1" noEditPoints="1" noAdjustHandles="1" noChangeArrowheads="1" noChangeShapeType="1" noTextEdit="1"/>
                  </p:cNvSpPr>
                  <p:nvPr/>
                </p:nvSpPr>
                <p:spPr>
                  <a:xfrm>
                    <a:off x="1690840" y="3757846"/>
                    <a:ext cx="625491" cy="338554"/>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0C9FECF2-F98D-4EFD-D3F6-EC9D6E59CA94}"/>
                      </a:ext>
                    </a:extLst>
                  </p:cNvPr>
                  <p:cNvSpPr txBox="1">
                    <a:spLocks/>
                  </p:cNvSpPr>
                  <p:nvPr/>
                </p:nvSpPr>
                <p:spPr>
                  <a:xfrm>
                    <a:off x="966205" y="3512136"/>
                    <a:ext cx="35618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i="1" dirty="0">
                              <a:latin typeface="Cambria Math" panose="02040503050406030204" pitchFamily="18" charset="0"/>
                            </a:rPr>
                            <m:t>0</m:t>
                          </m:r>
                        </m:oMath>
                      </m:oMathPara>
                    </a14:m>
                    <a:endParaRPr lang="zh-CN" altLang="en-US" sz="1600" dirty="0"/>
                  </a:p>
                </p:txBody>
              </p:sp>
            </mc:Choice>
            <mc:Fallback xmlns="">
              <p:sp>
                <p:nvSpPr>
                  <p:cNvPr id="219" name="TextBox 218">
                    <a:extLst>
                      <a:ext uri="{FF2B5EF4-FFF2-40B4-BE49-F238E27FC236}">
                        <a16:creationId xmlns:a16="http://schemas.microsoft.com/office/drawing/2014/main" id="{0C9FECF2-F98D-4EFD-D3F6-EC9D6E59CA94}"/>
                      </a:ext>
                    </a:extLst>
                  </p:cNvPr>
                  <p:cNvSpPr txBox="1">
                    <a:spLocks noRot="1" noChangeAspect="1" noMove="1" noResize="1" noEditPoints="1" noAdjustHandles="1" noChangeArrowheads="1" noChangeShapeType="1" noTextEdit="1"/>
                  </p:cNvSpPr>
                  <p:nvPr/>
                </p:nvSpPr>
                <p:spPr>
                  <a:xfrm>
                    <a:off x="966205" y="3512136"/>
                    <a:ext cx="356188" cy="338554"/>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0" name="TextBox 219">
                    <a:extLst>
                      <a:ext uri="{FF2B5EF4-FFF2-40B4-BE49-F238E27FC236}">
                        <a16:creationId xmlns:a16="http://schemas.microsoft.com/office/drawing/2014/main" id="{18C193E0-695E-00B1-6CF0-0104B2716CCC}"/>
                      </a:ext>
                    </a:extLst>
                  </p:cNvPr>
                  <p:cNvSpPr txBox="1">
                    <a:spLocks/>
                  </p:cNvSpPr>
                  <p:nvPr/>
                </p:nvSpPr>
                <p:spPr>
                  <a:xfrm>
                    <a:off x="626012" y="2720969"/>
                    <a:ext cx="697627"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1000</m:t>
                          </m:r>
                        </m:oMath>
                      </m:oMathPara>
                    </a14:m>
                    <a:endParaRPr lang="zh-CN" altLang="en-US" sz="1600" dirty="0"/>
                  </a:p>
                </p:txBody>
              </p:sp>
            </mc:Choice>
            <mc:Fallback xmlns="">
              <p:sp>
                <p:nvSpPr>
                  <p:cNvPr id="220" name="TextBox 219">
                    <a:extLst>
                      <a:ext uri="{FF2B5EF4-FFF2-40B4-BE49-F238E27FC236}">
                        <a16:creationId xmlns:a16="http://schemas.microsoft.com/office/drawing/2014/main" id="{18C193E0-695E-00B1-6CF0-0104B2716CCC}"/>
                      </a:ext>
                    </a:extLst>
                  </p:cNvPr>
                  <p:cNvSpPr txBox="1">
                    <a:spLocks noRot="1" noChangeAspect="1" noMove="1" noResize="1" noEditPoints="1" noAdjustHandles="1" noChangeArrowheads="1" noChangeShapeType="1" noTextEdit="1"/>
                  </p:cNvSpPr>
                  <p:nvPr/>
                </p:nvSpPr>
                <p:spPr>
                  <a:xfrm>
                    <a:off x="626012" y="2720969"/>
                    <a:ext cx="697627" cy="338554"/>
                  </a:xfrm>
                  <a:prstGeom prst="rect">
                    <a:avLst/>
                  </a:prstGeom>
                  <a:blipFill>
                    <a:blip r:embed="rId15"/>
                    <a:stretch>
                      <a:fillRect/>
                    </a:stretch>
                  </a:blipFill>
                </p:spPr>
                <p:txBody>
                  <a:bodyPr/>
                  <a:lstStyle/>
                  <a:p>
                    <a:r>
                      <a:rPr lang="zh-CN" altLang="en-US">
                        <a:noFill/>
                      </a:rPr>
                      <a:t> </a:t>
                    </a:r>
                  </a:p>
                </p:txBody>
              </p:sp>
            </mc:Fallback>
          </mc:AlternateContent>
        </p:grpSp>
      </p:grpSp>
      <p:grpSp>
        <p:nvGrpSpPr>
          <p:cNvPr id="444" name="Group 443">
            <a:extLst>
              <a:ext uri="{FF2B5EF4-FFF2-40B4-BE49-F238E27FC236}">
                <a16:creationId xmlns:a16="http://schemas.microsoft.com/office/drawing/2014/main" id="{7A8F508D-6ED7-D8CB-E012-001D186BDFBA}"/>
              </a:ext>
            </a:extLst>
          </p:cNvPr>
          <p:cNvGrpSpPr/>
          <p:nvPr/>
        </p:nvGrpSpPr>
        <p:grpSpPr>
          <a:xfrm>
            <a:off x="5610198" y="2615992"/>
            <a:ext cx="5862861" cy="1797858"/>
            <a:chOff x="5610198" y="2615992"/>
            <a:chExt cx="5862861" cy="1797858"/>
          </a:xfrm>
        </p:grpSpPr>
        <p:grpSp>
          <p:nvGrpSpPr>
            <p:cNvPr id="433" name="Group 432">
              <a:extLst>
                <a:ext uri="{FF2B5EF4-FFF2-40B4-BE49-F238E27FC236}">
                  <a16:creationId xmlns:a16="http://schemas.microsoft.com/office/drawing/2014/main" id="{FEB32B88-A0AC-0396-74D3-C1458056DAA1}"/>
                </a:ext>
              </a:extLst>
            </p:cNvPr>
            <p:cNvGrpSpPr>
              <a:grpSpLocks/>
            </p:cNvGrpSpPr>
            <p:nvPr/>
          </p:nvGrpSpPr>
          <p:grpSpPr>
            <a:xfrm>
              <a:off x="6744928" y="2812013"/>
              <a:ext cx="904764" cy="896824"/>
              <a:chOff x="6744928" y="2812013"/>
              <a:chExt cx="904764" cy="896824"/>
            </a:xfrm>
            <a:solidFill>
              <a:schemeClr val="bg2"/>
            </a:solidFill>
          </p:grpSpPr>
          <p:sp>
            <p:nvSpPr>
              <p:cNvPr id="239" name="Freeform: Shape 238">
                <a:extLst>
                  <a:ext uri="{FF2B5EF4-FFF2-40B4-BE49-F238E27FC236}">
                    <a16:creationId xmlns:a16="http://schemas.microsoft.com/office/drawing/2014/main" id="{511B282C-1EA5-5F26-5C83-A3218751BF4F}"/>
                  </a:ext>
                </a:extLst>
              </p:cNvPr>
              <p:cNvSpPr>
                <a:spLocks/>
              </p:cNvSpPr>
              <p:nvPr/>
            </p:nvSpPr>
            <p:spPr>
              <a:xfrm>
                <a:off x="6744928" y="3683757"/>
                <a:ext cx="45239" cy="25080"/>
              </a:xfrm>
              <a:custGeom>
                <a:avLst/>
                <a:gdLst>
                  <a:gd name="connsiteX0" fmla="*/ 0 w 45239"/>
                  <a:gd name="connsiteY0" fmla="*/ 0 h 25080"/>
                  <a:gd name="connsiteX1" fmla="*/ 45240 w 45239"/>
                  <a:gd name="connsiteY1" fmla="*/ 0 h 25080"/>
                  <a:gd name="connsiteX2" fmla="*/ 45240 w 45239"/>
                  <a:gd name="connsiteY2" fmla="*/ 0 h 25080"/>
                  <a:gd name="connsiteX3" fmla="*/ 0 w 45239"/>
                  <a:gd name="connsiteY3" fmla="*/ 0 h 25080"/>
                </a:gdLst>
                <a:ahLst/>
                <a:cxnLst>
                  <a:cxn ang="0">
                    <a:pos x="connsiteX0" y="connsiteY0"/>
                  </a:cxn>
                  <a:cxn ang="0">
                    <a:pos x="connsiteX1" y="connsiteY1"/>
                  </a:cxn>
                  <a:cxn ang="0">
                    <a:pos x="connsiteX2" y="connsiteY2"/>
                  </a:cxn>
                  <a:cxn ang="0">
                    <a:pos x="connsiteX3" y="connsiteY3"/>
                  </a:cxn>
                </a:cxnLst>
                <a:rect l="l" t="t" r="r" b="b"/>
                <a:pathLst>
                  <a:path w="45239" h="25080">
                    <a:moveTo>
                      <a:pt x="0" y="0"/>
                    </a:moveTo>
                    <a:lnTo>
                      <a:pt x="45240" y="0"/>
                    </a:lnTo>
                    <a:lnTo>
                      <a:pt x="45240"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240" name="Freeform: Shape 239">
                <a:extLst>
                  <a:ext uri="{FF2B5EF4-FFF2-40B4-BE49-F238E27FC236}">
                    <a16:creationId xmlns:a16="http://schemas.microsoft.com/office/drawing/2014/main" id="{25823775-848D-CFFA-D059-B174F21B96A4}"/>
                  </a:ext>
                </a:extLst>
              </p:cNvPr>
              <p:cNvSpPr>
                <a:spLocks/>
              </p:cNvSpPr>
              <p:nvPr/>
            </p:nvSpPr>
            <p:spPr>
              <a:xfrm>
                <a:off x="6790168" y="3683757"/>
                <a:ext cx="45236" cy="25080"/>
              </a:xfrm>
              <a:custGeom>
                <a:avLst/>
                <a:gdLst>
                  <a:gd name="connsiteX0" fmla="*/ 0 w 45236"/>
                  <a:gd name="connsiteY0" fmla="*/ 0 h 25080"/>
                  <a:gd name="connsiteX1" fmla="*/ 45237 w 45236"/>
                  <a:gd name="connsiteY1" fmla="*/ 0 h 25080"/>
                  <a:gd name="connsiteX2" fmla="*/ 45237 w 45236"/>
                  <a:gd name="connsiteY2" fmla="*/ 0 h 25080"/>
                  <a:gd name="connsiteX3" fmla="*/ 0 w 45236"/>
                  <a:gd name="connsiteY3" fmla="*/ 0 h 25080"/>
                </a:gdLst>
                <a:ahLst/>
                <a:cxnLst>
                  <a:cxn ang="0">
                    <a:pos x="connsiteX0" y="connsiteY0"/>
                  </a:cxn>
                  <a:cxn ang="0">
                    <a:pos x="connsiteX1" y="connsiteY1"/>
                  </a:cxn>
                  <a:cxn ang="0">
                    <a:pos x="connsiteX2" y="connsiteY2"/>
                  </a:cxn>
                  <a:cxn ang="0">
                    <a:pos x="connsiteX3" y="connsiteY3"/>
                  </a:cxn>
                </a:cxnLst>
                <a:rect l="l" t="t" r="r" b="b"/>
                <a:pathLst>
                  <a:path w="45236" h="25080">
                    <a:moveTo>
                      <a:pt x="0" y="0"/>
                    </a:moveTo>
                    <a:lnTo>
                      <a:pt x="45237" y="0"/>
                    </a:lnTo>
                    <a:lnTo>
                      <a:pt x="45237"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241" name="Freeform: Shape 240">
                <a:extLst>
                  <a:ext uri="{FF2B5EF4-FFF2-40B4-BE49-F238E27FC236}">
                    <a16:creationId xmlns:a16="http://schemas.microsoft.com/office/drawing/2014/main" id="{4D30E801-3A5C-495E-7FF5-B0A579A27FF7}"/>
                  </a:ext>
                </a:extLst>
              </p:cNvPr>
              <p:cNvSpPr>
                <a:spLocks/>
              </p:cNvSpPr>
              <p:nvPr/>
            </p:nvSpPr>
            <p:spPr>
              <a:xfrm>
                <a:off x="6835405" y="3683757"/>
                <a:ext cx="45239" cy="25080"/>
              </a:xfrm>
              <a:custGeom>
                <a:avLst/>
                <a:gdLst>
                  <a:gd name="connsiteX0" fmla="*/ 0 w 45239"/>
                  <a:gd name="connsiteY0" fmla="*/ 0 h 25080"/>
                  <a:gd name="connsiteX1" fmla="*/ 45240 w 45239"/>
                  <a:gd name="connsiteY1" fmla="*/ 0 h 25080"/>
                  <a:gd name="connsiteX2" fmla="*/ 45240 w 45239"/>
                  <a:gd name="connsiteY2" fmla="*/ 0 h 25080"/>
                  <a:gd name="connsiteX3" fmla="*/ 0 w 45239"/>
                  <a:gd name="connsiteY3" fmla="*/ 0 h 25080"/>
                </a:gdLst>
                <a:ahLst/>
                <a:cxnLst>
                  <a:cxn ang="0">
                    <a:pos x="connsiteX0" y="connsiteY0"/>
                  </a:cxn>
                  <a:cxn ang="0">
                    <a:pos x="connsiteX1" y="connsiteY1"/>
                  </a:cxn>
                  <a:cxn ang="0">
                    <a:pos x="connsiteX2" y="connsiteY2"/>
                  </a:cxn>
                  <a:cxn ang="0">
                    <a:pos x="connsiteX3" y="connsiteY3"/>
                  </a:cxn>
                </a:cxnLst>
                <a:rect l="l" t="t" r="r" b="b"/>
                <a:pathLst>
                  <a:path w="45239" h="25080">
                    <a:moveTo>
                      <a:pt x="0" y="0"/>
                    </a:moveTo>
                    <a:lnTo>
                      <a:pt x="45240" y="0"/>
                    </a:lnTo>
                    <a:lnTo>
                      <a:pt x="45240"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242" name="Freeform: Shape 241">
                <a:extLst>
                  <a:ext uri="{FF2B5EF4-FFF2-40B4-BE49-F238E27FC236}">
                    <a16:creationId xmlns:a16="http://schemas.microsoft.com/office/drawing/2014/main" id="{479869C4-117F-8691-C842-87F7DBD6E585}"/>
                  </a:ext>
                </a:extLst>
              </p:cNvPr>
              <p:cNvSpPr>
                <a:spLocks/>
              </p:cNvSpPr>
              <p:nvPr/>
            </p:nvSpPr>
            <p:spPr>
              <a:xfrm>
                <a:off x="6880644" y="3683757"/>
                <a:ext cx="45236" cy="25080"/>
              </a:xfrm>
              <a:custGeom>
                <a:avLst/>
                <a:gdLst>
                  <a:gd name="connsiteX0" fmla="*/ 0 w 45236"/>
                  <a:gd name="connsiteY0" fmla="*/ 0 h 25080"/>
                  <a:gd name="connsiteX1" fmla="*/ 45237 w 45236"/>
                  <a:gd name="connsiteY1" fmla="*/ 0 h 25080"/>
                  <a:gd name="connsiteX2" fmla="*/ 45237 w 45236"/>
                  <a:gd name="connsiteY2" fmla="*/ 0 h 25080"/>
                  <a:gd name="connsiteX3" fmla="*/ 0 w 45236"/>
                  <a:gd name="connsiteY3" fmla="*/ 0 h 25080"/>
                </a:gdLst>
                <a:ahLst/>
                <a:cxnLst>
                  <a:cxn ang="0">
                    <a:pos x="connsiteX0" y="connsiteY0"/>
                  </a:cxn>
                  <a:cxn ang="0">
                    <a:pos x="connsiteX1" y="connsiteY1"/>
                  </a:cxn>
                  <a:cxn ang="0">
                    <a:pos x="connsiteX2" y="connsiteY2"/>
                  </a:cxn>
                  <a:cxn ang="0">
                    <a:pos x="connsiteX3" y="connsiteY3"/>
                  </a:cxn>
                </a:cxnLst>
                <a:rect l="l" t="t" r="r" b="b"/>
                <a:pathLst>
                  <a:path w="45236" h="25080">
                    <a:moveTo>
                      <a:pt x="0" y="0"/>
                    </a:moveTo>
                    <a:lnTo>
                      <a:pt x="45237" y="0"/>
                    </a:lnTo>
                    <a:lnTo>
                      <a:pt x="45237"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243" name="Freeform: Shape 242">
                <a:extLst>
                  <a:ext uri="{FF2B5EF4-FFF2-40B4-BE49-F238E27FC236}">
                    <a16:creationId xmlns:a16="http://schemas.microsoft.com/office/drawing/2014/main" id="{C958C3C8-1299-5B55-2EBA-E97986E39DC3}"/>
                  </a:ext>
                </a:extLst>
              </p:cNvPr>
              <p:cNvSpPr>
                <a:spLocks/>
              </p:cNvSpPr>
              <p:nvPr/>
            </p:nvSpPr>
            <p:spPr>
              <a:xfrm>
                <a:off x="6925881" y="3683757"/>
                <a:ext cx="45239" cy="25080"/>
              </a:xfrm>
              <a:custGeom>
                <a:avLst/>
                <a:gdLst>
                  <a:gd name="connsiteX0" fmla="*/ 0 w 45239"/>
                  <a:gd name="connsiteY0" fmla="*/ 0 h 25080"/>
                  <a:gd name="connsiteX1" fmla="*/ 45240 w 45239"/>
                  <a:gd name="connsiteY1" fmla="*/ 0 h 25080"/>
                  <a:gd name="connsiteX2" fmla="*/ 45240 w 45239"/>
                  <a:gd name="connsiteY2" fmla="*/ 0 h 25080"/>
                  <a:gd name="connsiteX3" fmla="*/ 0 w 45239"/>
                  <a:gd name="connsiteY3" fmla="*/ 0 h 25080"/>
                </a:gdLst>
                <a:ahLst/>
                <a:cxnLst>
                  <a:cxn ang="0">
                    <a:pos x="connsiteX0" y="connsiteY0"/>
                  </a:cxn>
                  <a:cxn ang="0">
                    <a:pos x="connsiteX1" y="connsiteY1"/>
                  </a:cxn>
                  <a:cxn ang="0">
                    <a:pos x="connsiteX2" y="connsiteY2"/>
                  </a:cxn>
                  <a:cxn ang="0">
                    <a:pos x="connsiteX3" y="connsiteY3"/>
                  </a:cxn>
                </a:cxnLst>
                <a:rect l="l" t="t" r="r" b="b"/>
                <a:pathLst>
                  <a:path w="45239" h="25080">
                    <a:moveTo>
                      <a:pt x="0" y="0"/>
                    </a:moveTo>
                    <a:lnTo>
                      <a:pt x="45240" y="0"/>
                    </a:lnTo>
                    <a:lnTo>
                      <a:pt x="45240"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244" name="Freeform: Shape 243">
                <a:extLst>
                  <a:ext uri="{FF2B5EF4-FFF2-40B4-BE49-F238E27FC236}">
                    <a16:creationId xmlns:a16="http://schemas.microsoft.com/office/drawing/2014/main" id="{0ADEC8B0-7168-D1F7-10B8-4C80E7EF2122}"/>
                  </a:ext>
                </a:extLst>
              </p:cNvPr>
              <p:cNvSpPr>
                <a:spLocks/>
              </p:cNvSpPr>
              <p:nvPr/>
            </p:nvSpPr>
            <p:spPr>
              <a:xfrm>
                <a:off x="6971121" y="3683757"/>
                <a:ext cx="45236" cy="25080"/>
              </a:xfrm>
              <a:custGeom>
                <a:avLst/>
                <a:gdLst>
                  <a:gd name="connsiteX0" fmla="*/ 0 w 45236"/>
                  <a:gd name="connsiteY0" fmla="*/ 0 h 25080"/>
                  <a:gd name="connsiteX1" fmla="*/ 45237 w 45236"/>
                  <a:gd name="connsiteY1" fmla="*/ 0 h 25080"/>
                  <a:gd name="connsiteX2" fmla="*/ 45237 w 45236"/>
                  <a:gd name="connsiteY2" fmla="*/ 0 h 25080"/>
                  <a:gd name="connsiteX3" fmla="*/ 0 w 45236"/>
                  <a:gd name="connsiteY3" fmla="*/ 0 h 25080"/>
                </a:gdLst>
                <a:ahLst/>
                <a:cxnLst>
                  <a:cxn ang="0">
                    <a:pos x="connsiteX0" y="connsiteY0"/>
                  </a:cxn>
                  <a:cxn ang="0">
                    <a:pos x="connsiteX1" y="connsiteY1"/>
                  </a:cxn>
                  <a:cxn ang="0">
                    <a:pos x="connsiteX2" y="connsiteY2"/>
                  </a:cxn>
                  <a:cxn ang="0">
                    <a:pos x="connsiteX3" y="connsiteY3"/>
                  </a:cxn>
                </a:cxnLst>
                <a:rect l="l" t="t" r="r" b="b"/>
                <a:pathLst>
                  <a:path w="45236" h="25080">
                    <a:moveTo>
                      <a:pt x="0" y="0"/>
                    </a:moveTo>
                    <a:lnTo>
                      <a:pt x="45237" y="0"/>
                    </a:lnTo>
                    <a:lnTo>
                      <a:pt x="45237"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245" name="Freeform: Shape 244">
                <a:extLst>
                  <a:ext uri="{FF2B5EF4-FFF2-40B4-BE49-F238E27FC236}">
                    <a16:creationId xmlns:a16="http://schemas.microsoft.com/office/drawing/2014/main" id="{D9CDB68E-7F6B-189A-DD12-5E9297753356}"/>
                  </a:ext>
                </a:extLst>
              </p:cNvPr>
              <p:cNvSpPr>
                <a:spLocks/>
              </p:cNvSpPr>
              <p:nvPr/>
            </p:nvSpPr>
            <p:spPr>
              <a:xfrm>
                <a:off x="7016358" y="3683757"/>
                <a:ext cx="45239" cy="25080"/>
              </a:xfrm>
              <a:custGeom>
                <a:avLst/>
                <a:gdLst>
                  <a:gd name="connsiteX0" fmla="*/ 0 w 45239"/>
                  <a:gd name="connsiteY0" fmla="*/ 0 h 25080"/>
                  <a:gd name="connsiteX1" fmla="*/ 45240 w 45239"/>
                  <a:gd name="connsiteY1" fmla="*/ 0 h 25080"/>
                  <a:gd name="connsiteX2" fmla="*/ 45240 w 45239"/>
                  <a:gd name="connsiteY2" fmla="*/ 0 h 25080"/>
                  <a:gd name="connsiteX3" fmla="*/ 0 w 45239"/>
                  <a:gd name="connsiteY3" fmla="*/ 0 h 25080"/>
                </a:gdLst>
                <a:ahLst/>
                <a:cxnLst>
                  <a:cxn ang="0">
                    <a:pos x="connsiteX0" y="connsiteY0"/>
                  </a:cxn>
                  <a:cxn ang="0">
                    <a:pos x="connsiteX1" y="connsiteY1"/>
                  </a:cxn>
                  <a:cxn ang="0">
                    <a:pos x="connsiteX2" y="connsiteY2"/>
                  </a:cxn>
                  <a:cxn ang="0">
                    <a:pos x="connsiteX3" y="connsiteY3"/>
                  </a:cxn>
                </a:cxnLst>
                <a:rect l="l" t="t" r="r" b="b"/>
                <a:pathLst>
                  <a:path w="45239" h="25080">
                    <a:moveTo>
                      <a:pt x="0" y="0"/>
                    </a:moveTo>
                    <a:lnTo>
                      <a:pt x="45240" y="0"/>
                    </a:lnTo>
                    <a:lnTo>
                      <a:pt x="45240"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246" name="Freeform: Shape 245">
                <a:extLst>
                  <a:ext uri="{FF2B5EF4-FFF2-40B4-BE49-F238E27FC236}">
                    <a16:creationId xmlns:a16="http://schemas.microsoft.com/office/drawing/2014/main" id="{1191DE5A-F062-97A4-88DE-C7BE4EA19C54}"/>
                  </a:ext>
                </a:extLst>
              </p:cNvPr>
              <p:cNvSpPr>
                <a:spLocks/>
              </p:cNvSpPr>
              <p:nvPr/>
            </p:nvSpPr>
            <p:spPr>
              <a:xfrm>
                <a:off x="7061597" y="3683757"/>
                <a:ext cx="45236" cy="25080"/>
              </a:xfrm>
              <a:custGeom>
                <a:avLst/>
                <a:gdLst>
                  <a:gd name="connsiteX0" fmla="*/ 0 w 45236"/>
                  <a:gd name="connsiteY0" fmla="*/ 0 h 25080"/>
                  <a:gd name="connsiteX1" fmla="*/ 45237 w 45236"/>
                  <a:gd name="connsiteY1" fmla="*/ 0 h 25080"/>
                  <a:gd name="connsiteX2" fmla="*/ 45237 w 45236"/>
                  <a:gd name="connsiteY2" fmla="*/ 0 h 25080"/>
                  <a:gd name="connsiteX3" fmla="*/ 0 w 45236"/>
                  <a:gd name="connsiteY3" fmla="*/ 0 h 25080"/>
                </a:gdLst>
                <a:ahLst/>
                <a:cxnLst>
                  <a:cxn ang="0">
                    <a:pos x="connsiteX0" y="connsiteY0"/>
                  </a:cxn>
                  <a:cxn ang="0">
                    <a:pos x="connsiteX1" y="connsiteY1"/>
                  </a:cxn>
                  <a:cxn ang="0">
                    <a:pos x="connsiteX2" y="connsiteY2"/>
                  </a:cxn>
                  <a:cxn ang="0">
                    <a:pos x="connsiteX3" y="connsiteY3"/>
                  </a:cxn>
                </a:cxnLst>
                <a:rect l="l" t="t" r="r" b="b"/>
                <a:pathLst>
                  <a:path w="45236" h="25080">
                    <a:moveTo>
                      <a:pt x="0" y="0"/>
                    </a:moveTo>
                    <a:lnTo>
                      <a:pt x="45237" y="0"/>
                    </a:lnTo>
                    <a:lnTo>
                      <a:pt x="45237"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247" name="Freeform: Shape 246">
                <a:extLst>
                  <a:ext uri="{FF2B5EF4-FFF2-40B4-BE49-F238E27FC236}">
                    <a16:creationId xmlns:a16="http://schemas.microsoft.com/office/drawing/2014/main" id="{035E13B6-6E9B-F9D3-835C-A004C990E100}"/>
                  </a:ext>
                </a:extLst>
              </p:cNvPr>
              <p:cNvSpPr>
                <a:spLocks/>
              </p:cNvSpPr>
              <p:nvPr/>
            </p:nvSpPr>
            <p:spPr>
              <a:xfrm>
                <a:off x="7106834" y="3683757"/>
                <a:ext cx="45239" cy="25080"/>
              </a:xfrm>
              <a:custGeom>
                <a:avLst/>
                <a:gdLst>
                  <a:gd name="connsiteX0" fmla="*/ 0 w 45239"/>
                  <a:gd name="connsiteY0" fmla="*/ 0 h 25080"/>
                  <a:gd name="connsiteX1" fmla="*/ 45240 w 45239"/>
                  <a:gd name="connsiteY1" fmla="*/ 0 h 25080"/>
                  <a:gd name="connsiteX2" fmla="*/ 45240 w 45239"/>
                  <a:gd name="connsiteY2" fmla="*/ 0 h 25080"/>
                  <a:gd name="connsiteX3" fmla="*/ 0 w 45239"/>
                  <a:gd name="connsiteY3" fmla="*/ 0 h 25080"/>
                </a:gdLst>
                <a:ahLst/>
                <a:cxnLst>
                  <a:cxn ang="0">
                    <a:pos x="connsiteX0" y="connsiteY0"/>
                  </a:cxn>
                  <a:cxn ang="0">
                    <a:pos x="connsiteX1" y="connsiteY1"/>
                  </a:cxn>
                  <a:cxn ang="0">
                    <a:pos x="connsiteX2" y="connsiteY2"/>
                  </a:cxn>
                  <a:cxn ang="0">
                    <a:pos x="connsiteX3" y="connsiteY3"/>
                  </a:cxn>
                </a:cxnLst>
                <a:rect l="l" t="t" r="r" b="b"/>
                <a:pathLst>
                  <a:path w="45239" h="25080">
                    <a:moveTo>
                      <a:pt x="0" y="0"/>
                    </a:moveTo>
                    <a:lnTo>
                      <a:pt x="45240" y="0"/>
                    </a:lnTo>
                    <a:lnTo>
                      <a:pt x="45240"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248" name="Freeform: Shape 247">
                <a:extLst>
                  <a:ext uri="{FF2B5EF4-FFF2-40B4-BE49-F238E27FC236}">
                    <a16:creationId xmlns:a16="http://schemas.microsoft.com/office/drawing/2014/main" id="{8E52A63A-4998-7509-D9E3-137CF1C64895}"/>
                  </a:ext>
                </a:extLst>
              </p:cNvPr>
              <p:cNvSpPr>
                <a:spLocks/>
              </p:cNvSpPr>
              <p:nvPr/>
            </p:nvSpPr>
            <p:spPr>
              <a:xfrm>
                <a:off x="7152074" y="3683757"/>
                <a:ext cx="45236" cy="25080"/>
              </a:xfrm>
              <a:custGeom>
                <a:avLst/>
                <a:gdLst>
                  <a:gd name="connsiteX0" fmla="*/ 0 w 45236"/>
                  <a:gd name="connsiteY0" fmla="*/ 0 h 25080"/>
                  <a:gd name="connsiteX1" fmla="*/ 45237 w 45236"/>
                  <a:gd name="connsiteY1" fmla="*/ 0 h 25080"/>
                  <a:gd name="connsiteX2" fmla="*/ 45237 w 45236"/>
                  <a:gd name="connsiteY2" fmla="*/ 0 h 25080"/>
                  <a:gd name="connsiteX3" fmla="*/ 0 w 45236"/>
                  <a:gd name="connsiteY3" fmla="*/ 0 h 25080"/>
                </a:gdLst>
                <a:ahLst/>
                <a:cxnLst>
                  <a:cxn ang="0">
                    <a:pos x="connsiteX0" y="connsiteY0"/>
                  </a:cxn>
                  <a:cxn ang="0">
                    <a:pos x="connsiteX1" y="connsiteY1"/>
                  </a:cxn>
                  <a:cxn ang="0">
                    <a:pos x="connsiteX2" y="connsiteY2"/>
                  </a:cxn>
                  <a:cxn ang="0">
                    <a:pos x="connsiteX3" y="connsiteY3"/>
                  </a:cxn>
                </a:cxnLst>
                <a:rect l="l" t="t" r="r" b="b"/>
                <a:pathLst>
                  <a:path w="45236" h="25080">
                    <a:moveTo>
                      <a:pt x="0" y="0"/>
                    </a:moveTo>
                    <a:lnTo>
                      <a:pt x="45237" y="0"/>
                    </a:lnTo>
                    <a:lnTo>
                      <a:pt x="45237"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249" name="Freeform: Shape 248">
                <a:extLst>
                  <a:ext uri="{FF2B5EF4-FFF2-40B4-BE49-F238E27FC236}">
                    <a16:creationId xmlns:a16="http://schemas.microsoft.com/office/drawing/2014/main" id="{D3BC2BBA-FBBC-CB84-9B44-8BB346498278}"/>
                  </a:ext>
                </a:extLst>
              </p:cNvPr>
              <p:cNvSpPr>
                <a:spLocks/>
              </p:cNvSpPr>
              <p:nvPr/>
            </p:nvSpPr>
            <p:spPr>
              <a:xfrm>
                <a:off x="7197311" y="2812013"/>
                <a:ext cx="45239" cy="871743"/>
              </a:xfrm>
              <a:custGeom>
                <a:avLst/>
                <a:gdLst>
                  <a:gd name="connsiteX0" fmla="*/ 0 w 45239"/>
                  <a:gd name="connsiteY0" fmla="*/ 871744 h 871743"/>
                  <a:gd name="connsiteX1" fmla="*/ 45240 w 45239"/>
                  <a:gd name="connsiteY1" fmla="*/ 871744 h 871743"/>
                  <a:gd name="connsiteX2" fmla="*/ 45240 w 45239"/>
                  <a:gd name="connsiteY2" fmla="*/ 0 h 871743"/>
                  <a:gd name="connsiteX3" fmla="*/ 0 w 45239"/>
                  <a:gd name="connsiteY3" fmla="*/ 0 h 871743"/>
                </a:gdLst>
                <a:ahLst/>
                <a:cxnLst>
                  <a:cxn ang="0">
                    <a:pos x="connsiteX0" y="connsiteY0"/>
                  </a:cxn>
                  <a:cxn ang="0">
                    <a:pos x="connsiteX1" y="connsiteY1"/>
                  </a:cxn>
                  <a:cxn ang="0">
                    <a:pos x="connsiteX2" y="connsiteY2"/>
                  </a:cxn>
                  <a:cxn ang="0">
                    <a:pos x="connsiteX3" y="connsiteY3"/>
                  </a:cxn>
                </a:cxnLst>
                <a:rect l="l" t="t" r="r" b="b"/>
                <a:pathLst>
                  <a:path w="45239" h="871743">
                    <a:moveTo>
                      <a:pt x="0" y="871744"/>
                    </a:moveTo>
                    <a:lnTo>
                      <a:pt x="45240" y="871744"/>
                    </a:lnTo>
                    <a:lnTo>
                      <a:pt x="45240"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250" name="Freeform: Shape 249">
                <a:extLst>
                  <a:ext uri="{FF2B5EF4-FFF2-40B4-BE49-F238E27FC236}">
                    <a16:creationId xmlns:a16="http://schemas.microsoft.com/office/drawing/2014/main" id="{A9ED45C0-B982-D5FA-A5A4-822F6B8EAED9}"/>
                  </a:ext>
                </a:extLst>
              </p:cNvPr>
              <p:cNvSpPr>
                <a:spLocks/>
              </p:cNvSpPr>
              <p:nvPr/>
            </p:nvSpPr>
            <p:spPr>
              <a:xfrm>
                <a:off x="7242550" y="3683757"/>
                <a:ext cx="45236" cy="25080"/>
              </a:xfrm>
              <a:custGeom>
                <a:avLst/>
                <a:gdLst>
                  <a:gd name="connsiteX0" fmla="*/ 0 w 45236"/>
                  <a:gd name="connsiteY0" fmla="*/ 0 h 25080"/>
                  <a:gd name="connsiteX1" fmla="*/ 45237 w 45236"/>
                  <a:gd name="connsiteY1" fmla="*/ 0 h 25080"/>
                  <a:gd name="connsiteX2" fmla="*/ 45237 w 45236"/>
                  <a:gd name="connsiteY2" fmla="*/ 0 h 25080"/>
                  <a:gd name="connsiteX3" fmla="*/ 0 w 45236"/>
                  <a:gd name="connsiteY3" fmla="*/ 0 h 25080"/>
                </a:gdLst>
                <a:ahLst/>
                <a:cxnLst>
                  <a:cxn ang="0">
                    <a:pos x="connsiteX0" y="connsiteY0"/>
                  </a:cxn>
                  <a:cxn ang="0">
                    <a:pos x="connsiteX1" y="connsiteY1"/>
                  </a:cxn>
                  <a:cxn ang="0">
                    <a:pos x="connsiteX2" y="connsiteY2"/>
                  </a:cxn>
                  <a:cxn ang="0">
                    <a:pos x="connsiteX3" y="connsiteY3"/>
                  </a:cxn>
                </a:cxnLst>
                <a:rect l="l" t="t" r="r" b="b"/>
                <a:pathLst>
                  <a:path w="45236" h="25080">
                    <a:moveTo>
                      <a:pt x="0" y="0"/>
                    </a:moveTo>
                    <a:lnTo>
                      <a:pt x="45237" y="0"/>
                    </a:lnTo>
                    <a:lnTo>
                      <a:pt x="45237"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251" name="Freeform: Shape 250">
                <a:extLst>
                  <a:ext uri="{FF2B5EF4-FFF2-40B4-BE49-F238E27FC236}">
                    <a16:creationId xmlns:a16="http://schemas.microsoft.com/office/drawing/2014/main" id="{5AF30AC7-1741-B240-DF80-D92D9C442B87}"/>
                  </a:ext>
                </a:extLst>
              </p:cNvPr>
              <p:cNvSpPr>
                <a:spLocks/>
              </p:cNvSpPr>
              <p:nvPr/>
            </p:nvSpPr>
            <p:spPr>
              <a:xfrm>
                <a:off x="7287787" y="3683757"/>
                <a:ext cx="45239" cy="25080"/>
              </a:xfrm>
              <a:custGeom>
                <a:avLst/>
                <a:gdLst>
                  <a:gd name="connsiteX0" fmla="*/ 0 w 45239"/>
                  <a:gd name="connsiteY0" fmla="*/ 0 h 25080"/>
                  <a:gd name="connsiteX1" fmla="*/ 45240 w 45239"/>
                  <a:gd name="connsiteY1" fmla="*/ 0 h 25080"/>
                  <a:gd name="connsiteX2" fmla="*/ 45240 w 45239"/>
                  <a:gd name="connsiteY2" fmla="*/ 0 h 25080"/>
                  <a:gd name="connsiteX3" fmla="*/ 0 w 45239"/>
                  <a:gd name="connsiteY3" fmla="*/ 0 h 25080"/>
                </a:gdLst>
                <a:ahLst/>
                <a:cxnLst>
                  <a:cxn ang="0">
                    <a:pos x="connsiteX0" y="connsiteY0"/>
                  </a:cxn>
                  <a:cxn ang="0">
                    <a:pos x="connsiteX1" y="connsiteY1"/>
                  </a:cxn>
                  <a:cxn ang="0">
                    <a:pos x="connsiteX2" y="connsiteY2"/>
                  </a:cxn>
                  <a:cxn ang="0">
                    <a:pos x="connsiteX3" y="connsiteY3"/>
                  </a:cxn>
                </a:cxnLst>
                <a:rect l="l" t="t" r="r" b="b"/>
                <a:pathLst>
                  <a:path w="45239" h="25080">
                    <a:moveTo>
                      <a:pt x="0" y="0"/>
                    </a:moveTo>
                    <a:lnTo>
                      <a:pt x="45240" y="0"/>
                    </a:lnTo>
                    <a:lnTo>
                      <a:pt x="45240"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252" name="Freeform: Shape 251">
                <a:extLst>
                  <a:ext uri="{FF2B5EF4-FFF2-40B4-BE49-F238E27FC236}">
                    <a16:creationId xmlns:a16="http://schemas.microsoft.com/office/drawing/2014/main" id="{3AA86FB6-FD7D-B3EB-6B5D-FCA6C755ADA8}"/>
                  </a:ext>
                </a:extLst>
              </p:cNvPr>
              <p:cNvSpPr>
                <a:spLocks/>
              </p:cNvSpPr>
              <p:nvPr/>
            </p:nvSpPr>
            <p:spPr>
              <a:xfrm>
                <a:off x="7333027" y="3683757"/>
                <a:ext cx="45236" cy="25080"/>
              </a:xfrm>
              <a:custGeom>
                <a:avLst/>
                <a:gdLst>
                  <a:gd name="connsiteX0" fmla="*/ 0 w 45236"/>
                  <a:gd name="connsiteY0" fmla="*/ 0 h 25080"/>
                  <a:gd name="connsiteX1" fmla="*/ 45237 w 45236"/>
                  <a:gd name="connsiteY1" fmla="*/ 0 h 25080"/>
                  <a:gd name="connsiteX2" fmla="*/ 45237 w 45236"/>
                  <a:gd name="connsiteY2" fmla="*/ 0 h 25080"/>
                  <a:gd name="connsiteX3" fmla="*/ 0 w 45236"/>
                  <a:gd name="connsiteY3" fmla="*/ 0 h 25080"/>
                </a:gdLst>
                <a:ahLst/>
                <a:cxnLst>
                  <a:cxn ang="0">
                    <a:pos x="connsiteX0" y="connsiteY0"/>
                  </a:cxn>
                  <a:cxn ang="0">
                    <a:pos x="connsiteX1" y="connsiteY1"/>
                  </a:cxn>
                  <a:cxn ang="0">
                    <a:pos x="connsiteX2" y="connsiteY2"/>
                  </a:cxn>
                  <a:cxn ang="0">
                    <a:pos x="connsiteX3" y="connsiteY3"/>
                  </a:cxn>
                </a:cxnLst>
                <a:rect l="l" t="t" r="r" b="b"/>
                <a:pathLst>
                  <a:path w="45236" h="25080">
                    <a:moveTo>
                      <a:pt x="0" y="0"/>
                    </a:moveTo>
                    <a:lnTo>
                      <a:pt x="45237" y="0"/>
                    </a:lnTo>
                    <a:lnTo>
                      <a:pt x="45237"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253" name="Freeform: Shape 252">
                <a:extLst>
                  <a:ext uri="{FF2B5EF4-FFF2-40B4-BE49-F238E27FC236}">
                    <a16:creationId xmlns:a16="http://schemas.microsoft.com/office/drawing/2014/main" id="{60B371BC-AB16-EA5B-58D5-4232A28C156B}"/>
                  </a:ext>
                </a:extLst>
              </p:cNvPr>
              <p:cNvSpPr>
                <a:spLocks/>
              </p:cNvSpPr>
              <p:nvPr/>
            </p:nvSpPr>
            <p:spPr>
              <a:xfrm>
                <a:off x="7378264" y="3683757"/>
                <a:ext cx="45239" cy="25080"/>
              </a:xfrm>
              <a:custGeom>
                <a:avLst/>
                <a:gdLst>
                  <a:gd name="connsiteX0" fmla="*/ 0 w 45239"/>
                  <a:gd name="connsiteY0" fmla="*/ 0 h 25080"/>
                  <a:gd name="connsiteX1" fmla="*/ 45240 w 45239"/>
                  <a:gd name="connsiteY1" fmla="*/ 0 h 25080"/>
                  <a:gd name="connsiteX2" fmla="*/ 45240 w 45239"/>
                  <a:gd name="connsiteY2" fmla="*/ 0 h 25080"/>
                  <a:gd name="connsiteX3" fmla="*/ 0 w 45239"/>
                  <a:gd name="connsiteY3" fmla="*/ 0 h 25080"/>
                </a:gdLst>
                <a:ahLst/>
                <a:cxnLst>
                  <a:cxn ang="0">
                    <a:pos x="connsiteX0" y="connsiteY0"/>
                  </a:cxn>
                  <a:cxn ang="0">
                    <a:pos x="connsiteX1" y="connsiteY1"/>
                  </a:cxn>
                  <a:cxn ang="0">
                    <a:pos x="connsiteX2" y="connsiteY2"/>
                  </a:cxn>
                  <a:cxn ang="0">
                    <a:pos x="connsiteX3" y="connsiteY3"/>
                  </a:cxn>
                </a:cxnLst>
                <a:rect l="l" t="t" r="r" b="b"/>
                <a:pathLst>
                  <a:path w="45239" h="25080">
                    <a:moveTo>
                      <a:pt x="0" y="0"/>
                    </a:moveTo>
                    <a:lnTo>
                      <a:pt x="45240" y="0"/>
                    </a:lnTo>
                    <a:lnTo>
                      <a:pt x="45240"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254" name="Freeform: Shape 253">
                <a:extLst>
                  <a:ext uri="{FF2B5EF4-FFF2-40B4-BE49-F238E27FC236}">
                    <a16:creationId xmlns:a16="http://schemas.microsoft.com/office/drawing/2014/main" id="{FA6945F0-0D55-8BAD-9451-8D258C6E989E}"/>
                  </a:ext>
                </a:extLst>
              </p:cNvPr>
              <p:cNvSpPr>
                <a:spLocks/>
              </p:cNvSpPr>
              <p:nvPr/>
            </p:nvSpPr>
            <p:spPr>
              <a:xfrm>
                <a:off x="7423503" y="3683757"/>
                <a:ext cx="45236" cy="25080"/>
              </a:xfrm>
              <a:custGeom>
                <a:avLst/>
                <a:gdLst>
                  <a:gd name="connsiteX0" fmla="*/ 0 w 45236"/>
                  <a:gd name="connsiteY0" fmla="*/ 0 h 25080"/>
                  <a:gd name="connsiteX1" fmla="*/ 45237 w 45236"/>
                  <a:gd name="connsiteY1" fmla="*/ 0 h 25080"/>
                  <a:gd name="connsiteX2" fmla="*/ 45237 w 45236"/>
                  <a:gd name="connsiteY2" fmla="*/ 0 h 25080"/>
                  <a:gd name="connsiteX3" fmla="*/ 0 w 45236"/>
                  <a:gd name="connsiteY3" fmla="*/ 0 h 25080"/>
                </a:gdLst>
                <a:ahLst/>
                <a:cxnLst>
                  <a:cxn ang="0">
                    <a:pos x="connsiteX0" y="connsiteY0"/>
                  </a:cxn>
                  <a:cxn ang="0">
                    <a:pos x="connsiteX1" y="connsiteY1"/>
                  </a:cxn>
                  <a:cxn ang="0">
                    <a:pos x="connsiteX2" y="connsiteY2"/>
                  </a:cxn>
                  <a:cxn ang="0">
                    <a:pos x="connsiteX3" y="connsiteY3"/>
                  </a:cxn>
                </a:cxnLst>
                <a:rect l="l" t="t" r="r" b="b"/>
                <a:pathLst>
                  <a:path w="45236" h="25080">
                    <a:moveTo>
                      <a:pt x="0" y="0"/>
                    </a:moveTo>
                    <a:lnTo>
                      <a:pt x="45237" y="0"/>
                    </a:lnTo>
                    <a:lnTo>
                      <a:pt x="45237"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255" name="Freeform: Shape 254">
                <a:extLst>
                  <a:ext uri="{FF2B5EF4-FFF2-40B4-BE49-F238E27FC236}">
                    <a16:creationId xmlns:a16="http://schemas.microsoft.com/office/drawing/2014/main" id="{2F3B8163-BC6C-81FD-1DF4-872992785490}"/>
                  </a:ext>
                </a:extLst>
              </p:cNvPr>
              <p:cNvSpPr>
                <a:spLocks/>
              </p:cNvSpPr>
              <p:nvPr/>
            </p:nvSpPr>
            <p:spPr>
              <a:xfrm>
                <a:off x="7468740" y="3683757"/>
                <a:ext cx="45239" cy="25080"/>
              </a:xfrm>
              <a:custGeom>
                <a:avLst/>
                <a:gdLst>
                  <a:gd name="connsiteX0" fmla="*/ 0 w 45239"/>
                  <a:gd name="connsiteY0" fmla="*/ 0 h 25080"/>
                  <a:gd name="connsiteX1" fmla="*/ 45240 w 45239"/>
                  <a:gd name="connsiteY1" fmla="*/ 0 h 25080"/>
                  <a:gd name="connsiteX2" fmla="*/ 45240 w 45239"/>
                  <a:gd name="connsiteY2" fmla="*/ 0 h 25080"/>
                  <a:gd name="connsiteX3" fmla="*/ 0 w 45239"/>
                  <a:gd name="connsiteY3" fmla="*/ 0 h 25080"/>
                </a:gdLst>
                <a:ahLst/>
                <a:cxnLst>
                  <a:cxn ang="0">
                    <a:pos x="connsiteX0" y="connsiteY0"/>
                  </a:cxn>
                  <a:cxn ang="0">
                    <a:pos x="connsiteX1" y="connsiteY1"/>
                  </a:cxn>
                  <a:cxn ang="0">
                    <a:pos x="connsiteX2" y="connsiteY2"/>
                  </a:cxn>
                  <a:cxn ang="0">
                    <a:pos x="connsiteX3" y="connsiteY3"/>
                  </a:cxn>
                </a:cxnLst>
                <a:rect l="l" t="t" r="r" b="b"/>
                <a:pathLst>
                  <a:path w="45239" h="25080">
                    <a:moveTo>
                      <a:pt x="0" y="0"/>
                    </a:moveTo>
                    <a:lnTo>
                      <a:pt x="45240" y="0"/>
                    </a:lnTo>
                    <a:lnTo>
                      <a:pt x="45240"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256" name="Freeform: Shape 255">
                <a:extLst>
                  <a:ext uri="{FF2B5EF4-FFF2-40B4-BE49-F238E27FC236}">
                    <a16:creationId xmlns:a16="http://schemas.microsoft.com/office/drawing/2014/main" id="{9D98B5DB-01B5-CDD5-C332-0DE2C57E1527}"/>
                  </a:ext>
                </a:extLst>
              </p:cNvPr>
              <p:cNvSpPr>
                <a:spLocks/>
              </p:cNvSpPr>
              <p:nvPr/>
            </p:nvSpPr>
            <p:spPr>
              <a:xfrm>
                <a:off x="7513980" y="3683757"/>
                <a:ext cx="45236" cy="25080"/>
              </a:xfrm>
              <a:custGeom>
                <a:avLst/>
                <a:gdLst>
                  <a:gd name="connsiteX0" fmla="*/ 0 w 45236"/>
                  <a:gd name="connsiteY0" fmla="*/ 0 h 25080"/>
                  <a:gd name="connsiteX1" fmla="*/ 45237 w 45236"/>
                  <a:gd name="connsiteY1" fmla="*/ 0 h 25080"/>
                  <a:gd name="connsiteX2" fmla="*/ 45237 w 45236"/>
                  <a:gd name="connsiteY2" fmla="*/ 0 h 25080"/>
                  <a:gd name="connsiteX3" fmla="*/ 0 w 45236"/>
                  <a:gd name="connsiteY3" fmla="*/ 0 h 25080"/>
                </a:gdLst>
                <a:ahLst/>
                <a:cxnLst>
                  <a:cxn ang="0">
                    <a:pos x="connsiteX0" y="connsiteY0"/>
                  </a:cxn>
                  <a:cxn ang="0">
                    <a:pos x="connsiteX1" y="connsiteY1"/>
                  </a:cxn>
                  <a:cxn ang="0">
                    <a:pos x="connsiteX2" y="connsiteY2"/>
                  </a:cxn>
                  <a:cxn ang="0">
                    <a:pos x="connsiteX3" y="connsiteY3"/>
                  </a:cxn>
                </a:cxnLst>
                <a:rect l="l" t="t" r="r" b="b"/>
                <a:pathLst>
                  <a:path w="45236" h="25080">
                    <a:moveTo>
                      <a:pt x="0" y="0"/>
                    </a:moveTo>
                    <a:lnTo>
                      <a:pt x="45237" y="0"/>
                    </a:lnTo>
                    <a:lnTo>
                      <a:pt x="45237"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257" name="Freeform: Shape 256">
                <a:extLst>
                  <a:ext uri="{FF2B5EF4-FFF2-40B4-BE49-F238E27FC236}">
                    <a16:creationId xmlns:a16="http://schemas.microsoft.com/office/drawing/2014/main" id="{39ABA572-4A45-8DD0-B4C1-0282B84D0795}"/>
                  </a:ext>
                </a:extLst>
              </p:cNvPr>
              <p:cNvSpPr>
                <a:spLocks/>
              </p:cNvSpPr>
              <p:nvPr/>
            </p:nvSpPr>
            <p:spPr>
              <a:xfrm>
                <a:off x="7559217" y="3683757"/>
                <a:ext cx="45239" cy="25080"/>
              </a:xfrm>
              <a:custGeom>
                <a:avLst/>
                <a:gdLst>
                  <a:gd name="connsiteX0" fmla="*/ 0 w 45239"/>
                  <a:gd name="connsiteY0" fmla="*/ 0 h 25080"/>
                  <a:gd name="connsiteX1" fmla="*/ 45240 w 45239"/>
                  <a:gd name="connsiteY1" fmla="*/ 0 h 25080"/>
                  <a:gd name="connsiteX2" fmla="*/ 45240 w 45239"/>
                  <a:gd name="connsiteY2" fmla="*/ 0 h 25080"/>
                  <a:gd name="connsiteX3" fmla="*/ 0 w 45239"/>
                  <a:gd name="connsiteY3" fmla="*/ 0 h 25080"/>
                </a:gdLst>
                <a:ahLst/>
                <a:cxnLst>
                  <a:cxn ang="0">
                    <a:pos x="connsiteX0" y="connsiteY0"/>
                  </a:cxn>
                  <a:cxn ang="0">
                    <a:pos x="connsiteX1" y="connsiteY1"/>
                  </a:cxn>
                  <a:cxn ang="0">
                    <a:pos x="connsiteX2" y="connsiteY2"/>
                  </a:cxn>
                  <a:cxn ang="0">
                    <a:pos x="connsiteX3" y="connsiteY3"/>
                  </a:cxn>
                </a:cxnLst>
                <a:rect l="l" t="t" r="r" b="b"/>
                <a:pathLst>
                  <a:path w="45239" h="25080">
                    <a:moveTo>
                      <a:pt x="0" y="0"/>
                    </a:moveTo>
                    <a:lnTo>
                      <a:pt x="45240" y="0"/>
                    </a:lnTo>
                    <a:lnTo>
                      <a:pt x="45240"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258" name="Freeform: Shape 257">
                <a:extLst>
                  <a:ext uri="{FF2B5EF4-FFF2-40B4-BE49-F238E27FC236}">
                    <a16:creationId xmlns:a16="http://schemas.microsoft.com/office/drawing/2014/main" id="{901BB3F3-5B63-FC88-499B-EC622E3D7C20}"/>
                  </a:ext>
                </a:extLst>
              </p:cNvPr>
              <p:cNvSpPr>
                <a:spLocks/>
              </p:cNvSpPr>
              <p:nvPr/>
            </p:nvSpPr>
            <p:spPr>
              <a:xfrm>
                <a:off x="7604456" y="3683757"/>
                <a:ext cx="45236" cy="25080"/>
              </a:xfrm>
              <a:custGeom>
                <a:avLst/>
                <a:gdLst>
                  <a:gd name="connsiteX0" fmla="*/ 0 w 45236"/>
                  <a:gd name="connsiteY0" fmla="*/ 0 h 25080"/>
                  <a:gd name="connsiteX1" fmla="*/ 45237 w 45236"/>
                  <a:gd name="connsiteY1" fmla="*/ 0 h 25080"/>
                  <a:gd name="connsiteX2" fmla="*/ 45237 w 45236"/>
                  <a:gd name="connsiteY2" fmla="*/ 0 h 25080"/>
                  <a:gd name="connsiteX3" fmla="*/ 0 w 45236"/>
                  <a:gd name="connsiteY3" fmla="*/ 0 h 25080"/>
                </a:gdLst>
                <a:ahLst/>
                <a:cxnLst>
                  <a:cxn ang="0">
                    <a:pos x="connsiteX0" y="connsiteY0"/>
                  </a:cxn>
                  <a:cxn ang="0">
                    <a:pos x="connsiteX1" y="connsiteY1"/>
                  </a:cxn>
                  <a:cxn ang="0">
                    <a:pos x="connsiteX2" y="connsiteY2"/>
                  </a:cxn>
                  <a:cxn ang="0">
                    <a:pos x="connsiteX3" y="connsiteY3"/>
                  </a:cxn>
                </a:cxnLst>
                <a:rect l="l" t="t" r="r" b="b"/>
                <a:pathLst>
                  <a:path w="45236" h="25080">
                    <a:moveTo>
                      <a:pt x="0" y="0"/>
                    </a:moveTo>
                    <a:lnTo>
                      <a:pt x="45237" y="0"/>
                    </a:lnTo>
                    <a:lnTo>
                      <a:pt x="45237" y="0"/>
                    </a:lnTo>
                    <a:lnTo>
                      <a:pt x="0" y="0"/>
                    </a:lnTo>
                    <a:close/>
                  </a:path>
                </a:pathLst>
              </a:custGeom>
              <a:grpFill/>
              <a:ln w="10160" cap="flat">
                <a:solidFill>
                  <a:srgbClr val="000000"/>
                </a:solidFill>
                <a:prstDash val="solid"/>
                <a:miter/>
              </a:ln>
            </p:spPr>
            <p:txBody>
              <a:bodyPr rtlCol="0" anchor="ctr"/>
              <a:lstStyle/>
              <a:p>
                <a:endParaRPr lang="zh-CN" altLang="en-US"/>
              </a:p>
            </p:txBody>
          </p:sp>
        </p:grpSp>
        <p:grpSp>
          <p:nvGrpSpPr>
            <p:cNvPr id="439" name="clipper">
              <a:extLst>
                <a:ext uri="{FF2B5EF4-FFF2-40B4-BE49-F238E27FC236}">
                  <a16:creationId xmlns:a16="http://schemas.microsoft.com/office/drawing/2014/main" id="{3C207D6F-FDB4-DACA-E80B-15D766C251AD}"/>
                </a:ext>
              </a:extLst>
            </p:cNvPr>
            <p:cNvGrpSpPr>
              <a:grpSpLocks/>
            </p:cNvGrpSpPr>
            <p:nvPr/>
          </p:nvGrpSpPr>
          <p:grpSpPr>
            <a:xfrm>
              <a:off x="8623036" y="2892745"/>
              <a:ext cx="2374998" cy="791012"/>
              <a:chOff x="8623036" y="2892745"/>
              <a:chExt cx="2374998" cy="791012"/>
            </a:xfrm>
            <a:pattFill prst="pct5">
              <a:fgClr>
                <a:schemeClr val="tx1"/>
              </a:fgClr>
              <a:bgClr>
                <a:schemeClr val="accent2"/>
              </a:bgClr>
            </a:pattFill>
          </p:grpSpPr>
          <p:sp>
            <p:nvSpPr>
              <p:cNvPr id="279" name="Freeform: Shape 278">
                <a:extLst>
                  <a:ext uri="{FF2B5EF4-FFF2-40B4-BE49-F238E27FC236}">
                    <a16:creationId xmlns:a16="http://schemas.microsoft.com/office/drawing/2014/main" id="{1AD2B831-DB63-98C9-A872-D4D21218DDB6}"/>
                  </a:ext>
                </a:extLst>
              </p:cNvPr>
              <p:cNvSpPr>
                <a:spLocks/>
              </p:cNvSpPr>
              <p:nvPr/>
            </p:nvSpPr>
            <p:spPr>
              <a:xfrm>
                <a:off x="8623036" y="3679431"/>
                <a:ext cx="113098" cy="4326"/>
              </a:xfrm>
              <a:custGeom>
                <a:avLst/>
                <a:gdLst>
                  <a:gd name="connsiteX0" fmla="*/ 0 w 113098"/>
                  <a:gd name="connsiteY0" fmla="*/ 4326 h 4326"/>
                  <a:gd name="connsiteX1" fmla="*/ 113099 w 113098"/>
                  <a:gd name="connsiteY1" fmla="*/ 4326 h 4326"/>
                  <a:gd name="connsiteX2" fmla="*/ 113099 w 113098"/>
                  <a:gd name="connsiteY2" fmla="*/ 0 h 4326"/>
                  <a:gd name="connsiteX3" fmla="*/ 0 w 113098"/>
                  <a:gd name="connsiteY3" fmla="*/ 0 h 4326"/>
                </a:gdLst>
                <a:ahLst/>
                <a:cxnLst>
                  <a:cxn ang="0">
                    <a:pos x="connsiteX0" y="connsiteY0"/>
                  </a:cxn>
                  <a:cxn ang="0">
                    <a:pos x="connsiteX1" y="connsiteY1"/>
                  </a:cxn>
                  <a:cxn ang="0">
                    <a:pos x="connsiteX2" y="connsiteY2"/>
                  </a:cxn>
                  <a:cxn ang="0">
                    <a:pos x="connsiteX3" y="connsiteY3"/>
                  </a:cxn>
                </a:cxnLst>
                <a:rect l="l" t="t" r="r" b="b"/>
                <a:pathLst>
                  <a:path w="113098" h="4326">
                    <a:moveTo>
                      <a:pt x="0" y="4326"/>
                    </a:moveTo>
                    <a:lnTo>
                      <a:pt x="113099" y="4326"/>
                    </a:lnTo>
                    <a:lnTo>
                      <a:pt x="113099"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280" name="Freeform: Shape 279">
                <a:extLst>
                  <a:ext uri="{FF2B5EF4-FFF2-40B4-BE49-F238E27FC236}">
                    <a16:creationId xmlns:a16="http://schemas.microsoft.com/office/drawing/2014/main" id="{510069B4-A7E3-D2DD-582B-C9C895C03DBD}"/>
                  </a:ext>
                </a:extLst>
              </p:cNvPr>
              <p:cNvSpPr>
                <a:spLocks/>
              </p:cNvSpPr>
              <p:nvPr/>
            </p:nvSpPr>
            <p:spPr>
              <a:xfrm>
                <a:off x="9188504" y="3554778"/>
                <a:ext cx="113098" cy="128979"/>
              </a:xfrm>
              <a:custGeom>
                <a:avLst/>
                <a:gdLst>
                  <a:gd name="connsiteX0" fmla="*/ 0 w 113098"/>
                  <a:gd name="connsiteY0" fmla="*/ 128979 h 128979"/>
                  <a:gd name="connsiteX1" fmla="*/ 113099 w 113098"/>
                  <a:gd name="connsiteY1" fmla="*/ 128979 h 128979"/>
                  <a:gd name="connsiteX2" fmla="*/ 113099 w 113098"/>
                  <a:gd name="connsiteY2" fmla="*/ 0 h 128979"/>
                  <a:gd name="connsiteX3" fmla="*/ 0 w 113098"/>
                  <a:gd name="connsiteY3" fmla="*/ 0 h 128979"/>
                </a:gdLst>
                <a:ahLst/>
                <a:cxnLst>
                  <a:cxn ang="0">
                    <a:pos x="connsiteX0" y="connsiteY0"/>
                  </a:cxn>
                  <a:cxn ang="0">
                    <a:pos x="connsiteX1" y="connsiteY1"/>
                  </a:cxn>
                  <a:cxn ang="0">
                    <a:pos x="connsiteX2" y="connsiteY2"/>
                  </a:cxn>
                  <a:cxn ang="0">
                    <a:pos x="connsiteX3" y="connsiteY3"/>
                  </a:cxn>
                </a:cxnLst>
                <a:rect l="l" t="t" r="r" b="b"/>
                <a:pathLst>
                  <a:path w="113098" h="128979">
                    <a:moveTo>
                      <a:pt x="0" y="128979"/>
                    </a:moveTo>
                    <a:lnTo>
                      <a:pt x="113099" y="128979"/>
                    </a:lnTo>
                    <a:lnTo>
                      <a:pt x="113099"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281" name="Freeform: Shape 280">
                <a:extLst>
                  <a:ext uri="{FF2B5EF4-FFF2-40B4-BE49-F238E27FC236}">
                    <a16:creationId xmlns:a16="http://schemas.microsoft.com/office/drawing/2014/main" id="{D59EC6E3-3E2C-24A8-B92A-D1055B158C5A}"/>
                  </a:ext>
                </a:extLst>
              </p:cNvPr>
              <p:cNvSpPr>
                <a:spLocks/>
              </p:cNvSpPr>
              <p:nvPr/>
            </p:nvSpPr>
            <p:spPr>
              <a:xfrm>
                <a:off x="9753998" y="3170672"/>
                <a:ext cx="113098" cy="513085"/>
              </a:xfrm>
              <a:custGeom>
                <a:avLst/>
                <a:gdLst>
                  <a:gd name="connsiteX0" fmla="*/ 0 w 113098"/>
                  <a:gd name="connsiteY0" fmla="*/ 513085 h 513085"/>
                  <a:gd name="connsiteX1" fmla="*/ 113098 w 113098"/>
                  <a:gd name="connsiteY1" fmla="*/ 513085 h 513085"/>
                  <a:gd name="connsiteX2" fmla="*/ 113098 w 113098"/>
                  <a:gd name="connsiteY2" fmla="*/ 0 h 513085"/>
                  <a:gd name="connsiteX3" fmla="*/ 0 w 113098"/>
                  <a:gd name="connsiteY3" fmla="*/ 0 h 513085"/>
                </a:gdLst>
                <a:ahLst/>
                <a:cxnLst>
                  <a:cxn ang="0">
                    <a:pos x="connsiteX0" y="connsiteY0"/>
                  </a:cxn>
                  <a:cxn ang="0">
                    <a:pos x="connsiteX1" y="connsiteY1"/>
                  </a:cxn>
                  <a:cxn ang="0">
                    <a:pos x="connsiteX2" y="connsiteY2"/>
                  </a:cxn>
                  <a:cxn ang="0">
                    <a:pos x="connsiteX3" y="connsiteY3"/>
                  </a:cxn>
                </a:cxnLst>
                <a:rect l="l" t="t" r="r" b="b"/>
                <a:pathLst>
                  <a:path w="113098" h="513085">
                    <a:moveTo>
                      <a:pt x="0" y="513085"/>
                    </a:moveTo>
                    <a:lnTo>
                      <a:pt x="113098" y="513085"/>
                    </a:lnTo>
                    <a:lnTo>
                      <a:pt x="113098"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282" name="Freeform: Shape 281">
                <a:extLst>
                  <a:ext uri="{FF2B5EF4-FFF2-40B4-BE49-F238E27FC236}">
                    <a16:creationId xmlns:a16="http://schemas.microsoft.com/office/drawing/2014/main" id="{C406F212-D238-D5B9-3563-1D476C479AFF}"/>
                  </a:ext>
                </a:extLst>
              </p:cNvPr>
              <p:cNvSpPr>
                <a:spLocks/>
              </p:cNvSpPr>
              <p:nvPr/>
            </p:nvSpPr>
            <p:spPr>
              <a:xfrm>
                <a:off x="10319467" y="2946499"/>
                <a:ext cx="113098" cy="737258"/>
              </a:xfrm>
              <a:custGeom>
                <a:avLst/>
                <a:gdLst>
                  <a:gd name="connsiteX0" fmla="*/ 0 w 113098"/>
                  <a:gd name="connsiteY0" fmla="*/ 737258 h 737258"/>
                  <a:gd name="connsiteX1" fmla="*/ 113099 w 113098"/>
                  <a:gd name="connsiteY1" fmla="*/ 737258 h 737258"/>
                  <a:gd name="connsiteX2" fmla="*/ 113099 w 113098"/>
                  <a:gd name="connsiteY2" fmla="*/ 0 h 737258"/>
                  <a:gd name="connsiteX3" fmla="*/ 0 w 113098"/>
                  <a:gd name="connsiteY3" fmla="*/ 0 h 737258"/>
                </a:gdLst>
                <a:ahLst/>
                <a:cxnLst>
                  <a:cxn ang="0">
                    <a:pos x="connsiteX0" y="connsiteY0"/>
                  </a:cxn>
                  <a:cxn ang="0">
                    <a:pos x="connsiteX1" y="connsiteY1"/>
                  </a:cxn>
                  <a:cxn ang="0">
                    <a:pos x="connsiteX2" y="connsiteY2"/>
                  </a:cxn>
                  <a:cxn ang="0">
                    <a:pos x="connsiteX3" y="connsiteY3"/>
                  </a:cxn>
                </a:cxnLst>
                <a:rect l="l" t="t" r="r" b="b"/>
                <a:pathLst>
                  <a:path w="113098" h="737258">
                    <a:moveTo>
                      <a:pt x="0" y="737258"/>
                    </a:moveTo>
                    <a:lnTo>
                      <a:pt x="113099" y="737258"/>
                    </a:lnTo>
                    <a:lnTo>
                      <a:pt x="113099"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283" name="Freeform: Shape 282">
                <a:extLst>
                  <a:ext uri="{FF2B5EF4-FFF2-40B4-BE49-F238E27FC236}">
                    <a16:creationId xmlns:a16="http://schemas.microsoft.com/office/drawing/2014/main" id="{94FA7362-2A1F-9661-7092-E092F4B5C7FA}"/>
                  </a:ext>
                </a:extLst>
              </p:cNvPr>
              <p:cNvSpPr>
                <a:spLocks/>
              </p:cNvSpPr>
              <p:nvPr/>
            </p:nvSpPr>
            <p:spPr>
              <a:xfrm>
                <a:off x="10884961" y="2892745"/>
                <a:ext cx="113073" cy="791012"/>
              </a:xfrm>
              <a:custGeom>
                <a:avLst/>
                <a:gdLst>
                  <a:gd name="connsiteX0" fmla="*/ 0 w 113073"/>
                  <a:gd name="connsiteY0" fmla="*/ 791012 h 791012"/>
                  <a:gd name="connsiteX1" fmla="*/ 113073 w 113073"/>
                  <a:gd name="connsiteY1" fmla="*/ 791012 h 791012"/>
                  <a:gd name="connsiteX2" fmla="*/ 113073 w 113073"/>
                  <a:gd name="connsiteY2" fmla="*/ 0 h 791012"/>
                  <a:gd name="connsiteX3" fmla="*/ 0 w 113073"/>
                  <a:gd name="connsiteY3" fmla="*/ 0 h 791012"/>
                </a:gdLst>
                <a:ahLst/>
                <a:cxnLst>
                  <a:cxn ang="0">
                    <a:pos x="connsiteX0" y="connsiteY0"/>
                  </a:cxn>
                  <a:cxn ang="0">
                    <a:pos x="connsiteX1" y="connsiteY1"/>
                  </a:cxn>
                  <a:cxn ang="0">
                    <a:pos x="connsiteX2" y="connsiteY2"/>
                  </a:cxn>
                  <a:cxn ang="0">
                    <a:pos x="connsiteX3" y="connsiteY3"/>
                  </a:cxn>
                </a:cxnLst>
                <a:rect l="l" t="t" r="r" b="b"/>
                <a:pathLst>
                  <a:path w="113073" h="791012">
                    <a:moveTo>
                      <a:pt x="0" y="791012"/>
                    </a:moveTo>
                    <a:lnTo>
                      <a:pt x="113073" y="791012"/>
                    </a:lnTo>
                    <a:lnTo>
                      <a:pt x="113073" y="0"/>
                    </a:lnTo>
                    <a:lnTo>
                      <a:pt x="0" y="0"/>
                    </a:lnTo>
                    <a:close/>
                  </a:path>
                </a:pathLst>
              </a:custGeom>
              <a:grpFill/>
              <a:ln w="10160" cap="flat">
                <a:solidFill>
                  <a:srgbClr val="000000"/>
                </a:solidFill>
                <a:prstDash val="solid"/>
                <a:miter/>
              </a:ln>
            </p:spPr>
            <p:txBody>
              <a:bodyPr rtlCol="0" anchor="ctr"/>
              <a:lstStyle/>
              <a:p>
                <a:endParaRPr lang="zh-CN" altLang="en-US"/>
              </a:p>
            </p:txBody>
          </p:sp>
        </p:grpSp>
        <p:grpSp>
          <p:nvGrpSpPr>
            <p:cNvPr id="441" name="nexus">
              <a:extLst>
                <a:ext uri="{FF2B5EF4-FFF2-40B4-BE49-F238E27FC236}">
                  <a16:creationId xmlns:a16="http://schemas.microsoft.com/office/drawing/2014/main" id="{C0196826-CF37-4166-3E44-2E6EDDEE5287}"/>
                </a:ext>
              </a:extLst>
            </p:cNvPr>
            <p:cNvGrpSpPr>
              <a:grpSpLocks/>
            </p:cNvGrpSpPr>
            <p:nvPr/>
          </p:nvGrpSpPr>
          <p:grpSpPr>
            <a:xfrm>
              <a:off x="8736135" y="2882790"/>
              <a:ext cx="2374997" cy="800967"/>
              <a:chOff x="8736135" y="2882790"/>
              <a:chExt cx="2374997" cy="800967"/>
            </a:xfrm>
            <a:pattFill prst="dashHorz">
              <a:fgClr>
                <a:schemeClr val="tx1"/>
              </a:fgClr>
              <a:bgClr>
                <a:schemeClr val="accent3"/>
              </a:bgClr>
            </a:pattFill>
          </p:grpSpPr>
          <p:sp>
            <p:nvSpPr>
              <p:cNvPr id="284" name="Freeform: Shape 283">
                <a:extLst>
                  <a:ext uri="{FF2B5EF4-FFF2-40B4-BE49-F238E27FC236}">
                    <a16:creationId xmlns:a16="http://schemas.microsoft.com/office/drawing/2014/main" id="{FC44D2CD-C879-0966-1C7E-20CDA93BA308}"/>
                  </a:ext>
                </a:extLst>
              </p:cNvPr>
              <p:cNvSpPr>
                <a:spLocks/>
              </p:cNvSpPr>
              <p:nvPr/>
            </p:nvSpPr>
            <p:spPr>
              <a:xfrm>
                <a:off x="8736135" y="3682257"/>
                <a:ext cx="113098" cy="1499"/>
              </a:xfrm>
              <a:custGeom>
                <a:avLst/>
                <a:gdLst>
                  <a:gd name="connsiteX0" fmla="*/ 0 w 113098"/>
                  <a:gd name="connsiteY0" fmla="*/ 1500 h 1499"/>
                  <a:gd name="connsiteX1" fmla="*/ 113099 w 113098"/>
                  <a:gd name="connsiteY1" fmla="*/ 1500 h 1499"/>
                  <a:gd name="connsiteX2" fmla="*/ 113099 w 113098"/>
                  <a:gd name="connsiteY2" fmla="*/ 0 h 1499"/>
                  <a:gd name="connsiteX3" fmla="*/ 0 w 113098"/>
                  <a:gd name="connsiteY3" fmla="*/ 0 h 1499"/>
                </a:gdLst>
                <a:ahLst/>
                <a:cxnLst>
                  <a:cxn ang="0">
                    <a:pos x="connsiteX0" y="connsiteY0"/>
                  </a:cxn>
                  <a:cxn ang="0">
                    <a:pos x="connsiteX1" y="connsiteY1"/>
                  </a:cxn>
                  <a:cxn ang="0">
                    <a:pos x="connsiteX2" y="connsiteY2"/>
                  </a:cxn>
                  <a:cxn ang="0">
                    <a:pos x="connsiteX3" y="connsiteY3"/>
                  </a:cxn>
                </a:cxnLst>
                <a:rect l="l" t="t" r="r" b="b"/>
                <a:pathLst>
                  <a:path w="113098" h="1499">
                    <a:moveTo>
                      <a:pt x="0" y="1500"/>
                    </a:moveTo>
                    <a:lnTo>
                      <a:pt x="113099" y="1500"/>
                    </a:lnTo>
                    <a:lnTo>
                      <a:pt x="113099"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285" name="Freeform: Shape 284">
                <a:extLst>
                  <a:ext uri="{FF2B5EF4-FFF2-40B4-BE49-F238E27FC236}">
                    <a16:creationId xmlns:a16="http://schemas.microsoft.com/office/drawing/2014/main" id="{8D92C3EF-CB62-6728-3740-42EE6108CD24}"/>
                  </a:ext>
                </a:extLst>
              </p:cNvPr>
              <p:cNvSpPr>
                <a:spLocks/>
              </p:cNvSpPr>
              <p:nvPr/>
            </p:nvSpPr>
            <p:spPr>
              <a:xfrm>
                <a:off x="9301603" y="3561314"/>
                <a:ext cx="113098" cy="122443"/>
              </a:xfrm>
              <a:custGeom>
                <a:avLst/>
                <a:gdLst>
                  <a:gd name="connsiteX0" fmla="*/ 0 w 113098"/>
                  <a:gd name="connsiteY0" fmla="*/ 122443 h 122443"/>
                  <a:gd name="connsiteX1" fmla="*/ 113098 w 113098"/>
                  <a:gd name="connsiteY1" fmla="*/ 122443 h 122443"/>
                  <a:gd name="connsiteX2" fmla="*/ 113098 w 113098"/>
                  <a:gd name="connsiteY2" fmla="*/ 0 h 122443"/>
                  <a:gd name="connsiteX3" fmla="*/ 0 w 113098"/>
                  <a:gd name="connsiteY3" fmla="*/ 0 h 122443"/>
                </a:gdLst>
                <a:ahLst/>
                <a:cxnLst>
                  <a:cxn ang="0">
                    <a:pos x="connsiteX0" y="connsiteY0"/>
                  </a:cxn>
                  <a:cxn ang="0">
                    <a:pos x="connsiteX1" y="connsiteY1"/>
                  </a:cxn>
                  <a:cxn ang="0">
                    <a:pos x="connsiteX2" y="connsiteY2"/>
                  </a:cxn>
                  <a:cxn ang="0">
                    <a:pos x="connsiteX3" y="connsiteY3"/>
                  </a:cxn>
                </a:cxnLst>
                <a:rect l="l" t="t" r="r" b="b"/>
                <a:pathLst>
                  <a:path w="113098" h="122443">
                    <a:moveTo>
                      <a:pt x="0" y="122443"/>
                    </a:moveTo>
                    <a:lnTo>
                      <a:pt x="113098" y="122443"/>
                    </a:lnTo>
                    <a:lnTo>
                      <a:pt x="113098"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286" name="Freeform: Shape 285">
                <a:extLst>
                  <a:ext uri="{FF2B5EF4-FFF2-40B4-BE49-F238E27FC236}">
                    <a16:creationId xmlns:a16="http://schemas.microsoft.com/office/drawing/2014/main" id="{606C7682-D56C-CBE7-CFA1-221B0F936C38}"/>
                  </a:ext>
                </a:extLst>
              </p:cNvPr>
              <p:cNvSpPr>
                <a:spLocks/>
              </p:cNvSpPr>
              <p:nvPr/>
            </p:nvSpPr>
            <p:spPr>
              <a:xfrm>
                <a:off x="9867097" y="3152000"/>
                <a:ext cx="113098" cy="531757"/>
              </a:xfrm>
              <a:custGeom>
                <a:avLst/>
                <a:gdLst>
                  <a:gd name="connsiteX0" fmla="*/ 0 w 113098"/>
                  <a:gd name="connsiteY0" fmla="*/ 531757 h 531757"/>
                  <a:gd name="connsiteX1" fmla="*/ 113099 w 113098"/>
                  <a:gd name="connsiteY1" fmla="*/ 531757 h 531757"/>
                  <a:gd name="connsiteX2" fmla="*/ 113099 w 113098"/>
                  <a:gd name="connsiteY2" fmla="*/ 0 h 531757"/>
                  <a:gd name="connsiteX3" fmla="*/ 0 w 113098"/>
                  <a:gd name="connsiteY3" fmla="*/ 0 h 531757"/>
                </a:gdLst>
                <a:ahLst/>
                <a:cxnLst>
                  <a:cxn ang="0">
                    <a:pos x="connsiteX0" y="connsiteY0"/>
                  </a:cxn>
                  <a:cxn ang="0">
                    <a:pos x="connsiteX1" y="connsiteY1"/>
                  </a:cxn>
                  <a:cxn ang="0">
                    <a:pos x="connsiteX2" y="connsiteY2"/>
                  </a:cxn>
                  <a:cxn ang="0">
                    <a:pos x="connsiteX3" y="connsiteY3"/>
                  </a:cxn>
                </a:cxnLst>
                <a:rect l="l" t="t" r="r" b="b"/>
                <a:pathLst>
                  <a:path w="113098" h="531757">
                    <a:moveTo>
                      <a:pt x="0" y="531757"/>
                    </a:moveTo>
                    <a:lnTo>
                      <a:pt x="113099" y="531757"/>
                    </a:lnTo>
                    <a:lnTo>
                      <a:pt x="113099"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287" name="Freeform: Shape 286">
                <a:extLst>
                  <a:ext uri="{FF2B5EF4-FFF2-40B4-BE49-F238E27FC236}">
                    <a16:creationId xmlns:a16="http://schemas.microsoft.com/office/drawing/2014/main" id="{AD001C1E-789E-5162-68C2-441A44A29A90}"/>
                  </a:ext>
                </a:extLst>
              </p:cNvPr>
              <p:cNvSpPr>
                <a:spLocks/>
              </p:cNvSpPr>
              <p:nvPr/>
            </p:nvSpPr>
            <p:spPr>
              <a:xfrm>
                <a:off x="10432565" y="2928770"/>
                <a:ext cx="113098" cy="754987"/>
              </a:xfrm>
              <a:custGeom>
                <a:avLst/>
                <a:gdLst>
                  <a:gd name="connsiteX0" fmla="*/ 0 w 113098"/>
                  <a:gd name="connsiteY0" fmla="*/ 754987 h 754987"/>
                  <a:gd name="connsiteX1" fmla="*/ 113098 w 113098"/>
                  <a:gd name="connsiteY1" fmla="*/ 754987 h 754987"/>
                  <a:gd name="connsiteX2" fmla="*/ 113098 w 113098"/>
                  <a:gd name="connsiteY2" fmla="*/ 0 h 754987"/>
                  <a:gd name="connsiteX3" fmla="*/ 0 w 113098"/>
                  <a:gd name="connsiteY3" fmla="*/ 0 h 754987"/>
                </a:gdLst>
                <a:ahLst/>
                <a:cxnLst>
                  <a:cxn ang="0">
                    <a:pos x="connsiteX0" y="connsiteY0"/>
                  </a:cxn>
                  <a:cxn ang="0">
                    <a:pos x="connsiteX1" y="connsiteY1"/>
                  </a:cxn>
                  <a:cxn ang="0">
                    <a:pos x="connsiteX2" y="connsiteY2"/>
                  </a:cxn>
                  <a:cxn ang="0">
                    <a:pos x="connsiteX3" y="connsiteY3"/>
                  </a:cxn>
                </a:cxnLst>
                <a:rect l="l" t="t" r="r" b="b"/>
                <a:pathLst>
                  <a:path w="113098" h="754987">
                    <a:moveTo>
                      <a:pt x="0" y="754987"/>
                    </a:moveTo>
                    <a:lnTo>
                      <a:pt x="113098" y="754987"/>
                    </a:lnTo>
                    <a:lnTo>
                      <a:pt x="113098"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288" name="Freeform: Shape 287">
                <a:extLst>
                  <a:ext uri="{FF2B5EF4-FFF2-40B4-BE49-F238E27FC236}">
                    <a16:creationId xmlns:a16="http://schemas.microsoft.com/office/drawing/2014/main" id="{9A1365D7-A890-8F63-3240-B9724B66E425}"/>
                  </a:ext>
                </a:extLst>
              </p:cNvPr>
              <p:cNvSpPr>
                <a:spLocks/>
              </p:cNvSpPr>
              <p:nvPr/>
            </p:nvSpPr>
            <p:spPr>
              <a:xfrm>
                <a:off x="10998034" y="2882790"/>
                <a:ext cx="113098" cy="800966"/>
              </a:xfrm>
              <a:custGeom>
                <a:avLst/>
                <a:gdLst>
                  <a:gd name="connsiteX0" fmla="*/ 0 w 113098"/>
                  <a:gd name="connsiteY0" fmla="*/ 800967 h 800966"/>
                  <a:gd name="connsiteX1" fmla="*/ 113099 w 113098"/>
                  <a:gd name="connsiteY1" fmla="*/ 800967 h 800966"/>
                  <a:gd name="connsiteX2" fmla="*/ 113099 w 113098"/>
                  <a:gd name="connsiteY2" fmla="*/ 0 h 800966"/>
                  <a:gd name="connsiteX3" fmla="*/ 0 w 113098"/>
                  <a:gd name="connsiteY3" fmla="*/ 0 h 800966"/>
                </a:gdLst>
                <a:ahLst/>
                <a:cxnLst>
                  <a:cxn ang="0">
                    <a:pos x="connsiteX0" y="connsiteY0"/>
                  </a:cxn>
                  <a:cxn ang="0">
                    <a:pos x="connsiteX1" y="connsiteY1"/>
                  </a:cxn>
                  <a:cxn ang="0">
                    <a:pos x="connsiteX2" y="connsiteY2"/>
                  </a:cxn>
                  <a:cxn ang="0">
                    <a:pos x="connsiteX3" y="connsiteY3"/>
                  </a:cxn>
                </a:cxnLst>
                <a:rect l="l" t="t" r="r" b="b"/>
                <a:pathLst>
                  <a:path w="113098" h="800966">
                    <a:moveTo>
                      <a:pt x="0" y="800967"/>
                    </a:moveTo>
                    <a:lnTo>
                      <a:pt x="113099" y="800967"/>
                    </a:lnTo>
                    <a:lnTo>
                      <a:pt x="113099" y="0"/>
                    </a:lnTo>
                    <a:lnTo>
                      <a:pt x="0" y="0"/>
                    </a:lnTo>
                    <a:close/>
                  </a:path>
                </a:pathLst>
              </a:custGeom>
              <a:grpFill/>
              <a:ln w="10160" cap="flat">
                <a:solidFill>
                  <a:srgbClr val="000000"/>
                </a:solidFill>
                <a:prstDash val="solid"/>
                <a:miter/>
              </a:ln>
            </p:spPr>
            <p:txBody>
              <a:bodyPr rtlCol="0" anchor="ctr"/>
              <a:lstStyle/>
              <a:p>
                <a:endParaRPr lang="zh-CN" altLang="en-US"/>
              </a:p>
            </p:txBody>
          </p:sp>
        </p:grpSp>
        <p:grpSp>
          <p:nvGrpSpPr>
            <p:cNvPr id="440" name="clockwork">
              <a:extLst>
                <a:ext uri="{FF2B5EF4-FFF2-40B4-BE49-F238E27FC236}">
                  <a16:creationId xmlns:a16="http://schemas.microsoft.com/office/drawing/2014/main" id="{38EB21E0-B443-91CE-0D39-02E5C93C162C}"/>
                </a:ext>
              </a:extLst>
            </p:cNvPr>
            <p:cNvGrpSpPr>
              <a:grpSpLocks/>
            </p:cNvGrpSpPr>
            <p:nvPr/>
          </p:nvGrpSpPr>
          <p:grpSpPr>
            <a:xfrm>
              <a:off x="8849233" y="2947831"/>
              <a:ext cx="2374998" cy="735926"/>
              <a:chOff x="8849233" y="2947831"/>
              <a:chExt cx="2374998" cy="735926"/>
            </a:xfrm>
            <a:pattFill prst="openDmnd">
              <a:fgClr>
                <a:schemeClr val="tx1"/>
              </a:fgClr>
              <a:bgClr>
                <a:schemeClr val="accent1"/>
              </a:bgClr>
            </a:pattFill>
          </p:grpSpPr>
          <p:sp>
            <p:nvSpPr>
              <p:cNvPr id="289" name="Freeform: Shape 288">
                <a:extLst>
                  <a:ext uri="{FF2B5EF4-FFF2-40B4-BE49-F238E27FC236}">
                    <a16:creationId xmlns:a16="http://schemas.microsoft.com/office/drawing/2014/main" id="{46EE40C1-9C19-76DD-3E33-F02234A9E166}"/>
                  </a:ext>
                </a:extLst>
              </p:cNvPr>
              <p:cNvSpPr>
                <a:spLocks/>
              </p:cNvSpPr>
              <p:nvPr/>
            </p:nvSpPr>
            <p:spPr>
              <a:xfrm>
                <a:off x="8849233" y="3433122"/>
                <a:ext cx="113098" cy="250635"/>
              </a:xfrm>
              <a:custGeom>
                <a:avLst/>
                <a:gdLst>
                  <a:gd name="connsiteX0" fmla="*/ 0 w 113098"/>
                  <a:gd name="connsiteY0" fmla="*/ 250635 h 250635"/>
                  <a:gd name="connsiteX1" fmla="*/ 113099 w 113098"/>
                  <a:gd name="connsiteY1" fmla="*/ 250635 h 250635"/>
                  <a:gd name="connsiteX2" fmla="*/ 113099 w 113098"/>
                  <a:gd name="connsiteY2" fmla="*/ 0 h 250635"/>
                  <a:gd name="connsiteX3" fmla="*/ 0 w 113098"/>
                  <a:gd name="connsiteY3" fmla="*/ 0 h 250635"/>
                </a:gdLst>
                <a:ahLst/>
                <a:cxnLst>
                  <a:cxn ang="0">
                    <a:pos x="connsiteX0" y="connsiteY0"/>
                  </a:cxn>
                  <a:cxn ang="0">
                    <a:pos x="connsiteX1" y="connsiteY1"/>
                  </a:cxn>
                  <a:cxn ang="0">
                    <a:pos x="connsiteX2" y="connsiteY2"/>
                  </a:cxn>
                  <a:cxn ang="0">
                    <a:pos x="connsiteX3" y="connsiteY3"/>
                  </a:cxn>
                </a:cxnLst>
                <a:rect l="l" t="t" r="r" b="b"/>
                <a:pathLst>
                  <a:path w="113098" h="250635">
                    <a:moveTo>
                      <a:pt x="0" y="250635"/>
                    </a:moveTo>
                    <a:lnTo>
                      <a:pt x="113099" y="250635"/>
                    </a:lnTo>
                    <a:lnTo>
                      <a:pt x="113099"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290" name="Freeform: Shape 289">
                <a:extLst>
                  <a:ext uri="{FF2B5EF4-FFF2-40B4-BE49-F238E27FC236}">
                    <a16:creationId xmlns:a16="http://schemas.microsoft.com/office/drawing/2014/main" id="{89BB12D8-9C43-78C9-1F71-0C1AD8463B9D}"/>
                  </a:ext>
                </a:extLst>
              </p:cNvPr>
              <p:cNvSpPr>
                <a:spLocks/>
              </p:cNvSpPr>
              <p:nvPr/>
            </p:nvSpPr>
            <p:spPr>
              <a:xfrm>
                <a:off x="9414702" y="3195303"/>
                <a:ext cx="113098" cy="488454"/>
              </a:xfrm>
              <a:custGeom>
                <a:avLst/>
                <a:gdLst>
                  <a:gd name="connsiteX0" fmla="*/ 0 w 113098"/>
                  <a:gd name="connsiteY0" fmla="*/ 488454 h 488454"/>
                  <a:gd name="connsiteX1" fmla="*/ 113099 w 113098"/>
                  <a:gd name="connsiteY1" fmla="*/ 488454 h 488454"/>
                  <a:gd name="connsiteX2" fmla="*/ 113099 w 113098"/>
                  <a:gd name="connsiteY2" fmla="*/ 0 h 488454"/>
                  <a:gd name="connsiteX3" fmla="*/ 0 w 113098"/>
                  <a:gd name="connsiteY3" fmla="*/ 0 h 488454"/>
                </a:gdLst>
                <a:ahLst/>
                <a:cxnLst>
                  <a:cxn ang="0">
                    <a:pos x="connsiteX0" y="connsiteY0"/>
                  </a:cxn>
                  <a:cxn ang="0">
                    <a:pos x="connsiteX1" y="connsiteY1"/>
                  </a:cxn>
                  <a:cxn ang="0">
                    <a:pos x="connsiteX2" y="connsiteY2"/>
                  </a:cxn>
                  <a:cxn ang="0">
                    <a:pos x="connsiteX3" y="connsiteY3"/>
                  </a:cxn>
                </a:cxnLst>
                <a:rect l="l" t="t" r="r" b="b"/>
                <a:pathLst>
                  <a:path w="113098" h="488454">
                    <a:moveTo>
                      <a:pt x="0" y="488454"/>
                    </a:moveTo>
                    <a:lnTo>
                      <a:pt x="113099" y="488454"/>
                    </a:lnTo>
                    <a:lnTo>
                      <a:pt x="113099"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291" name="Freeform: Shape 290">
                <a:extLst>
                  <a:ext uri="{FF2B5EF4-FFF2-40B4-BE49-F238E27FC236}">
                    <a16:creationId xmlns:a16="http://schemas.microsoft.com/office/drawing/2014/main" id="{1C84FBEE-6990-DA31-C677-02324B2D76D4}"/>
                  </a:ext>
                </a:extLst>
              </p:cNvPr>
              <p:cNvSpPr>
                <a:spLocks/>
              </p:cNvSpPr>
              <p:nvPr/>
            </p:nvSpPr>
            <p:spPr>
              <a:xfrm>
                <a:off x="9980196" y="3039531"/>
                <a:ext cx="113073" cy="644226"/>
              </a:xfrm>
              <a:custGeom>
                <a:avLst/>
                <a:gdLst>
                  <a:gd name="connsiteX0" fmla="*/ 0 w 113073"/>
                  <a:gd name="connsiteY0" fmla="*/ 644226 h 644226"/>
                  <a:gd name="connsiteX1" fmla="*/ 113073 w 113073"/>
                  <a:gd name="connsiteY1" fmla="*/ 644226 h 644226"/>
                  <a:gd name="connsiteX2" fmla="*/ 113073 w 113073"/>
                  <a:gd name="connsiteY2" fmla="*/ 0 h 644226"/>
                  <a:gd name="connsiteX3" fmla="*/ 0 w 113073"/>
                  <a:gd name="connsiteY3" fmla="*/ 0 h 644226"/>
                </a:gdLst>
                <a:ahLst/>
                <a:cxnLst>
                  <a:cxn ang="0">
                    <a:pos x="connsiteX0" y="connsiteY0"/>
                  </a:cxn>
                  <a:cxn ang="0">
                    <a:pos x="connsiteX1" y="connsiteY1"/>
                  </a:cxn>
                  <a:cxn ang="0">
                    <a:pos x="connsiteX2" y="connsiteY2"/>
                  </a:cxn>
                  <a:cxn ang="0">
                    <a:pos x="connsiteX3" y="connsiteY3"/>
                  </a:cxn>
                </a:cxnLst>
                <a:rect l="l" t="t" r="r" b="b"/>
                <a:pathLst>
                  <a:path w="113073" h="644226">
                    <a:moveTo>
                      <a:pt x="0" y="644226"/>
                    </a:moveTo>
                    <a:lnTo>
                      <a:pt x="113073" y="644226"/>
                    </a:lnTo>
                    <a:lnTo>
                      <a:pt x="113073"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292" name="Freeform: Shape 291">
                <a:extLst>
                  <a:ext uri="{FF2B5EF4-FFF2-40B4-BE49-F238E27FC236}">
                    <a16:creationId xmlns:a16="http://schemas.microsoft.com/office/drawing/2014/main" id="{06769949-BC5D-4DE4-1E3F-A279AFF4FD58}"/>
                  </a:ext>
                </a:extLst>
              </p:cNvPr>
              <p:cNvSpPr>
                <a:spLocks/>
              </p:cNvSpPr>
              <p:nvPr/>
            </p:nvSpPr>
            <p:spPr>
              <a:xfrm>
                <a:off x="10545664" y="2947831"/>
                <a:ext cx="113098" cy="735926"/>
              </a:xfrm>
              <a:custGeom>
                <a:avLst/>
                <a:gdLst>
                  <a:gd name="connsiteX0" fmla="*/ 0 w 113098"/>
                  <a:gd name="connsiteY0" fmla="*/ 735927 h 735926"/>
                  <a:gd name="connsiteX1" fmla="*/ 113099 w 113098"/>
                  <a:gd name="connsiteY1" fmla="*/ 735927 h 735926"/>
                  <a:gd name="connsiteX2" fmla="*/ 113099 w 113098"/>
                  <a:gd name="connsiteY2" fmla="*/ 0 h 735926"/>
                  <a:gd name="connsiteX3" fmla="*/ 0 w 113098"/>
                  <a:gd name="connsiteY3" fmla="*/ 0 h 735926"/>
                </a:gdLst>
                <a:ahLst/>
                <a:cxnLst>
                  <a:cxn ang="0">
                    <a:pos x="connsiteX0" y="connsiteY0"/>
                  </a:cxn>
                  <a:cxn ang="0">
                    <a:pos x="connsiteX1" y="connsiteY1"/>
                  </a:cxn>
                  <a:cxn ang="0">
                    <a:pos x="connsiteX2" y="connsiteY2"/>
                  </a:cxn>
                  <a:cxn ang="0">
                    <a:pos x="connsiteX3" y="connsiteY3"/>
                  </a:cxn>
                </a:cxnLst>
                <a:rect l="l" t="t" r="r" b="b"/>
                <a:pathLst>
                  <a:path w="113098" h="735926">
                    <a:moveTo>
                      <a:pt x="0" y="735927"/>
                    </a:moveTo>
                    <a:lnTo>
                      <a:pt x="113099" y="735927"/>
                    </a:lnTo>
                    <a:lnTo>
                      <a:pt x="113099" y="0"/>
                    </a:lnTo>
                    <a:lnTo>
                      <a:pt x="0" y="0"/>
                    </a:lnTo>
                    <a:close/>
                  </a:path>
                </a:pathLst>
              </a:custGeom>
              <a:grpFill/>
              <a:ln w="10160" cap="flat">
                <a:solidFill>
                  <a:srgbClr val="000000"/>
                </a:solidFill>
                <a:prstDash val="solid"/>
                <a:miter/>
              </a:ln>
            </p:spPr>
            <p:txBody>
              <a:bodyPr rtlCol="0" anchor="ctr"/>
              <a:lstStyle/>
              <a:p>
                <a:endParaRPr lang="zh-CN" altLang="en-US"/>
              </a:p>
            </p:txBody>
          </p:sp>
          <p:sp>
            <p:nvSpPr>
              <p:cNvPr id="293" name="Freeform: Shape 292">
                <a:extLst>
                  <a:ext uri="{FF2B5EF4-FFF2-40B4-BE49-F238E27FC236}">
                    <a16:creationId xmlns:a16="http://schemas.microsoft.com/office/drawing/2014/main" id="{3A7FE965-F3DF-F1BC-E4D2-D8ECB53BAAFA}"/>
                  </a:ext>
                </a:extLst>
              </p:cNvPr>
              <p:cNvSpPr>
                <a:spLocks/>
              </p:cNvSpPr>
              <p:nvPr/>
            </p:nvSpPr>
            <p:spPr>
              <a:xfrm>
                <a:off x="11111133" y="2957649"/>
                <a:ext cx="113098" cy="726107"/>
              </a:xfrm>
              <a:custGeom>
                <a:avLst/>
                <a:gdLst>
                  <a:gd name="connsiteX0" fmla="*/ 0 w 113098"/>
                  <a:gd name="connsiteY0" fmla="*/ 726108 h 726107"/>
                  <a:gd name="connsiteX1" fmla="*/ 113098 w 113098"/>
                  <a:gd name="connsiteY1" fmla="*/ 726108 h 726107"/>
                  <a:gd name="connsiteX2" fmla="*/ 113098 w 113098"/>
                  <a:gd name="connsiteY2" fmla="*/ 0 h 726107"/>
                  <a:gd name="connsiteX3" fmla="*/ 0 w 113098"/>
                  <a:gd name="connsiteY3" fmla="*/ 0 h 726107"/>
                </a:gdLst>
                <a:ahLst/>
                <a:cxnLst>
                  <a:cxn ang="0">
                    <a:pos x="connsiteX0" y="connsiteY0"/>
                  </a:cxn>
                  <a:cxn ang="0">
                    <a:pos x="connsiteX1" y="connsiteY1"/>
                  </a:cxn>
                  <a:cxn ang="0">
                    <a:pos x="connsiteX2" y="connsiteY2"/>
                  </a:cxn>
                  <a:cxn ang="0">
                    <a:pos x="connsiteX3" y="connsiteY3"/>
                  </a:cxn>
                </a:cxnLst>
                <a:rect l="l" t="t" r="r" b="b"/>
                <a:pathLst>
                  <a:path w="113098" h="726107">
                    <a:moveTo>
                      <a:pt x="0" y="726108"/>
                    </a:moveTo>
                    <a:lnTo>
                      <a:pt x="113098" y="726108"/>
                    </a:lnTo>
                    <a:lnTo>
                      <a:pt x="113098" y="0"/>
                    </a:lnTo>
                    <a:lnTo>
                      <a:pt x="0" y="0"/>
                    </a:lnTo>
                    <a:close/>
                  </a:path>
                </a:pathLst>
              </a:custGeom>
              <a:grpFill/>
              <a:ln w="10160" cap="flat">
                <a:solidFill>
                  <a:srgbClr val="000000"/>
                </a:solidFill>
                <a:prstDash val="solid"/>
                <a:miter/>
              </a:ln>
            </p:spPr>
            <p:txBody>
              <a:bodyPr rtlCol="0" anchor="ctr"/>
              <a:lstStyle/>
              <a:p>
                <a:endParaRPr lang="zh-CN" altLang="en-US"/>
              </a:p>
            </p:txBody>
          </p:sp>
        </p:grpSp>
        <p:grpSp>
          <p:nvGrpSpPr>
            <p:cNvPr id="436" name="orloj">
              <a:extLst>
                <a:ext uri="{FF2B5EF4-FFF2-40B4-BE49-F238E27FC236}">
                  <a16:creationId xmlns:a16="http://schemas.microsoft.com/office/drawing/2014/main" id="{06EE4C40-AE84-9039-EFBE-0A39A002750A}"/>
                </a:ext>
              </a:extLst>
            </p:cNvPr>
            <p:cNvGrpSpPr>
              <a:grpSpLocks/>
            </p:cNvGrpSpPr>
            <p:nvPr/>
          </p:nvGrpSpPr>
          <p:grpSpPr>
            <a:xfrm>
              <a:off x="8962332" y="2858129"/>
              <a:ext cx="2374997" cy="825628"/>
              <a:chOff x="8962332" y="2858129"/>
              <a:chExt cx="2374997" cy="825628"/>
            </a:xfrm>
          </p:grpSpPr>
          <p:sp>
            <p:nvSpPr>
              <p:cNvPr id="294" name="Freeform: Shape 293">
                <a:extLst>
                  <a:ext uri="{FF2B5EF4-FFF2-40B4-BE49-F238E27FC236}">
                    <a16:creationId xmlns:a16="http://schemas.microsoft.com/office/drawing/2014/main" id="{C9D815CC-5E72-E7BE-1F7A-A48F10F38BB0}"/>
                  </a:ext>
                </a:extLst>
              </p:cNvPr>
              <p:cNvSpPr>
                <a:spLocks/>
              </p:cNvSpPr>
              <p:nvPr/>
            </p:nvSpPr>
            <p:spPr>
              <a:xfrm>
                <a:off x="8962332" y="3337096"/>
                <a:ext cx="113098" cy="346661"/>
              </a:xfrm>
              <a:custGeom>
                <a:avLst/>
                <a:gdLst>
                  <a:gd name="connsiteX0" fmla="*/ 0 w 113098"/>
                  <a:gd name="connsiteY0" fmla="*/ 346662 h 346661"/>
                  <a:gd name="connsiteX1" fmla="*/ 113099 w 113098"/>
                  <a:gd name="connsiteY1" fmla="*/ 346662 h 346661"/>
                  <a:gd name="connsiteX2" fmla="*/ 113099 w 113098"/>
                  <a:gd name="connsiteY2" fmla="*/ 0 h 346661"/>
                  <a:gd name="connsiteX3" fmla="*/ 0 w 113098"/>
                  <a:gd name="connsiteY3" fmla="*/ 0 h 346661"/>
                </a:gdLst>
                <a:ahLst/>
                <a:cxnLst>
                  <a:cxn ang="0">
                    <a:pos x="connsiteX0" y="connsiteY0"/>
                  </a:cxn>
                  <a:cxn ang="0">
                    <a:pos x="connsiteX1" y="connsiteY1"/>
                  </a:cxn>
                  <a:cxn ang="0">
                    <a:pos x="connsiteX2" y="connsiteY2"/>
                  </a:cxn>
                  <a:cxn ang="0">
                    <a:pos x="connsiteX3" y="connsiteY3"/>
                  </a:cxn>
                </a:cxnLst>
                <a:rect l="l" t="t" r="r" b="b"/>
                <a:pathLst>
                  <a:path w="113098" h="346661">
                    <a:moveTo>
                      <a:pt x="0" y="346662"/>
                    </a:moveTo>
                    <a:lnTo>
                      <a:pt x="113099" y="346662"/>
                    </a:lnTo>
                    <a:lnTo>
                      <a:pt x="113099" y="0"/>
                    </a:lnTo>
                    <a:lnTo>
                      <a:pt x="0" y="0"/>
                    </a:lnTo>
                    <a:close/>
                  </a:path>
                </a:pathLst>
              </a:custGeom>
              <a:solidFill>
                <a:srgbClr val="FDAE61"/>
              </a:solidFill>
              <a:ln w="10160" cap="flat">
                <a:solidFill>
                  <a:srgbClr val="000000"/>
                </a:solidFill>
                <a:prstDash val="solid"/>
                <a:miter/>
              </a:ln>
            </p:spPr>
            <p:txBody>
              <a:bodyPr rtlCol="0" anchor="ctr"/>
              <a:lstStyle/>
              <a:p>
                <a:endParaRPr lang="zh-CN" altLang="en-US"/>
              </a:p>
            </p:txBody>
          </p:sp>
          <p:sp>
            <p:nvSpPr>
              <p:cNvPr id="295" name="Freeform: Shape 294">
                <a:extLst>
                  <a:ext uri="{FF2B5EF4-FFF2-40B4-BE49-F238E27FC236}">
                    <a16:creationId xmlns:a16="http://schemas.microsoft.com/office/drawing/2014/main" id="{B8EAAA12-9CD4-1B39-AF80-676517E4140B}"/>
                  </a:ext>
                </a:extLst>
              </p:cNvPr>
              <p:cNvSpPr>
                <a:spLocks/>
              </p:cNvSpPr>
              <p:nvPr/>
            </p:nvSpPr>
            <p:spPr>
              <a:xfrm>
                <a:off x="9527801" y="3286170"/>
                <a:ext cx="113098" cy="397586"/>
              </a:xfrm>
              <a:custGeom>
                <a:avLst/>
                <a:gdLst>
                  <a:gd name="connsiteX0" fmla="*/ 0 w 113098"/>
                  <a:gd name="connsiteY0" fmla="*/ 397587 h 397586"/>
                  <a:gd name="connsiteX1" fmla="*/ 113099 w 113098"/>
                  <a:gd name="connsiteY1" fmla="*/ 397587 h 397586"/>
                  <a:gd name="connsiteX2" fmla="*/ 113099 w 113098"/>
                  <a:gd name="connsiteY2" fmla="*/ 0 h 397586"/>
                  <a:gd name="connsiteX3" fmla="*/ 0 w 113098"/>
                  <a:gd name="connsiteY3" fmla="*/ 0 h 397586"/>
                </a:gdLst>
                <a:ahLst/>
                <a:cxnLst>
                  <a:cxn ang="0">
                    <a:pos x="connsiteX0" y="connsiteY0"/>
                  </a:cxn>
                  <a:cxn ang="0">
                    <a:pos x="connsiteX1" y="connsiteY1"/>
                  </a:cxn>
                  <a:cxn ang="0">
                    <a:pos x="connsiteX2" y="connsiteY2"/>
                  </a:cxn>
                  <a:cxn ang="0">
                    <a:pos x="connsiteX3" y="connsiteY3"/>
                  </a:cxn>
                </a:cxnLst>
                <a:rect l="l" t="t" r="r" b="b"/>
                <a:pathLst>
                  <a:path w="113098" h="397586">
                    <a:moveTo>
                      <a:pt x="0" y="397587"/>
                    </a:moveTo>
                    <a:lnTo>
                      <a:pt x="113099" y="397587"/>
                    </a:lnTo>
                    <a:lnTo>
                      <a:pt x="113099" y="0"/>
                    </a:lnTo>
                    <a:lnTo>
                      <a:pt x="0" y="0"/>
                    </a:lnTo>
                    <a:close/>
                  </a:path>
                </a:pathLst>
              </a:custGeom>
              <a:solidFill>
                <a:srgbClr val="FDAE61"/>
              </a:solidFill>
              <a:ln w="10160" cap="flat">
                <a:solidFill>
                  <a:srgbClr val="000000"/>
                </a:solidFill>
                <a:prstDash val="solid"/>
                <a:miter/>
              </a:ln>
            </p:spPr>
            <p:txBody>
              <a:bodyPr rtlCol="0" anchor="ctr"/>
              <a:lstStyle/>
              <a:p>
                <a:endParaRPr lang="zh-CN" altLang="en-US"/>
              </a:p>
            </p:txBody>
          </p:sp>
          <p:sp>
            <p:nvSpPr>
              <p:cNvPr id="296" name="Freeform: Shape 295">
                <a:extLst>
                  <a:ext uri="{FF2B5EF4-FFF2-40B4-BE49-F238E27FC236}">
                    <a16:creationId xmlns:a16="http://schemas.microsoft.com/office/drawing/2014/main" id="{05A3DC5D-9176-99CA-5225-9AAD8D80B415}"/>
                  </a:ext>
                </a:extLst>
              </p:cNvPr>
              <p:cNvSpPr>
                <a:spLocks/>
              </p:cNvSpPr>
              <p:nvPr/>
            </p:nvSpPr>
            <p:spPr>
              <a:xfrm>
                <a:off x="10093269" y="2978288"/>
                <a:ext cx="113098" cy="705469"/>
              </a:xfrm>
              <a:custGeom>
                <a:avLst/>
                <a:gdLst>
                  <a:gd name="connsiteX0" fmla="*/ 0 w 113098"/>
                  <a:gd name="connsiteY0" fmla="*/ 705469 h 705469"/>
                  <a:gd name="connsiteX1" fmla="*/ 113099 w 113098"/>
                  <a:gd name="connsiteY1" fmla="*/ 705469 h 705469"/>
                  <a:gd name="connsiteX2" fmla="*/ 113099 w 113098"/>
                  <a:gd name="connsiteY2" fmla="*/ 0 h 705469"/>
                  <a:gd name="connsiteX3" fmla="*/ 0 w 113098"/>
                  <a:gd name="connsiteY3" fmla="*/ 0 h 705469"/>
                </a:gdLst>
                <a:ahLst/>
                <a:cxnLst>
                  <a:cxn ang="0">
                    <a:pos x="connsiteX0" y="connsiteY0"/>
                  </a:cxn>
                  <a:cxn ang="0">
                    <a:pos x="connsiteX1" y="connsiteY1"/>
                  </a:cxn>
                  <a:cxn ang="0">
                    <a:pos x="connsiteX2" y="connsiteY2"/>
                  </a:cxn>
                  <a:cxn ang="0">
                    <a:pos x="connsiteX3" y="connsiteY3"/>
                  </a:cxn>
                </a:cxnLst>
                <a:rect l="l" t="t" r="r" b="b"/>
                <a:pathLst>
                  <a:path w="113098" h="705469">
                    <a:moveTo>
                      <a:pt x="0" y="705469"/>
                    </a:moveTo>
                    <a:lnTo>
                      <a:pt x="113099" y="705469"/>
                    </a:lnTo>
                    <a:lnTo>
                      <a:pt x="113099" y="0"/>
                    </a:lnTo>
                    <a:lnTo>
                      <a:pt x="0" y="0"/>
                    </a:lnTo>
                    <a:close/>
                  </a:path>
                </a:pathLst>
              </a:custGeom>
              <a:solidFill>
                <a:srgbClr val="FDAE61"/>
              </a:solidFill>
              <a:ln w="10160" cap="flat">
                <a:solidFill>
                  <a:srgbClr val="000000"/>
                </a:solidFill>
                <a:prstDash val="solid"/>
                <a:miter/>
              </a:ln>
            </p:spPr>
            <p:txBody>
              <a:bodyPr rtlCol="0" anchor="ctr"/>
              <a:lstStyle/>
              <a:p>
                <a:endParaRPr lang="zh-CN" altLang="en-US"/>
              </a:p>
            </p:txBody>
          </p:sp>
          <p:sp>
            <p:nvSpPr>
              <p:cNvPr id="297" name="Freeform: Shape 296">
                <a:extLst>
                  <a:ext uri="{FF2B5EF4-FFF2-40B4-BE49-F238E27FC236}">
                    <a16:creationId xmlns:a16="http://schemas.microsoft.com/office/drawing/2014/main" id="{A36CFD43-5998-4F5D-B1B9-4DF120F85AED}"/>
                  </a:ext>
                </a:extLst>
              </p:cNvPr>
              <p:cNvSpPr>
                <a:spLocks/>
              </p:cNvSpPr>
              <p:nvPr/>
            </p:nvSpPr>
            <p:spPr>
              <a:xfrm>
                <a:off x="10658763" y="2866783"/>
                <a:ext cx="113098" cy="816974"/>
              </a:xfrm>
              <a:custGeom>
                <a:avLst/>
                <a:gdLst>
                  <a:gd name="connsiteX0" fmla="*/ 0 w 113098"/>
                  <a:gd name="connsiteY0" fmla="*/ 816974 h 816974"/>
                  <a:gd name="connsiteX1" fmla="*/ 113099 w 113098"/>
                  <a:gd name="connsiteY1" fmla="*/ 816974 h 816974"/>
                  <a:gd name="connsiteX2" fmla="*/ 113099 w 113098"/>
                  <a:gd name="connsiteY2" fmla="*/ 0 h 816974"/>
                  <a:gd name="connsiteX3" fmla="*/ 0 w 113098"/>
                  <a:gd name="connsiteY3" fmla="*/ 0 h 816974"/>
                </a:gdLst>
                <a:ahLst/>
                <a:cxnLst>
                  <a:cxn ang="0">
                    <a:pos x="connsiteX0" y="connsiteY0"/>
                  </a:cxn>
                  <a:cxn ang="0">
                    <a:pos x="connsiteX1" y="connsiteY1"/>
                  </a:cxn>
                  <a:cxn ang="0">
                    <a:pos x="connsiteX2" y="connsiteY2"/>
                  </a:cxn>
                  <a:cxn ang="0">
                    <a:pos x="connsiteX3" y="connsiteY3"/>
                  </a:cxn>
                </a:cxnLst>
                <a:rect l="l" t="t" r="r" b="b"/>
                <a:pathLst>
                  <a:path w="113098" h="816974">
                    <a:moveTo>
                      <a:pt x="0" y="816974"/>
                    </a:moveTo>
                    <a:lnTo>
                      <a:pt x="113099" y="816974"/>
                    </a:lnTo>
                    <a:lnTo>
                      <a:pt x="113099" y="0"/>
                    </a:lnTo>
                    <a:lnTo>
                      <a:pt x="0" y="0"/>
                    </a:lnTo>
                    <a:close/>
                  </a:path>
                </a:pathLst>
              </a:custGeom>
              <a:solidFill>
                <a:srgbClr val="FDAE61"/>
              </a:solidFill>
              <a:ln w="10160" cap="flat">
                <a:solidFill>
                  <a:srgbClr val="000000"/>
                </a:solidFill>
                <a:prstDash val="solid"/>
                <a:miter/>
              </a:ln>
            </p:spPr>
            <p:txBody>
              <a:bodyPr rtlCol="0" anchor="ctr"/>
              <a:lstStyle/>
              <a:p>
                <a:endParaRPr lang="zh-CN" altLang="en-US"/>
              </a:p>
            </p:txBody>
          </p:sp>
          <p:sp>
            <p:nvSpPr>
              <p:cNvPr id="298" name="Freeform: Shape 297">
                <a:extLst>
                  <a:ext uri="{FF2B5EF4-FFF2-40B4-BE49-F238E27FC236}">
                    <a16:creationId xmlns:a16="http://schemas.microsoft.com/office/drawing/2014/main" id="{FA3B5073-2300-6964-3500-244B08D878A3}"/>
                  </a:ext>
                </a:extLst>
              </p:cNvPr>
              <p:cNvSpPr>
                <a:spLocks/>
              </p:cNvSpPr>
              <p:nvPr/>
            </p:nvSpPr>
            <p:spPr>
              <a:xfrm>
                <a:off x="11224231" y="2858129"/>
                <a:ext cx="113098" cy="825628"/>
              </a:xfrm>
              <a:custGeom>
                <a:avLst/>
                <a:gdLst>
                  <a:gd name="connsiteX0" fmla="*/ 0 w 113098"/>
                  <a:gd name="connsiteY0" fmla="*/ 825628 h 825628"/>
                  <a:gd name="connsiteX1" fmla="*/ 113099 w 113098"/>
                  <a:gd name="connsiteY1" fmla="*/ 825628 h 825628"/>
                  <a:gd name="connsiteX2" fmla="*/ 113099 w 113098"/>
                  <a:gd name="connsiteY2" fmla="*/ 0 h 825628"/>
                  <a:gd name="connsiteX3" fmla="*/ 0 w 113098"/>
                  <a:gd name="connsiteY3" fmla="*/ 0 h 825628"/>
                </a:gdLst>
                <a:ahLst/>
                <a:cxnLst>
                  <a:cxn ang="0">
                    <a:pos x="connsiteX0" y="connsiteY0"/>
                  </a:cxn>
                  <a:cxn ang="0">
                    <a:pos x="connsiteX1" y="connsiteY1"/>
                  </a:cxn>
                  <a:cxn ang="0">
                    <a:pos x="connsiteX2" y="connsiteY2"/>
                  </a:cxn>
                  <a:cxn ang="0">
                    <a:pos x="connsiteX3" y="connsiteY3"/>
                  </a:cxn>
                </a:cxnLst>
                <a:rect l="l" t="t" r="r" b="b"/>
                <a:pathLst>
                  <a:path w="113098" h="825628">
                    <a:moveTo>
                      <a:pt x="0" y="825628"/>
                    </a:moveTo>
                    <a:lnTo>
                      <a:pt x="113099" y="825628"/>
                    </a:lnTo>
                    <a:lnTo>
                      <a:pt x="113099" y="0"/>
                    </a:lnTo>
                    <a:lnTo>
                      <a:pt x="0" y="0"/>
                    </a:lnTo>
                    <a:close/>
                  </a:path>
                </a:pathLst>
              </a:custGeom>
              <a:solidFill>
                <a:srgbClr val="FDAE61"/>
              </a:solidFill>
              <a:ln w="10160" cap="flat">
                <a:solidFill>
                  <a:srgbClr val="000000"/>
                </a:solidFill>
                <a:prstDash val="solid"/>
                <a:miter/>
              </a:ln>
            </p:spPr>
            <p:txBody>
              <a:bodyPr rtlCol="0" anchor="ctr"/>
              <a:lstStyle/>
              <a:p>
                <a:endParaRPr lang="zh-CN" altLang="en-US"/>
              </a:p>
            </p:txBody>
          </p:sp>
        </p:grpSp>
        <p:grpSp>
          <p:nvGrpSpPr>
            <p:cNvPr id="443" name="Group 442">
              <a:extLst>
                <a:ext uri="{FF2B5EF4-FFF2-40B4-BE49-F238E27FC236}">
                  <a16:creationId xmlns:a16="http://schemas.microsoft.com/office/drawing/2014/main" id="{3AA12C38-EC43-761C-B14E-B389E7D358C4}"/>
                </a:ext>
              </a:extLst>
            </p:cNvPr>
            <p:cNvGrpSpPr>
              <a:grpSpLocks/>
            </p:cNvGrpSpPr>
            <p:nvPr/>
          </p:nvGrpSpPr>
          <p:grpSpPr>
            <a:xfrm>
              <a:off x="8641359" y="2851132"/>
              <a:ext cx="2677647" cy="832038"/>
              <a:chOff x="8641359" y="2851132"/>
              <a:chExt cx="2677647" cy="832038"/>
            </a:xfrm>
          </p:grpSpPr>
          <p:grpSp>
            <p:nvGrpSpPr>
              <p:cNvPr id="442" name="Group 441">
                <a:extLst>
                  <a:ext uri="{FF2B5EF4-FFF2-40B4-BE49-F238E27FC236}">
                    <a16:creationId xmlns:a16="http://schemas.microsoft.com/office/drawing/2014/main" id="{3FF79302-400D-2C76-C125-73933CCBDB5A}"/>
                  </a:ext>
                </a:extLst>
              </p:cNvPr>
              <p:cNvGrpSpPr>
                <a:grpSpLocks/>
              </p:cNvGrpSpPr>
              <p:nvPr/>
            </p:nvGrpSpPr>
            <p:grpSpPr>
              <a:xfrm>
                <a:off x="8679585" y="2891353"/>
                <a:ext cx="2287384" cy="789565"/>
                <a:chOff x="8679585" y="2891353"/>
                <a:chExt cx="2287384" cy="789565"/>
              </a:xfrm>
            </p:grpSpPr>
            <p:sp>
              <p:nvSpPr>
                <p:cNvPr id="342" name="Freeform: Shape 341">
                  <a:extLst>
                    <a:ext uri="{FF2B5EF4-FFF2-40B4-BE49-F238E27FC236}">
                      <a16:creationId xmlns:a16="http://schemas.microsoft.com/office/drawing/2014/main" id="{730A60CF-3FF0-C29D-0CC1-54593367F6A0}"/>
                    </a:ext>
                  </a:extLst>
                </p:cNvPr>
                <p:cNvSpPr>
                  <a:spLocks/>
                </p:cNvSpPr>
                <p:nvPr/>
              </p:nvSpPr>
              <p:spPr>
                <a:xfrm>
                  <a:off x="8679585" y="3677941"/>
                  <a:ext cx="25484" cy="2977"/>
                </a:xfrm>
                <a:custGeom>
                  <a:avLst/>
                  <a:gdLst>
                    <a:gd name="connsiteX0" fmla="*/ 0 w 25484"/>
                    <a:gd name="connsiteY0" fmla="*/ 2977 h 2977"/>
                    <a:gd name="connsiteX1" fmla="*/ 0 w 25484"/>
                    <a:gd name="connsiteY1" fmla="*/ 0 h 2977"/>
                  </a:gdLst>
                  <a:ahLst/>
                  <a:cxnLst>
                    <a:cxn ang="0">
                      <a:pos x="connsiteX0" y="connsiteY0"/>
                    </a:cxn>
                    <a:cxn ang="0">
                      <a:pos x="connsiteX1" y="connsiteY1"/>
                    </a:cxn>
                  </a:cxnLst>
                  <a:rect l="l" t="t" r="r" b="b"/>
                  <a:pathLst>
                    <a:path w="25484" h="2977">
                      <a:moveTo>
                        <a:pt x="0" y="2977"/>
                      </a:moveTo>
                      <a:lnTo>
                        <a:pt x="0" y="0"/>
                      </a:lnTo>
                    </a:path>
                  </a:pathLst>
                </a:custGeom>
                <a:noFill/>
                <a:ln w="15240" cap="flat">
                  <a:solidFill>
                    <a:srgbClr val="000000"/>
                  </a:solidFill>
                  <a:prstDash val="solid"/>
                  <a:round/>
                </a:ln>
              </p:spPr>
              <p:txBody>
                <a:bodyPr rtlCol="0" anchor="ctr"/>
                <a:lstStyle/>
                <a:p>
                  <a:endParaRPr lang="zh-CN" altLang="en-US"/>
                </a:p>
              </p:txBody>
            </p:sp>
            <p:sp>
              <p:nvSpPr>
                <p:cNvPr id="343" name="Freeform: Shape 342">
                  <a:extLst>
                    <a:ext uri="{FF2B5EF4-FFF2-40B4-BE49-F238E27FC236}">
                      <a16:creationId xmlns:a16="http://schemas.microsoft.com/office/drawing/2014/main" id="{B5681A4F-44E7-36ED-4FA7-C5796388402C}"/>
                    </a:ext>
                  </a:extLst>
                </p:cNvPr>
                <p:cNvSpPr>
                  <a:spLocks/>
                </p:cNvSpPr>
                <p:nvPr/>
              </p:nvSpPr>
              <p:spPr>
                <a:xfrm>
                  <a:off x="9245054" y="3551665"/>
                  <a:ext cx="25484" cy="6227"/>
                </a:xfrm>
                <a:custGeom>
                  <a:avLst/>
                  <a:gdLst>
                    <a:gd name="connsiteX0" fmla="*/ 0 w 25484"/>
                    <a:gd name="connsiteY0" fmla="*/ 6227 h 6227"/>
                    <a:gd name="connsiteX1" fmla="*/ 0 w 25484"/>
                    <a:gd name="connsiteY1" fmla="*/ 0 h 6227"/>
                  </a:gdLst>
                  <a:ahLst/>
                  <a:cxnLst>
                    <a:cxn ang="0">
                      <a:pos x="connsiteX0" y="connsiteY0"/>
                    </a:cxn>
                    <a:cxn ang="0">
                      <a:pos x="connsiteX1" y="connsiteY1"/>
                    </a:cxn>
                  </a:cxnLst>
                  <a:rect l="l" t="t" r="r" b="b"/>
                  <a:pathLst>
                    <a:path w="25484" h="6227">
                      <a:moveTo>
                        <a:pt x="0" y="6227"/>
                      </a:moveTo>
                      <a:lnTo>
                        <a:pt x="0" y="0"/>
                      </a:lnTo>
                    </a:path>
                  </a:pathLst>
                </a:custGeom>
                <a:noFill/>
                <a:ln w="15240" cap="flat">
                  <a:solidFill>
                    <a:srgbClr val="000000"/>
                  </a:solidFill>
                  <a:prstDash val="solid"/>
                  <a:round/>
                </a:ln>
              </p:spPr>
              <p:txBody>
                <a:bodyPr rtlCol="0" anchor="ctr"/>
                <a:lstStyle/>
                <a:p>
                  <a:endParaRPr lang="zh-CN" altLang="en-US"/>
                </a:p>
              </p:txBody>
            </p:sp>
            <p:sp>
              <p:nvSpPr>
                <p:cNvPr id="344" name="Freeform: Shape 343">
                  <a:extLst>
                    <a:ext uri="{FF2B5EF4-FFF2-40B4-BE49-F238E27FC236}">
                      <a16:creationId xmlns:a16="http://schemas.microsoft.com/office/drawing/2014/main" id="{72566D68-D46C-9A76-6CEB-A74209ECC0E4}"/>
                    </a:ext>
                  </a:extLst>
                </p:cNvPr>
                <p:cNvSpPr>
                  <a:spLocks/>
                </p:cNvSpPr>
                <p:nvPr/>
              </p:nvSpPr>
              <p:spPr>
                <a:xfrm>
                  <a:off x="9810548" y="3163308"/>
                  <a:ext cx="25484" cy="14727"/>
                </a:xfrm>
                <a:custGeom>
                  <a:avLst/>
                  <a:gdLst>
                    <a:gd name="connsiteX0" fmla="*/ 0 w 25484"/>
                    <a:gd name="connsiteY0" fmla="*/ 14727 h 14727"/>
                    <a:gd name="connsiteX1" fmla="*/ 0 w 25484"/>
                    <a:gd name="connsiteY1" fmla="*/ 0 h 14727"/>
                  </a:gdLst>
                  <a:ahLst/>
                  <a:cxnLst>
                    <a:cxn ang="0">
                      <a:pos x="connsiteX0" y="connsiteY0"/>
                    </a:cxn>
                    <a:cxn ang="0">
                      <a:pos x="connsiteX1" y="connsiteY1"/>
                    </a:cxn>
                  </a:cxnLst>
                  <a:rect l="l" t="t" r="r" b="b"/>
                  <a:pathLst>
                    <a:path w="25484" h="14727">
                      <a:moveTo>
                        <a:pt x="0" y="14727"/>
                      </a:moveTo>
                      <a:lnTo>
                        <a:pt x="0" y="0"/>
                      </a:lnTo>
                    </a:path>
                  </a:pathLst>
                </a:custGeom>
                <a:noFill/>
                <a:ln w="15240" cap="flat">
                  <a:solidFill>
                    <a:srgbClr val="000000"/>
                  </a:solidFill>
                  <a:prstDash val="solid"/>
                  <a:round/>
                </a:ln>
              </p:spPr>
              <p:txBody>
                <a:bodyPr rtlCol="0" anchor="ctr"/>
                <a:lstStyle/>
                <a:p>
                  <a:endParaRPr lang="zh-CN" altLang="en-US"/>
                </a:p>
              </p:txBody>
            </p:sp>
            <p:sp>
              <p:nvSpPr>
                <p:cNvPr id="345" name="Freeform: Shape 344">
                  <a:extLst>
                    <a:ext uri="{FF2B5EF4-FFF2-40B4-BE49-F238E27FC236}">
                      <a16:creationId xmlns:a16="http://schemas.microsoft.com/office/drawing/2014/main" id="{4873F170-A348-23C8-21E3-31EF02E84768}"/>
                    </a:ext>
                  </a:extLst>
                </p:cNvPr>
                <p:cNvSpPr>
                  <a:spLocks/>
                </p:cNvSpPr>
                <p:nvPr/>
              </p:nvSpPr>
              <p:spPr>
                <a:xfrm>
                  <a:off x="10376016" y="2944003"/>
                  <a:ext cx="25484" cy="4993"/>
                </a:xfrm>
                <a:custGeom>
                  <a:avLst/>
                  <a:gdLst>
                    <a:gd name="connsiteX0" fmla="*/ 0 w 25484"/>
                    <a:gd name="connsiteY0" fmla="*/ 4993 h 4993"/>
                    <a:gd name="connsiteX1" fmla="*/ 0 w 25484"/>
                    <a:gd name="connsiteY1" fmla="*/ 0 h 4993"/>
                  </a:gdLst>
                  <a:ahLst/>
                  <a:cxnLst>
                    <a:cxn ang="0">
                      <a:pos x="connsiteX0" y="connsiteY0"/>
                    </a:cxn>
                    <a:cxn ang="0">
                      <a:pos x="connsiteX1" y="connsiteY1"/>
                    </a:cxn>
                  </a:cxnLst>
                  <a:rect l="l" t="t" r="r" b="b"/>
                  <a:pathLst>
                    <a:path w="25484" h="4993">
                      <a:moveTo>
                        <a:pt x="0" y="4993"/>
                      </a:moveTo>
                      <a:lnTo>
                        <a:pt x="0" y="0"/>
                      </a:lnTo>
                    </a:path>
                  </a:pathLst>
                </a:custGeom>
                <a:noFill/>
                <a:ln w="15240" cap="flat">
                  <a:solidFill>
                    <a:srgbClr val="000000"/>
                  </a:solidFill>
                  <a:prstDash val="solid"/>
                  <a:round/>
                </a:ln>
              </p:spPr>
              <p:txBody>
                <a:bodyPr rtlCol="0" anchor="ctr"/>
                <a:lstStyle/>
                <a:p>
                  <a:endParaRPr lang="zh-CN" altLang="en-US"/>
                </a:p>
              </p:txBody>
            </p:sp>
            <p:sp>
              <p:nvSpPr>
                <p:cNvPr id="346" name="Freeform: Shape 345">
                  <a:extLst>
                    <a:ext uri="{FF2B5EF4-FFF2-40B4-BE49-F238E27FC236}">
                      <a16:creationId xmlns:a16="http://schemas.microsoft.com/office/drawing/2014/main" id="{DEA6A6C8-5C79-1CF0-B760-67081755FC2B}"/>
                    </a:ext>
                  </a:extLst>
                </p:cNvPr>
                <p:cNvSpPr>
                  <a:spLocks/>
                </p:cNvSpPr>
                <p:nvPr/>
              </p:nvSpPr>
              <p:spPr>
                <a:xfrm>
                  <a:off x="10941485" y="2891353"/>
                  <a:ext cx="25484" cy="2783"/>
                </a:xfrm>
                <a:custGeom>
                  <a:avLst/>
                  <a:gdLst>
                    <a:gd name="connsiteX0" fmla="*/ 0 w 25484"/>
                    <a:gd name="connsiteY0" fmla="*/ 2784 h 2783"/>
                    <a:gd name="connsiteX1" fmla="*/ 0 w 25484"/>
                    <a:gd name="connsiteY1" fmla="*/ 0 h 2783"/>
                  </a:gdLst>
                  <a:ahLst/>
                  <a:cxnLst>
                    <a:cxn ang="0">
                      <a:pos x="connsiteX0" y="connsiteY0"/>
                    </a:cxn>
                    <a:cxn ang="0">
                      <a:pos x="connsiteX1" y="connsiteY1"/>
                    </a:cxn>
                  </a:cxnLst>
                  <a:rect l="l" t="t" r="r" b="b"/>
                  <a:pathLst>
                    <a:path w="25484" h="2783">
                      <a:moveTo>
                        <a:pt x="0" y="2784"/>
                      </a:moveTo>
                      <a:lnTo>
                        <a:pt x="0" y="0"/>
                      </a:lnTo>
                    </a:path>
                  </a:pathLst>
                </a:custGeom>
                <a:noFill/>
                <a:ln w="15240" cap="flat">
                  <a:solidFill>
                    <a:srgbClr val="000000"/>
                  </a:solidFill>
                  <a:prstDash val="solid"/>
                  <a:round/>
                </a:ln>
              </p:spPr>
              <p:txBody>
                <a:bodyPr rtlCol="0" anchor="ctr"/>
                <a:lstStyle/>
                <a:p>
                  <a:endParaRPr lang="zh-CN" altLang="en-US"/>
                </a:p>
              </p:txBody>
            </p:sp>
          </p:grpSp>
          <p:grpSp>
            <p:nvGrpSpPr>
              <p:cNvPr id="347" name="Graphic 233">
                <a:extLst>
                  <a:ext uri="{FF2B5EF4-FFF2-40B4-BE49-F238E27FC236}">
                    <a16:creationId xmlns:a16="http://schemas.microsoft.com/office/drawing/2014/main" id="{95692882-F6C3-20FA-3072-41F7ACE24848}"/>
                  </a:ext>
                </a:extLst>
              </p:cNvPr>
              <p:cNvGrpSpPr>
                <a:grpSpLocks/>
              </p:cNvGrpSpPr>
              <p:nvPr/>
            </p:nvGrpSpPr>
            <p:grpSpPr>
              <a:xfrm>
                <a:off x="8641359" y="2894137"/>
                <a:ext cx="2338351" cy="786781"/>
                <a:chOff x="8641359" y="2894137"/>
                <a:chExt cx="2338351" cy="786781"/>
              </a:xfrm>
              <a:solidFill>
                <a:srgbClr val="000000"/>
              </a:solidFill>
            </p:grpSpPr>
            <p:sp>
              <p:nvSpPr>
                <p:cNvPr id="348" name="Freeform: Shape 347">
                  <a:extLst>
                    <a:ext uri="{FF2B5EF4-FFF2-40B4-BE49-F238E27FC236}">
                      <a16:creationId xmlns:a16="http://schemas.microsoft.com/office/drawing/2014/main" id="{E29D4376-BC69-41AC-1374-D2C44EB71CA8}"/>
                    </a:ext>
                  </a:extLst>
                </p:cNvPr>
                <p:cNvSpPr>
                  <a:spLocks/>
                </p:cNvSpPr>
                <p:nvPr/>
              </p:nvSpPr>
              <p:spPr>
                <a:xfrm>
                  <a:off x="8641359" y="3680918"/>
                  <a:ext cx="76452" cy="25080"/>
                </a:xfrm>
                <a:custGeom>
                  <a:avLst/>
                  <a:gdLst>
                    <a:gd name="connsiteX0" fmla="*/ 76571 w 76452"/>
                    <a:gd name="connsiteY0" fmla="*/ 42 h 25080"/>
                    <a:gd name="connsiteX1" fmla="*/ 118 w 76452"/>
                    <a:gd name="connsiteY1" fmla="*/ 42 h 25080"/>
                  </a:gdLst>
                  <a:ahLst/>
                  <a:cxnLst>
                    <a:cxn ang="0">
                      <a:pos x="connsiteX0" y="connsiteY0"/>
                    </a:cxn>
                    <a:cxn ang="0">
                      <a:pos x="connsiteX1" y="connsiteY1"/>
                    </a:cxn>
                  </a:cxnLst>
                  <a:rect l="l" t="t" r="r" b="b"/>
                  <a:pathLst>
                    <a:path w="76452" h="25080">
                      <a:moveTo>
                        <a:pt x="76571" y="42"/>
                      </a:moveTo>
                      <a:lnTo>
                        <a:pt x="118" y="42"/>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349" name="Freeform: Shape 348">
                  <a:extLst>
                    <a:ext uri="{FF2B5EF4-FFF2-40B4-BE49-F238E27FC236}">
                      <a16:creationId xmlns:a16="http://schemas.microsoft.com/office/drawing/2014/main" id="{562A77E7-78D6-7D9E-3197-D28A489A9F38}"/>
                    </a:ext>
                  </a:extLst>
                </p:cNvPr>
                <p:cNvSpPr>
                  <a:spLocks/>
                </p:cNvSpPr>
                <p:nvPr/>
              </p:nvSpPr>
              <p:spPr>
                <a:xfrm>
                  <a:off x="9206827" y="3557893"/>
                  <a:ext cx="76452" cy="25080"/>
                </a:xfrm>
                <a:custGeom>
                  <a:avLst/>
                  <a:gdLst>
                    <a:gd name="connsiteX0" fmla="*/ 76593 w 76452"/>
                    <a:gd name="connsiteY0" fmla="*/ 37 h 25080"/>
                    <a:gd name="connsiteX1" fmla="*/ 141 w 76452"/>
                    <a:gd name="connsiteY1" fmla="*/ 37 h 25080"/>
                  </a:gdLst>
                  <a:ahLst/>
                  <a:cxnLst>
                    <a:cxn ang="0">
                      <a:pos x="connsiteX0" y="connsiteY0"/>
                    </a:cxn>
                    <a:cxn ang="0">
                      <a:pos x="connsiteX1" y="connsiteY1"/>
                    </a:cxn>
                  </a:cxnLst>
                  <a:rect l="l" t="t" r="r" b="b"/>
                  <a:pathLst>
                    <a:path w="76452" h="25080">
                      <a:moveTo>
                        <a:pt x="76593" y="37"/>
                      </a:moveTo>
                      <a:lnTo>
                        <a:pt x="141" y="37"/>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350" name="Freeform: Shape 349">
                  <a:extLst>
                    <a:ext uri="{FF2B5EF4-FFF2-40B4-BE49-F238E27FC236}">
                      <a16:creationId xmlns:a16="http://schemas.microsoft.com/office/drawing/2014/main" id="{717BDD54-F771-D64E-EF0D-C1684395975A}"/>
                    </a:ext>
                  </a:extLst>
                </p:cNvPr>
                <p:cNvSpPr>
                  <a:spLocks/>
                </p:cNvSpPr>
                <p:nvPr/>
              </p:nvSpPr>
              <p:spPr>
                <a:xfrm>
                  <a:off x="9772321" y="3178035"/>
                  <a:ext cx="76452" cy="25080"/>
                </a:xfrm>
                <a:custGeom>
                  <a:avLst/>
                  <a:gdLst>
                    <a:gd name="connsiteX0" fmla="*/ 76615 w 76452"/>
                    <a:gd name="connsiteY0" fmla="*/ 22 h 25080"/>
                    <a:gd name="connsiteX1" fmla="*/ 163 w 76452"/>
                    <a:gd name="connsiteY1" fmla="*/ 22 h 25080"/>
                  </a:gdLst>
                  <a:ahLst/>
                  <a:cxnLst>
                    <a:cxn ang="0">
                      <a:pos x="connsiteX0" y="connsiteY0"/>
                    </a:cxn>
                    <a:cxn ang="0">
                      <a:pos x="connsiteX1" y="connsiteY1"/>
                    </a:cxn>
                  </a:cxnLst>
                  <a:rect l="l" t="t" r="r" b="b"/>
                  <a:pathLst>
                    <a:path w="76452" h="25080">
                      <a:moveTo>
                        <a:pt x="76615" y="22"/>
                      </a:moveTo>
                      <a:lnTo>
                        <a:pt x="163" y="22"/>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351" name="Freeform: Shape 350">
                  <a:extLst>
                    <a:ext uri="{FF2B5EF4-FFF2-40B4-BE49-F238E27FC236}">
                      <a16:creationId xmlns:a16="http://schemas.microsoft.com/office/drawing/2014/main" id="{70D6B622-542E-E2E2-9141-CD231C9C23DA}"/>
                    </a:ext>
                  </a:extLst>
                </p:cNvPr>
                <p:cNvSpPr>
                  <a:spLocks/>
                </p:cNvSpPr>
                <p:nvPr/>
              </p:nvSpPr>
              <p:spPr>
                <a:xfrm>
                  <a:off x="10337790" y="2948997"/>
                  <a:ext cx="76452" cy="25080"/>
                </a:xfrm>
                <a:custGeom>
                  <a:avLst/>
                  <a:gdLst>
                    <a:gd name="connsiteX0" fmla="*/ 76637 w 76452"/>
                    <a:gd name="connsiteY0" fmla="*/ 13 h 25080"/>
                    <a:gd name="connsiteX1" fmla="*/ 185 w 76452"/>
                    <a:gd name="connsiteY1" fmla="*/ 13 h 25080"/>
                  </a:gdLst>
                  <a:ahLst/>
                  <a:cxnLst>
                    <a:cxn ang="0">
                      <a:pos x="connsiteX0" y="connsiteY0"/>
                    </a:cxn>
                    <a:cxn ang="0">
                      <a:pos x="connsiteX1" y="connsiteY1"/>
                    </a:cxn>
                  </a:cxnLst>
                  <a:rect l="l" t="t" r="r" b="b"/>
                  <a:pathLst>
                    <a:path w="76452" h="25080">
                      <a:moveTo>
                        <a:pt x="76637" y="13"/>
                      </a:moveTo>
                      <a:lnTo>
                        <a:pt x="185" y="13"/>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352" name="Freeform: Shape 351">
                  <a:extLst>
                    <a:ext uri="{FF2B5EF4-FFF2-40B4-BE49-F238E27FC236}">
                      <a16:creationId xmlns:a16="http://schemas.microsoft.com/office/drawing/2014/main" id="{81505CA7-2B89-424C-30ED-10FA9BAFD232}"/>
                    </a:ext>
                  </a:extLst>
                </p:cNvPr>
                <p:cNvSpPr>
                  <a:spLocks/>
                </p:cNvSpPr>
                <p:nvPr/>
              </p:nvSpPr>
              <p:spPr>
                <a:xfrm>
                  <a:off x="10903258" y="2894137"/>
                  <a:ext cx="76452" cy="25080"/>
                </a:xfrm>
                <a:custGeom>
                  <a:avLst/>
                  <a:gdLst>
                    <a:gd name="connsiteX0" fmla="*/ 76660 w 76452"/>
                    <a:gd name="connsiteY0" fmla="*/ 11 h 25080"/>
                    <a:gd name="connsiteX1" fmla="*/ 207 w 76452"/>
                    <a:gd name="connsiteY1" fmla="*/ 11 h 25080"/>
                  </a:gdLst>
                  <a:ahLst/>
                  <a:cxnLst>
                    <a:cxn ang="0">
                      <a:pos x="connsiteX0" y="connsiteY0"/>
                    </a:cxn>
                    <a:cxn ang="0">
                      <a:pos x="connsiteX1" y="connsiteY1"/>
                    </a:cxn>
                  </a:cxnLst>
                  <a:rect l="l" t="t" r="r" b="b"/>
                  <a:pathLst>
                    <a:path w="76452" h="25080">
                      <a:moveTo>
                        <a:pt x="76660" y="11"/>
                      </a:moveTo>
                      <a:lnTo>
                        <a:pt x="207" y="11"/>
                      </a:lnTo>
                    </a:path>
                  </a:pathLst>
                </a:custGeom>
                <a:solidFill>
                  <a:srgbClr val="000000"/>
                </a:solidFill>
                <a:ln w="15240" cap="flat">
                  <a:solidFill>
                    <a:srgbClr val="000000"/>
                  </a:solidFill>
                  <a:prstDash val="solid"/>
                  <a:round/>
                </a:ln>
              </p:spPr>
              <p:txBody>
                <a:bodyPr rtlCol="0" anchor="ctr"/>
                <a:lstStyle/>
                <a:p>
                  <a:endParaRPr lang="zh-CN" altLang="en-US"/>
                </a:p>
              </p:txBody>
            </p:sp>
          </p:grpSp>
          <p:grpSp>
            <p:nvGrpSpPr>
              <p:cNvPr id="353" name="Graphic 233">
                <a:extLst>
                  <a:ext uri="{FF2B5EF4-FFF2-40B4-BE49-F238E27FC236}">
                    <a16:creationId xmlns:a16="http://schemas.microsoft.com/office/drawing/2014/main" id="{51589549-9B51-5C77-AEE8-D61C04F90076}"/>
                  </a:ext>
                </a:extLst>
              </p:cNvPr>
              <p:cNvGrpSpPr>
                <a:grpSpLocks/>
              </p:cNvGrpSpPr>
              <p:nvPr/>
            </p:nvGrpSpPr>
            <p:grpSpPr>
              <a:xfrm>
                <a:off x="8641359" y="2891353"/>
                <a:ext cx="2338351" cy="786588"/>
                <a:chOff x="8641359" y="2891353"/>
                <a:chExt cx="2338351" cy="786588"/>
              </a:xfrm>
              <a:solidFill>
                <a:srgbClr val="000000"/>
              </a:solidFill>
            </p:grpSpPr>
            <p:sp>
              <p:nvSpPr>
                <p:cNvPr id="354" name="Freeform: Shape 353">
                  <a:extLst>
                    <a:ext uri="{FF2B5EF4-FFF2-40B4-BE49-F238E27FC236}">
                      <a16:creationId xmlns:a16="http://schemas.microsoft.com/office/drawing/2014/main" id="{9748E8CC-C2EE-2506-61A0-A8C0115CFFC9}"/>
                    </a:ext>
                  </a:extLst>
                </p:cNvPr>
                <p:cNvSpPr>
                  <a:spLocks/>
                </p:cNvSpPr>
                <p:nvPr/>
              </p:nvSpPr>
              <p:spPr>
                <a:xfrm>
                  <a:off x="8641359" y="3677941"/>
                  <a:ext cx="76452" cy="25080"/>
                </a:xfrm>
                <a:custGeom>
                  <a:avLst/>
                  <a:gdLst>
                    <a:gd name="connsiteX0" fmla="*/ 76571 w 76452"/>
                    <a:gd name="connsiteY0" fmla="*/ 42 h 25080"/>
                    <a:gd name="connsiteX1" fmla="*/ 118 w 76452"/>
                    <a:gd name="connsiteY1" fmla="*/ 42 h 25080"/>
                  </a:gdLst>
                  <a:ahLst/>
                  <a:cxnLst>
                    <a:cxn ang="0">
                      <a:pos x="connsiteX0" y="connsiteY0"/>
                    </a:cxn>
                    <a:cxn ang="0">
                      <a:pos x="connsiteX1" y="connsiteY1"/>
                    </a:cxn>
                  </a:cxnLst>
                  <a:rect l="l" t="t" r="r" b="b"/>
                  <a:pathLst>
                    <a:path w="76452" h="25080">
                      <a:moveTo>
                        <a:pt x="76571" y="42"/>
                      </a:moveTo>
                      <a:lnTo>
                        <a:pt x="118" y="42"/>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355" name="Freeform: Shape 354">
                  <a:extLst>
                    <a:ext uri="{FF2B5EF4-FFF2-40B4-BE49-F238E27FC236}">
                      <a16:creationId xmlns:a16="http://schemas.microsoft.com/office/drawing/2014/main" id="{74A903CC-6AFC-7149-A4D9-03925C042A80}"/>
                    </a:ext>
                  </a:extLst>
                </p:cNvPr>
                <p:cNvSpPr>
                  <a:spLocks/>
                </p:cNvSpPr>
                <p:nvPr/>
              </p:nvSpPr>
              <p:spPr>
                <a:xfrm>
                  <a:off x="9206827" y="3551665"/>
                  <a:ext cx="76452" cy="25080"/>
                </a:xfrm>
                <a:custGeom>
                  <a:avLst/>
                  <a:gdLst>
                    <a:gd name="connsiteX0" fmla="*/ 76593 w 76452"/>
                    <a:gd name="connsiteY0" fmla="*/ 37 h 25080"/>
                    <a:gd name="connsiteX1" fmla="*/ 141 w 76452"/>
                    <a:gd name="connsiteY1" fmla="*/ 37 h 25080"/>
                  </a:gdLst>
                  <a:ahLst/>
                  <a:cxnLst>
                    <a:cxn ang="0">
                      <a:pos x="connsiteX0" y="connsiteY0"/>
                    </a:cxn>
                    <a:cxn ang="0">
                      <a:pos x="connsiteX1" y="connsiteY1"/>
                    </a:cxn>
                  </a:cxnLst>
                  <a:rect l="l" t="t" r="r" b="b"/>
                  <a:pathLst>
                    <a:path w="76452" h="25080">
                      <a:moveTo>
                        <a:pt x="76593" y="37"/>
                      </a:moveTo>
                      <a:lnTo>
                        <a:pt x="141" y="37"/>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356" name="Freeform: Shape 355">
                  <a:extLst>
                    <a:ext uri="{FF2B5EF4-FFF2-40B4-BE49-F238E27FC236}">
                      <a16:creationId xmlns:a16="http://schemas.microsoft.com/office/drawing/2014/main" id="{506297CF-F356-37C5-CA79-39AD19E806A7}"/>
                    </a:ext>
                  </a:extLst>
                </p:cNvPr>
                <p:cNvSpPr>
                  <a:spLocks/>
                </p:cNvSpPr>
                <p:nvPr/>
              </p:nvSpPr>
              <p:spPr>
                <a:xfrm>
                  <a:off x="9772321" y="3163308"/>
                  <a:ext cx="76452" cy="25080"/>
                </a:xfrm>
                <a:custGeom>
                  <a:avLst/>
                  <a:gdLst>
                    <a:gd name="connsiteX0" fmla="*/ 76615 w 76452"/>
                    <a:gd name="connsiteY0" fmla="*/ 21 h 25080"/>
                    <a:gd name="connsiteX1" fmla="*/ 163 w 76452"/>
                    <a:gd name="connsiteY1" fmla="*/ 21 h 25080"/>
                  </a:gdLst>
                  <a:ahLst/>
                  <a:cxnLst>
                    <a:cxn ang="0">
                      <a:pos x="connsiteX0" y="connsiteY0"/>
                    </a:cxn>
                    <a:cxn ang="0">
                      <a:pos x="connsiteX1" y="connsiteY1"/>
                    </a:cxn>
                  </a:cxnLst>
                  <a:rect l="l" t="t" r="r" b="b"/>
                  <a:pathLst>
                    <a:path w="76452" h="25080">
                      <a:moveTo>
                        <a:pt x="76615" y="21"/>
                      </a:moveTo>
                      <a:lnTo>
                        <a:pt x="163" y="21"/>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357" name="Freeform: Shape 356">
                  <a:extLst>
                    <a:ext uri="{FF2B5EF4-FFF2-40B4-BE49-F238E27FC236}">
                      <a16:creationId xmlns:a16="http://schemas.microsoft.com/office/drawing/2014/main" id="{847CE827-B597-8795-ADDB-4A295C6BA0A8}"/>
                    </a:ext>
                  </a:extLst>
                </p:cNvPr>
                <p:cNvSpPr>
                  <a:spLocks/>
                </p:cNvSpPr>
                <p:nvPr/>
              </p:nvSpPr>
              <p:spPr>
                <a:xfrm>
                  <a:off x="10337790" y="2944003"/>
                  <a:ext cx="76452" cy="25080"/>
                </a:xfrm>
                <a:custGeom>
                  <a:avLst/>
                  <a:gdLst>
                    <a:gd name="connsiteX0" fmla="*/ 76637 w 76452"/>
                    <a:gd name="connsiteY0" fmla="*/ 13 h 25080"/>
                    <a:gd name="connsiteX1" fmla="*/ 185 w 76452"/>
                    <a:gd name="connsiteY1" fmla="*/ 13 h 25080"/>
                  </a:gdLst>
                  <a:ahLst/>
                  <a:cxnLst>
                    <a:cxn ang="0">
                      <a:pos x="connsiteX0" y="connsiteY0"/>
                    </a:cxn>
                    <a:cxn ang="0">
                      <a:pos x="connsiteX1" y="connsiteY1"/>
                    </a:cxn>
                  </a:cxnLst>
                  <a:rect l="l" t="t" r="r" b="b"/>
                  <a:pathLst>
                    <a:path w="76452" h="25080">
                      <a:moveTo>
                        <a:pt x="76637" y="13"/>
                      </a:moveTo>
                      <a:lnTo>
                        <a:pt x="185" y="13"/>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358" name="Freeform: Shape 357">
                  <a:extLst>
                    <a:ext uri="{FF2B5EF4-FFF2-40B4-BE49-F238E27FC236}">
                      <a16:creationId xmlns:a16="http://schemas.microsoft.com/office/drawing/2014/main" id="{B0CE41EC-4DA8-359B-D8DF-B330BE90C272}"/>
                    </a:ext>
                  </a:extLst>
                </p:cNvPr>
                <p:cNvSpPr>
                  <a:spLocks/>
                </p:cNvSpPr>
                <p:nvPr/>
              </p:nvSpPr>
              <p:spPr>
                <a:xfrm>
                  <a:off x="10903258" y="2891353"/>
                  <a:ext cx="76452" cy="25080"/>
                </a:xfrm>
                <a:custGeom>
                  <a:avLst/>
                  <a:gdLst>
                    <a:gd name="connsiteX0" fmla="*/ 76660 w 76452"/>
                    <a:gd name="connsiteY0" fmla="*/ 10 h 25080"/>
                    <a:gd name="connsiteX1" fmla="*/ 207 w 76452"/>
                    <a:gd name="connsiteY1" fmla="*/ 10 h 25080"/>
                  </a:gdLst>
                  <a:ahLst/>
                  <a:cxnLst>
                    <a:cxn ang="0">
                      <a:pos x="connsiteX0" y="connsiteY0"/>
                    </a:cxn>
                    <a:cxn ang="0">
                      <a:pos x="connsiteX1" y="connsiteY1"/>
                    </a:cxn>
                  </a:cxnLst>
                  <a:rect l="l" t="t" r="r" b="b"/>
                  <a:pathLst>
                    <a:path w="76452" h="25080">
                      <a:moveTo>
                        <a:pt x="76660" y="10"/>
                      </a:moveTo>
                      <a:lnTo>
                        <a:pt x="207" y="10"/>
                      </a:lnTo>
                    </a:path>
                  </a:pathLst>
                </a:custGeom>
                <a:solidFill>
                  <a:srgbClr val="000000"/>
                </a:solidFill>
                <a:ln w="15240" cap="flat">
                  <a:solidFill>
                    <a:srgbClr val="000000"/>
                  </a:solidFill>
                  <a:prstDash val="solid"/>
                  <a:round/>
                </a:ln>
              </p:spPr>
              <p:txBody>
                <a:bodyPr rtlCol="0" anchor="ctr"/>
                <a:lstStyle/>
                <a:p>
                  <a:endParaRPr lang="zh-CN" altLang="en-US"/>
                </a:p>
              </p:txBody>
            </p:sp>
          </p:grpSp>
          <p:grpSp>
            <p:nvGrpSpPr>
              <p:cNvPr id="359" name="Graphic 233">
                <a:extLst>
                  <a:ext uri="{FF2B5EF4-FFF2-40B4-BE49-F238E27FC236}">
                    <a16:creationId xmlns:a16="http://schemas.microsoft.com/office/drawing/2014/main" id="{9D921C7E-331B-0303-4700-54DD6AC12ECA}"/>
                  </a:ext>
                </a:extLst>
              </p:cNvPr>
              <p:cNvGrpSpPr>
                <a:grpSpLocks/>
              </p:cNvGrpSpPr>
              <p:nvPr/>
            </p:nvGrpSpPr>
            <p:grpSpPr>
              <a:xfrm>
                <a:off x="8792684" y="2881396"/>
                <a:ext cx="2261898" cy="801774"/>
                <a:chOff x="8792684" y="2881396"/>
                <a:chExt cx="2261898" cy="801774"/>
              </a:xfrm>
              <a:noFill/>
            </p:grpSpPr>
            <p:sp>
              <p:nvSpPr>
                <p:cNvPr id="360" name="Freeform: Shape 359">
                  <a:extLst>
                    <a:ext uri="{FF2B5EF4-FFF2-40B4-BE49-F238E27FC236}">
                      <a16:creationId xmlns:a16="http://schemas.microsoft.com/office/drawing/2014/main" id="{6BA7BBD1-D97A-A895-E682-0189A53C43BD}"/>
                    </a:ext>
                  </a:extLst>
                </p:cNvPr>
                <p:cNvSpPr>
                  <a:spLocks/>
                </p:cNvSpPr>
                <p:nvPr/>
              </p:nvSpPr>
              <p:spPr>
                <a:xfrm>
                  <a:off x="8792684" y="3681344"/>
                  <a:ext cx="25484" cy="1825"/>
                </a:xfrm>
                <a:custGeom>
                  <a:avLst/>
                  <a:gdLst>
                    <a:gd name="connsiteX0" fmla="*/ 0 w 25484"/>
                    <a:gd name="connsiteY0" fmla="*/ 1826 h 1825"/>
                    <a:gd name="connsiteX1" fmla="*/ 0 w 25484"/>
                    <a:gd name="connsiteY1" fmla="*/ 0 h 1825"/>
                  </a:gdLst>
                  <a:ahLst/>
                  <a:cxnLst>
                    <a:cxn ang="0">
                      <a:pos x="connsiteX0" y="connsiteY0"/>
                    </a:cxn>
                    <a:cxn ang="0">
                      <a:pos x="connsiteX1" y="connsiteY1"/>
                    </a:cxn>
                  </a:cxnLst>
                  <a:rect l="l" t="t" r="r" b="b"/>
                  <a:pathLst>
                    <a:path w="25484" h="1825">
                      <a:moveTo>
                        <a:pt x="0" y="1826"/>
                      </a:moveTo>
                      <a:lnTo>
                        <a:pt x="0" y="0"/>
                      </a:lnTo>
                    </a:path>
                  </a:pathLst>
                </a:custGeom>
                <a:noFill/>
                <a:ln w="15240" cap="flat">
                  <a:solidFill>
                    <a:srgbClr val="000000"/>
                  </a:solidFill>
                  <a:prstDash val="solid"/>
                  <a:round/>
                </a:ln>
              </p:spPr>
              <p:txBody>
                <a:bodyPr rtlCol="0" anchor="ctr"/>
                <a:lstStyle/>
                <a:p>
                  <a:endParaRPr lang="zh-CN" altLang="en-US"/>
                </a:p>
              </p:txBody>
            </p:sp>
            <p:sp>
              <p:nvSpPr>
                <p:cNvPr id="361" name="Freeform: Shape 360">
                  <a:extLst>
                    <a:ext uri="{FF2B5EF4-FFF2-40B4-BE49-F238E27FC236}">
                      <a16:creationId xmlns:a16="http://schemas.microsoft.com/office/drawing/2014/main" id="{A8A1C89C-64AA-E43C-3942-C59FE444D368}"/>
                    </a:ext>
                  </a:extLst>
                </p:cNvPr>
                <p:cNvSpPr>
                  <a:spLocks/>
                </p:cNvSpPr>
                <p:nvPr/>
              </p:nvSpPr>
              <p:spPr>
                <a:xfrm>
                  <a:off x="9358152" y="3552438"/>
                  <a:ext cx="25484" cy="17749"/>
                </a:xfrm>
                <a:custGeom>
                  <a:avLst/>
                  <a:gdLst>
                    <a:gd name="connsiteX0" fmla="*/ 0 w 25484"/>
                    <a:gd name="connsiteY0" fmla="*/ 17749 h 17749"/>
                    <a:gd name="connsiteX1" fmla="*/ 0 w 25484"/>
                    <a:gd name="connsiteY1" fmla="*/ 0 h 17749"/>
                  </a:gdLst>
                  <a:ahLst/>
                  <a:cxnLst>
                    <a:cxn ang="0">
                      <a:pos x="connsiteX0" y="connsiteY0"/>
                    </a:cxn>
                    <a:cxn ang="0">
                      <a:pos x="connsiteX1" y="connsiteY1"/>
                    </a:cxn>
                  </a:cxnLst>
                  <a:rect l="l" t="t" r="r" b="b"/>
                  <a:pathLst>
                    <a:path w="25484" h="17749">
                      <a:moveTo>
                        <a:pt x="0" y="17749"/>
                      </a:moveTo>
                      <a:lnTo>
                        <a:pt x="0" y="0"/>
                      </a:lnTo>
                    </a:path>
                  </a:pathLst>
                </a:custGeom>
                <a:noFill/>
                <a:ln w="15240" cap="flat">
                  <a:solidFill>
                    <a:srgbClr val="000000"/>
                  </a:solidFill>
                  <a:prstDash val="solid"/>
                  <a:round/>
                </a:ln>
              </p:spPr>
              <p:txBody>
                <a:bodyPr rtlCol="0" anchor="ctr"/>
                <a:lstStyle/>
                <a:p>
                  <a:endParaRPr lang="zh-CN" altLang="en-US"/>
                </a:p>
              </p:txBody>
            </p:sp>
            <p:sp>
              <p:nvSpPr>
                <p:cNvPr id="362" name="Freeform: Shape 361">
                  <a:extLst>
                    <a:ext uri="{FF2B5EF4-FFF2-40B4-BE49-F238E27FC236}">
                      <a16:creationId xmlns:a16="http://schemas.microsoft.com/office/drawing/2014/main" id="{A3352604-8935-EF25-3942-06C47AE83532}"/>
                    </a:ext>
                  </a:extLst>
                </p:cNvPr>
                <p:cNvSpPr>
                  <a:spLocks/>
                </p:cNvSpPr>
                <p:nvPr/>
              </p:nvSpPr>
              <p:spPr>
                <a:xfrm>
                  <a:off x="9923646" y="3146745"/>
                  <a:ext cx="25484" cy="10511"/>
                </a:xfrm>
                <a:custGeom>
                  <a:avLst/>
                  <a:gdLst>
                    <a:gd name="connsiteX0" fmla="*/ 0 w 25484"/>
                    <a:gd name="connsiteY0" fmla="*/ 10511 h 10511"/>
                    <a:gd name="connsiteX1" fmla="*/ 0 w 25484"/>
                    <a:gd name="connsiteY1" fmla="*/ 0 h 10511"/>
                  </a:gdLst>
                  <a:ahLst/>
                  <a:cxnLst>
                    <a:cxn ang="0">
                      <a:pos x="connsiteX0" y="connsiteY0"/>
                    </a:cxn>
                    <a:cxn ang="0">
                      <a:pos x="connsiteX1" y="connsiteY1"/>
                    </a:cxn>
                  </a:cxnLst>
                  <a:rect l="l" t="t" r="r" b="b"/>
                  <a:pathLst>
                    <a:path w="25484" h="10511">
                      <a:moveTo>
                        <a:pt x="0" y="10511"/>
                      </a:moveTo>
                      <a:lnTo>
                        <a:pt x="0" y="0"/>
                      </a:lnTo>
                    </a:path>
                  </a:pathLst>
                </a:custGeom>
                <a:noFill/>
                <a:ln w="15240" cap="flat">
                  <a:solidFill>
                    <a:srgbClr val="000000"/>
                  </a:solidFill>
                  <a:prstDash val="solid"/>
                  <a:round/>
                </a:ln>
              </p:spPr>
              <p:txBody>
                <a:bodyPr rtlCol="0" anchor="ctr"/>
                <a:lstStyle/>
                <a:p>
                  <a:endParaRPr lang="zh-CN" altLang="en-US"/>
                </a:p>
              </p:txBody>
            </p:sp>
            <p:sp>
              <p:nvSpPr>
                <p:cNvPr id="363" name="Freeform: Shape 362">
                  <a:extLst>
                    <a:ext uri="{FF2B5EF4-FFF2-40B4-BE49-F238E27FC236}">
                      <a16:creationId xmlns:a16="http://schemas.microsoft.com/office/drawing/2014/main" id="{AEC48B21-72A8-B7A1-BDCF-2F01F0FE8D42}"/>
                    </a:ext>
                  </a:extLst>
                </p:cNvPr>
                <p:cNvSpPr>
                  <a:spLocks/>
                </p:cNvSpPr>
                <p:nvPr/>
              </p:nvSpPr>
              <p:spPr>
                <a:xfrm>
                  <a:off x="10489115" y="2926031"/>
                  <a:ext cx="25484" cy="5474"/>
                </a:xfrm>
                <a:custGeom>
                  <a:avLst/>
                  <a:gdLst>
                    <a:gd name="connsiteX0" fmla="*/ 0 w 25484"/>
                    <a:gd name="connsiteY0" fmla="*/ 5475 h 5474"/>
                    <a:gd name="connsiteX1" fmla="*/ 0 w 25484"/>
                    <a:gd name="connsiteY1" fmla="*/ 0 h 5474"/>
                  </a:gdLst>
                  <a:ahLst/>
                  <a:cxnLst>
                    <a:cxn ang="0">
                      <a:pos x="connsiteX0" y="connsiteY0"/>
                    </a:cxn>
                    <a:cxn ang="0">
                      <a:pos x="connsiteX1" y="connsiteY1"/>
                    </a:cxn>
                  </a:cxnLst>
                  <a:rect l="l" t="t" r="r" b="b"/>
                  <a:pathLst>
                    <a:path w="25484" h="5474">
                      <a:moveTo>
                        <a:pt x="0" y="5475"/>
                      </a:moveTo>
                      <a:lnTo>
                        <a:pt x="0" y="0"/>
                      </a:lnTo>
                    </a:path>
                  </a:pathLst>
                </a:custGeom>
                <a:noFill/>
                <a:ln w="15240" cap="flat">
                  <a:solidFill>
                    <a:srgbClr val="000000"/>
                  </a:solidFill>
                  <a:prstDash val="solid"/>
                  <a:round/>
                </a:ln>
              </p:spPr>
              <p:txBody>
                <a:bodyPr rtlCol="0" anchor="ctr"/>
                <a:lstStyle/>
                <a:p>
                  <a:endParaRPr lang="zh-CN" altLang="en-US"/>
                </a:p>
              </p:txBody>
            </p:sp>
            <p:sp>
              <p:nvSpPr>
                <p:cNvPr id="364" name="Freeform: Shape 363">
                  <a:extLst>
                    <a:ext uri="{FF2B5EF4-FFF2-40B4-BE49-F238E27FC236}">
                      <a16:creationId xmlns:a16="http://schemas.microsoft.com/office/drawing/2014/main" id="{0662C94A-2369-037E-B9DB-F298EB0DA740}"/>
                    </a:ext>
                  </a:extLst>
                </p:cNvPr>
                <p:cNvSpPr>
                  <a:spLocks/>
                </p:cNvSpPr>
                <p:nvPr/>
              </p:nvSpPr>
              <p:spPr>
                <a:xfrm>
                  <a:off x="11054583" y="2881396"/>
                  <a:ext cx="25484" cy="2788"/>
                </a:xfrm>
                <a:custGeom>
                  <a:avLst/>
                  <a:gdLst>
                    <a:gd name="connsiteX0" fmla="*/ 0 w 25484"/>
                    <a:gd name="connsiteY0" fmla="*/ 2789 h 2788"/>
                    <a:gd name="connsiteX1" fmla="*/ 0 w 25484"/>
                    <a:gd name="connsiteY1" fmla="*/ 0 h 2788"/>
                  </a:gdLst>
                  <a:ahLst/>
                  <a:cxnLst>
                    <a:cxn ang="0">
                      <a:pos x="connsiteX0" y="connsiteY0"/>
                    </a:cxn>
                    <a:cxn ang="0">
                      <a:pos x="connsiteX1" y="connsiteY1"/>
                    </a:cxn>
                  </a:cxnLst>
                  <a:rect l="l" t="t" r="r" b="b"/>
                  <a:pathLst>
                    <a:path w="25484" h="2788">
                      <a:moveTo>
                        <a:pt x="0" y="2789"/>
                      </a:moveTo>
                      <a:lnTo>
                        <a:pt x="0" y="0"/>
                      </a:lnTo>
                    </a:path>
                  </a:pathLst>
                </a:custGeom>
                <a:noFill/>
                <a:ln w="15240" cap="flat">
                  <a:solidFill>
                    <a:srgbClr val="000000"/>
                  </a:solidFill>
                  <a:prstDash val="solid"/>
                  <a:round/>
                </a:ln>
              </p:spPr>
              <p:txBody>
                <a:bodyPr rtlCol="0" anchor="ctr"/>
                <a:lstStyle/>
                <a:p>
                  <a:endParaRPr lang="zh-CN" altLang="en-US"/>
                </a:p>
              </p:txBody>
            </p:sp>
          </p:grpSp>
          <p:grpSp>
            <p:nvGrpSpPr>
              <p:cNvPr id="365" name="Graphic 233">
                <a:extLst>
                  <a:ext uri="{FF2B5EF4-FFF2-40B4-BE49-F238E27FC236}">
                    <a16:creationId xmlns:a16="http://schemas.microsoft.com/office/drawing/2014/main" id="{5105593F-41E8-DC16-2C77-E260F4479E33}"/>
                  </a:ext>
                </a:extLst>
              </p:cNvPr>
              <p:cNvGrpSpPr>
                <a:grpSpLocks/>
              </p:cNvGrpSpPr>
              <p:nvPr/>
            </p:nvGrpSpPr>
            <p:grpSpPr>
              <a:xfrm>
                <a:off x="8754458" y="2884185"/>
                <a:ext cx="2338351" cy="798985"/>
                <a:chOff x="8754458" y="2884185"/>
                <a:chExt cx="2338351" cy="798985"/>
              </a:xfrm>
              <a:solidFill>
                <a:srgbClr val="000000"/>
              </a:solidFill>
            </p:grpSpPr>
            <p:sp>
              <p:nvSpPr>
                <p:cNvPr id="366" name="Freeform: Shape 365">
                  <a:extLst>
                    <a:ext uri="{FF2B5EF4-FFF2-40B4-BE49-F238E27FC236}">
                      <a16:creationId xmlns:a16="http://schemas.microsoft.com/office/drawing/2014/main" id="{CB6EFC13-A6E4-C221-9BB9-BDE96199D59A}"/>
                    </a:ext>
                  </a:extLst>
                </p:cNvPr>
                <p:cNvSpPr>
                  <a:spLocks/>
                </p:cNvSpPr>
                <p:nvPr/>
              </p:nvSpPr>
              <p:spPr>
                <a:xfrm>
                  <a:off x="8754458" y="3683170"/>
                  <a:ext cx="76452" cy="25080"/>
                </a:xfrm>
                <a:custGeom>
                  <a:avLst/>
                  <a:gdLst>
                    <a:gd name="connsiteX0" fmla="*/ 76575 w 76452"/>
                    <a:gd name="connsiteY0" fmla="*/ 42 h 25080"/>
                    <a:gd name="connsiteX1" fmla="*/ 123 w 76452"/>
                    <a:gd name="connsiteY1" fmla="*/ 42 h 25080"/>
                  </a:gdLst>
                  <a:ahLst/>
                  <a:cxnLst>
                    <a:cxn ang="0">
                      <a:pos x="connsiteX0" y="connsiteY0"/>
                    </a:cxn>
                    <a:cxn ang="0">
                      <a:pos x="connsiteX1" y="connsiteY1"/>
                    </a:cxn>
                  </a:cxnLst>
                  <a:rect l="l" t="t" r="r" b="b"/>
                  <a:pathLst>
                    <a:path w="76452" h="25080">
                      <a:moveTo>
                        <a:pt x="76575" y="42"/>
                      </a:moveTo>
                      <a:lnTo>
                        <a:pt x="123" y="42"/>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367" name="Freeform: Shape 366">
                  <a:extLst>
                    <a:ext uri="{FF2B5EF4-FFF2-40B4-BE49-F238E27FC236}">
                      <a16:creationId xmlns:a16="http://schemas.microsoft.com/office/drawing/2014/main" id="{1D6A5E24-0CBE-75B3-224A-5DF7A9C01D57}"/>
                    </a:ext>
                  </a:extLst>
                </p:cNvPr>
                <p:cNvSpPr>
                  <a:spLocks/>
                </p:cNvSpPr>
                <p:nvPr/>
              </p:nvSpPr>
              <p:spPr>
                <a:xfrm>
                  <a:off x="9319926" y="3570187"/>
                  <a:ext cx="76452" cy="25080"/>
                </a:xfrm>
                <a:custGeom>
                  <a:avLst/>
                  <a:gdLst>
                    <a:gd name="connsiteX0" fmla="*/ 76598 w 76452"/>
                    <a:gd name="connsiteY0" fmla="*/ 37 h 25080"/>
                    <a:gd name="connsiteX1" fmla="*/ 145 w 76452"/>
                    <a:gd name="connsiteY1" fmla="*/ 37 h 25080"/>
                  </a:gdLst>
                  <a:ahLst/>
                  <a:cxnLst>
                    <a:cxn ang="0">
                      <a:pos x="connsiteX0" y="connsiteY0"/>
                    </a:cxn>
                    <a:cxn ang="0">
                      <a:pos x="connsiteX1" y="connsiteY1"/>
                    </a:cxn>
                  </a:cxnLst>
                  <a:rect l="l" t="t" r="r" b="b"/>
                  <a:pathLst>
                    <a:path w="76452" h="25080">
                      <a:moveTo>
                        <a:pt x="76598" y="37"/>
                      </a:moveTo>
                      <a:lnTo>
                        <a:pt x="145" y="37"/>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368" name="Freeform: Shape 367">
                  <a:extLst>
                    <a:ext uri="{FF2B5EF4-FFF2-40B4-BE49-F238E27FC236}">
                      <a16:creationId xmlns:a16="http://schemas.microsoft.com/office/drawing/2014/main" id="{CF3AD14F-77CD-DACC-C434-45F67C139871}"/>
                    </a:ext>
                  </a:extLst>
                </p:cNvPr>
                <p:cNvSpPr>
                  <a:spLocks/>
                </p:cNvSpPr>
                <p:nvPr/>
              </p:nvSpPr>
              <p:spPr>
                <a:xfrm>
                  <a:off x="9885420" y="3157256"/>
                  <a:ext cx="76452" cy="25080"/>
                </a:xfrm>
                <a:custGeom>
                  <a:avLst/>
                  <a:gdLst>
                    <a:gd name="connsiteX0" fmla="*/ 76620 w 76452"/>
                    <a:gd name="connsiteY0" fmla="*/ 21 h 25080"/>
                    <a:gd name="connsiteX1" fmla="*/ 167 w 76452"/>
                    <a:gd name="connsiteY1" fmla="*/ 21 h 25080"/>
                  </a:gdLst>
                  <a:ahLst/>
                  <a:cxnLst>
                    <a:cxn ang="0">
                      <a:pos x="connsiteX0" y="connsiteY0"/>
                    </a:cxn>
                    <a:cxn ang="0">
                      <a:pos x="connsiteX1" y="connsiteY1"/>
                    </a:cxn>
                  </a:cxnLst>
                  <a:rect l="l" t="t" r="r" b="b"/>
                  <a:pathLst>
                    <a:path w="76452" h="25080">
                      <a:moveTo>
                        <a:pt x="76620" y="21"/>
                      </a:moveTo>
                      <a:lnTo>
                        <a:pt x="167" y="21"/>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369" name="Freeform: Shape 368">
                  <a:extLst>
                    <a:ext uri="{FF2B5EF4-FFF2-40B4-BE49-F238E27FC236}">
                      <a16:creationId xmlns:a16="http://schemas.microsoft.com/office/drawing/2014/main" id="{A967231D-7BA1-C159-4305-9B99AA4D8850}"/>
                    </a:ext>
                  </a:extLst>
                </p:cNvPr>
                <p:cNvSpPr>
                  <a:spLocks/>
                </p:cNvSpPr>
                <p:nvPr/>
              </p:nvSpPr>
              <p:spPr>
                <a:xfrm>
                  <a:off x="10450888" y="2931506"/>
                  <a:ext cx="76452" cy="25080"/>
                </a:xfrm>
                <a:custGeom>
                  <a:avLst/>
                  <a:gdLst>
                    <a:gd name="connsiteX0" fmla="*/ 76642 w 76452"/>
                    <a:gd name="connsiteY0" fmla="*/ 12 h 25080"/>
                    <a:gd name="connsiteX1" fmla="*/ 189 w 76452"/>
                    <a:gd name="connsiteY1" fmla="*/ 12 h 25080"/>
                  </a:gdLst>
                  <a:ahLst/>
                  <a:cxnLst>
                    <a:cxn ang="0">
                      <a:pos x="connsiteX0" y="connsiteY0"/>
                    </a:cxn>
                    <a:cxn ang="0">
                      <a:pos x="connsiteX1" y="connsiteY1"/>
                    </a:cxn>
                  </a:cxnLst>
                  <a:rect l="l" t="t" r="r" b="b"/>
                  <a:pathLst>
                    <a:path w="76452" h="25080">
                      <a:moveTo>
                        <a:pt x="76642" y="12"/>
                      </a:moveTo>
                      <a:lnTo>
                        <a:pt x="189" y="12"/>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370" name="Freeform: Shape 369">
                  <a:extLst>
                    <a:ext uri="{FF2B5EF4-FFF2-40B4-BE49-F238E27FC236}">
                      <a16:creationId xmlns:a16="http://schemas.microsoft.com/office/drawing/2014/main" id="{56CEB4B8-FF12-59B5-6C73-DD3C2FEC1E39}"/>
                    </a:ext>
                  </a:extLst>
                </p:cNvPr>
                <p:cNvSpPr>
                  <a:spLocks/>
                </p:cNvSpPr>
                <p:nvPr/>
              </p:nvSpPr>
              <p:spPr>
                <a:xfrm>
                  <a:off x="11016357" y="2884185"/>
                  <a:ext cx="76452" cy="25080"/>
                </a:xfrm>
                <a:custGeom>
                  <a:avLst/>
                  <a:gdLst>
                    <a:gd name="connsiteX0" fmla="*/ 76664 w 76452"/>
                    <a:gd name="connsiteY0" fmla="*/ 10 h 25080"/>
                    <a:gd name="connsiteX1" fmla="*/ 212 w 76452"/>
                    <a:gd name="connsiteY1" fmla="*/ 10 h 25080"/>
                  </a:gdLst>
                  <a:ahLst/>
                  <a:cxnLst>
                    <a:cxn ang="0">
                      <a:pos x="connsiteX0" y="connsiteY0"/>
                    </a:cxn>
                    <a:cxn ang="0">
                      <a:pos x="connsiteX1" y="connsiteY1"/>
                    </a:cxn>
                  </a:cxnLst>
                  <a:rect l="l" t="t" r="r" b="b"/>
                  <a:pathLst>
                    <a:path w="76452" h="25080">
                      <a:moveTo>
                        <a:pt x="76664" y="10"/>
                      </a:moveTo>
                      <a:lnTo>
                        <a:pt x="212" y="10"/>
                      </a:lnTo>
                    </a:path>
                  </a:pathLst>
                </a:custGeom>
                <a:solidFill>
                  <a:srgbClr val="000000"/>
                </a:solidFill>
                <a:ln w="15240" cap="flat">
                  <a:solidFill>
                    <a:srgbClr val="000000"/>
                  </a:solidFill>
                  <a:prstDash val="solid"/>
                  <a:round/>
                </a:ln>
              </p:spPr>
              <p:txBody>
                <a:bodyPr rtlCol="0" anchor="ctr"/>
                <a:lstStyle/>
                <a:p>
                  <a:endParaRPr lang="zh-CN" altLang="en-US"/>
                </a:p>
              </p:txBody>
            </p:sp>
          </p:grpSp>
          <p:grpSp>
            <p:nvGrpSpPr>
              <p:cNvPr id="371" name="Graphic 233">
                <a:extLst>
                  <a:ext uri="{FF2B5EF4-FFF2-40B4-BE49-F238E27FC236}">
                    <a16:creationId xmlns:a16="http://schemas.microsoft.com/office/drawing/2014/main" id="{C022DF13-A140-1A6B-3673-4B333F68A8CD}"/>
                  </a:ext>
                </a:extLst>
              </p:cNvPr>
              <p:cNvGrpSpPr>
                <a:grpSpLocks/>
              </p:cNvGrpSpPr>
              <p:nvPr/>
            </p:nvGrpSpPr>
            <p:grpSpPr>
              <a:xfrm>
                <a:off x="8754458" y="2881396"/>
                <a:ext cx="2338351" cy="799948"/>
                <a:chOff x="8754458" y="2881396"/>
                <a:chExt cx="2338351" cy="799948"/>
              </a:xfrm>
              <a:solidFill>
                <a:srgbClr val="000000"/>
              </a:solidFill>
            </p:grpSpPr>
            <p:sp>
              <p:nvSpPr>
                <p:cNvPr id="372" name="Freeform: Shape 371">
                  <a:extLst>
                    <a:ext uri="{FF2B5EF4-FFF2-40B4-BE49-F238E27FC236}">
                      <a16:creationId xmlns:a16="http://schemas.microsoft.com/office/drawing/2014/main" id="{3B3FA0DD-6992-0667-9A83-743F5F2140ED}"/>
                    </a:ext>
                  </a:extLst>
                </p:cNvPr>
                <p:cNvSpPr>
                  <a:spLocks/>
                </p:cNvSpPr>
                <p:nvPr/>
              </p:nvSpPr>
              <p:spPr>
                <a:xfrm>
                  <a:off x="8754458" y="3681344"/>
                  <a:ext cx="76452" cy="25080"/>
                </a:xfrm>
                <a:custGeom>
                  <a:avLst/>
                  <a:gdLst>
                    <a:gd name="connsiteX0" fmla="*/ 76575 w 76452"/>
                    <a:gd name="connsiteY0" fmla="*/ 42 h 25080"/>
                    <a:gd name="connsiteX1" fmla="*/ 123 w 76452"/>
                    <a:gd name="connsiteY1" fmla="*/ 42 h 25080"/>
                  </a:gdLst>
                  <a:ahLst/>
                  <a:cxnLst>
                    <a:cxn ang="0">
                      <a:pos x="connsiteX0" y="connsiteY0"/>
                    </a:cxn>
                    <a:cxn ang="0">
                      <a:pos x="connsiteX1" y="connsiteY1"/>
                    </a:cxn>
                  </a:cxnLst>
                  <a:rect l="l" t="t" r="r" b="b"/>
                  <a:pathLst>
                    <a:path w="76452" h="25080">
                      <a:moveTo>
                        <a:pt x="76575" y="42"/>
                      </a:moveTo>
                      <a:lnTo>
                        <a:pt x="123" y="42"/>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373" name="Freeform: Shape 372">
                  <a:extLst>
                    <a:ext uri="{FF2B5EF4-FFF2-40B4-BE49-F238E27FC236}">
                      <a16:creationId xmlns:a16="http://schemas.microsoft.com/office/drawing/2014/main" id="{0EA30D0F-3854-07DF-AF5F-5148B2A6D471}"/>
                    </a:ext>
                  </a:extLst>
                </p:cNvPr>
                <p:cNvSpPr>
                  <a:spLocks/>
                </p:cNvSpPr>
                <p:nvPr/>
              </p:nvSpPr>
              <p:spPr>
                <a:xfrm>
                  <a:off x="9319926" y="3552438"/>
                  <a:ext cx="76452" cy="25080"/>
                </a:xfrm>
                <a:custGeom>
                  <a:avLst/>
                  <a:gdLst>
                    <a:gd name="connsiteX0" fmla="*/ 76598 w 76452"/>
                    <a:gd name="connsiteY0" fmla="*/ 37 h 25080"/>
                    <a:gd name="connsiteX1" fmla="*/ 145 w 76452"/>
                    <a:gd name="connsiteY1" fmla="*/ 37 h 25080"/>
                  </a:gdLst>
                  <a:ahLst/>
                  <a:cxnLst>
                    <a:cxn ang="0">
                      <a:pos x="connsiteX0" y="connsiteY0"/>
                    </a:cxn>
                    <a:cxn ang="0">
                      <a:pos x="connsiteX1" y="connsiteY1"/>
                    </a:cxn>
                  </a:cxnLst>
                  <a:rect l="l" t="t" r="r" b="b"/>
                  <a:pathLst>
                    <a:path w="76452" h="25080">
                      <a:moveTo>
                        <a:pt x="76598" y="37"/>
                      </a:moveTo>
                      <a:lnTo>
                        <a:pt x="145" y="37"/>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374" name="Freeform: Shape 373">
                  <a:extLst>
                    <a:ext uri="{FF2B5EF4-FFF2-40B4-BE49-F238E27FC236}">
                      <a16:creationId xmlns:a16="http://schemas.microsoft.com/office/drawing/2014/main" id="{0B3297F8-B4B4-2449-A71A-4FD0C50FAA54}"/>
                    </a:ext>
                  </a:extLst>
                </p:cNvPr>
                <p:cNvSpPr>
                  <a:spLocks/>
                </p:cNvSpPr>
                <p:nvPr/>
              </p:nvSpPr>
              <p:spPr>
                <a:xfrm>
                  <a:off x="9885420" y="3146745"/>
                  <a:ext cx="76452" cy="25080"/>
                </a:xfrm>
                <a:custGeom>
                  <a:avLst/>
                  <a:gdLst>
                    <a:gd name="connsiteX0" fmla="*/ 76620 w 76452"/>
                    <a:gd name="connsiteY0" fmla="*/ 21 h 25080"/>
                    <a:gd name="connsiteX1" fmla="*/ 167 w 76452"/>
                    <a:gd name="connsiteY1" fmla="*/ 21 h 25080"/>
                  </a:gdLst>
                  <a:ahLst/>
                  <a:cxnLst>
                    <a:cxn ang="0">
                      <a:pos x="connsiteX0" y="connsiteY0"/>
                    </a:cxn>
                    <a:cxn ang="0">
                      <a:pos x="connsiteX1" y="connsiteY1"/>
                    </a:cxn>
                  </a:cxnLst>
                  <a:rect l="l" t="t" r="r" b="b"/>
                  <a:pathLst>
                    <a:path w="76452" h="25080">
                      <a:moveTo>
                        <a:pt x="76620" y="21"/>
                      </a:moveTo>
                      <a:lnTo>
                        <a:pt x="167" y="21"/>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375" name="Freeform: Shape 374">
                  <a:extLst>
                    <a:ext uri="{FF2B5EF4-FFF2-40B4-BE49-F238E27FC236}">
                      <a16:creationId xmlns:a16="http://schemas.microsoft.com/office/drawing/2014/main" id="{6035E93D-256A-465C-247E-199FF6F049C6}"/>
                    </a:ext>
                  </a:extLst>
                </p:cNvPr>
                <p:cNvSpPr>
                  <a:spLocks/>
                </p:cNvSpPr>
                <p:nvPr/>
              </p:nvSpPr>
              <p:spPr>
                <a:xfrm>
                  <a:off x="10450888" y="2926031"/>
                  <a:ext cx="76452" cy="25080"/>
                </a:xfrm>
                <a:custGeom>
                  <a:avLst/>
                  <a:gdLst>
                    <a:gd name="connsiteX0" fmla="*/ 76642 w 76452"/>
                    <a:gd name="connsiteY0" fmla="*/ 12 h 25080"/>
                    <a:gd name="connsiteX1" fmla="*/ 189 w 76452"/>
                    <a:gd name="connsiteY1" fmla="*/ 12 h 25080"/>
                  </a:gdLst>
                  <a:ahLst/>
                  <a:cxnLst>
                    <a:cxn ang="0">
                      <a:pos x="connsiteX0" y="connsiteY0"/>
                    </a:cxn>
                    <a:cxn ang="0">
                      <a:pos x="connsiteX1" y="connsiteY1"/>
                    </a:cxn>
                  </a:cxnLst>
                  <a:rect l="l" t="t" r="r" b="b"/>
                  <a:pathLst>
                    <a:path w="76452" h="25080">
                      <a:moveTo>
                        <a:pt x="76642" y="12"/>
                      </a:moveTo>
                      <a:lnTo>
                        <a:pt x="189" y="12"/>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376" name="Freeform: Shape 375">
                  <a:extLst>
                    <a:ext uri="{FF2B5EF4-FFF2-40B4-BE49-F238E27FC236}">
                      <a16:creationId xmlns:a16="http://schemas.microsoft.com/office/drawing/2014/main" id="{1AD33DD1-DF31-9EE9-CD40-598A69A61086}"/>
                    </a:ext>
                  </a:extLst>
                </p:cNvPr>
                <p:cNvSpPr>
                  <a:spLocks/>
                </p:cNvSpPr>
                <p:nvPr/>
              </p:nvSpPr>
              <p:spPr>
                <a:xfrm>
                  <a:off x="11016357" y="2881396"/>
                  <a:ext cx="76452" cy="25080"/>
                </a:xfrm>
                <a:custGeom>
                  <a:avLst/>
                  <a:gdLst>
                    <a:gd name="connsiteX0" fmla="*/ 76664 w 76452"/>
                    <a:gd name="connsiteY0" fmla="*/ 10 h 25080"/>
                    <a:gd name="connsiteX1" fmla="*/ 212 w 76452"/>
                    <a:gd name="connsiteY1" fmla="*/ 10 h 25080"/>
                  </a:gdLst>
                  <a:ahLst/>
                  <a:cxnLst>
                    <a:cxn ang="0">
                      <a:pos x="connsiteX0" y="connsiteY0"/>
                    </a:cxn>
                    <a:cxn ang="0">
                      <a:pos x="connsiteX1" y="connsiteY1"/>
                    </a:cxn>
                  </a:cxnLst>
                  <a:rect l="l" t="t" r="r" b="b"/>
                  <a:pathLst>
                    <a:path w="76452" h="25080">
                      <a:moveTo>
                        <a:pt x="76664" y="10"/>
                      </a:moveTo>
                      <a:lnTo>
                        <a:pt x="212" y="10"/>
                      </a:lnTo>
                    </a:path>
                  </a:pathLst>
                </a:custGeom>
                <a:solidFill>
                  <a:srgbClr val="000000"/>
                </a:solidFill>
                <a:ln w="15240" cap="flat">
                  <a:solidFill>
                    <a:srgbClr val="000000"/>
                  </a:solidFill>
                  <a:prstDash val="solid"/>
                  <a:round/>
                </a:ln>
              </p:spPr>
              <p:txBody>
                <a:bodyPr rtlCol="0" anchor="ctr"/>
                <a:lstStyle/>
                <a:p>
                  <a:endParaRPr lang="zh-CN" altLang="en-US"/>
                </a:p>
              </p:txBody>
            </p:sp>
          </p:grpSp>
          <p:grpSp>
            <p:nvGrpSpPr>
              <p:cNvPr id="377" name="Graphic 233">
                <a:extLst>
                  <a:ext uri="{FF2B5EF4-FFF2-40B4-BE49-F238E27FC236}">
                    <a16:creationId xmlns:a16="http://schemas.microsoft.com/office/drawing/2014/main" id="{CF79CE91-4751-30DF-1169-693F126DFCFC}"/>
                  </a:ext>
                </a:extLst>
              </p:cNvPr>
              <p:cNvGrpSpPr>
                <a:grpSpLocks/>
              </p:cNvGrpSpPr>
              <p:nvPr/>
            </p:nvGrpSpPr>
            <p:grpSpPr>
              <a:xfrm>
                <a:off x="8905783" y="2908400"/>
                <a:ext cx="2261898" cy="654406"/>
                <a:chOff x="8905783" y="2908400"/>
                <a:chExt cx="2261898" cy="654406"/>
              </a:xfrm>
              <a:noFill/>
            </p:grpSpPr>
            <p:sp>
              <p:nvSpPr>
                <p:cNvPr id="378" name="Freeform: Shape 377">
                  <a:extLst>
                    <a:ext uri="{FF2B5EF4-FFF2-40B4-BE49-F238E27FC236}">
                      <a16:creationId xmlns:a16="http://schemas.microsoft.com/office/drawing/2014/main" id="{FE689814-EB0E-CE95-E142-AA1075EABE31}"/>
                    </a:ext>
                  </a:extLst>
                </p:cNvPr>
                <p:cNvSpPr>
                  <a:spLocks/>
                </p:cNvSpPr>
                <p:nvPr/>
              </p:nvSpPr>
              <p:spPr>
                <a:xfrm>
                  <a:off x="8905783" y="3303438"/>
                  <a:ext cx="25484" cy="259367"/>
                </a:xfrm>
                <a:custGeom>
                  <a:avLst/>
                  <a:gdLst>
                    <a:gd name="connsiteX0" fmla="*/ 0 w 25484"/>
                    <a:gd name="connsiteY0" fmla="*/ 259368 h 259367"/>
                    <a:gd name="connsiteX1" fmla="*/ 0 w 25484"/>
                    <a:gd name="connsiteY1" fmla="*/ 0 h 259367"/>
                  </a:gdLst>
                  <a:ahLst/>
                  <a:cxnLst>
                    <a:cxn ang="0">
                      <a:pos x="connsiteX0" y="connsiteY0"/>
                    </a:cxn>
                    <a:cxn ang="0">
                      <a:pos x="connsiteX1" y="connsiteY1"/>
                    </a:cxn>
                  </a:cxnLst>
                  <a:rect l="l" t="t" r="r" b="b"/>
                  <a:pathLst>
                    <a:path w="25484" h="259367">
                      <a:moveTo>
                        <a:pt x="0" y="259368"/>
                      </a:moveTo>
                      <a:lnTo>
                        <a:pt x="0" y="0"/>
                      </a:lnTo>
                    </a:path>
                  </a:pathLst>
                </a:custGeom>
                <a:noFill/>
                <a:ln w="15240" cap="flat">
                  <a:solidFill>
                    <a:srgbClr val="000000"/>
                  </a:solidFill>
                  <a:prstDash val="solid"/>
                  <a:round/>
                </a:ln>
              </p:spPr>
              <p:txBody>
                <a:bodyPr rtlCol="0" anchor="ctr"/>
                <a:lstStyle/>
                <a:p>
                  <a:endParaRPr lang="zh-CN" altLang="en-US"/>
                </a:p>
              </p:txBody>
            </p:sp>
            <p:sp>
              <p:nvSpPr>
                <p:cNvPr id="379" name="Freeform: Shape 378">
                  <a:extLst>
                    <a:ext uri="{FF2B5EF4-FFF2-40B4-BE49-F238E27FC236}">
                      <a16:creationId xmlns:a16="http://schemas.microsoft.com/office/drawing/2014/main" id="{57AA188A-5429-9173-0747-3A56C97AF83A}"/>
                    </a:ext>
                  </a:extLst>
                </p:cNvPr>
                <p:cNvSpPr>
                  <a:spLocks/>
                </p:cNvSpPr>
                <p:nvPr/>
              </p:nvSpPr>
              <p:spPr>
                <a:xfrm>
                  <a:off x="9471251" y="3123245"/>
                  <a:ext cx="25484" cy="144117"/>
                </a:xfrm>
                <a:custGeom>
                  <a:avLst/>
                  <a:gdLst>
                    <a:gd name="connsiteX0" fmla="*/ 0 w 25484"/>
                    <a:gd name="connsiteY0" fmla="*/ 144118 h 144117"/>
                    <a:gd name="connsiteX1" fmla="*/ 0 w 25484"/>
                    <a:gd name="connsiteY1" fmla="*/ 0 h 144117"/>
                  </a:gdLst>
                  <a:ahLst/>
                  <a:cxnLst>
                    <a:cxn ang="0">
                      <a:pos x="connsiteX0" y="connsiteY0"/>
                    </a:cxn>
                    <a:cxn ang="0">
                      <a:pos x="connsiteX1" y="connsiteY1"/>
                    </a:cxn>
                  </a:cxnLst>
                  <a:rect l="l" t="t" r="r" b="b"/>
                  <a:pathLst>
                    <a:path w="25484" h="144117">
                      <a:moveTo>
                        <a:pt x="0" y="144118"/>
                      </a:moveTo>
                      <a:lnTo>
                        <a:pt x="0" y="0"/>
                      </a:lnTo>
                    </a:path>
                  </a:pathLst>
                </a:custGeom>
                <a:noFill/>
                <a:ln w="15240" cap="flat">
                  <a:solidFill>
                    <a:srgbClr val="000000"/>
                  </a:solidFill>
                  <a:prstDash val="solid"/>
                  <a:round/>
                </a:ln>
              </p:spPr>
              <p:txBody>
                <a:bodyPr rtlCol="0" anchor="ctr"/>
                <a:lstStyle/>
                <a:p>
                  <a:endParaRPr lang="zh-CN" altLang="en-US"/>
                </a:p>
              </p:txBody>
            </p:sp>
            <p:sp>
              <p:nvSpPr>
                <p:cNvPr id="380" name="Freeform: Shape 379">
                  <a:extLst>
                    <a:ext uri="{FF2B5EF4-FFF2-40B4-BE49-F238E27FC236}">
                      <a16:creationId xmlns:a16="http://schemas.microsoft.com/office/drawing/2014/main" id="{D3B09044-660D-92BD-9A31-40802FCE0C40}"/>
                    </a:ext>
                  </a:extLst>
                </p:cNvPr>
                <p:cNvSpPr>
                  <a:spLocks/>
                </p:cNvSpPr>
                <p:nvPr/>
              </p:nvSpPr>
              <p:spPr>
                <a:xfrm>
                  <a:off x="10036720" y="2908400"/>
                  <a:ext cx="25484" cy="262259"/>
                </a:xfrm>
                <a:custGeom>
                  <a:avLst/>
                  <a:gdLst>
                    <a:gd name="connsiteX0" fmla="*/ 0 w 25484"/>
                    <a:gd name="connsiteY0" fmla="*/ 262260 h 262259"/>
                    <a:gd name="connsiteX1" fmla="*/ 0 w 25484"/>
                    <a:gd name="connsiteY1" fmla="*/ 0 h 262259"/>
                  </a:gdLst>
                  <a:ahLst/>
                  <a:cxnLst>
                    <a:cxn ang="0">
                      <a:pos x="connsiteX0" y="connsiteY0"/>
                    </a:cxn>
                    <a:cxn ang="0">
                      <a:pos x="connsiteX1" y="connsiteY1"/>
                    </a:cxn>
                  </a:cxnLst>
                  <a:rect l="l" t="t" r="r" b="b"/>
                  <a:pathLst>
                    <a:path w="25484" h="262259">
                      <a:moveTo>
                        <a:pt x="0" y="262260"/>
                      </a:moveTo>
                      <a:lnTo>
                        <a:pt x="0" y="0"/>
                      </a:lnTo>
                    </a:path>
                  </a:pathLst>
                </a:custGeom>
                <a:noFill/>
                <a:ln w="15240" cap="flat">
                  <a:solidFill>
                    <a:srgbClr val="000000"/>
                  </a:solidFill>
                  <a:prstDash val="solid"/>
                  <a:round/>
                </a:ln>
              </p:spPr>
              <p:txBody>
                <a:bodyPr rtlCol="0" anchor="ctr"/>
                <a:lstStyle/>
                <a:p>
                  <a:endParaRPr lang="zh-CN" altLang="en-US"/>
                </a:p>
              </p:txBody>
            </p:sp>
            <p:sp>
              <p:nvSpPr>
                <p:cNvPr id="381" name="Freeform: Shape 380">
                  <a:extLst>
                    <a:ext uri="{FF2B5EF4-FFF2-40B4-BE49-F238E27FC236}">
                      <a16:creationId xmlns:a16="http://schemas.microsoft.com/office/drawing/2014/main" id="{6692C302-C1A3-4488-5F0A-73EA5BCD8E84}"/>
                    </a:ext>
                  </a:extLst>
                </p:cNvPr>
                <p:cNvSpPr>
                  <a:spLocks/>
                </p:cNvSpPr>
                <p:nvPr/>
              </p:nvSpPr>
              <p:spPr>
                <a:xfrm>
                  <a:off x="10602214" y="2925030"/>
                  <a:ext cx="25484" cy="45600"/>
                </a:xfrm>
                <a:custGeom>
                  <a:avLst/>
                  <a:gdLst>
                    <a:gd name="connsiteX0" fmla="*/ 0 w 25484"/>
                    <a:gd name="connsiteY0" fmla="*/ 45601 h 45600"/>
                    <a:gd name="connsiteX1" fmla="*/ 0 w 25484"/>
                    <a:gd name="connsiteY1" fmla="*/ 0 h 45600"/>
                  </a:gdLst>
                  <a:ahLst/>
                  <a:cxnLst>
                    <a:cxn ang="0">
                      <a:pos x="connsiteX0" y="connsiteY0"/>
                    </a:cxn>
                    <a:cxn ang="0">
                      <a:pos x="connsiteX1" y="connsiteY1"/>
                    </a:cxn>
                  </a:cxnLst>
                  <a:rect l="l" t="t" r="r" b="b"/>
                  <a:pathLst>
                    <a:path w="25484" h="45600">
                      <a:moveTo>
                        <a:pt x="0" y="45601"/>
                      </a:moveTo>
                      <a:lnTo>
                        <a:pt x="0" y="0"/>
                      </a:lnTo>
                    </a:path>
                  </a:pathLst>
                </a:custGeom>
                <a:noFill/>
                <a:ln w="15240" cap="flat">
                  <a:solidFill>
                    <a:srgbClr val="000000"/>
                  </a:solidFill>
                  <a:prstDash val="solid"/>
                  <a:round/>
                </a:ln>
              </p:spPr>
              <p:txBody>
                <a:bodyPr rtlCol="0" anchor="ctr"/>
                <a:lstStyle/>
                <a:p>
                  <a:endParaRPr lang="zh-CN" altLang="en-US"/>
                </a:p>
              </p:txBody>
            </p:sp>
            <p:sp>
              <p:nvSpPr>
                <p:cNvPr id="382" name="Freeform: Shape 381">
                  <a:extLst>
                    <a:ext uri="{FF2B5EF4-FFF2-40B4-BE49-F238E27FC236}">
                      <a16:creationId xmlns:a16="http://schemas.microsoft.com/office/drawing/2014/main" id="{8DC5CF49-F114-8CF2-340E-DE4CCE9BBF59}"/>
                    </a:ext>
                  </a:extLst>
                </p:cNvPr>
                <p:cNvSpPr>
                  <a:spLocks/>
                </p:cNvSpPr>
                <p:nvPr/>
              </p:nvSpPr>
              <p:spPr>
                <a:xfrm>
                  <a:off x="11167682" y="2930458"/>
                  <a:ext cx="25484" cy="54383"/>
                </a:xfrm>
                <a:custGeom>
                  <a:avLst/>
                  <a:gdLst>
                    <a:gd name="connsiteX0" fmla="*/ 0 w 25484"/>
                    <a:gd name="connsiteY0" fmla="*/ 54384 h 54383"/>
                    <a:gd name="connsiteX1" fmla="*/ 0 w 25484"/>
                    <a:gd name="connsiteY1" fmla="*/ 0 h 54383"/>
                  </a:gdLst>
                  <a:ahLst/>
                  <a:cxnLst>
                    <a:cxn ang="0">
                      <a:pos x="connsiteX0" y="connsiteY0"/>
                    </a:cxn>
                    <a:cxn ang="0">
                      <a:pos x="connsiteX1" y="connsiteY1"/>
                    </a:cxn>
                  </a:cxnLst>
                  <a:rect l="l" t="t" r="r" b="b"/>
                  <a:pathLst>
                    <a:path w="25484" h="54383">
                      <a:moveTo>
                        <a:pt x="0" y="54384"/>
                      </a:moveTo>
                      <a:lnTo>
                        <a:pt x="0" y="0"/>
                      </a:lnTo>
                    </a:path>
                  </a:pathLst>
                </a:custGeom>
                <a:noFill/>
                <a:ln w="15240" cap="flat">
                  <a:solidFill>
                    <a:srgbClr val="000000"/>
                  </a:solidFill>
                  <a:prstDash val="solid"/>
                  <a:round/>
                </a:ln>
              </p:spPr>
              <p:txBody>
                <a:bodyPr rtlCol="0" anchor="ctr"/>
                <a:lstStyle/>
                <a:p>
                  <a:endParaRPr lang="zh-CN" altLang="en-US"/>
                </a:p>
              </p:txBody>
            </p:sp>
          </p:grpSp>
          <p:grpSp>
            <p:nvGrpSpPr>
              <p:cNvPr id="383" name="Graphic 233">
                <a:extLst>
                  <a:ext uri="{FF2B5EF4-FFF2-40B4-BE49-F238E27FC236}">
                    <a16:creationId xmlns:a16="http://schemas.microsoft.com/office/drawing/2014/main" id="{4B90640D-0CBA-9BF0-49C0-2124506B4FC8}"/>
                  </a:ext>
                </a:extLst>
              </p:cNvPr>
              <p:cNvGrpSpPr>
                <a:grpSpLocks/>
              </p:cNvGrpSpPr>
              <p:nvPr/>
            </p:nvGrpSpPr>
            <p:grpSpPr>
              <a:xfrm>
                <a:off x="8867557" y="2970631"/>
                <a:ext cx="2338351" cy="592175"/>
                <a:chOff x="8867557" y="2970631"/>
                <a:chExt cx="2338351" cy="592175"/>
              </a:xfrm>
              <a:solidFill>
                <a:srgbClr val="000000"/>
              </a:solidFill>
            </p:grpSpPr>
            <p:sp>
              <p:nvSpPr>
                <p:cNvPr id="384" name="Freeform: Shape 383">
                  <a:extLst>
                    <a:ext uri="{FF2B5EF4-FFF2-40B4-BE49-F238E27FC236}">
                      <a16:creationId xmlns:a16="http://schemas.microsoft.com/office/drawing/2014/main" id="{91168B39-C004-130D-8426-870AA388FF64}"/>
                    </a:ext>
                  </a:extLst>
                </p:cNvPr>
                <p:cNvSpPr>
                  <a:spLocks/>
                </p:cNvSpPr>
                <p:nvPr/>
              </p:nvSpPr>
              <p:spPr>
                <a:xfrm>
                  <a:off x="8867557" y="3562806"/>
                  <a:ext cx="76452" cy="25080"/>
                </a:xfrm>
                <a:custGeom>
                  <a:avLst/>
                  <a:gdLst>
                    <a:gd name="connsiteX0" fmla="*/ 76580 w 76452"/>
                    <a:gd name="connsiteY0" fmla="*/ 37 h 25080"/>
                    <a:gd name="connsiteX1" fmla="*/ 127 w 76452"/>
                    <a:gd name="connsiteY1" fmla="*/ 37 h 25080"/>
                  </a:gdLst>
                  <a:ahLst/>
                  <a:cxnLst>
                    <a:cxn ang="0">
                      <a:pos x="connsiteX0" y="connsiteY0"/>
                    </a:cxn>
                    <a:cxn ang="0">
                      <a:pos x="connsiteX1" y="connsiteY1"/>
                    </a:cxn>
                  </a:cxnLst>
                  <a:rect l="l" t="t" r="r" b="b"/>
                  <a:pathLst>
                    <a:path w="76452" h="25080">
                      <a:moveTo>
                        <a:pt x="76580" y="37"/>
                      </a:moveTo>
                      <a:lnTo>
                        <a:pt x="127" y="37"/>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385" name="Freeform: Shape 384">
                  <a:extLst>
                    <a:ext uri="{FF2B5EF4-FFF2-40B4-BE49-F238E27FC236}">
                      <a16:creationId xmlns:a16="http://schemas.microsoft.com/office/drawing/2014/main" id="{3898B6F0-6EB2-2D46-6D23-1CEA7D091F47}"/>
                    </a:ext>
                  </a:extLst>
                </p:cNvPr>
                <p:cNvSpPr>
                  <a:spLocks/>
                </p:cNvSpPr>
                <p:nvPr/>
              </p:nvSpPr>
              <p:spPr>
                <a:xfrm>
                  <a:off x="9433025" y="3267363"/>
                  <a:ext cx="76452" cy="25080"/>
                </a:xfrm>
                <a:custGeom>
                  <a:avLst/>
                  <a:gdLst>
                    <a:gd name="connsiteX0" fmla="*/ 76602 w 76452"/>
                    <a:gd name="connsiteY0" fmla="*/ 25 h 25080"/>
                    <a:gd name="connsiteX1" fmla="*/ 149 w 76452"/>
                    <a:gd name="connsiteY1" fmla="*/ 25 h 25080"/>
                  </a:gdLst>
                  <a:ahLst/>
                  <a:cxnLst>
                    <a:cxn ang="0">
                      <a:pos x="connsiteX0" y="connsiteY0"/>
                    </a:cxn>
                    <a:cxn ang="0">
                      <a:pos x="connsiteX1" y="connsiteY1"/>
                    </a:cxn>
                  </a:cxnLst>
                  <a:rect l="l" t="t" r="r" b="b"/>
                  <a:pathLst>
                    <a:path w="76452" h="25080">
                      <a:moveTo>
                        <a:pt x="76602" y="25"/>
                      </a:moveTo>
                      <a:lnTo>
                        <a:pt x="149" y="25"/>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386" name="Freeform: Shape 385">
                  <a:extLst>
                    <a:ext uri="{FF2B5EF4-FFF2-40B4-BE49-F238E27FC236}">
                      <a16:creationId xmlns:a16="http://schemas.microsoft.com/office/drawing/2014/main" id="{5310C5EA-3003-DA81-FBCA-357F633738B3}"/>
                    </a:ext>
                  </a:extLst>
                </p:cNvPr>
                <p:cNvSpPr>
                  <a:spLocks/>
                </p:cNvSpPr>
                <p:nvPr/>
              </p:nvSpPr>
              <p:spPr>
                <a:xfrm>
                  <a:off x="9998493" y="3170659"/>
                  <a:ext cx="76452" cy="25080"/>
                </a:xfrm>
                <a:custGeom>
                  <a:avLst/>
                  <a:gdLst>
                    <a:gd name="connsiteX0" fmla="*/ 76624 w 76452"/>
                    <a:gd name="connsiteY0" fmla="*/ 22 h 25080"/>
                    <a:gd name="connsiteX1" fmla="*/ 172 w 76452"/>
                    <a:gd name="connsiteY1" fmla="*/ 22 h 25080"/>
                  </a:gdLst>
                  <a:ahLst/>
                  <a:cxnLst>
                    <a:cxn ang="0">
                      <a:pos x="connsiteX0" y="connsiteY0"/>
                    </a:cxn>
                    <a:cxn ang="0">
                      <a:pos x="connsiteX1" y="connsiteY1"/>
                    </a:cxn>
                  </a:cxnLst>
                  <a:rect l="l" t="t" r="r" b="b"/>
                  <a:pathLst>
                    <a:path w="76452" h="25080">
                      <a:moveTo>
                        <a:pt x="76624" y="22"/>
                      </a:moveTo>
                      <a:lnTo>
                        <a:pt x="172" y="22"/>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387" name="Freeform: Shape 386">
                  <a:extLst>
                    <a:ext uri="{FF2B5EF4-FFF2-40B4-BE49-F238E27FC236}">
                      <a16:creationId xmlns:a16="http://schemas.microsoft.com/office/drawing/2014/main" id="{6FFEB8AA-B6FE-5C85-AA64-3CCDB24170D1}"/>
                    </a:ext>
                  </a:extLst>
                </p:cNvPr>
                <p:cNvSpPr>
                  <a:spLocks/>
                </p:cNvSpPr>
                <p:nvPr/>
              </p:nvSpPr>
              <p:spPr>
                <a:xfrm>
                  <a:off x="10563987" y="2970631"/>
                  <a:ext cx="76452" cy="25080"/>
                </a:xfrm>
                <a:custGeom>
                  <a:avLst/>
                  <a:gdLst>
                    <a:gd name="connsiteX0" fmla="*/ 76646 w 76452"/>
                    <a:gd name="connsiteY0" fmla="*/ 14 h 25080"/>
                    <a:gd name="connsiteX1" fmla="*/ 194 w 76452"/>
                    <a:gd name="connsiteY1" fmla="*/ 14 h 25080"/>
                  </a:gdLst>
                  <a:ahLst/>
                  <a:cxnLst>
                    <a:cxn ang="0">
                      <a:pos x="connsiteX0" y="connsiteY0"/>
                    </a:cxn>
                    <a:cxn ang="0">
                      <a:pos x="connsiteX1" y="connsiteY1"/>
                    </a:cxn>
                  </a:cxnLst>
                  <a:rect l="l" t="t" r="r" b="b"/>
                  <a:pathLst>
                    <a:path w="76452" h="25080">
                      <a:moveTo>
                        <a:pt x="76646" y="14"/>
                      </a:moveTo>
                      <a:lnTo>
                        <a:pt x="194" y="14"/>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388" name="Freeform: Shape 387">
                  <a:extLst>
                    <a:ext uri="{FF2B5EF4-FFF2-40B4-BE49-F238E27FC236}">
                      <a16:creationId xmlns:a16="http://schemas.microsoft.com/office/drawing/2014/main" id="{C157A0FE-FAB5-0A31-6A67-767F74D04BAE}"/>
                    </a:ext>
                  </a:extLst>
                </p:cNvPr>
                <p:cNvSpPr>
                  <a:spLocks/>
                </p:cNvSpPr>
                <p:nvPr/>
              </p:nvSpPr>
              <p:spPr>
                <a:xfrm>
                  <a:off x="11129456" y="2984841"/>
                  <a:ext cx="76452" cy="25080"/>
                </a:xfrm>
                <a:custGeom>
                  <a:avLst/>
                  <a:gdLst>
                    <a:gd name="connsiteX0" fmla="*/ 76669 w 76452"/>
                    <a:gd name="connsiteY0" fmla="*/ 14 h 25080"/>
                    <a:gd name="connsiteX1" fmla="*/ 216 w 76452"/>
                    <a:gd name="connsiteY1" fmla="*/ 14 h 25080"/>
                  </a:gdLst>
                  <a:ahLst/>
                  <a:cxnLst>
                    <a:cxn ang="0">
                      <a:pos x="connsiteX0" y="connsiteY0"/>
                    </a:cxn>
                    <a:cxn ang="0">
                      <a:pos x="connsiteX1" y="connsiteY1"/>
                    </a:cxn>
                  </a:cxnLst>
                  <a:rect l="l" t="t" r="r" b="b"/>
                  <a:pathLst>
                    <a:path w="76452" h="25080">
                      <a:moveTo>
                        <a:pt x="76669" y="14"/>
                      </a:moveTo>
                      <a:lnTo>
                        <a:pt x="216" y="14"/>
                      </a:lnTo>
                    </a:path>
                  </a:pathLst>
                </a:custGeom>
                <a:solidFill>
                  <a:srgbClr val="000000"/>
                </a:solidFill>
                <a:ln w="15240" cap="flat">
                  <a:solidFill>
                    <a:srgbClr val="000000"/>
                  </a:solidFill>
                  <a:prstDash val="solid"/>
                  <a:round/>
                </a:ln>
              </p:spPr>
              <p:txBody>
                <a:bodyPr rtlCol="0" anchor="ctr"/>
                <a:lstStyle/>
                <a:p>
                  <a:endParaRPr lang="zh-CN" altLang="en-US"/>
                </a:p>
              </p:txBody>
            </p:sp>
          </p:grpSp>
          <p:grpSp>
            <p:nvGrpSpPr>
              <p:cNvPr id="389" name="Graphic 233">
                <a:extLst>
                  <a:ext uri="{FF2B5EF4-FFF2-40B4-BE49-F238E27FC236}">
                    <a16:creationId xmlns:a16="http://schemas.microsoft.com/office/drawing/2014/main" id="{45B1F635-6F53-AFA0-3121-36F8B0A49026}"/>
                  </a:ext>
                </a:extLst>
              </p:cNvPr>
              <p:cNvGrpSpPr>
                <a:grpSpLocks/>
              </p:cNvGrpSpPr>
              <p:nvPr/>
            </p:nvGrpSpPr>
            <p:grpSpPr>
              <a:xfrm>
                <a:off x="8867557" y="2908400"/>
                <a:ext cx="2338351" cy="395038"/>
                <a:chOff x="8867557" y="2908400"/>
                <a:chExt cx="2338351" cy="395038"/>
              </a:xfrm>
              <a:solidFill>
                <a:srgbClr val="000000"/>
              </a:solidFill>
            </p:grpSpPr>
            <p:sp>
              <p:nvSpPr>
                <p:cNvPr id="390" name="Freeform: Shape 389">
                  <a:extLst>
                    <a:ext uri="{FF2B5EF4-FFF2-40B4-BE49-F238E27FC236}">
                      <a16:creationId xmlns:a16="http://schemas.microsoft.com/office/drawing/2014/main" id="{EDF7708D-306B-FB74-8DF7-3848B8148E76}"/>
                    </a:ext>
                  </a:extLst>
                </p:cNvPr>
                <p:cNvSpPr>
                  <a:spLocks/>
                </p:cNvSpPr>
                <p:nvPr/>
              </p:nvSpPr>
              <p:spPr>
                <a:xfrm>
                  <a:off x="8867557" y="3303438"/>
                  <a:ext cx="76452" cy="25080"/>
                </a:xfrm>
                <a:custGeom>
                  <a:avLst/>
                  <a:gdLst>
                    <a:gd name="connsiteX0" fmla="*/ 76580 w 76452"/>
                    <a:gd name="connsiteY0" fmla="*/ 27 h 25080"/>
                    <a:gd name="connsiteX1" fmla="*/ 127 w 76452"/>
                    <a:gd name="connsiteY1" fmla="*/ 27 h 25080"/>
                  </a:gdLst>
                  <a:ahLst/>
                  <a:cxnLst>
                    <a:cxn ang="0">
                      <a:pos x="connsiteX0" y="connsiteY0"/>
                    </a:cxn>
                    <a:cxn ang="0">
                      <a:pos x="connsiteX1" y="connsiteY1"/>
                    </a:cxn>
                  </a:cxnLst>
                  <a:rect l="l" t="t" r="r" b="b"/>
                  <a:pathLst>
                    <a:path w="76452" h="25080">
                      <a:moveTo>
                        <a:pt x="76580" y="27"/>
                      </a:moveTo>
                      <a:lnTo>
                        <a:pt x="127" y="27"/>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391" name="Freeform: Shape 390">
                  <a:extLst>
                    <a:ext uri="{FF2B5EF4-FFF2-40B4-BE49-F238E27FC236}">
                      <a16:creationId xmlns:a16="http://schemas.microsoft.com/office/drawing/2014/main" id="{2343445F-1D9A-470E-76E5-34AA7B10B66A}"/>
                    </a:ext>
                  </a:extLst>
                </p:cNvPr>
                <p:cNvSpPr>
                  <a:spLocks/>
                </p:cNvSpPr>
                <p:nvPr/>
              </p:nvSpPr>
              <p:spPr>
                <a:xfrm>
                  <a:off x="9433025" y="3123245"/>
                  <a:ext cx="76452" cy="25080"/>
                </a:xfrm>
                <a:custGeom>
                  <a:avLst/>
                  <a:gdLst>
                    <a:gd name="connsiteX0" fmla="*/ 76602 w 76452"/>
                    <a:gd name="connsiteY0" fmla="*/ 20 h 25080"/>
                    <a:gd name="connsiteX1" fmla="*/ 149 w 76452"/>
                    <a:gd name="connsiteY1" fmla="*/ 20 h 25080"/>
                  </a:gdLst>
                  <a:ahLst/>
                  <a:cxnLst>
                    <a:cxn ang="0">
                      <a:pos x="connsiteX0" y="connsiteY0"/>
                    </a:cxn>
                    <a:cxn ang="0">
                      <a:pos x="connsiteX1" y="connsiteY1"/>
                    </a:cxn>
                  </a:cxnLst>
                  <a:rect l="l" t="t" r="r" b="b"/>
                  <a:pathLst>
                    <a:path w="76452" h="25080">
                      <a:moveTo>
                        <a:pt x="76602" y="20"/>
                      </a:moveTo>
                      <a:lnTo>
                        <a:pt x="149" y="20"/>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392" name="Freeform: Shape 391">
                  <a:extLst>
                    <a:ext uri="{FF2B5EF4-FFF2-40B4-BE49-F238E27FC236}">
                      <a16:creationId xmlns:a16="http://schemas.microsoft.com/office/drawing/2014/main" id="{B6028B12-4279-1AEC-0780-1A573A229A68}"/>
                    </a:ext>
                  </a:extLst>
                </p:cNvPr>
                <p:cNvSpPr>
                  <a:spLocks/>
                </p:cNvSpPr>
                <p:nvPr/>
              </p:nvSpPr>
              <p:spPr>
                <a:xfrm>
                  <a:off x="9998493" y="2908400"/>
                  <a:ext cx="76452" cy="25080"/>
                </a:xfrm>
                <a:custGeom>
                  <a:avLst/>
                  <a:gdLst>
                    <a:gd name="connsiteX0" fmla="*/ 76624 w 76452"/>
                    <a:gd name="connsiteY0" fmla="*/ 11 h 25080"/>
                    <a:gd name="connsiteX1" fmla="*/ 172 w 76452"/>
                    <a:gd name="connsiteY1" fmla="*/ 11 h 25080"/>
                  </a:gdLst>
                  <a:ahLst/>
                  <a:cxnLst>
                    <a:cxn ang="0">
                      <a:pos x="connsiteX0" y="connsiteY0"/>
                    </a:cxn>
                    <a:cxn ang="0">
                      <a:pos x="connsiteX1" y="connsiteY1"/>
                    </a:cxn>
                  </a:cxnLst>
                  <a:rect l="l" t="t" r="r" b="b"/>
                  <a:pathLst>
                    <a:path w="76452" h="25080">
                      <a:moveTo>
                        <a:pt x="76624" y="11"/>
                      </a:moveTo>
                      <a:lnTo>
                        <a:pt x="172" y="11"/>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393" name="Freeform: Shape 392">
                  <a:extLst>
                    <a:ext uri="{FF2B5EF4-FFF2-40B4-BE49-F238E27FC236}">
                      <a16:creationId xmlns:a16="http://schemas.microsoft.com/office/drawing/2014/main" id="{DFEB9B53-2991-7C18-82D4-5C8D7F4CC830}"/>
                    </a:ext>
                  </a:extLst>
                </p:cNvPr>
                <p:cNvSpPr>
                  <a:spLocks/>
                </p:cNvSpPr>
                <p:nvPr/>
              </p:nvSpPr>
              <p:spPr>
                <a:xfrm>
                  <a:off x="10563987" y="2925030"/>
                  <a:ext cx="76452" cy="25080"/>
                </a:xfrm>
                <a:custGeom>
                  <a:avLst/>
                  <a:gdLst>
                    <a:gd name="connsiteX0" fmla="*/ 76646 w 76452"/>
                    <a:gd name="connsiteY0" fmla="*/ 12 h 25080"/>
                    <a:gd name="connsiteX1" fmla="*/ 194 w 76452"/>
                    <a:gd name="connsiteY1" fmla="*/ 12 h 25080"/>
                  </a:gdLst>
                  <a:ahLst/>
                  <a:cxnLst>
                    <a:cxn ang="0">
                      <a:pos x="connsiteX0" y="connsiteY0"/>
                    </a:cxn>
                    <a:cxn ang="0">
                      <a:pos x="connsiteX1" y="connsiteY1"/>
                    </a:cxn>
                  </a:cxnLst>
                  <a:rect l="l" t="t" r="r" b="b"/>
                  <a:pathLst>
                    <a:path w="76452" h="25080">
                      <a:moveTo>
                        <a:pt x="76646" y="12"/>
                      </a:moveTo>
                      <a:lnTo>
                        <a:pt x="194" y="12"/>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394" name="Freeform: Shape 393">
                  <a:extLst>
                    <a:ext uri="{FF2B5EF4-FFF2-40B4-BE49-F238E27FC236}">
                      <a16:creationId xmlns:a16="http://schemas.microsoft.com/office/drawing/2014/main" id="{69EFB6E2-4E50-EBA8-D145-91B897DDB268}"/>
                    </a:ext>
                  </a:extLst>
                </p:cNvPr>
                <p:cNvSpPr>
                  <a:spLocks/>
                </p:cNvSpPr>
                <p:nvPr/>
              </p:nvSpPr>
              <p:spPr>
                <a:xfrm>
                  <a:off x="11129456" y="2930458"/>
                  <a:ext cx="76452" cy="25080"/>
                </a:xfrm>
                <a:custGeom>
                  <a:avLst/>
                  <a:gdLst>
                    <a:gd name="connsiteX0" fmla="*/ 76669 w 76452"/>
                    <a:gd name="connsiteY0" fmla="*/ 12 h 25080"/>
                    <a:gd name="connsiteX1" fmla="*/ 216 w 76452"/>
                    <a:gd name="connsiteY1" fmla="*/ 12 h 25080"/>
                  </a:gdLst>
                  <a:ahLst/>
                  <a:cxnLst>
                    <a:cxn ang="0">
                      <a:pos x="connsiteX0" y="connsiteY0"/>
                    </a:cxn>
                    <a:cxn ang="0">
                      <a:pos x="connsiteX1" y="connsiteY1"/>
                    </a:cxn>
                  </a:cxnLst>
                  <a:rect l="l" t="t" r="r" b="b"/>
                  <a:pathLst>
                    <a:path w="76452" h="25080">
                      <a:moveTo>
                        <a:pt x="76669" y="12"/>
                      </a:moveTo>
                      <a:lnTo>
                        <a:pt x="216" y="12"/>
                      </a:lnTo>
                    </a:path>
                  </a:pathLst>
                </a:custGeom>
                <a:solidFill>
                  <a:srgbClr val="000000"/>
                </a:solidFill>
                <a:ln w="15240" cap="flat">
                  <a:solidFill>
                    <a:srgbClr val="000000"/>
                  </a:solidFill>
                  <a:prstDash val="solid"/>
                  <a:round/>
                </a:ln>
              </p:spPr>
              <p:txBody>
                <a:bodyPr rtlCol="0" anchor="ctr"/>
                <a:lstStyle/>
                <a:p>
                  <a:endParaRPr lang="zh-CN" altLang="en-US"/>
                </a:p>
              </p:txBody>
            </p:sp>
          </p:grpSp>
          <p:grpSp>
            <p:nvGrpSpPr>
              <p:cNvPr id="395" name="Graphic 233">
                <a:extLst>
                  <a:ext uri="{FF2B5EF4-FFF2-40B4-BE49-F238E27FC236}">
                    <a16:creationId xmlns:a16="http://schemas.microsoft.com/office/drawing/2014/main" id="{E9D4AAAB-ACDD-02DC-9611-BEC385BFF0F3}"/>
                  </a:ext>
                </a:extLst>
              </p:cNvPr>
              <p:cNvGrpSpPr>
                <a:grpSpLocks/>
              </p:cNvGrpSpPr>
              <p:nvPr/>
            </p:nvGrpSpPr>
            <p:grpSpPr>
              <a:xfrm>
                <a:off x="9018882" y="2851132"/>
                <a:ext cx="2261899" cy="487689"/>
                <a:chOff x="9018882" y="2851132"/>
                <a:chExt cx="2261899" cy="487689"/>
              </a:xfrm>
              <a:noFill/>
            </p:grpSpPr>
            <p:sp>
              <p:nvSpPr>
                <p:cNvPr id="396" name="Freeform: Shape 395">
                  <a:extLst>
                    <a:ext uri="{FF2B5EF4-FFF2-40B4-BE49-F238E27FC236}">
                      <a16:creationId xmlns:a16="http://schemas.microsoft.com/office/drawing/2014/main" id="{B976C031-81CE-B0CC-3521-1F4AF47F3845}"/>
                    </a:ext>
                  </a:extLst>
                </p:cNvPr>
                <p:cNvSpPr>
                  <a:spLocks/>
                </p:cNvSpPr>
                <p:nvPr/>
              </p:nvSpPr>
              <p:spPr>
                <a:xfrm>
                  <a:off x="9018882" y="3335370"/>
                  <a:ext cx="25484" cy="3451"/>
                </a:xfrm>
                <a:custGeom>
                  <a:avLst/>
                  <a:gdLst>
                    <a:gd name="connsiteX0" fmla="*/ 0 w 25484"/>
                    <a:gd name="connsiteY0" fmla="*/ 3451 h 3451"/>
                    <a:gd name="connsiteX1" fmla="*/ 0 w 25484"/>
                    <a:gd name="connsiteY1" fmla="*/ 0 h 3451"/>
                  </a:gdLst>
                  <a:ahLst/>
                  <a:cxnLst>
                    <a:cxn ang="0">
                      <a:pos x="connsiteX0" y="connsiteY0"/>
                    </a:cxn>
                    <a:cxn ang="0">
                      <a:pos x="connsiteX1" y="connsiteY1"/>
                    </a:cxn>
                  </a:cxnLst>
                  <a:rect l="l" t="t" r="r" b="b"/>
                  <a:pathLst>
                    <a:path w="25484" h="3451">
                      <a:moveTo>
                        <a:pt x="0" y="3451"/>
                      </a:moveTo>
                      <a:lnTo>
                        <a:pt x="0" y="0"/>
                      </a:lnTo>
                    </a:path>
                  </a:pathLst>
                </a:custGeom>
                <a:noFill/>
                <a:ln w="15240" cap="flat">
                  <a:solidFill>
                    <a:srgbClr val="000000"/>
                  </a:solidFill>
                  <a:prstDash val="solid"/>
                  <a:round/>
                </a:ln>
              </p:spPr>
              <p:txBody>
                <a:bodyPr rtlCol="0" anchor="ctr"/>
                <a:lstStyle/>
                <a:p>
                  <a:endParaRPr lang="zh-CN" altLang="en-US"/>
                </a:p>
              </p:txBody>
            </p:sp>
            <p:sp>
              <p:nvSpPr>
                <p:cNvPr id="397" name="Freeform: Shape 396">
                  <a:extLst>
                    <a:ext uri="{FF2B5EF4-FFF2-40B4-BE49-F238E27FC236}">
                      <a16:creationId xmlns:a16="http://schemas.microsoft.com/office/drawing/2014/main" id="{3DA7F3BD-C336-318F-E582-35204AF92506}"/>
                    </a:ext>
                  </a:extLst>
                </p:cNvPr>
                <p:cNvSpPr>
                  <a:spLocks/>
                </p:cNvSpPr>
                <p:nvPr/>
              </p:nvSpPr>
              <p:spPr>
                <a:xfrm>
                  <a:off x="9584350" y="3284937"/>
                  <a:ext cx="25484" cy="2467"/>
                </a:xfrm>
                <a:custGeom>
                  <a:avLst/>
                  <a:gdLst>
                    <a:gd name="connsiteX0" fmla="*/ 0 w 25484"/>
                    <a:gd name="connsiteY0" fmla="*/ 2468 h 2467"/>
                    <a:gd name="connsiteX1" fmla="*/ 0 w 25484"/>
                    <a:gd name="connsiteY1" fmla="*/ 0 h 2467"/>
                  </a:gdLst>
                  <a:ahLst/>
                  <a:cxnLst>
                    <a:cxn ang="0">
                      <a:pos x="connsiteX0" y="connsiteY0"/>
                    </a:cxn>
                    <a:cxn ang="0">
                      <a:pos x="connsiteX1" y="connsiteY1"/>
                    </a:cxn>
                  </a:cxnLst>
                  <a:rect l="l" t="t" r="r" b="b"/>
                  <a:pathLst>
                    <a:path w="25484" h="2467">
                      <a:moveTo>
                        <a:pt x="0" y="2468"/>
                      </a:moveTo>
                      <a:lnTo>
                        <a:pt x="0" y="0"/>
                      </a:lnTo>
                    </a:path>
                  </a:pathLst>
                </a:custGeom>
                <a:noFill/>
                <a:ln w="15240" cap="flat">
                  <a:solidFill>
                    <a:srgbClr val="000000"/>
                  </a:solidFill>
                  <a:prstDash val="solid"/>
                  <a:round/>
                </a:ln>
              </p:spPr>
              <p:txBody>
                <a:bodyPr rtlCol="0" anchor="ctr"/>
                <a:lstStyle/>
                <a:p>
                  <a:endParaRPr lang="zh-CN" altLang="en-US"/>
                </a:p>
              </p:txBody>
            </p:sp>
            <p:sp>
              <p:nvSpPr>
                <p:cNvPr id="398" name="Freeform: Shape 397">
                  <a:extLst>
                    <a:ext uri="{FF2B5EF4-FFF2-40B4-BE49-F238E27FC236}">
                      <a16:creationId xmlns:a16="http://schemas.microsoft.com/office/drawing/2014/main" id="{90D9F563-1D37-76CC-17EC-D78CED054D93}"/>
                    </a:ext>
                  </a:extLst>
                </p:cNvPr>
                <p:cNvSpPr>
                  <a:spLocks/>
                </p:cNvSpPr>
                <p:nvPr/>
              </p:nvSpPr>
              <p:spPr>
                <a:xfrm>
                  <a:off x="10149819" y="2975321"/>
                  <a:ext cx="25484" cy="5931"/>
                </a:xfrm>
                <a:custGeom>
                  <a:avLst/>
                  <a:gdLst>
                    <a:gd name="connsiteX0" fmla="*/ 0 w 25484"/>
                    <a:gd name="connsiteY0" fmla="*/ 5931 h 5931"/>
                    <a:gd name="connsiteX1" fmla="*/ 0 w 25484"/>
                    <a:gd name="connsiteY1" fmla="*/ 0 h 5931"/>
                  </a:gdLst>
                  <a:ahLst/>
                  <a:cxnLst>
                    <a:cxn ang="0">
                      <a:pos x="connsiteX0" y="connsiteY0"/>
                    </a:cxn>
                    <a:cxn ang="0">
                      <a:pos x="connsiteX1" y="connsiteY1"/>
                    </a:cxn>
                  </a:cxnLst>
                  <a:rect l="l" t="t" r="r" b="b"/>
                  <a:pathLst>
                    <a:path w="25484" h="5931">
                      <a:moveTo>
                        <a:pt x="0" y="5931"/>
                      </a:moveTo>
                      <a:lnTo>
                        <a:pt x="0" y="0"/>
                      </a:lnTo>
                    </a:path>
                  </a:pathLst>
                </a:custGeom>
                <a:noFill/>
                <a:ln w="15240" cap="flat">
                  <a:solidFill>
                    <a:srgbClr val="000000"/>
                  </a:solidFill>
                  <a:prstDash val="solid"/>
                  <a:round/>
                </a:ln>
              </p:spPr>
              <p:txBody>
                <a:bodyPr rtlCol="0" anchor="ctr"/>
                <a:lstStyle/>
                <a:p>
                  <a:endParaRPr lang="zh-CN" altLang="en-US"/>
                </a:p>
              </p:txBody>
            </p:sp>
            <p:sp>
              <p:nvSpPr>
                <p:cNvPr id="399" name="Freeform: Shape 398">
                  <a:extLst>
                    <a:ext uri="{FF2B5EF4-FFF2-40B4-BE49-F238E27FC236}">
                      <a16:creationId xmlns:a16="http://schemas.microsoft.com/office/drawing/2014/main" id="{9A9AE730-1DC4-B99B-0E12-754EE79ED3AA}"/>
                    </a:ext>
                  </a:extLst>
                </p:cNvPr>
                <p:cNvSpPr>
                  <a:spLocks/>
                </p:cNvSpPr>
                <p:nvPr/>
              </p:nvSpPr>
              <p:spPr>
                <a:xfrm>
                  <a:off x="10715312" y="2864629"/>
                  <a:ext cx="25484" cy="4307"/>
                </a:xfrm>
                <a:custGeom>
                  <a:avLst/>
                  <a:gdLst>
                    <a:gd name="connsiteX0" fmla="*/ 0 w 25484"/>
                    <a:gd name="connsiteY0" fmla="*/ 4308 h 4307"/>
                    <a:gd name="connsiteX1" fmla="*/ 0 w 25484"/>
                    <a:gd name="connsiteY1" fmla="*/ 0 h 4307"/>
                  </a:gdLst>
                  <a:ahLst/>
                  <a:cxnLst>
                    <a:cxn ang="0">
                      <a:pos x="connsiteX0" y="connsiteY0"/>
                    </a:cxn>
                    <a:cxn ang="0">
                      <a:pos x="connsiteX1" y="connsiteY1"/>
                    </a:cxn>
                  </a:cxnLst>
                  <a:rect l="l" t="t" r="r" b="b"/>
                  <a:pathLst>
                    <a:path w="25484" h="4307">
                      <a:moveTo>
                        <a:pt x="0" y="4308"/>
                      </a:moveTo>
                      <a:lnTo>
                        <a:pt x="0" y="0"/>
                      </a:lnTo>
                    </a:path>
                  </a:pathLst>
                </a:custGeom>
                <a:noFill/>
                <a:ln w="15240" cap="flat">
                  <a:solidFill>
                    <a:srgbClr val="000000"/>
                  </a:solidFill>
                  <a:prstDash val="solid"/>
                  <a:round/>
                </a:ln>
              </p:spPr>
              <p:txBody>
                <a:bodyPr rtlCol="0" anchor="ctr"/>
                <a:lstStyle/>
                <a:p>
                  <a:endParaRPr lang="zh-CN" altLang="en-US"/>
                </a:p>
              </p:txBody>
            </p:sp>
            <p:sp>
              <p:nvSpPr>
                <p:cNvPr id="400" name="Freeform: Shape 399">
                  <a:extLst>
                    <a:ext uri="{FF2B5EF4-FFF2-40B4-BE49-F238E27FC236}">
                      <a16:creationId xmlns:a16="http://schemas.microsoft.com/office/drawing/2014/main" id="{E389E940-BDD2-982D-BCA4-DA745F3C33CD}"/>
                    </a:ext>
                  </a:extLst>
                </p:cNvPr>
                <p:cNvSpPr>
                  <a:spLocks/>
                </p:cNvSpPr>
                <p:nvPr/>
              </p:nvSpPr>
              <p:spPr>
                <a:xfrm>
                  <a:off x="11280781" y="2851132"/>
                  <a:ext cx="25484" cy="13993"/>
                </a:xfrm>
                <a:custGeom>
                  <a:avLst/>
                  <a:gdLst>
                    <a:gd name="connsiteX0" fmla="*/ 0 w 25484"/>
                    <a:gd name="connsiteY0" fmla="*/ 13994 h 13993"/>
                    <a:gd name="connsiteX1" fmla="*/ 0 w 25484"/>
                    <a:gd name="connsiteY1" fmla="*/ 0 h 13993"/>
                  </a:gdLst>
                  <a:ahLst/>
                  <a:cxnLst>
                    <a:cxn ang="0">
                      <a:pos x="connsiteX0" y="connsiteY0"/>
                    </a:cxn>
                    <a:cxn ang="0">
                      <a:pos x="connsiteX1" y="connsiteY1"/>
                    </a:cxn>
                  </a:cxnLst>
                  <a:rect l="l" t="t" r="r" b="b"/>
                  <a:pathLst>
                    <a:path w="25484" h="13993">
                      <a:moveTo>
                        <a:pt x="0" y="13994"/>
                      </a:moveTo>
                      <a:lnTo>
                        <a:pt x="0" y="0"/>
                      </a:lnTo>
                    </a:path>
                  </a:pathLst>
                </a:custGeom>
                <a:noFill/>
                <a:ln w="15240" cap="flat">
                  <a:solidFill>
                    <a:srgbClr val="000000"/>
                  </a:solidFill>
                  <a:prstDash val="solid"/>
                  <a:round/>
                </a:ln>
              </p:spPr>
              <p:txBody>
                <a:bodyPr rtlCol="0" anchor="ctr"/>
                <a:lstStyle/>
                <a:p>
                  <a:endParaRPr lang="zh-CN" altLang="en-US"/>
                </a:p>
              </p:txBody>
            </p:sp>
          </p:grpSp>
          <p:grpSp>
            <p:nvGrpSpPr>
              <p:cNvPr id="401" name="Graphic 233">
                <a:extLst>
                  <a:ext uri="{FF2B5EF4-FFF2-40B4-BE49-F238E27FC236}">
                    <a16:creationId xmlns:a16="http://schemas.microsoft.com/office/drawing/2014/main" id="{56820625-ADF1-A44E-B4E3-8423FE6B3BC0}"/>
                  </a:ext>
                </a:extLst>
              </p:cNvPr>
              <p:cNvGrpSpPr>
                <a:grpSpLocks/>
              </p:cNvGrpSpPr>
              <p:nvPr/>
            </p:nvGrpSpPr>
            <p:grpSpPr>
              <a:xfrm>
                <a:off x="8980655" y="2865126"/>
                <a:ext cx="2338351" cy="473695"/>
                <a:chOff x="8980655" y="2865126"/>
                <a:chExt cx="2338351" cy="473695"/>
              </a:xfrm>
              <a:solidFill>
                <a:srgbClr val="000000"/>
              </a:solidFill>
            </p:grpSpPr>
            <p:sp>
              <p:nvSpPr>
                <p:cNvPr id="402" name="Freeform: Shape 401">
                  <a:extLst>
                    <a:ext uri="{FF2B5EF4-FFF2-40B4-BE49-F238E27FC236}">
                      <a16:creationId xmlns:a16="http://schemas.microsoft.com/office/drawing/2014/main" id="{58FEC208-73D0-0E4E-5F55-CE090FC8F967}"/>
                    </a:ext>
                  </a:extLst>
                </p:cNvPr>
                <p:cNvSpPr>
                  <a:spLocks/>
                </p:cNvSpPr>
                <p:nvPr/>
              </p:nvSpPr>
              <p:spPr>
                <a:xfrm>
                  <a:off x="8980655" y="3338821"/>
                  <a:ext cx="76452" cy="25080"/>
                </a:xfrm>
                <a:custGeom>
                  <a:avLst/>
                  <a:gdLst>
                    <a:gd name="connsiteX0" fmla="*/ 76584 w 76452"/>
                    <a:gd name="connsiteY0" fmla="*/ 28 h 25080"/>
                    <a:gd name="connsiteX1" fmla="*/ 132 w 76452"/>
                    <a:gd name="connsiteY1" fmla="*/ 28 h 25080"/>
                  </a:gdLst>
                  <a:ahLst/>
                  <a:cxnLst>
                    <a:cxn ang="0">
                      <a:pos x="connsiteX0" y="connsiteY0"/>
                    </a:cxn>
                    <a:cxn ang="0">
                      <a:pos x="connsiteX1" y="connsiteY1"/>
                    </a:cxn>
                  </a:cxnLst>
                  <a:rect l="l" t="t" r="r" b="b"/>
                  <a:pathLst>
                    <a:path w="76452" h="25080">
                      <a:moveTo>
                        <a:pt x="76584" y="28"/>
                      </a:moveTo>
                      <a:lnTo>
                        <a:pt x="132" y="28"/>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403" name="Freeform: Shape 402">
                  <a:extLst>
                    <a:ext uri="{FF2B5EF4-FFF2-40B4-BE49-F238E27FC236}">
                      <a16:creationId xmlns:a16="http://schemas.microsoft.com/office/drawing/2014/main" id="{B15A0881-C735-1835-FB03-132F6C390770}"/>
                    </a:ext>
                  </a:extLst>
                </p:cNvPr>
                <p:cNvSpPr>
                  <a:spLocks/>
                </p:cNvSpPr>
                <p:nvPr/>
              </p:nvSpPr>
              <p:spPr>
                <a:xfrm>
                  <a:off x="9546124" y="3287404"/>
                  <a:ext cx="76452" cy="25080"/>
                </a:xfrm>
                <a:custGeom>
                  <a:avLst/>
                  <a:gdLst>
                    <a:gd name="connsiteX0" fmla="*/ 76606 w 76452"/>
                    <a:gd name="connsiteY0" fmla="*/ 26 h 25080"/>
                    <a:gd name="connsiteX1" fmla="*/ 154 w 76452"/>
                    <a:gd name="connsiteY1" fmla="*/ 26 h 25080"/>
                  </a:gdLst>
                  <a:ahLst/>
                  <a:cxnLst>
                    <a:cxn ang="0">
                      <a:pos x="connsiteX0" y="connsiteY0"/>
                    </a:cxn>
                    <a:cxn ang="0">
                      <a:pos x="connsiteX1" y="connsiteY1"/>
                    </a:cxn>
                  </a:cxnLst>
                  <a:rect l="l" t="t" r="r" b="b"/>
                  <a:pathLst>
                    <a:path w="76452" h="25080">
                      <a:moveTo>
                        <a:pt x="76606" y="26"/>
                      </a:moveTo>
                      <a:lnTo>
                        <a:pt x="154" y="26"/>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404" name="Freeform: Shape 403">
                  <a:extLst>
                    <a:ext uri="{FF2B5EF4-FFF2-40B4-BE49-F238E27FC236}">
                      <a16:creationId xmlns:a16="http://schemas.microsoft.com/office/drawing/2014/main" id="{963C8233-704E-4879-585D-CE018D4A596E}"/>
                    </a:ext>
                  </a:extLst>
                </p:cNvPr>
                <p:cNvSpPr>
                  <a:spLocks/>
                </p:cNvSpPr>
                <p:nvPr/>
              </p:nvSpPr>
              <p:spPr>
                <a:xfrm>
                  <a:off x="10111592" y="2981252"/>
                  <a:ext cx="76452" cy="25080"/>
                </a:xfrm>
                <a:custGeom>
                  <a:avLst/>
                  <a:gdLst>
                    <a:gd name="connsiteX0" fmla="*/ 76629 w 76452"/>
                    <a:gd name="connsiteY0" fmla="*/ 14 h 25080"/>
                    <a:gd name="connsiteX1" fmla="*/ 176 w 76452"/>
                    <a:gd name="connsiteY1" fmla="*/ 14 h 25080"/>
                  </a:gdLst>
                  <a:ahLst/>
                  <a:cxnLst>
                    <a:cxn ang="0">
                      <a:pos x="connsiteX0" y="connsiteY0"/>
                    </a:cxn>
                    <a:cxn ang="0">
                      <a:pos x="connsiteX1" y="connsiteY1"/>
                    </a:cxn>
                  </a:cxnLst>
                  <a:rect l="l" t="t" r="r" b="b"/>
                  <a:pathLst>
                    <a:path w="76452" h="25080">
                      <a:moveTo>
                        <a:pt x="76629" y="14"/>
                      </a:moveTo>
                      <a:lnTo>
                        <a:pt x="176" y="14"/>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405" name="Freeform: Shape 404">
                  <a:extLst>
                    <a:ext uri="{FF2B5EF4-FFF2-40B4-BE49-F238E27FC236}">
                      <a16:creationId xmlns:a16="http://schemas.microsoft.com/office/drawing/2014/main" id="{74522108-71DE-C23D-F083-1C3051F803B2}"/>
                    </a:ext>
                  </a:extLst>
                </p:cNvPr>
                <p:cNvSpPr>
                  <a:spLocks/>
                </p:cNvSpPr>
                <p:nvPr/>
              </p:nvSpPr>
              <p:spPr>
                <a:xfrm>
                  <a:off x="10677086" y="2868937"/>
                  <a:ext cx="76452" cy="25080"/>
                </a:xfrm>
                <a:custGeom>
                  <a:avLst/>
                  <a:gdLst>
                    <a:gd name="connsiteX0" fmla="*/ 76651 w 76452"/>
                    <a:gd name="connsiteY0" fmla="*/ 10 h 25080"/>
                    <a:gd name="connsiteX1" fmla="*/ 198 w 76452"/>
                    <a:gd name="connsiteY1" fmla="*/ 10 h 25080"/>
                  </a:gdLst>
                  <a:ahLst/>
                  <a:cxnLst>
                    <a:cxn ang="0">
                      <a:pos x="connsiteX0" y="connsiteY0"/>
                    </a:cxn>
                    <a:cxn ang="0">
                      <a:pos x="connsiteX1" y="connsiteY1"/>
                    </a:cxn>
                  </a:cxnLst>
                  <a:rect l="l" t="t" r="r" b="b"/>
                  <a:pathLst>
                    <a:path w="76452" h="25080">
                      <a:moveTo>
                        <a:pt x="76651" y="10"/>
                      </a:moveTo>
                      <a:lnTo>
                        <a:pt x="198" y="10"/>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406" name="Freeform: Shape 405">
                  <a:extLst>
                    <a:ext uri="{FF2B5EF4-FFF2-40B4-BE49-F238E27FC236}">
                      <a16:creationId xmlns:a16="http://schemas.microsoft.com/office/drawing/2014/main" id="{0F73E6C2-ECD4-1799-CFDF-1BB6CDE75374}"/>
                    </a:ext>
                  </a:extLst>
                </p:cNvPr>
                <p:cNvSpPr>
                  <a:spLocks/>
                </p:cNvSpPr>
                <p:nvPr/>
              </p:nvSpPr>
              <p:spPr>
                <a:xfrm>
                  <a:off x="11242554" y="2865126"/>
                  <a:ext cx="76452" cy="25080"/>
                </a:xfrm>
                <a:custGeom>
                  <a:avLst/>
                  <a:gdLst>
                    <a:gd name="connsiteX0" fmla="*/ 76673 w 76452"/>
                    <a:gd name="connsiteY0" fmla="*/ 9 h 25080"/>
                    <a:gd name="connsiteX1" fmla="*/ 220 w 76452"/>
                    <a:gd name="connsiteY1" fmla="*/ 9 h 25080"/>
                  </a:gdLst>
                  <a:ahLst/>
                  <a:cxnLst>
                    <a:cxn ang="0">
                      <a:pos x="connsiteX0" y="connsiteY0"/>
                    </a:cxn>
                    <a:cxn ang="0">
                      <a:pos x="connsiteX1" y="connsiteY1"/>
                    </a:cxn>
                  </a:cxnLst>
                  <a:rect l="l" t="t" r="r" b="b"/>
                  <a:pathLst>
                    <a:path w="76452" h="25080">
                      <a:moveTo>
                        <a:pt x="76673" y="9"/>
                      </a:moveTo>
                      <a:lnTo>
                        <a:pt x="220" y="9"/>
                      </a:lnTo>
                    </a:path>
                  </a:pathLst>
                </a:custGeom>
                <a:solidFill>
                  <a:srgbClr val="000000"/>
                </a:solidFill>
                <a:ln w="15240" cap="flat">
                  <a:solidFill>
                    <a:srgbClr val="000000"/>
                  </a:solidFill>
                  <a:prstDash val="solid"/>
                  <a:round/>
                </a:ln>
              </p:spPr>
              <p:txBody>
                <a:bodyPr rtlCol="0" anchor="ctr"/>
                <a:lstStyle/>
                <a:p>
                  <a:endParaRPr lang="zh-CN" altLang="en-US"/>
                </a:p>
              </p:txBody>
            </p:sp>
          </p:grpSp>
          <p:grpSp>
            <p:nvGrpSpPr>
              <p:cNvPr id="407" name="Graphic 233">
                <a:extLst>
                  <a:ext uri="{FF2B5EF4-FFF2-40B4-BE49-F238E27FC236}">
                    <a16:creationId xmlns:a16="http://schemas.microsoft.com/office/drawing/2014/main" id="{02AB141B-D152-D191-F455-B2739F319AFF}"/>
                  </a:ext>
                </a:extLst>
              </p:cNvPr>
              <p:cNvGrpSpPr>
                <a:grpSpLocks/>
              </p:cNvGrpSpPr>
              <p:nvPr/>
            </p:nvGrpSpPr>
            <p:grpSpPr>
              <a:xfrm>
                <a:off x="8980655" y="2851132"/>
                <a:ext cx="2338351" cy="484238"/>
                <a:chOff x="8980655" y="2851132"/>
                <a:chExt cx="2338351" cy="484238"/>
              </a:xfrm>
              <a:solidFill>
                <a:srgbClr val="000000"/>
              </a:solidFill>
            </p:grpSpPr>
            <p:sp>
              <p:nvSpPr>
                <p:cNvPr id="408" name="Freeform: Shape 407">
                  <a:extLst>
                    <a:ext uri="{FF2B5EF4-FFF2-40B4-BE49-F238E27FC236}">
                      <a16:creationId xmlns:a16="http://schemas.microsoft.com/office/drawing/2014/main" id="{8ABF85C0-375D-6E47-F147-30C57D239598}"/>
                    </a:ext>
                  </a:extLst>
                </p:cNvPr>
                <p:cNvSpPr>
                  <a:spLocks/>
                </p:cNvSpPr>
                <p:nvPr/>
              </p:nvSpPr>
              <p:spPr>
                <a:xfrm>
                  <a:off x="8980655" y="3335370"/>
                  <a:ext cx="76452" cy="25080"/>
                </a:xfrm>
                <a:custGeom>
                  <a:avLst/>
                  <a:gdLst>
                    <a:gd name="connsiteX0" fmla="*/ 76584 w 76452"/>
                    <a:gd name="connsiteY0" fmla="*/ 28 h 25080"/>
                    <a:gd name="connsiteX1" fmla="*/ 132 w 76452"/>
                    <a:gd name="connsiteY1" fmla="*/ 28 h 25080"/>
                  </a:gdLst>
                  <a:ahLst/>
                  <a:cxnLst>
                    <a:cxn ang="0">
                      <a:pos x="connsiteX0" y="connsiteY0"/>
                    </a:cxn>
                    <a:cxn ang="0">
                      <a:pos x="connsiteX1" y="connsiteY1"/>
                    </a:cxn>
                  </a:cxnLst>
                  <a:rect l="l" t="t" r="r" b="b"/>
                  <a:pathLst>
                    <a:path w="76452" h="25080">
                      <a:moveTo>
                        <a:pt x="76584" y="28"/>
                      </a:moveTo>
                      <a:lnTo>
                        <a:pt x="132" y="28"/>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409" name="Freeform: Shape 408">
                  <a:extLst>
                    <a:ext uri="{FF2B5EF4-FFF2-40B4-BE49-F238E27FC236}">
                      <a16:creationId xmlns:a16="http://schemas.microsoft.com/office/drawing/2014/main" id="{B25A8328-216B-08EB-8CFE-6A0CB89F4FDE}"/>
                    </a:ext>
                  </a:extLst>
                </p:cNvPr>
                <p:cNvSpPr>
                  <a:spLocks/>
                </p:cNvSpPr>
                <p:nvPr/>
              </p:nvSpPr>
              <p:spPr>
                <a:xfrm>
                  <a:off x="9546124" y="3284937"/>
                  <a:ext cx="76452" cy="25080"/>
                </a:xfrm>
                <a:custGeom>
                  <a:avLst/>
                  <a:gdLst>
                    <a:gd name="connsiteX0" fmla="*/ 76606 w 76452"/>
                    <a:gd name="connsiteY0" fmla="*/ 26 h 25080"/>
                    <a:gd name="connsiteX1" fmla="*/ 154 w 76452"/>
                    <a:gd name="connsiteY1" fmla="*/ 26 h 25080"/>
                  </a:gdLst>
                  <a:ahLst/>
                  <a:cxnLst>
                    <a:cxn ang="0">
                      <a:pos x="connsiteX0" y="connsiteY0"/>
                    </a:cxn>
                    <a:cxn ang="0">
                      <a:pos x="connsiteX1" y="connsiteY1"/>
                    </a:cxn>
                  </a:cxnLst>
                  <a:rect l="l" t="t" r="r" b="b"/>
                  <a:pathLst>
                    <a:path w="76452" h="25080">
                      <a:moveTo>
                        <a:pt x="76606" y="26"/>
                      </a:moveTo>
                      <a:lnTo>
                        <a:pt x="154" y="26"/>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410" name="Freeform: Shape 409">
                  <a:extLst>
                    <a:ext uri="{FF2B5EF4-FFF2-40B4-BE49-F238E27FC236}">
                      <a16:creationId xmlns:a16="http://schemas.microsoft.com/office/drawing/2014/main" id="{CD04EB1F-7E3F-708B-400A-45DD5483050D}"/>
                    </a:ext>
                  </a:extLst>
                </p:cNvPr>
                <p:cNvSpPr>
                  <a:spLocks/>
                </p:cNvSpPr>
                <p:nvPr/>
              </p:nvSpPr>
              <p:spPr>
                <a:xfrm>
                  <a:off x="10111592" y="2975321"/>
                  <a:ext cx="76452" cy="25080"/>
                </a:xfrm>
                <a:custGeom>
                  <a:avLst/>
                  <a:gdLst>
                    <a:gd name="connsiteX0" fmla="*/ 76629 w 76452"/>
                    <a:gd name="connsiteY0" fmla="*/ 14 h 25080"/>
                    <a:gd name="connsiteX1" fmla="*/ 176 w 76452"/>
                    <a:gd name="connsiteY1" fmla="*/ 14 h 25080"/>
                  </a:gdLst>
                  <a:ahLst/>
                  <a:cxnLst>
                    <a:cxn ang="0">
                      <a:pos x="connsiteX0" y="connsiteY0"/>
                    </a:cxn>
                    <a:cxn ang="0">
                      <a:pos x="connsiteX1" y="connsiteY1"/>
                    </a:cxn>
                  </a:cxnLst>
                  <a:rect l="l" t="t" r="r" b="b"/>
                  <a:pathLst>
                    <a:path w="76452" h="25080">
                      <a:moveTo>
                        <a:pt x="76629" y="14"/>
                      </a:moveTo>
                      <a:lnTo>
                        <a:pt x="176" y="14"/>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411" name="Freeform: Shape 410">
                  <a:extLst>
                    <a:ext uri="{FF2B5EF4-FFF2-40B4-BE49-F238E27FC236}">
                      <a16:creationId xmlns:a16="http://schemas.microsoft.com/office/drawing/2014/main" id="{49F43FA8-E583-2FBE-1F52-E6F7715EF793}"/>
                    </a:ext>
                  </a:extLst>
                </p:cNvPr>
                <p:cNvSpPr>
                  <a:spLocks/>
                </p:cNvSpPr>
                <p:nvPr/>
              </p:nvSpPr>
              <p:spPr>
                <a:xfrm>
                  <a:off x="10677086" y="2864629"/>
                  <a:ext cx="76452" cy="25080"/>
                </a:xfrm>
                <a:custGeom>
                  <a:avLst/>
                  <a:gdLst>
                    <a:gd name="connsiteX0" fmla="*/ 76651 w 76452"/>
                    <a:gd name="connsiteY0" fmla="*/ 9 h 25080"/>
                    <a:gd name="connsiteX1" fmla="*/ 198 w 76452"/>
                    <a:gd name="connsiteY1" fmla="*/ 9 h 25080"/>
                  </a:gdLst>
                  <a:ahLst/>
                  <a:cxnLst>
                    <a:cxn ang="0">
                      <a:pos x="connsiteX0" y="connsiteY0"/>
                    </a:cxn>
                    <a:cxn ang="0">
                      <a:pos x="connsiteX1" y="connsiteY1"/>
                    </a:cxn>
                  </a:cxnLst>
                  <a:rect l="l" t="t" r="r" b="b"/>
                  <a:pathLst>
                    <a:path w="76452" h="25080">
                      <a:moveTo>
                        <a:pt x="76651" y="9"/>
                      </a:moveTo>
                      <a:lnTo>
                        <a:pt x="198" y="9"/>
                      </a:lnTo>
                    </a:path>
                  </a:pathLst>
                </a:custGeom>
                <a:solidFill>
                  <a:srgbClr val="000000"/>
                </a:solidFill>
                <a:ln w="15240" cap="flat">
                  <a:solidFill>
                    <a:srgbClr val="000000"/>
                  </a:solidFill>
                  <a:prstDash val="solid"/>
                  <a:round/>
                </a:ln>
              </p:spPr>
              <p:txBody>
                <a:bodyPr rtlCol="0" anchor="ctr"/>
                <a:lstStyle/>
                <a:p>
                  <a:endParaRPr lang="zh-CN" altLang="en-US"/>
                </a:p>
              </p:txBody>
            </p:sp>
            <p:sp>
              <p:nvSpPr>
                <p:cNvPr id="412" name="Freeform: Shape 411">
                  <a:extLst>
                    <a:ext uri="{FF2B5EF4-FFF2-40B4-BE49-F238E27FC236}">
                      <a16:creationId xmlns:a16="http://schemas.microsoft.com/office/drawing/2014/main" id="{DFA592D6-FDEC-D216-0D4C-6038EB4DCF09}"/>
                    </a:ext>
                  </a:extLst>
                </p:cNvPr>
                <p:cNvSpPr>
                  <a:spLocks/>
                </p:cNvSpPr>
                <p:nvPr/>
              </p:nvSpPr>
              <p:spPr>
                <a:xfrm>
                  <a:off x="11242554" y="2851132"/>
                  <a:ext cx="76452" cy="25080"/>
                </a:xfrm>
                <a:custGeom>
                  <a:avLst/>
                  <a:gdLst>
                    <a:gd name="connsiteX0" fmla="*/ 76673 w 76452"/>
                    <a:gd name="connsiteY0" fmla="*/ 9 h 25080"/>
                    <a:gd name="connsiteX1" fmla="*/ 220 w 76452"/>
                    <a:gd name="connsiteY1" fmla="*/ 9 h 25080"/>
                  </a:gdLst>
                  <a:ahLst/>
                  <a:cxnLst>
                    <a:cxn ang="0">
                      <a:pos x="connsiteX0" y="connsiteY0"/>
                    </a:cxn>
                    <a:cxn ang="0">
                      <a:pos x="connsiteX1" y="connsiteY1"/>
                    </a:cxn>
                  </a:cxnLst>
                  <a:rect l="l" t="t" r="r" b="b"/>
                  <a:pathLst>
                    <a:path w="76452" h="25080">
                      <a:moveTo>
                        <a:pt x="76673" y="9"/>
                      </a:moveTo>
                      <a:lnTo>
                        <a:pt x="220" y="9"/>
                      </a:lnTo>
                    </a:path>
                  </a:pathLst>
                </a:custGeom>
                <a:solidFill>
                  <a:srgbClr val="000000"/>
                </a:solidFill>
                <a:ln w="15240" cap="flat">
                  <a:solidFill>
                    <a:srgbClr val="000000"/>
                  </a:solidFill>
                  <a:prstDash val="solid"/>
                  <a:round/>
                </a:ln>
              </p:spPr>
              <p:txBody>
                <a:bodyPr rtlCol="0" anchor="ctr"/>
                <a:lstStyle/>
                <a:p>
                  <a:endParaRPr lang="zh-CN" altLang="en-US"/>
                </a:p>
              </p:txBody>
            </p:sp>
          </p:grpSp>
        </p:grpSp>
        <p:grpSp>
          <p:nvGrpSpPr>
            <p:cNvPr id="435" name="Group 434">
              <a:extLst>
                <a:ext uri="{FF2B5EF4-FFF2-40B4-BE49-F238E27FC236}">
                  <a16:creationId xmlns:a16="http://schemas.microsoft.com/office/drawing/2014/main" id="{5523F774-07DD-AF81-5091-B4A38CC0807D}"/>
                </a:ext>
              </a:extLst>
            </p:cNvPr>
            <p:cNvGrpSpPr>
              <a:grpSpLocks/>
            </p:cNvGrpSpPr>
            <p:nvPr/>
          </p:nvGrpSpPr>
          <p:grpSpPr>
            <a:xfrm>
              <a:off x="7628240" y="2615992"/>
              <a:ext cx="3844819" cy="1797858"/>
              <a:chOff x="7628240" y="2615992"/>
              <a:chExt cx="3844819" cy="1797858"/>
            </a:xfrm>
          </p:grpSpPr>
          <p:grpSp>
            <p:nvGrpSpPr>
              <p:cNvPr id="434" name="Group 433">
                <a:extLst>
                  <a:ext uri="{FF2B5EF4-FFF2-40B4-BE49-F238E27FC236}">
                    <a16:creationId xmlns:a16="http://schemas.microsoft.com/office/drawing/2014/main" id="{03CE7024-0223-48D1-A89F-EAE453B5A445}"/>
                  </a:ext>
                </a:extLst>
              </p:cNvPr>
              <p:cNvGrpSpPr>
                <a:grpSpLocks/>
              </p:cNvGrpSpPr>
              <p:nvPr/>
            </p:nvGrpSpPr>
            <p:grpSpPr>
              <a:xfrm>
                <a:off x="8398138" y="2768426"/>
                <a:ext cx="3074921" cy="1003111"/>
                <a:chOff x="8398138" y="2768426"/>
                <a:chExt cx="3074921" cy="1003111"/>
              </a:xfrm>
            </p:grpSpPr>
            <p:sp>
              <p:nvSpPr>
                <p:cNvPr id="301" name="Freeform: Shape 300">
                  <a:extLst>
                    <a:ext uri="{FF2B5EF4-FFF2-40B4-BE49-F238E27FC236}">
                      <a16:creationId xmlns:a16="http://schemas.microsoft.com/office/drawing/2014/main" id="{27FF6069-6E30-6F48-AB2C-BCEB78705D8E}"/>
                    </a:ext>
                  </a:extLst>
                </p:cNvPr>
                <p:cNvSpPr>
                  <a:spLocks/>
                </p:cNvSpPr>
                <p:nvPr/>
              </p:nvSpPr>
              <p:spPr>
                <a:xfrm>
                  <a:off x="8849233" y="3683757"/>
                  <a:ext cx="25484" cy="87780"/>
                </a:xfrm>
                <a:custGeom>
                  <a:avLst/>
                  <a:gdLst>
                    <a:gd name="connsiteX0" fmla="*/ 125 w 25484"/>
                    <a:gd name="connsiteY0" fmla="*/ 42 h 87780"/>
                    <a:gd name="connsiteX1" fmla="*/ 125 w 25484"/>
                    <a:gd name="connsiteY1" fmla="*/ 87822 h 87780"/>
                  </a:gdLst>
                  <a:ahLst/>
                  <a:cxnLst>
                    <a:cxn ang="0">
                      <a:pos x="connsiteX0" y="connsiteY0"/>
                    </a:cxn>
                    <a:cxn ang="0">
                      <a:pos x="connsiteX1" y="connsiteY1"/>
                    </a:cxn>
                  </a:cxnLst>
                  <a:rect l="l" t="t" r="r" b="b"/>
                  <a:pathLst>
                    <a:path w="25484" h="87780">
                      <a:moveTo>
                        <a:pt x="125" y="42"/>
                      </a:moveTo>
                      <a:lnTo>
                        <a:pt x="125" y="87822"/>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307" name="Freeform: Shape 306">
                  <a:extLst>
                    <a:ext uri="{FF2B5EF4-FFF2-40B4-BE49-F238E27FC236}">
                      <a16:creationId xmlns:a16="http://schemas.microsoft.com/office/drawing/2014/main" id="{AAA0FF5E-E5EC-15B0-EB69-C0E3B66FDD1F}"/>
                    </a:ext>
                  </a:extLst>
                </p:cNvPr>
                <p:cNvSpPr>
                  <a:spLocks/>
                </p:cNvSpPr>
                <p:nvPr/>
              </p:nvSpPr>
              <p:spPr>
                <a:xfrm>
                  <a:off x="9414702" y="3683757"/>
                  <a:ext cx="25484" cy="87780"/>
                </a:xfrm>
                <a:custGeom>
                  <a:avLst/>
                  <a:gdLst>
                    <a:gd name="connsiteX0" fmla="*/ 147 w 25484"/>
                    <a:gd name="connsiteY0" fmla="*/ 42 h 87780"/>
                    <a:gd name="connsiteX1" fmla="*/ 147 w 25484"/>
                    <a:gd name="connsiteY1" fmla="*/ 87822 h 87780"/>
                  </a:gdLst>
                  <a:ahLst/>
                  <a:cxnLst>
                    <a:cxn ang="0">
                      <a:pos x="connsiteX0" y="connsiteY0"/>
                    </a:cxn>
                    <a:cxn ang="0">
                      <a:pos x="connsiteX1" y="connsiteY1"/>
                    </a:cxn>
                  </a:cxnLst>
                  <a:rect l="l" t="t" r="r" b="b"/>
                  <a:pathLst>
                    <a:path w="25484" h="87780">
                      <a:moveTo>
                        <a:pt x="147" y="42"/>
                      </a:moveTo>
                      <a:lnTo>
                        <a:pt x="147" y="87822"/>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311" name="Freeform: Shape 310">
                  <a:extLst>
                    <a:ext uri="{FF2B5EF4-FFF2-40B4-BE49-F238E27FC236}">
                      <a16:creationId xmlns:a16="http://schemas.microsoft.com/office/drawing/2014/main" id="{9DA7AF58-DF5B-137C-FD58-217A75E689ED}"/>
                    </a:ext>
                  </a:extLst>
                </p:cNvPr>
                <p:cNvSpPr>
                  <a:spLocks/>
                </p:cNvSpPr>
                <p:nvPr/>
              </p:nvSpPr>
              <p:spPr>
                <a:xfrm>
                  <a:off x="9980196" y="3683757"/>
                  <a:ext cx="25484" cy="87780"/>
                </a:xfrm>
                <a:custGeom>
                  <a:avLst/>
                  <a:gdLst>
                    <a:gd name="connsiteX0" fmla="*/ 169 w 25484"/>
                    <a:gd name="connsiteY0" fmla="*/ 42 h 87780"/>
                    <a:gd name="connsiteX1" fmla="*/ 169 w 25484"/>
                    <a:gd name="connsiteY1" fmla="*/ 87822 h 87780"/>
                  </a:gdLst>
                  <a:ahLst/>
                  <a:cxnLst>
                    <a:cxn ang="0">
                      <a:pos x="connsiteX0" y="connsiteY0"/>
                    </a:cxn>
                    <a:cxn ang="0">
                      <a:pos x="connsiteX1" y="connsiteY1"/>
                    </a:cxn>
                  </a:cxnLst>
                  <a:rect l="l" t="t" r="r" b="b"/>
                  <a:pathLst>
                    <a:path w="25484" h="87780">
                      <a:moveTo>
                        <a:pt x="169" y="42"/>
                      </a:moveTo>
                      <a:lnTo>
                        <a:pt x="169" y="87822"/>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315" name="Freeform: Shape 314">
                  <a:extLst>
                    <a:ext uri="{FF2B5EF4-FFF2-40B4-BE49-F238E27FC236}">
                      <a16:creationId xmlns:a16="http://schemas.microsoft.com/office/drawing/2014/main" id="{5899A138-AE11-DDC4-CD63-26037ACE3517}"/>
                    </a:ext>
                  </a:extLst>
                </p:cNvPr>
                <p:cNvSpPr>
                  <a:spLocks/>
                </p:cNvSpPr>
                <p:nvPr/>
              </p:nvSpPr>
              <p:spPr>
                <a:xfrm>
                  <a:off x="10545664" y="3683757"/>
                  <a:ext cx="25484" cy="87780"/>
                </a:xfrm>
                <a:custGeom>
                  <a:avLst/>
                  <a:gdLst>
                    <a:gd name="connsiteX0" fmla="*/ 192 w 25484"/>
                    <a:gd name="connsiteY0" fmla="*/ 42 h 87780"/>
                    <a:gd name="connsiteX1" fmla="*/ 192 w 25484"/>
                    <a:gd name="connsiteY1" fmla="*/ 87822 h 87780"/>
                  </a:gdLst>
                  <a:ahLst/>
                  <a:cxnLst>
                    <a:cxn ang="0">
                      <a:pos x="connsiteX0" y="connsiteY0"/>
                    </a:cxn>
                    <a:cxn ang="0">
                      <a:pos x="connsiteX1" y="connsiteY1"/>
                    </a:cxn>
                  </a:cxnLst>
                  <a:rect l="l" t="t" r="r" b="b"/>
                  <a:pathLst>
                    <a:path w="25484" h="87780">
                      <a:moveTo>
                        <a:pt x="192" y="42"/>
                      </a:moveTo>
                      <a:lnTo>
                        <a:pt x="192" y="87822"/>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319" name="Freeform: Shape 318">
                  <a:extLst>
                    <a:ext uri="{FF2B5EF4-FFF2-40B4-BE49-F238E27FC236}">
                      <a16:creationId xmlns:a16="http://schemas.microsoft.com/office/drawing/2014/main" id="{1218B70B-0F90-5A4F-0672-C6BFA1808B9D}"/>
                    </a:ext>
                  </a:extLst>
                </p:cNvPr>
                <p:cNvSpPr>
                  <a:spLocks/>
                </p:cNvSpPr>
                <p:nvPr/>
              </p:nvSpPr>
              <p:spPr>
                <a:xfrm>
                  <a:off x="11111133" y="3683757"/>
                  <a:ext cx="25484" cy="87780"/>
                </a:xfrm>
                <a:custGeom>
                  <a:avLst/>
                  <a:gdLst>
                    <a:gd name="connsiteX0" fmla="*/ 214 w 25484"/>
                    <a:gd name="connsiteY0" fmla="*/ 42 h 87780"/>
                    <a:gd name="connsiteX1" fmla="*/ 214 w 25484"/>
                    <a:gd name="connsiteY1" fmla="*/ 87822 h 87780"/>
                  </a:gdLst>
                  <a:ahLst/>
                  <a:cxnLst>
                    <a:cxn ang="0">
                      <a:pos x="connsiteX0" y="connsiteY0"/>
                    </a:cxn>
                    <a:cxn ang="0">
                      <a:pos x="connsiteX1" y="connsiteY1"/>
                    </a:cxn>
                  </a:cxnLst>
                  <a:rect l="l" t="t" r="r" b="b"/>
                  <a:pathLst>
                    <a:path w="25484" h="87780">
                      <a:moveTo>
                        <a:pt x="214" y="42"/>
                      </a:moveTo>
                      <a:lnTo>
                        <a:pt x="214" y="87822"/>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335" name="Freeform: Shape 334">
                  <a:extLst>
                    <a:ext uri="{FF2B5EF4-FFF2-40B4-BE49-F238E27FC236}">
                      <a16:creationId xmlns:a16="http://schemas.microsoft.com/office/drawing/2014/main" id="{A2032F49-0B1F-0DD1-10B5-5706726189EC}"/>
                    </a:ext>
                  </a:extLst>
                </p:cNvPr>
                <p:cNvSpPr>
                  <a:spLocks/>
                </p:cNvSpPr>
                <p:nvPr/>
              </p:nvSpPr>
              <p:spPr>
                <a:xfrm>
                  <a:off x="8398138" y="3683757"/>
                  <a:ext cx="89194" cy="25080"/>
                </a:xfrm>
                <a:custGeom>
                  <a:avLst/>
                  <a:gdLst>
                    <a:gd name="connsiteX0" fmla="*/ 89305 w 89194"/>
                    <a:gd name="connsiteY0" fmla="*/ 42 h 25080"/>
                    <a:gd name="connsiteX1" fmla="*/ 111 w 89194"/>
                    <a:gd name="connsiteY1" fmla="*/ 42 h 25080"/>
                  </a:gdLst>
                  <a:ahLst/>
                  <a:cxnLst>
                    <a:cxn ang="0">
                      <a:pos x="connsiteX0" y="connsiteY0"/>
                    </a:cxn>
                    <a:cxn ang="0">
                      <a:pos x="connsiteX1" y="connsiteY1"/>
                    </a:cxn>
                  </a:cxnLst>
                  <a:rect l="l" t="t" r="r" b="b"/>
                  <a:pathLst>
                    <a:path w="89194" h="25080">
                      <a:moveTo>
                        <a:pt x="89305" y="42"/>
                      </a:moveTo>
                      <a:lnTo>
                        <a:pt x="111" y="42"/>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338" name="Freeform: Shape 337">
                  <a:extLst>
                    <a:ext uri="{FF2B5EF4-FFF2-40B4-BE49-F238E27FC236}">
                      <a16:creationId xmlns:a16="http://schemas.microsoft.com/office/drawing/2014/main" id="{83B36104-C561-AB56-D062-307EAFE73C0A}"/>
                    </a:ext>
                  </a:extLst>
                </p:cNvPr>
                <p:cNvSpPr>
                  <a:spLocks/>
                </p:cNvSpPr>
                <p:nvPr/>
              </p:nvSpPr>
              <p:spPr>
                <a:xfrm>
                  <a:off x="8398138" y="2851638"/>
                  <a:ext cx="89194" cy="25080"/>
                </a:xfrm>
                <a:custGeom>
                  <a:avLst/>
                  <a:gdLst>
                    <a:gd name="connsiteX0" fmla="*/ 89305 w 89194"/>
                    <a:gd name="connsiteY0" fmla="*/ 9 h 25080"/>
                    <a:gd name="connsiteX1" fmla="*/ 111 w 89194"/>
                    <a:gd name="connsiteY1" fmla="*/ 9 h 25080"/>
                  </a:gdLst>
                  <a:ahLst/>
                  <a:cxnLst>
                    <a:cxn ang="0">
                      <a:pos x="connsiteX0" y="connsiteY0"/>
                    </a:cxn>
                    <a:cxn ang="0">
                      <a:pos x="connsiteX1" y="connsiteY1"/>
                    </a:cxn>
                  </a:cxnLst>
                  <a:rect l="l" t="t" r="r" b="b"/>
                  <a:pathLst>
                    <a:path w="89194" h="25080">
                      <a:moveTo>
                        <a:pt x="89305" y="9"/>
                      </a:moveTo>
                      <a:lnTo>
                        <a:pt x="111" y="9"/>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413" name="Freeform: Shape 412">
                  <a:extLst>
                    <a:ext uri="{FF2B5EF4-FFF2-40B4-BE49-F238E27FC236}">
                      <a16:creationId xmlns:a16="http://schemas.microsoft.com/office/drawing/2014/main" id="{A19A15B2-23D1-E15C-A154-9369F7B6E58D}"/>
                    </a:ext>
                  </a:extLst>
                </p:cNvPr>
                <p:cNvSpPr>
                  <a:spLocks/>
                </p:cNvSpPr>
                <p:nvPr/>
              </p:nvSpPr>
              <p:spPr>
                <a:xfrm>
                  <a:off x="8487333" y="2768426"/>
                  <a:ext cx="25484" cy="915330"/>
                </a:xfrm>
                <a:custGeom>
                  <a:avLst/>
                  <a:gdLst>
                    <a:gd name="connsiteX0" fmla="*/ 0 w 25484"/>
                    <a:gd name="connsiteY0" fmla="*/ 915331 h 915330"/>
                    <a:gd name="connsiteX1" fmla="*/ 0 w 25484"/>
                    <a:gd name="connsiteY1" fmla="*/ 0 h 915330"/>
                  </a:gdLst>
                  <a:ahLst/>
                  <a:cxnLst>
                    <a:cxn ang="0">
                      <a:pos x="connsiteX0" y="connsiteY0"/>
                    </a:cxn>
                    <a:cxn ang="0">
                      <a:pos x="connsiteX1" y="connsiteY1"/>
                    </a:cxn>
                  </a:cxnLst>
                  <a:rect l="l" t="t" r="r" b="b"/>
                  <a:pathLst>
                    <a:path w="25484" h="915330">
                      <a:moveTo>
                        <a:pt x="0" y="915331"/>
                      </a:moveTo>
                      <a:lnTo>
                        <a:pt x="0" y="0"/>
                      </a:lnTo>
                    </a:path>
                  </a:pathLst>
                </a:custGeom>
                <a:noFill/>
                <a:ln w="28575" cap="sq">
                  <a:solidFill>
                    <a:srgbClr val="000000"/>
                  </a:solidFill>
                  <a:prstDash val="solid"/>
                  <a:miter/>
                </a:ln>
              </p:spPr>
              <p:txBody>
                <a:bodyPr rtlCol="0" anchor="ctr"/>
                <a:lstStyle/>
                <a:p>
                  <a:endParaRPr lang="zh-CN" altLang="en-US"/>
                </a:p>
              </p:txBody>
            </p:sp>
            <p:sp>
              <p:nvSpPr>
                <p:cNvPr id="414" name="Freeform: Shape 413">
                  <a:extLst>
                    <a:ext uri="{FF2B5EF4-FFF2-40B4-BE49-F238E27FC236}">
                      <a16:creationId xmlns:a16="http://schemas.microsoft.com/office/drawing/2014/main" id="{2D85AFED-2688-554D-7311-64C51B791922}"/>
                    </a:ext>
                  </a:extLst>
                </p:cNvPr>
                <p:cNvSpPr>
                  <a:spLocks/>
                </p:cNvSpPr>
                <p:nvPr/>
              </p:nvSpPr>
              <p:spPr>
                <a:xfrm>
                  <a:off x="8487333" y="3683757"/>
                  <a:ext cx="2985726" cy="25080"/>
                </a:xfrm>
                <a:custGeom>
                  <a:avLst/>
                  <a:gdLst>
                    <a:gd name="connsiteX0" fmla="*/ 0 w 2985726"/>
                    <a:gd name="connsiteY0" fmla="*/ 0 h 25080"/>
                    <a:gd name="connsiteX1" fmla="*/ 2985726 w 2985726"/>
                    <a:gd name="connsiteY1" fmla="*/ 0 h 25080"/>
                  </a:gdLst>
                  <a:ahLst/>
                  <a:cxnLst>
                    <a:cxn ang="0">
                      <a:pos x="connsiteX0" y="connsiteY0"/>
                    </a:cxn>
                    <a:cxn ang="0">
                      <a:pos x="connsiteX1" y="connsiteY1"/>
                    </a:cxn>
                  </a:cxnLst>
                  <a:rect l="l" t="t" r="r" b="b"/>
                  <a:pathLst>
                    <a:path w="2985726" h="25080">
                      <a:moveTo>
                        <a:pt x="0" y="0"/>
                      </a:moveTo>
                      <a:lnTo>
                        <a:pt x="2985726" y="0"/>
                      </a:lnTo>
                    </a:path>
                  </a:pathLst>
                </a:custGeom>
                <a:noFill/>
                <a:ln w="28575" cap="sq">
                  <a:solidFill>
                    <a:srgbClr val="000000"/>
                  </a:solidFill>
                  <a:prstDash val="solid"/>
                  <a:miter/>
                </a:ln>
              </p:spPr>
              <p:txBody>
                <a:bodyPr rtlCol="0" anchor="ctr"/>
                <a:lstStyle/>
                <a:p>
                  <a:endParaRPr lang="zh-CN" altLang="en-US"/>
                </a:p>
              </p:txBody>
            </p:sp>
          </p:grpSp>
          <mc:AlternateContent xmlns:mc="http://schemas.openxmlformats.org/markup-compatibility/2006" xmlns:a14="http://schemas.microsoft.com/office/drawing/2010/main">
            <mc:Choice Requires="a14">
              <p:sp>
                <p:nvSpPr>
                  <p:cNvPr id="416" name="TextBox 415">
                    <a:extLst>
                      <a:ext uri="{FF2B5EF4-FFF2-40B4-BE49-F238E27FC236}">
                        <a16:creationId xmlns:a16="http://schemas.microsoft.com/office/drawing/2014/main" id="{E811BF05-327B-1823-B5A4-ABAEEFE4EC67}"/>
                      </a:ext>
                    </a:extLst>
                  </p:cNvPr>
                  <p:cNvSpPr txBox="1">
                    <a:spLocks/>
                  </p:cNvSpPr>
                  <p:nvPr/>
                </p:nvSpPr>
                <p:spPr>
                  <a:xfrm>
                    <a:off x="9338385" y="4044518"/>
                    <a:ext cx="1260281" cy="369332"/>
                  </a:xfrm>
                  <a:prstGeom prst="rect">
                    <a:avLst/>
                  </a:prstGeom>
                  <a:noFill/>
                </p:spPr>
                <p:txBody>
                  <a:bodyPr wrap="none" rtlCol="0">
                    <a:spAutoFit/>
                  </a:bodyPr>
                  <a:lstStyle/>
                  <a:p>
                    <a:r>
                      <a:rPr lang="en-US" altLang="zh-CN" dirty="0"/>
                      <a:t>SLO(</a:t>
                    </a:r>
                    <a14:m>
                      <m:oMath xmlns:m="http://schemas.openxmlformats.org/officeDocument/2006/math">
                        <m:r>
                          <a:rPr lang="en-US" altLang="zh-CN" b="0" i="1" dirty="0" smtClean="0">
                            <a:latin typeface="Cambria Math" panose="02040503050406030204" pitchFamily="18" charset="0"/>
                            <a:ea typeface="Cambria Math" panose="02040503050406030204" pitchFamily="18" charset="0"/>
                          </a:rPr>
                          <m:t>×</m:t>
                        </m:r>
                      </m:oMath>
                    </a14:m>
                    <a:r>
                      <a:rPr lang="en-US" altLang="zh-CN" dirty="0"/>
                      <a:t>P99)</a:t>
                    </a:r>
                    <a:endParaRPr lang="zh-CN" altLang="en-US" dirty="0"/>
                  </a:p>
                </p:txBody>
              </p:sp>
            </mc:Choice>
            <mc:Fallback xmlns="">
              <p:sp>
                <p:nvSpPr>
                  <p:cNvPr id="416" name="TextBox 415">
                    <a:extLst>
                      <a:ext uri="{FF2B5EF4-FFF2-40B4-BE49-F238E27FC236}">
                        <a16:creationId xmlns:a16="http://schemas.microsoft.com/office/drawing/2014/main" id="{E811BF05-327B-1823-B5A4-ABAEEFE4EC67}"/>
                      </a:ext>
                    </a:extLst>
                  </p:cNvPr>
                  <p:cNvSpPr txBox="1">
                    <a:spLocks noRot="1" noChangeAspect="1" noMove="1" noResize="1" noEditPoints="1" noAdjustHandles="1" noChangeArrowheads="1" noChangeShapeType="1" noTextEdit="1"/>
                  </p:cNvSpPr>
                  <p:nvPr/>
                </p:nvSpPr>
                <p:spPr>
                  <a:xfrm>
                    <a:off x="9338385" y="4044518"/>
                    <a:ext cx="1260281" cy="369332"/>
                  </a:xfrm>
                  <a:prstGeom prst="rect">
                    <a:avLst/>
                  </a:prstGeom>
                  <a:blipFill>
                    <a:blip r:embed="rId16"/>
                    <a:stretch>
                      <a:fillRect l="-4348" t="-6557" r="-3865"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7" name="TextBox 416">
                    <a:extLst>
                      <a:ext uri="{FF2B5EF4-FFF2-40B4-BE49-F238E27FC236}">
                        <a16:creationId xmlns:a16="http://schemas.microsoft.com/office/drawing/2014/main" id="{CAE52DBA-D670-4A87-6133-5770362789B6}"/>
                      </a:ext>
                    </a:extLst>
                  </p:cNvPr>
                  <p:cNvSpPr txBox="1">
                    <a:spLocks/>
                  </p:cNvSpPr>
                  <p:nvPr/>
                </p:nvSpPr>
                <p:spPr>
                  <a:xfrm>
                    <a:off x="10836259" y="3773756"/>
                    <a:ext cx="54765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5</m:t>
                          </m:r>
                          <m:r>
                            <a:rPr lang="en-US" altLang="zh-CN" sz="1600" b="0" i="1" dirty="0" smtClean="0">
                              <a:latin typeface="Cambria Math" panose="02040503050406030204" pitchFamily="18" charset="0"/>
                              <a:ea typeface="Cambria Math" panose="02040503050406030204" pitchFamily="18" charset="0"/>
                            </a:rPr>
                            <m:t>×</m:t>
                          </m:r>
                        </m:oMath>
                      </m:oMathPara>
                    </a14:m>
                    <a:endParaRPr lang="zh-CN" altLang="en-US" sz="1600" dirty="0"/>
                  </a:p>
                </p:txBody>
              </p:sp>
            </mc:Choice>
            <mc:Fallback xmlns="">
              <p:sp>
                <p:nvSpPr>
                  <p:cNvPr id="417" name="TextBox 416">
                    <a:extLst>
                      <a:ext uri="{FF2B5EF4-FFF2-40B4-BE49-F238E27FC236}">
                        <a16:creationId xmlns:a16="http://schemas.microsoft.com/office/drawing/2014/main" id="{CAE52DBA-D670-4A87-6133-5770362789B6}"/>
                      </a:ext>
                    </a:extLst>
                  </p:cNvPr>
                  <p:cNvSpPr txBox="1">
                    <a:spLocks noRot="1" noChangeAspect="1" noMove="1" noResize="1" noEditPoints="1" noAdjustHandles="1" noChangeArrowheads="1" noChangeShapeType="1" noTextEdit="1"/>
                  </p:cNvSpPr>
                  <p:nvPr/>
                </p:nvSpPr>
                <p:spPr>
                  <a:xfrm>
                    <a:off x="10836259" y="3773756"/>
                    <a:ext cx="547650" cy="338554"/>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8" name="TextBox 417">
                    <a:extLst>
                      <a:ext uri="{FF2B5EF4-FFF2-40B4-BE49-F238E27FC236}">
                        <a16:creationId xmlns:a16="http://schemas.microsoft.com/office/drawing/2014/main" id="{AC3A1882-9CE9-8BC1-87E4-39F48CC864FB}"/>
                      </a:ext>
                    </a:extLst>
                  </p:cNvPr>
                  <p:cNvSpPr txBox="1">
                    <a:spLocks/>
                  </p:cNvSpPr>
                  <p:nvPr/>
                </p:nvSpPr>
                <p:spPr>
                  <a:xfrm>
                    <a:off x="10271814" y="3772553"/>
                    <a:ext cx="54765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4</m:t>
                          </m:r>
                          <m:r>
                            <a:rPr lang="en-US" altLang="zh-CN" sz="1600" b="0" i="1" dirty="0" smtClean="0">
                              <a:latin typeface="Cambria Math" panose="02040503050406030204" pitchFamily="18" charset="0"/>
                              <a:ea typeface="Cambria Math" panose="02040503050406030204" pitchFamily="18" charset="0"/>
                            </a:rPr>
                            <m:t>×</m:t>
                          </m:r>
                        </m:oMath>
                      </m:oMathPara>
                    </a14:m>
                    <a:endParaRPr lang="zh-CN" altLang="en-US" sz="1600" dirty="0"/>
                  </a:p>
                </p:txBody>
              </p:sp>
            </mc:Choice>
            <mc:Fallback xmlns="">
              <p:sp>
                <p:nvSpPr>
                  <p:cNvPr id="418" name="TextBox 417">
                    <a:extLst>
                      <a:ext uri="{FF2B5EF4-FFF2-40B4-BE49-F238E27FC236}">
                        <a16:creationId xmlns:a16="http://schemas.microsoft.com/office/drawing/2014/main" id="{AC3A1882-9CE9-8BC1-87E4-39F48CC864FB}"/>
                      </a:ext>
                    </a:extLst>
                  </p:cNvPr>
                  <p:cNvSpPr txBox="1">
                    <a:spLocks noRot="1" noChangeAspect="1" noMove="1" noResize="1" noEditPoints="1" noAdjustHandles="1" noChangeArrowheads="1" noChangeShapeType="1" noTextEdit="1"/>
                  </p:cNvSpPr>
                  <p:nvPr/>
                </p:nvSpPr>
                <p:spPr>
                  <a:xfrm>
                    <a:off x="10271814" y="3772553"/>
                    <a:ext cx="547650" cy="338554"/>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9" name="TextBox 418">
                    <a:extLst>
                      <a:ext uri="{FF2B5EF4-FFF2-40B4-BE49-F238E27FC236}">
                        <a16:creationId xmlns:a16="http://schemas.microsoft.com/office/drawing/2014/main" id="{666BEA59-9CB5-1EA6-5000-9D4A1753FF18}"/>
                      </a:ext>
                    </a:extLst>
                  </p:cNvPr>
                  <p:cNvSpPr txBox="1">
                    <a:spLocks/>
                  </p:cNvSpPr>
                  <p:nvPr/>
                </p:nvSpPr>
                <p:spPr>
                  <a:xfrm>
                    <a:off x="9706274" y="3776156"/>
                    <a:ext cx="54765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3</m:t>
                          </m:r>
                          <m:r>
                            <a:rPr lang="en-US" altLang="zh-CN" sz="1600" b="0" i="1" dirty="0" smtClean="0">
                              <a:latin typeface="Cambria Math" panose="02040503050406030204" pitchFamily="18" charset="0"/>
                              <a:ea typeface="Cambria Math" panose="02040503050406030204" pitchFamily="18" charset="0"/>
                            </a:rPr>
                            <m:t>×</m:t>
                          </m:r>
                        </m:oMath>
                      </m:oMathPara>
                    </a14:m>
                    <a:endParaRPr lang="zh-CN" altLang="en-US" sz="1600" dirty="0"/>
                  </a:p>
                </p:txBody>
              </p:sp>
            </mc:Choice>
            <mc:Fallback xmlns="">
              <p:sp>
                <p:nvSpPr>
                  <p:cNvPr id="419" name="TextBox 418">
                    <a:extLst>
                      <a:ext uri="{FF2B5EF4-FFF2-40B4-BE49-F238E27FC236}">
                        <a16:creationId xmlns:a16="http://schemas.microsoft.com/office/drawing/2014/main" id="{666BEA59-9CB5-1EA6-5000-9D4A1753FF18}"/>
                      </a:ext>
                    </a:extLst>
                  </p:cNvPr>
                  <p:cNvSpPr txBox="1">
                    <a:spLocks noRot="1" noChangeAspect="1" noMove="1" noResize="1" noEditPoints="1" noAdjustHandles="1" noChangeArrowheads="1" noChangeShapeType="1" noTextEdit="1"/>
                  </p:cNvSpPr>
                  <p:nvPr/>
                </p:nvSpPr>
                <p:spPr>
                  <a:xfrm>
                    <a:off x="9706274" y="3776156"/>
                    <a:ext cx="547650" cy="338554"/>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0" name="TextBox 419">
                    <a:extLst>
                      <a:ext uri="{FF2B5EF4-FFF2-40B4-BE49-F238E27FC236}">
                        <a16:creationId xmlns:a16="http://schemas.microsoft.com/office/drawing/2014/main" id="{21C4BC05-BB72-7715-B564-71EC193D66D2}"/>
                      </a:ext>
                    </a:extLst>
                  </p:cNvPr>
                  <p:cNvSpPr txBox="1">
                    <a:spLocks/>
                  </p:cNvSpPr>
                  <p:nvPr/>
                </p:nvSpPr>
                <p:spPr>
                  <a:xfrm>
                    <a:off x="9143464" y="3774486"/>
                    <a:ext cx="54765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2</m:t>
                          </m:r>
                          <m:r>
                            <a:rPr lang="en-US" altLang="zh-CN" sz="1600" b="0" i="1" dirty="0" smtClean="0">
                              <a:latin typeface="Cambria Math" panose="02040503050406030204" pitchFamily="18" charset="0"/>
                              <a:ea typeface="Cambria Math" panose="02040503050406030204" pitchFamily="18" charset="0"/>
                            </a:rPr>
                            <m:t>×</m:t>
                          </m:r>
                        </m:oMath>
                      </m:oMathPara>
                    </a14:m>
                    <a:endParaRPr lang="zh-CN" altLang="en-US" sz="1600" dirty="0"/>
                  </a:p>
                </p:txBody>
              </p:sp>
            </mc:Choice>
            <mc:Fallback xmlns="">
              <p:sp>
                <p:nvSpPr>
                  <p:cNvPr id="420" name="TextBox 419">
                    <a:extLst>
                      <a:ext uri="{FF2B5EF4-FFF2-40B4-BE49-F238E27FC236}">
                        <a16:creationId xmlns:a16="http://schemas.microsoft.com/office/drawing/2014/main" id="{21C4BC05-BB72-7715-B564-71EC193D66D2}"/>
                      </a:ext>
                    </a:extLst>
                  </p:cNvPr>
                  <p:cNvSpPr txBox="1">
                    <a:spLocks noRot="1" noChangeAspect="1" noMove="1" noResize="1" noEditPoints="1" noAdjustHandles="1" noChangeArrowheads="1" noChangeShapeType="1" noTextEdit="1"/>
                  </p:cNvSpPr>
                  <p:nvPr/>
                </p:nvSpPr>
                <p:spPr>
                  <a:xfrm>
                    <a:off x="9143464" y="3774486"/>
                    <a:ext cx="547650" cy="338554"/>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1" name="TextBox 420">
                    <a:extLst>
                      <a:ext uri="{FF2B5EF4-FFF2-40B4-BE49-F238E27FC236}">
                        <a16:creationId xmlns:a16="http://schemas.microsoft.com/office/drawing/2014/main" id="{30A63B7C-0E3D-9418-360E-5FD3E3F00A9E}"/>
                      </a:ext>
                    </a:extLst>
                  </p:cNvPr>
                  <p:cNvSpPr txBox="1">
                    <a:spLocks/>
                  </p:cNvSpPr>
                  <p:nvPr/>
                </p:nvSpPr>
                <p:spPr>
                  <a:xfrm>
                    <a:off x="8497662" y="3773756"/>
                    <a:ext cx="70314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1.5</m:t>
                          </m:r>
                          <m:r>
                            <a:rPr lang="en-US" altLang="zh-CN" sz="1600" b="0" i="1" dirty="0" smtClean="0">
                              <a:latin typeface="Cambria Math" panose="02040503050406030204" pitchFamily="18" charset="0"/>
                              <a:ea typeface="Cambria Math" panose="02040503050406030204" pitchFamily="18" charset="0"/>
                            </a:rPr>
                            <m:t>×</m:t>
                          </m:r>
                        </m:oMath>
                      </m:oMathPara>
                    </a14:m>
                    <a:endParaRPr lang="zh-CN" altLang="en-US" sz="1600" dirty="0"/>
                  </a:p>
                </p:txBody>
              </p:sp>
            </mc:Choice>
            <mc:Fallback xmlns="">
              <p:sp>
                <p:nvSpPr>
                  <p:cNvPr id="421" name="TextBox 420">
                    <a:extLst>
                      <a:ext uri="{FF2B5EF4-FFF2-40B4-BE49-F238E27FC236}">
                        <a16:creationId xmlns:a16="http://schemas.microsoft.com/office/drawing/2014/main" id="{30A63B7C-0E3D-9418-360E-5FD3E3F00A9E}"/>
                      </a:ext>
                    </a:extLst>
                  </p:cNvPr>
                  <p:cNvSpPr txBox="1">
                    <a:spLocks noRot="1" noChangeAspect="1" noMove="1" noResize="1" noEditPoints="1" noAdjustHandles="1" noChangeArrowheads="1" noChangeShapeType="1" noTextEdit="1"/>
                  </p:cNvSpPr>
                  <p:nvPr/>
                </p:nvSpPr>
                <p:spPr>
                  <a:xfrm>
                    <a:off x="8497662" y="3773756"/>
                    <a:ext cx="703141" cy="338554"/>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2" name="TextBox 421">
                    <a:extLst>
                      <a:ext uri="{FF2B5EF4-FFF2-40B4-BE49-F238E27FC236}">
                        <a16:creationId xmlns:a16="http://schemas.microsoft.com/office/drawing/2014/main" id="{7A3FA09F-4D8D-983F-C02B-C5B9B73E3D4E}"/>
                      </a:ext>
                    </a:extLst>
                  </p:cNvPr>
                  <p:cNvSpPr txBox="1">
                    <a:spLocks/>
                  </p:cNvSpPr>
                  <p:nvPr/>
                </p:nvSpPr>
                <p:spPr>
                  <a:xfrm>
                    <a:off x="8040531" y="3519949"/>
                    <a:ext cx="35618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i="1" dirty="0">
                              <a:latin typeface="Cambria Math" panose="02040503050406030204" pitchFamily="18" charset="0"/>
                            </a:rPr>
                            <m:t>0</m:t>
                          </m:r>
                        </m:oMath>
                      </m:oMathPara>
                    </a14:m>
                    <a:endParaRPr lang="zh-CN" altLang="en-US" sz="1600" dirty="0"/>
                  </a:p>
                </p:txBody>
              </p:sp>
            </mc:Choice>
            <mc:Fallback xmlns="">
              <p:sp>
                <p:nvSpPr>
                  <p:cNvPr id="422" name="TextBox 421">
                    <a:extLst>
                      <a:ext uri="{FF2B5EF4-FFF2-40B4-BE49-F238E27FC236}">
                        <a16:creationId xmlns:a16="http://schemas.microsoft.com/office/drawing/2014/main" id="{7A3FA09F-4D8D-983F-C02B-C5B9B73E3D4E}"/>
                      </a:ext>
                    </a:extLst>
                  </p:cNvPr>
                  <p:cNvSpPr txBox="1">
                    <a:spLocks noRot="1" noChangeAspect="1" noMove="1" noResize="1" noEditPoints="1" noAdjustHandles="1" noChangeArrowheads="1" noChangeShapeType="1" noTextEdit="1"/>
                  </p:cNvSpPr>
                  <p:nvPr/>
                </p:nvSpPr>
                <p:spPr>
                  <a:xfrm>
                    <a:off x="8040531" y="3519949"/>
                    <a:ext cx="356188" cy="338554"/>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3" name="TextBox 422">
                    <a:extLst>
                      <a:ext uri="{FF2B5EF4-FFF2-40B4-BE49-F238E27FC236}">
                        <a16:creationId xmlns:a16="http://schemas.microsoft.com/office/drawing/2014/main" id="{0D0094D0-6767-5E8B-86A6-1666DB263204}"/>
                      </a:ext>
                    </a:extLst>
                  </p:cNvPr>
                  <p:cNvSpPr txBox="1">
                    <a:spLocks/>
                  </p:cNvSpPr>
                  <p:nvPr/>
                </p:nvSpPr>
                <p:spPr>
                  <a:xfrm>
                    <a:off x="8039479" y="2681505"/>
                    <a:ext cx="35618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1</m:t>
                          </m:r>
                        </m:oMath>
                      </m:oMathPara>
                    </a14:m>
                    <a:endParaRPr lang="zh-CN" altLang="en-US" sz="1600" dirty="0"/>
                  </a:p>
                </p:txBody>
              </p:sp>
            </mc:Choice>
            <mc:Fallback xmlns="">
              <p:sp>
                <p:nvSpPr>
                  <p:cNvPr id="423" name="TextBox 422">
                    <a:extLst>
                      <a:ext uri="{FF2B5EF4-FFF2-40B4-BE49-F238E27FC236}">
                        <a16:creationId xmlns:a16="http://schemas.microsoft.com/office/drawing/2014/main" id="{0D0094D0-6767-5E8B-86A6-1666DB263204}"/>
                      </a:ext>
                    </a:extLst>
                  </p:cNvPr>
                  <p:cNvSpPr txBox="1">
                    <a:spLocks noRot="1" noChangeAspect="1" noMove="1" noResize="1" noEditPoints="1" noAdjustHandles="1" noChangeArrowheads="1" noChangeShapeType="1" noTextEdit="1"/>
                  </p:cNvSpPr>
                  <p:nvPr/>
                </p:nvSpPr>
                <p:spPr>
                  <a:xfrm>
                    <a:off x="8039479" y="2681505"/>
                    <a:ext cx="356188" cy="338554"/>
                  </a:xfrm>
                  <a:prstGeom prst="rect">
                    <a:avLst/>
                  </a:prstGeom>
                  <a:blipFill>
                    <a:blip r:embed="rId23"/>
                    <a:stretch>
                      <a:fillRect/>
                    </a:stretch>
                  </a:blipFill>
                </p:spPr>
                <p:txBody>
                  <a:bodyPr/>
                  <a:lstStyle/>
                  <a:p>
                    <a:r>
                      <a:rPr lang="zh-CN" altLang="en-US">
                        <a:noFill/>
                      </a:rPr>
                      <a:t> </a:t>
                    </a:r>
                  </a:p>
                </p:txBody>
              </p:sp>
            </mc:Fallback>
          </mc:AlternateContent>
          <p:sp>
            <p:nvSpPr>
              <p:cNvPr id="424" name="TextBox 423">
                <a:extLst>
                  <a:ext uri="{FF2B5EF4-FFF2-40B4-BE49-F238E27FC236}">
                    <a16:creationId xmlns:a16="http://schemas.microsoft.com/office/drawing/2014/main" id="{92FE4985-E93C-A3BB-BF3C-E0EA660B7D71}"/>
                  </a:ext>
                </a:extLst>
              </p:cNvPr>
              <p:cNvSpPr txBox="1">
                <a:spLocks/>
              </p:cNvSpPr>
              <p:nvPr/>
            </p:nvSpPr>
            <p:spPr>
              <a:xfrm>
                <a:off x="7628240" y="2615992"/>
                <a:ext cx="461665" cy="1063753"/>
              </a:xfrm>
              <a:prstGeom prst="rect">
                <a:avLst/>
              </a:prstGeom>
              <a:noFill/>
            </p:spPr>
            <p:txBody>
              <a:bodyPr vert="vert270" wrap="none" rtlCol="0">
                <a:spAutoFit/>
              </a:bodyPr>
              <a:lstStyle/>
              <a:p>
                <a:r>
                  <a:rPr lang="en-US" altLang="zh-CN" dirty="0"/>
                  <a:t>Finish Rate</a:t>
                </a:r>
                <a:endParaRPr lang="zh-CN" altLang="en-US" dirty="0"/>
              </a:p>
            </p:txBody>
          </p:sp>
        </p:grpSp>
        <p:grpSp>
          <p:nvGrpSpPr>
            <p:cNvPr id="432" name="Group 431">
              <a:extLst>
                <a:ext uri="{FF2B5EF4-FFF2-40B4-BE49-F238E27FC236}">
                  <a16:creationId xmlns:a16="http://schemas.microsoft.com/office/drawing/2014/main" id="{EA41A80E-88DE-ABD2-EEF1-F62EDEBA1BAD}"/>
                </a:ext>
              </a:extLst>
            </p:cNvPr>
            <p:cNvGrpSpPr>
              <a:grpSpLocks/>
            </p:cNvGrpSpPr>
            <p:nvPr/>
          </p:nvGrpSpPr>
          <p:grpSpPr>
            <a:xfrm>
              <a:off x="5610198" y="2644617"/>
              <a:ext cx="2910719" cy="1768021"/>
              <a:chOff x="5610198" y="2644617"/>
              <a:chExt cx="2910719" cy="1768021"/>
            </a:xfrm>
          </p:grpSpPr>
          <p:grpSp>
            <p:nvGrpSpPr>
              <p:cNvPr id="431" name="Group 430">
                <a:extLst>
                  <a:ext uri="{FF2B5EF4-FFF2-40B4-BE49-F238E27FC236}">
                    <a16:creationId xmlns:a16="http://schemas.microsoft.com/office/drawing/2014/main" id="{4CE9D6EF-DC40-BC2C-9B9C-8EDCEFEE51D4}"/>
                  </a:ext>
                </a:extLst>
              </p:cNvPr>
              <p:cNvGrpSpPr>
                <a:grpSpLocks/>
              </p:cNvGrpSpPr>
              <p:nvPr/>
            </p:nvGrpSpPr>
            <p:grpSpPr>
              <a:xfrm>
                <a:off x="6610497" y="2768426"/>
                <a:ext cx="1084436" cy="1003111"/>
                <a:chOff x="6610497" y="2768426"/>
                <a:chExt cx="1084436" cy="1003111"/>
              </a:xfrm>
            </p:grpSpPr>
            <p:sp>
              <p:nvSpPr>
                <p:cNvPr id="261" name="Freeform: Shape 260">
                  <a:extLst>
                    <a:ext uri="{FF2B5EF4-FFF2-40B4-BE49-F238E27FC236}">
                      <a16:creationId xmlns:a16="http://schemas.microsoft.com/office/drawing/2014/main" id="{0ED4B57E-501D-7C63-9D4C-48F27F9218EE}"/>
                    </a:ext>
                  </a:extLst>
                </p:cNvPr>
                <p:cNvSpPr>
                  <a:spLocks/>
                </p:cNvSpPr>
                <p:nvPr/>
              </p:nvSpPr>
              <p:spPr>
                <a:xfrm>
                  <a:off x="6953381" y="3683757"/>
                  <a:ext cx="25484" cy="87780"/>
                </a:xfrm>
                <a:custGeom>
                  <a:avLst/>
                  <a:gdLst>
                    <a:gd name="connsiteX0" fmla="*/ 51 w 25484"/>
                    <a:gd name="connsiteY0" fmla="*/ 42 h 87780"/>
                    <a:gd name="connsiteX1" fmla="*/ 51 w 25484"/>
                    <a:gd name="connsiteY1" fmla="*/ 87822 h 87780"/>
                  </a:gdLst>
                  <a:ahLst/>
                  <a:cxnLst>
                    <a:cxn ang="0">
                      <a:pos x="connsiteX0" y="connsiteY0"/>
                    </a:cxn>
                    <a:cxn ang="0">
                      <a:pos x="connsiteX1" y="connsiteY1"/>
                    </a:cxn>
                  </a:cxnLst>
                  <a:rect l="l" t="t" r="r" b="b"/>
                  <a:pathLst>
                    <a:path w="25484" h="87780">
                      <a:moveTo>
                        <a:pt x="51" y="42"/>
                      </a:moveTo>
                      <a:lnTo>
                        <a:pt x="51" y="87822"/>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264" name="Freeform: Shape 263">
                  <a:extLst>
                    <a:ext uri="{FF2B5EF4-FFF2-40B4-BE49-F238E27FC236}">
                      <a16:creationId xmlns:a16="http://schemas.microsoft.com/office/drawing/2014/main" id="{3678C20F-EEF0-479D-0E49-D35071B81918}"/>
                    </a:ext>
                  </a:extLst>
                </p:cNvPr>
                <p:cNvSpPr>
                  <a:spLocks/>
                </p:cNvSpPr>
                <p:nvPr/>
              </p:nvSpPr>
              <p:spPr>
                <a:xfrm>
                  <a:off x="7405766" y="3683757"/>
                  <a:ext cx="25484" cy="87780"/>
                </a:xfrm>
                <a:custGeom>
                  <a:avLst/>
                  <a:gdLst>
                    <a:gd name="connsiteX0" fmla="*/ 68 w 25484"/>
                    <a:gd name="connsiteY0" fmla="*/ 42 h 87780"/>
                    <a:gd name="connsiteX1" fmla="*/ 68 w 25484"/>
                    <a:gd name="connsiteY1" fmla="*/ 87822 h 87780"/>
                  </a:gdLst>
                  <a:ahLst/>
                  <a:cxnLst>
                    <a:cxn ang="0">
                      <a:pos x="connsiteX0" y="connsiteY0"/>
                    </a:cxn>
                    <a:cxn ang="0">
                      <a:pos x="connsiteX1" y="connsiteY1"/>
                    </a:cxn>
                  </a:cxnLst>
                  <a:rect l="l" t="t" r="r" b="b"/>
                  <a:pathLst>
                    <a:path w="25484" h="87780">
                      <a:moveTo>
                        <a:pt x="68" y="42"/>
                      </a:moveTo>
                      <a:lnTo>
                        <a:pt x="68" y="87822"/>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269" name="Freeform: Shape 268">
                  <a:extLst>
                    <a:ext uri="{FF2B5EF4-FFF2-40B4-BE49-F238E27FC236}">
                      <a16:creationId xmlns:a16="http://schemas.microsoft.com/office/drawing/2014/main" id="{5111BD29-08E8-849D-1EDC-5E1938D1C5AA}"/>
                    </a:ext>
                  </a:extLst>
                </p:cNvPr>
                <p:cNvSpPr>
                  <a:spLocks/>
                </p:cNvSpPr>
                <p:nvPr/>
              </p:nvSpPr>
              <p:spPr>
                <a:xfrm>
                  <a:off x="6610497" y="3683757"/>
                  <a:ext cx="89194" cy="25080"/>
                </a:xfrm>
                <a:custGeom>
                  <a:avLst/>
                  <a:gdLst>
                    <a:gd name="connsiteX0" fmla="*/ 89235 w 89194"/>
                    <a:gd name="connsiteY0" fmla="*/ 42 h 25080"/>
                    <a:gd name="connsiteX1" fmla="*/ 41 w 89194"/>
                    <a:gd name="connsiteY1" fmla="*/ 42 h 25080"/>
                  </a:gdLst>
                  <a:ahLst/>
                  <a:cxnLst>
                    <a:cxn ang="0">
                      <a:pos x="connsiteX0" y="connsiteY0"/>
                    </a:cxn>
                    <a:cxn ang="0">
                      <a:pos x="connsiteX1" y="connsiteY1"/>
                    </a:cxn>
                  </a:cxnLst>
                  <a:rect l="l" t="t" r="r" b="b"/>
                  <a:pathLst>
                    <a:path w="89194" h="25080">
                      <a:moveTo>
                        <a:pt x="89235" y="42"/>
                      </a:moveTo>
                      <a:lnTo>
                        <a:pt x="41" y="42"/>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272" name="Freeform: Shape 271">
                  <a:extLst>
                    <a:ext uri="{FF2B5EF4-FFF2-40B4-BE49-F238E27FC236}">
                      <a16:creationId xmlns:a16="http://schemas.microsoft.com/office/drawing/2014/main" id="{EBE4CA48-C46D-0656-A074-D856DAA5D18E}"/>
                    </a:ext>
                  </a:extLst>
                </p:cNvPr>
                <p:cNvSpPr>
                  <a:spLocks/>
                </p:cNvSpPr>
                <p:nvPr/>
              </p:nvSpPr>
              <p:spPr>
                <a:xfrm>
                  <a:off x="6610497" y="2812013"/>
                  <a:ext cx="89194" cy="25080"/>
                </a:xfrm>
                <a:custGeom>
                  <a:avLst/>
                  <a:gdLst>
                    <a:gd name="connsiteX0" fmla="*/ 89235 w 89194"/>
                    <a:gd name="connsiteY0" fmla="*/ 7 h 25080"/>
                    <a:gd name="connsiteX1" fmla="*/ 41 w 89194"/>
                    <a:gd name="connsiteY1" fmla="*/ 7 h 25080"/>
                  </a:gdLst>
                  <a:ahLst/>
                  <a:cxnLst>
                    <a:cxn ang="0">
                      <a:pos x="connsiteX0" y="connsiteY0"/>
                    </a:cxn>
                    <a:cxn ang="0">
                      <a:pos x="connsiteX1" y="connsiteY1"/>
                    </a:cxn>
                  </a:cxnLst>
                  <a:rect l="l" t="t" r="r" b="b"/>
                  <a:pathLst>
                    <a:path w="89194" h="25080">
                      <a:moveTo>
                        <a:pt x="89235" y="7"/>
                      </a:moveTo>
                      <a:lnTo>
                        <a:pt x="41" y="7"/>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275" name="Freeform: Shape 274">
                  <a:extLst>
                    <a:ext uri="{FF2B5EF4-FFF2-40B4-BE49-F238E27FC236}">
                      <a16:creationId xmlns:a16="http://schemas.microsoft.com/office/drawing/2014/main" id="{74C4A0AC-9865-ADC0-A0DB-A245AB4E019D}"/>
                    </a:ext>
                  </a:extLst>
                </p:cNvPr>
                <p:cNvSpPr>
                  <a:spLocks/>
                </p:cNvSpPr>
                <p:nvPr/>
              </p:nvSpPr>
              <p:spPr>
                <a:xfrm>
                  <a:off x="6699692" y="2768426"/>
                  <a:ext cx="25484" cy="915330"/>
                </a:xfrm>
                <a:custGeom>
                  <a:avLst/>
                  <a:gdLst>
                    <a:gd name="connsiteX0" fmla="*/ 0 w 25484"/>
                    <a:gd name="connsiteY0" fmla="*/ 915331 h 915330"/>
                    <a:gd name="connsiteX1" fmla="*/ 0 w 25484"/>
                    <a:gd name="connsiteY1" fmla="*/ 0 h 915330"/>
                  </a:gdLst>
                  <a:ahLst/>
                  <a:cxnLst>
                    <a:cxn ang="0">
                      <a:pos x="connsiteX0" y="connsiteY0"/>
                    </a:cxn>
                    <a:cxn ang="0">
                      <a:pos x="connsiteX1" y="connsiteY1"/>
                    </a:cxn>
                  </a:cxnLst>
                  <a:rect l="l" t="t" r="r" b="b"/>
                  <a:pathLst>
                    <a:path w="25484" h="915330">
                      <a:moveTo>
                        <a:pt x="0" y="915331"/>
                      </a:moveTo>
                      <a:lnTo>
                        <a:pt x="0" y="0"/>
                      </a:lnTo>
                    </a:path>
                  </a:pathLst>
                </a:custGeom>
                <a:noFill/>
                <a:ln w="28575" cap="sq">
                  <a:solidFill>
                    <a:srgbClr val="000000"/>
                  </a:solidFill>
                  <a:prstDash val="solid"/>
                  <a:miter/>
                </a:ln>
              </p:spPr>
              <p:txBody>
                <a:bodyPr rtlCol="0" anchor="ctr"/>
                <a:lstStyle/>
                <a:p>
                  <a:endParaRPr lang="zh-CN" altLang="en-US"/>
                </a:p>
              </p:txBody>
            </p:sp>
            <p:sp>
              <p:nvSpPr>
                <p:cNvPr id="276" name="Freeform: Shape 275">
                  <a:extLst>
                    <a:ext uri="{FF2B5EF4-FFF2-40B4-BE49-F238E27FC236}">
                      <a16:creationId xmlns:a16="http://schemas.microsoft.com/office/drawing/2014/main" id="{1E976266-787D-9263-1273-4DB1B6A541BA}"/>
                    </a:ext>
                  </a:extLst>
                </p:cNvPr>
                <p:cNvSpPr>
                  <a:spLocks/>
                </p:cNvSpPr>
                <p:nvPr/>
              </p:nvSpPr>
              <p:spPr>
                <a:xfrm>
                  <a:off x="6699692" y="3683757"/>
                  <a:ext cx="995241" cy="25080"/>
                </a:xfrm>
                <a:custGeom>
                  <a:avLst/>
                  <a:gdLst>
                    <a:gd name="connsiteX0" fmla="*/ 0 w 995241"/>
                    <a:gd name="connsiteY0" fmla="*/ 0 h 25080"/>
                    <a:gd name="connsiteX1" fmla="*/ 995241 w 995241"/>
                    <a:gd name="connsiteY1" fmla="*/ 0 h 25080"/>
                  </a:gdLst>
                  <a:ahLst/>
                  <a:cxnLst>
                    <a:cxn ang="0">
                      <a:pos x="connsiteX0" y="connsiteY0"/>
                    </a:cxn>
                    <a:cxn ang="0">
                      <a:pos x="connsiteX1" y="connsiteY1"/>
                    </a:cxn>
                  </a:cxnLst>
                  <a:rect l="l" t="t" r="r" b="b"/>
                  <a:pathLst>
                    <a:path w="995241" h="25080">
                      <a:moveTo>
                        <a:pt x="0" y="0"/>
                      </a:moveTo>
                      <a:lnTo>
                        <a:pt x="995241" y="0"/>
                      </a:lnTo>
                    </a:path>
                  </a:pathLst>
                </a:custGeom>
                <a:noFill/>
                <a:ln w="28575" cap="sq">
                  <a:solidFill>
                    <a:srgbClr val="000000"/>
                  </a:solidFill>
                  <a:prstDash val="solid"/>
                  <a:miter/>
                </a:ln>
              </p:spPr>
              <p:txBody>
                <a:bodyPr rtlCol="0" anchor="ctr"/>
                <a:lstStyle/>
                <a:p>
                  <a:endParaRPr lang="zh-CN" altLang="en-US"/>
                </a:p>
              </p:txBody>
            </p:sp>
          </p:grpSp>
          <mc:AlternateContent xmlns:mc="http://schemas.openxmlformats.org/markup-compatibility/2006" xmlns:a14="http://schemas.microsoft.com/office/drawing/2010/main">
            <mc:Choice Requires="a14">
              <p:sp>
                <p:nvSpPr>
                  <p:cNvPr id="425" name="TextBox 424">
                    <a:extLst>
                      <a:ext uri="{FF2B5EF4-FFF2-40B4-BE49-F238E27FC236}">
                        <a16:creationId xmlns:a16="http://schemas.microsoft.com/office/drawing/2014/main" id="{1A8A9331-EDA7-F8C0-4D5E-23E880AF8FC5}"/>
                      </a:ext>
                    </a:extLst>
                  </p:cNvPr>
                  <p:cNvSpPr txBox="1">
                    <a:spLocks/>
                  </p:cNvSpPr>
                  <p:nvPr/>
                </p:nvSpPr>
                <p:spPr>
                  <a:xfrm>
                    <a:off x="7094661" y="3776519"/>
                    <a:ext cx="62549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0" dirty="0" smtClean="0">
                              <a:latin typeface="Cambria Math" panose="02040503050406030204" pitchFamily="18" charset="0"/>
                            </a:rPr>
                            <m:t>52.0</m:t>
                          </m:r>
                        </m:oMath>
                      </m:oMathPara>
                    </a14:m>
                    <a:endParaRPr lang="zh-CN" altLang="en-US" sz="1600" dirty="0"/>
                  </a:p>
                </p:txBody>
              </p:sp>
            </mc:Choice>
            <mc:Fallback xmlns="">
              <p:sp>
                <p:nvSpPr>
                  <p:cNvPr id="425" name="TextBox 424">
                    <a:extLst>
                      <a:ext uri="{FF2B5EF4-FFF2-40B4-BE49-F238E27FC236}">
                        <a16:creationId xmlns:a16="http://schemas.microsoft.com/office/drawing/2014/main" id="{1A8A9331-EDA7-F8C0-4D5E-23E880AF8FC5}"/>
                      </a:ext>
                    </a:extLst>
                  </p:cNvPr>
                  <p:cNvSpPr txBox="1">
                    <a:spLocks noRot="1" noChangeAspect="1" noMove="1" noResize="1" noEditPoints="1" noAdjustHandles="1" noChangeArrowheads="1" noChangeShapeType="1" noTextEdit="1"/>
                  </p:cNvSpPr>
                  <p:nvPr/>
                </p:nvSpPr>
                <p:spPr>
                  <a:xfrm>
                    <a:off x="7094661" y="3776519"/>
                    <a:ext cx="625491" cy="338554"/>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6" name="TextBox 425">
                    <a:extLst>
                      <a:ext uri="{FF2B5EF4-FFF2-40B4-BE49-F238E27FC236}">
                        <a16:creationId xmlns:a16="http://schemas.microsoft.com/office/drawing/2014/main" id="{353383EC-FFDA-62B5-D645-2A9B51124217}"/>
                      </a:ext>
                    </a:extLst>
                  </p:cNvPr>
                  <p:cNvSpPr txBox="1">
                    <a:spLocks/>
                  </p:cNvSpPr>
                  <p:nvPr/>
                </p:nvSpPr>
                <p:spPr>
                  <a:xfrm>
                    <a:off x="6642853" y="3774376"/>
                    <a:ext cx="62549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0" dirty="0" smtClean="0">
                              <a:latin typeface="Cambria Math" panose="02040503050406030204" pitchFamily="18" charset="0"/>
                            </a:rPr>
                            <m:t>51.5</m:t>
                          </m:r>
                        </m:oMath>
                      </m:oMathPara>
                    </a14:m>
                    <a:endParaRPr lang="zh-CN" altLang="en-US" sz="1600" dirty="0"/>
                  </a:p>
                </p:txBody>
              </p:sp>
            </mc:Choice>
            <mc:Fallback xmlns="">
              <p:sp>
                <p:nvSpPr>
                  <p:cNvPr id="426" name="TextBox 425">
                    <a:extLst>
                      <a:ext uri="{FF2B5EF4-FFF2-40B4-BE49-F238E27FC236}">
                        <a16:creationId xmlns:a16="http://schemas.microsoft.com/office/drawing/2014/main" id="{353383EC-FFDA-62B5-D645-2A9B51124217}"/>
                      </a:ext>
                    </a:extLst>
                  </p:cNvPr>
                  <p:cNvSpPr txBox="1">
                    <a:spLocks noRot="1" noChangeAspect="1" noMove="1" noResize="1" noEditPoints="1" noAdjustHandles="1" noChangeArrowheads="1" noChangeShapeType="1" noTextEdit="1"/>
                  </p:cNvSpPr>
                  <p:nvPr/>
                </p:nvSpPr>
                <p:spPr>
                  <a:xfrm>
                    <a:off x="6642853" y="3774376"/>
                    <a:ext cx="625491" cy="338554"/>
                  </a:xfrm>
                  <a:prstGeom prst="rect">
                    <a:avLst/>
                  </a:prstGeom>
                  <a:blipFill>
                    <a:blip r:embed="rId25"/>
                    <a:stretch>
                      <a:fillRect/>
                    </a:stretch>
                  </a:blipFill>
                </p:spPr>
                <p:txBody>
                  <a:bodyPr/>
                  <a:lstStyle/>
                  <a:p>
                    <a:r>
                      <a:rPr lang="zh-CN" altLang="en-US">
                        <a:noFill/>
                      </a:rPr>
                      <a:t> </a:t>
                    </a:r>
                  </a:p>
                </p:txBody>
              </p:sp>
            </mc:Fallback>
          </mc:AlternateContent>
          <p:sp>
            <p:nvSpPr>
              <p:cNvPr id="427" name="TextBox 426">
                <a:extLst>
                  <a:ext uri="{FF2B5EF4-FFF2-40B4-BE49-F238E27FC236}">
                    <a16:creationId xmlns:a16="http://schemas.microsoft.com/office/drawing/2014/main" id="{F1393FFC-815B-D382-4E44-DC60AAF3EAE9}"/>
                  </a:ext>
                </a:extLst>
              </p:cNvPr>
              <p:cNvSpPr txBox="1">
                <a:spLocks/>
              </p:cNvSpPr>
              <p:nvPr/>
            </p:nvSpPr>
            <p:spPr>
              <a:xfrm>
                <a:off x="5978233" y="4043306"/>
                <a:ext cx="2542684" cy="369332"/>
              </a:xfrm>
              <a:prstGeom prst="rect">
                <a:avLst/>
              </a:prstGeom>
              <a:noFill/>
            </p:spPr>
            <p:txBody>
              <a:bodyPr wrap="none" rtlCol="0">
                <a:spAutoFit/>
              </a:bodyPr>
              <a:lstStyle/>
              <a:p>
                <a:pPr algn="ctr"/>
                <a:r>
                  <a:rPr lang="en-US" altLang="zh-CN" dirty="0"/>
                  <a:t>Incoming Exec. Time (ms)</a:t>
                </a:r>
                <a:endParaRPr lang="zh-CN" altLang="en-US" dirty="0"/>
              </a:p>
            </p:txBody>
          </p:sp>
          <mc:AlternateContent xmlns:mc="http://schemas.openxmlformats.org/markup-compatibility/2006" xmlns:a14="http://schemas.microsoft.com/office/drawing/2010/main">
            <mc:Choice Requires="a14">
              <p:sp>
                <p:nvSpPr>
                  <p:cNvPr id="428" name="TextBox 427">
                    <a:extLst>
                      <a:ext uri="{FF2B5EF4-FFF2-40B4-BE49-F238E27FC236}">
                        <a16:creationId xmlns:a16="http://schemas.microsoft.com/office/drawing/2014/main" id="{58098759-2785-1D17-D7D8-A2CD562DBB15}"/>
                      </a:ext>
                    </a:extLst>
                  </p:cNvPr>
                  <p:cNvSpPr txBox="1">
                    <a:spLocks/>
                  </p:cNvSpPr>
                  <p:nvPr/>
                </p:nvSpPr>
                <p:spPr>
                  <a:xfrm>
                    <a:off x="5910504" y="2644617"/>
                    <a:ext cx="697627"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0" dirty="0" smtClean="0">
                              <a:latin typeface="Cambria Math" panose="02040503050406030204" pitchFamily="18" charset="0"/>
                            </a:rPr>
                            <m:t>1000</m:t>
                          </m:r>
                        </m:oMath>
                      </m:oMathPara>
                    </a14:m>
                    <a:endParaRPr lang="zh-CN" altLang="en-US" sz="1600" dirty="0"/>
                  </a:p>
                </p:txBody>
              </p:sp>
            </mc:Choice>
            <mc:Fallback xmlns="">
              <p:sp>
                <p:nvSpPr>
                  <p:cNvPr id="428" name="TextBox 427">
                    <a:extLst>
                      <a:ext uri="{FF2B5EF4-FFF2-40B4-BE49-F238E27FC236}">
                        <a16:creationId xmlns:a16="http://schemas.microsoft.com/office/drawing/2014/main" id="{58098759-2785-1D17-D7D8-A2CD562DBB15}"/>
                      </a:ext>
                    </a:extLst>
                  </p:cNvPr>
                  <p:cNvSpPr txBox="1">
                    <a:spLocks noRot="1" noChangeAspect="1" noMove="1" noResize="1" noEditPoints="1" noAdjustHandles="1" noChangeArrowheads="1" noChangeShapeType="1" noTextEdit="1"/>
                  </p:cNvSpPr>
                  <p:nvPr/>
                </p:nvSpPr>
                <p:spPr>
                  <a:xfrm>
                    <a:off x="5910504" y="2644617"/>
                    <a:ext cx="697627" cy="338554"/>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9" name="TextBox 428">
                    <a:extLst>
                      <a:ext uri="{FF2B5EF4-FFF2-40B4-BE49-F238E27FC236}">
                        <a16:creationId xmlns:a16="http://schemas.microsoft.com/office/drawing/2014/main" id="{0906FF6E-356E-1166-89AB-1DFDCAEE29DD}"/>
                      </a:ext>
                    </a:extLst>
                  </p:cNvPr>
                  <p:cNvSpPr txBox="1">
                    <a:spLocks/>
                  </p:cNvSpPr>
                  <p:nvPr/>
                </p:nvSpPr>
                <p:spPr>
                  <a:xfrm>
                    <a:off x="6255533" y="3511641"/>
                    <a:ext cx="35618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0" dirty="0" smtClean="0">
                              <a:latin typeface="Cambria Math" panose="02040503050406030204" pitchFamily="18" charset="0"/>
                            </a:rPr>
                            <m:t>0</m:t>
                          </m:r>
                        </m:oMath>
                      </m:oMathPara>
                    </a14:m>
                    <a:endParaRPr lang="zh-CN" altLang="en-US" sz="1600" dirty="0"/>
                  </a:p>
                </p:txBody>
              </p:sp>
            </mc:Choice>
            <mc:Fallback xmlns="">
              <p:sp>
                <p:nvSpPr>
                  <p:cNvPr id="429" name="TextBox 428">
                    <a:extLst>
                      <a:ext uri="{FF2B5EF4-FFF2-40B4-BE49-F238E27FC236}">
                        <a16:creationId xmlns:a16="http://schemas.microsoft.com/office/drawing/2014/main" id="{0906FF6E-356E-1166-89AB-1DFDCAEE29DD}"/>
                      </a:ext>
                    </a:extLst>
                  </p:cNvPr>
                  <p:cNvSpPr txBox="1">
                    <a:spLocks noRot="1" noChangeAspect="1" noMove="1" noResize="1" noEditPoints="1" noAdjustHandles="1" noChangeArrowheads="1" noChangeShapeType="1" noTextEdit="1"/>
                  </p:cNvSpPr>
                  <p:nvPr/>
                </p:nvSpPr>
                <p:spPr>
                  <a:xfrm>
                    <a:off x="6255533" y="3511641"/>
                    <a:ext cx="356188" cy="338554"/>
                  </a:xfrm>
                  <a:prstGeom prst="rect">
                    <a:avLst/>
                  </a:prstGeom>
                  <a:blipFill>
                    <a:blip r:embed="rId27"/>
                    <a:stretch>
                      <a:fillRect/>
                    </a:stretch>
                  </a:blipFill>
                </p:spPr>
                <p:txBody>
                  <a:bodyPr/>
                  <a:lstStyle/>
                  <a:p>
                    <a:r>
                      <a:rPr lang="zh-CN" altLang="en-US">
                        <a:noFill/>
                      </a:rPr>
                      <a:t> </a:t>
                    </a:r>
                  </a:p>
                </p:txBody>
              </p:sp>
            </mc:Fallback>
          </mc:AlternateContent>
          <p:sp>
            <p:nvSpPr>
              <p:cNvPr id="430" name="TextBox 429">
                <a:extLst>
                  <a:ext uri="{FF2B5EF4-FFF2-40B4-BE49-F238E27FC236}">
                    <a16:creationId xmlns:a16="http://schemas.microsoft.com/office/drawing/2014/main" id="{A4EA07C6-0F6F-8E03-619A-D66DA91F943E}"/>
                  </a:ext>
                </a:extLst>
              </p:cNvPr>
              <p:cNvSpPr txBox="1">
                <a:spLocks/>
              </p:cNvSpPr>
              <p:nvPr/>
            </p:nvSpPr>
            <p:spPr>
              <a:xfrm>
                <a:off x="5610198" y="2653446"/>
                <a:ext cx="461665" cy="1028487"/>
              </a:xfrm>
              <a:prstGeom prst="rect">
                <a:avLst/>
              </a:prstGeom>
              <a:noFill/>
            </p:spPr>
            <p:txBody>
              <a:bodyPr vert="vert270" wrap="none" rtlCol="0">
                <a:spAutoFit/>
              </a:bodyPr>
              <a:lstStyle/>
              <a:p>
                <a:r>
                  <a:rPr lang="en-US" altLang="zh-CN" dirty="0"/>
                  <a:t>Frequency</a:t>
                </a:r>
                <a:endParaRPr lang="zh-CN" altLang="en-US" dirty="0"/>
              </a:p>
            </p:txBody>
          </p:sp>
        </p:grpSp>
      </p:grpSp>
    </p:spTree>
    <p:extLst>
      <p:ext uri="{BB962C8B-B14F-4D97-AF65-F5344CB8AC3E}">
        <p14:creationId xmlns:p14="http://schemas.microsoft.com/office/powerpoint/2010/main" val="2299395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F6C94-732C-8B50-7A7A-A07EA1097977}"/>
              </a:ext>
            </a:extLst>
          </p:cNvPr>
          <p:cNvSpPr>
            <a:spLocks noGrp="1"/>
          </p:cNvSpPr>
          <p:nvPr>
            <p:ph type="title"/>
          </p:nvPr>
        </p:nvSpPr>
        <p:spPr/>
        <p:txBody>
          <a:bodyPr/>
          <a:lstStyle/>
          <a:p>
            <a:r>
              <a:rPr lang="en-US" altLang="zh-CN" dirty="0"/>
              <a:t>Overheads</a:t>
            </a:r>
            <a:endParaRPr lang="zh-CN" altLang="en-US" dirty="0"/>
          </a:p>
        </p:txBody>
      </p:sp>
      <p:sp>
        <p:nvSpPr>
          <p:cNvPr id="10" name="Freeform: Shape 9">
            <a:extLst>
              <a:ext uri="{FF2B5EF4-FFF2-40B4-BE49-F238E27FC236}">
                <a16:creationId xmlns:a16="http://schemas.microsoft.com/office/drawing/2014/main" id="{E7075A92-D4E1-800A-F405-F4FCA9B4F226}"/>
              </a:ext>
            </a:extLst>
          </p:cNvPr>
          <p:cNvSpPr/>
          <p:nvPr/>
        </p:nvSpPr>
        <p:spPr>
          <a:xfrm>
            <a:off x="3545072" y="2712376"/>
            <a:ext cx="6290579" cy="2012110"/>
          </a:xfrm>
          <a:custGeom>
            <a:avLst/>
            <a:gdLst>
              <a:gd name="connsiteX0" fmla="*/ 0 w 6290579"/>
              <a:gd name="connsiteY0" fmla="*/ 2012110 h 2012110"/>
              <a:gd name="connsiteX1" fmla="*/ 6290580 w 6290579"/>
              <a:gd name="connsiteY1" fmla="*/ 2012110 h 2012110"/>
              <a:gd name="connsiteX2" fmla="*/ 6290580 w 6290579"/>
              <a:gd name="connsiteY2" fmla="*/ 0 h 2012110"/>
              <a:gd name="connsiteX3" fmla="*/ 0 w 6290579"/>
              <a:gd name="connsiteY3" fmla="*/ 0 h 2012110"/>
              <a:gd name="connsiteX4" fmla="*/ 0 w 6290579"/>
              <a:gd name="connsiteY4" fmla="*/ 2012110 h 2012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0579" h="2012110">
                <a:moveTo>
                  <a:pt x="0" y="2012110"/>
                </a:moveTo>
                <a:lnTo>
                  <a:pt x="6290580" y="2012110"/>
                </a:lnTo>
                <a:lnTo>
                  <a:pt x="6290580" y="0"/>
                </a:lnTo>
                <a:lnTo>
                  <a:pt x="0" y="0"/>
                </a:lnTo>
                <a:lnTo>
                  <a:pt x="0" y="2012110"/>
                </a:lnTo>
                <a:close/>
              </a:path>
            </a:pathLst>
          </a:custGeom>
          <a:noFill/>
          <a:ln w="33839" cap="flat">
            <a:noFill/>
            <a:prstDash val="solid"/>
            <a:round/>
          </a:ln>
        </p:spPr>
        <p:txBody>
          <a:bodyPr rtlCol="0" anchor="ctr"/>
          <a:lstStyle/>
          <a:p>
            <a:endParaRPr lang="zh-CN" altLang="en-US"/>
          </a:p>
        </p:txBody>
      </p:sp>
      <p:sp>
        <p:nvSpPr>
          <p:cNvPr id="13" name="Freeform: Shape 12">
            <a:extLst>
              <a:ext uri="{FF2B5EF4-FFF2-40B4-BE49-F238E27FC236}">
                <a16:creationId xmlns:a16="http://schemas.microsoft.com/office/drawing/2014/main" id="{92F1F773-C562-57EC-34FB-ADEDE23086B5}"/>
              </a:ext>
            </a:extLst>
          </p:cNvPr>
          <p:cNvSpPr/>
          <p:nvPr/>
        </p:nvSpPr>
        <p:spPr>
          <a:xfrm>
            <a:off x="4758362" y="4724487"/>
            <a:ext cx="33873" cy="119101"/>
          </a:xfrm>
          <a:custGeom>
            <a:avLst/>
            <a:gdLst>
              <a:gd name="connsiteX0" fmla="*/ 75 w 33873"/>
              <a:gd name="connsiteY0" fmla="*/ 77 h 119101"/>
              <a:gd name="connsiteX1" fmla="*/ 75 w 33873"/>
              <a:gd name="connsiteY1" fmla="*/ 119179 h 119101"/>
            </a:gdLst>
            <a:ahLst/>
            <a:cxnLst>
              <a:cxn ang="0">
                <a:pos x="connsiteX0" y="connsiteY0"/>
              </a:cxn>
              <a:cxn ang="0">
                <a:pos x="connsiteX1" y="connsiteY1"/>
              </a:cxn>
            </a:cxnLst>
            <a:rect l="l" t="t" r="r" b="b"/>
            <a:pathLst>
              <a:path w="33873" h="119101">
                <a:moveTo>
                  <a:pt x="75" y="77"/>
                </a:moveTo>
                <a:lnTo>
                  <a:pt x="75" y="119179"/>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16" name="Freeform: Shape 15">
            <a:extLst>
              <a:ext uri="{FF2B5EF4-FFF2-40B4-BE49-F238E27FC236}">
                <a16:creationId xmlns:a16="http://schemas.microsoft.com/office/drawing/2014/main" id="{2DD5C0FE-EEB7-2F93-3A6F-A9132627C511}"/>
              </a:ext>
            </a:extLst>
          </p:cNvPr>
          <p:cNvSpPr/>
          <p:nvPr/>
        </p:nvSpPr>
        <p:spPr>
          <a:xfrm>
            <a:off x="6303949" y="4724487"/>
            <a:ext cx="33873" cy="119101"/>
          </a:xfrm>
          <a:custGeom>
            <a:avLst/>
            <a:gdLst>
              <a:gd name="connsiteX0" fmla="*/ 120 w 33873"/>
              <a:gd name="connsiteY0" fmla="*/ 77 h 119101"/>
              <a:gd name="connsiteX1" fmla="*/ 120 w 33873"/>
              <a:gd name="connsiteY1" fmla="*/ 119179 h 119101"/>
            </a:gdLst>
            <a:ahLst/>
            <a:cxnLst>
              <a:cxn ang="0">
                <a:pos x="connsiteX0" y="connsiteY0"/>
              </a:cxn>
              <a:cxn ang="0">
                <a:pos x="connsiteX1" y="connsiteY1"/>
              </a:cxn>
            </a:cxnLst>
            <a:rect l="l" t="t" r="r" b="b"/>
            <a:pathLst>
              <a:path w="33873" h="119101">
                <a:moveTo>
                  <a:pt x="120" y="77"/>
                </a:moveTo>
                <a:lnTo>
                  <a:pt x="120" y="119179"/>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19" name="Freeform: Shape 18">
            <a:extLst>
              <a:ext uri="{FF2B5EF4-FFF2-40B4-BE49-F238E27FC236}">
                <a16:creationId xmlns:a16="http://schemas.microsoft.com/office/drawing/2014/main" id="{BCA9D87E-7694-D621-AD20-8670B64FBCF6}"/>
              </a:ext>
            </a:extLst>
          </p:cNvPr>
          <p:cNvSpPr/>
          <p:nvPr/>
        </p:nvSpPr>
        <p:spPr>
          <a:xfrm>
            <a:off x="7849537" y="4724487"/>
            <a:ext cx="33873" cy="119101"/>
          </a:xfrm>
          <a:custGeom>
            <a:avLst/>
            <a:gdLst>
              <a:gd name="connsiteX0" fmla="*/ 166 w 33873"/>
              <a:gd name="connsiteY0" fmla="*/ 77 h 119101"/>
              <a:gd name="connsiteX1" fmla="*/ 166 w 33873"/>
              <a:gd name="connsiteY1" fmla="*/ 119179 h 119101"/>
            </a:gdLst>
            <a:ahLst/>
            <a:cxnLst>
              <a:cxn ang="0">
                <a:pos x="connsiteX0" y="connsiteY0"/>
              </a:cxn>
              <a:cxn ang="0">
                <a:pos x="connsiteX1" y="connsiteY1"/>
              </a:cxn>
            </a:cxnLst>
            <a:rect l="l" t="t" r="r" b="b"/>
            <a:pathLst>
              <a:path w="33873" h="119101">
                <a:moveTo>
                  <a:pt x="166" y="77"/>
                </a:moveTo>
                <a:lnTo>
                  <a:pt x="166" y="119179"/>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22" name="Freeform: Shape 21">
            <a:extLst>
              <a:ext uri="{FF2B5EF4-FFF2-40B4-BE49-F238E27FC236}">
                <a16:creationId xmlns:a16="http://schemas.microsoft.com/office/drawing/2014/main" id="{773FD149-B0FF-1CFD-8CD7-8A78A6522C64}"/>
              </a:ext>
            </a:extLst>
          </p:cNvPr>
          <p:cNvSpPr/>
          <p:nvPr/>
        </p:nvSpPr>
        <p:spPr>
          <a:xfrm>
            <a:off x="9395124" y="4724487"/>
            <a:ext cx="33873" cy="119101"/>
          </a:xfrm>
          <a:custGeom>
            <a:avLst/>
            <a:gdLst>
              <a:gd name="connsiteX0" fmla="*/ 211 w 33873"/>
              <a:gd name="connsiteY0" fmla="*/ 77 h 119101"/>
              <a:gd name="connsiteX1" fmla="*/ 211 w 33873"/>
              <a:gd name="connsiteY1" fmla="*/ 119179 h 119101"/>
            </a:gdLst>
            <a:ahLst/>
            <a:cxnLst>
              <a:cxn ang="0">
                <a:pos x="connsiteX0" y="connsiteY0"/>
              </a:cxn>
              <a:cxn ang="0">
                <a:pos x="connsiteX1" y="connsiteY1"/>
              </a:cxn>
            </a:cxnLst>
            <a:rect l="l" t="t" r="r" b="b"/>
            <a:pathLst>
              <a:path w="33873" h="119101">
                <a:moveTo>
                  <a:pt x="211" y="77"/>
                </a:moveTo>
                <a:lnTo>
                  <a:pt x="211" y="119179"/>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27" name="Freeform: Shape 26">
            <a:extLst>
              <a:ext uri="{FF2B5EF4-FFF2-40B4-BE49-F238E27FC236}">
                <a16:creationId xmlns:a16="http://schemas.microsoft.com/office/drawing/2014/main" id="{18CBBFF5-3819-6AB8-3E75-163E917AEE52}"/>
              </a:ext>
            </a:extLst>
          </p:cNvPr>
          <p:cNvSpPr/>
          <p:nvPr/>
        </p:nvSpPr>
        <p:spPr>
          <a:xfrm>
            <a:off x="3426514" y="4209603"/>
            <a:ext cx="118557" cy="34029"/>
          </a:xfrm>
          <a:custGeom>
            <a:avLst/>
            <a:gdLst>
              <a:gd name="connsiteX0" fmla="*/ 118597 w 118557"/>
              <a:gd name="connsiteY0" fmla="*/ 62 h 34029"/>
              <a:gd name="connsiteX1" fmla="*/ 39 w 118557"/>
              <a:gd name="connsiteY1" fmla="*/ 62 h 34029"/>
            </a:gdLst>
            <a:ahLst/>
            <a:cxnLst>
              <a:cxn ang="0">
                <a:pos x="connsiteX0" y="connsiteY0"/>
              </a:cxn>
              <a:cxn ang="0">
                <a:pos x="connsiteX1" y="connsiteY1"/>
              </a:cxn>
            </a:cxnLst>
            <a:rect l="l" t="t" r="r" b="b"/>
            <a:pathLst>
              <a:path w="118557" h="34029">
                <a:moveTo>
                  <a:pt x="118597" y="62"/>
                </a:moveTo>
                <a:lnTo>
                  <a:pt x="39" y="62"/>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30" name="Freeform: Shape 29">
            <a:extLst>
              <a:ext uri="{FF2B5EF4-FFF2-40B4-BE49-F238E27FC236}">
                <a16:creationId xmlns:a16="http://schemas.microsoft.com/office/drawing/2014/main" id="{DEDB0033-B41F-98AC-467E-08225A0F8BB7}"/>
              </a:ext>
            </a:extLst>
          </p:cNvPr>
          <p:cNvSpPr/>
          <p:nvPr/>
        </p:nvSpPr>
        <p:spPr>
          <a:xfrm>
            <a:off x="3426514" y="3503899"/>
            <a:ext cx="118557" cy="34029"/>
          </a:xfrm>
          <a:custGeom>
            <a:avLst/>
            <a:gdLst>
              <a:gd name="connsiteX0" fmla="*/ 118597 w 118557"/>
              <a:gd name="connsiteY0" fmla="*/ 41 h 34029"/>
              <a:gd name="connsiteX1" fmla="*/ 39 w 118557"/>
              <a:gd name="connsiteY1" fmla="*/ 41 h 34029"/>
            </a:gdLst>
            <a:ahLst/>
            <a:cxnLst>
              <a:cxn ang="0">
                <a:pos x="connsiteX0" y="connsiteY0"/>
              </a:cxn>
              <a:cxn ang="0">
                <a:pos x="connsiteX1" y="connsiteY1"/>
              </a:cxn>
            </a:cxnLst>
            <a:rect l="l" t="t" r="r" b="b"/>
            <a:pathLst>
              <a:path w="118557" h="34029">
                <a:moveTo>
                  <a:pt x="118597" y="41"/>
                </a:moveTo>
                <a:lnTo>
                  <a:pt x="39" y="41"/>
                </a:lnTo>
              </a:path>
            </a:pathLst>
          </a:custGeom>
          <a:solidFill>
            <a:srgbClr val="000000"/>
          </a:solidFill>
          <a:ln w="28575" cap="flat">
            <a:solidFill>
              <a:srgbClr val="000000"/>
            </a:solidFill>
            <a:prstDash val="solid"/>
            <a:round/>
          </a:ln>
        </p:spPr>
        <p:txBody>
          <a:bodyPr rtlCol="0" anchor="ctr"/>
          <a:lstStyle/>
          <a:p>
            <a:endParaRPr lang="zh-CN" altLang="en-US"/>
          </a:p>
        </p:txBody>
      </p:sp>
      <p:sp>
        <p:nvSpPr>
          <p:cNvPr id="33" name="Freeform: Shape 32">
            <a:extLst>
              <a:ext uri="{FF2B5EF4-FFF2-40B4-BE49-F238E27FC236}">
                <a16:creationId xmlns:a16="http://schemas.microsoft.com/office/drawing/2014/main" id="{19D207F4-202B-7306-CE7D-AC5B29C80AF9}"/>
              </a:ext>
            </a:extLst>
          </p:cNvPr>
          <p:cNvSpPr/>
          <p:nvPr/>
        </p:nvSpPr>
        <p:spPr>
          <a:xfrm>
            <a:off x="3426514" y="2798191"/>
            <a:ext cx="118557" cy="34029"/>
          </a:xfrm>
          <a:custGeom>
            <a:avLst/>
            <a:gdLst>
              <a:gd name="connsiteX0" fmla="*/ 118597 w 118557"/>
              <a:gd name="connsiteY0" fmla="*/ 21 h 34029"/>
              <a:gd name="connsiteX1" fmla="*/ 39 w 118557"/>
              <a:gd name="connsiteY1" fmla="*/ 21 h 34029"/>
            </a:gdLst>
            <a:ahLst/>
            <a:cxnLst>
              <a:cxn ang="0">
                <a:pos x="connsiteX0" y="connsiteY0"/>
              </a:cxn>
              <a:cxn ang="0">
                <a:pos x="connsiteX1" y="connsiteY1"/>
              </a:cxn>
            </a:cxnLst>
            <a:rect l="l" t="t" r="r" b="b"/>
            <a:pathLst>
              <a:path w="118557" h="34029">
                <a:moveTo>
                  <a:pt x="118597" y="21"/>
                </a:moveTo>
                <a:lnTo>
                  <a:pt x="39" y="21"/>
                </a:lnTo>
              </a:path>
            </a:pathLst>
          </a:custGeom>
          <a:solidFill>
            <a:srgbClr val="000000"/>
          </a:solidFill>
          <a:ln w="28575" cap="flat">
            <a:solidFill>
              <a:srgbClr val="000000"/>
            </a:solidFill>
            <a:prstDash val="solid"/>
            <a:round/>
          </a:ln>
        </p:spPr>
        <p:txBody>
          <a:bodyPr rtlCol="0" anchor="ctr"/>
          <a:lstStyle/>
          <a:p>
            <a:endParaRPr lang="zh-CN" altLang="en-US"/>
          </a:p>
        </p:txBody>
      </p:sp>
      <p:grpSp>
        <p:nvGrpSpPr>
          <p:cNvPr id="161" name="Group 160">
            <a:extLst>
              <a:ext uri="{FF2B5EF4-FFF2-40B4-BE49-F238E27FC236}">
                <a16:creationId xmlns:a16="http://schemas.microsoft.com/office/drawing/2014/main" id="{AA6EEB0F-897B-5C1B-92DF-3EF5BE83AD81}"/>
              </a:ext>
            </a:extLst>
          </p:cNvPr>
          <p:cNvGrpSpPr/>
          <p:nvPr/>
        </p:nvGrpSpPr>
        <p:grpSpPr>
          <a:xfrm>
            <a:off x="3763259" y="3842328"/>
            <a:ext cx="5854178" cy="858757"/>
            <a:chOff x="3763259" y="3837248"/>
            <a:chExt cx="5854178" cy="858757"/>
          </a:xfrm>
        </p:grpSpPr>
        <p:sp>
          <p:nvSpPr>
            <p:cNvPr id="37" name="Freeform: Shape 36">
              <a:extLst>
                <a:ext uri="{FF2B5EF4-FFF2-40B4-BE49-F238E27FC236}">
                  <a16:creationId xmlns:a16="http://schemas.microsoft.com/office/drawing/2014/main" id="{562D3E79-C2D4-4558-2C3C-C52FEA7C6877}"/>
                </a:ext>
              </a:extLst>
            </p:cNvPr>
            <p:cNvSpPr/>
            <p:nvPr/>
          </p:nvSpPr>
          <p:spPr>
            <a:xfrm>
              <a:off x="3831006" y="3905306"/>
              <a:ext cx="5718683" cy="722640"/>
            </a:xfrm>
            <a:custGeom>
              <a:avLst/>
              <a:gdLst>
                <a:gd name="connsiteX0" fmla="*/ 0 w 5718683"/>
                <a:gd name="connsiteY0" fmla="*/ 722641 h 722640"/>
                <a:gd name="connsiteX1" fmla="*/ 618238 w 5718683"/>
                <a:gd name="connsiteY1" fmla="*/ 637956 h 722640"/>
                <a:gd name="connsiteX2" fmla="*/ 1313753 w 5718683"/>
                <a:gd name="connsiteY2" fmla="*/ 618195 h 722640"/>
                <a:gd name="connsiteX3" fmla="*/ 1931981 w 5718683"/>
                <a:gd name="connsiteY3" fmla="*/ 375432 h 722640"/>
                <a:gd name="connsiteX4" fmla="*/ 2550243 w 5718683"/>
                <a:gd name="connsiteY4" fmla="*/ 234293 h 722640"/>
                <a:gd name="connsiteX5" fmla="*/ 3168471 w 5718683"/>
                <a:gd name="connsiteY5" fmla="*/ 279457 h 722640"/>
                <a:gd name="connsiteX6" fmla="*/ 3786700 w 5718683"/>
                <a:gd name="connsiteY6" fmla="*/ 141139 h 722640"/>
                <a:gd name="connsiteX7" fmla="*/ 4482227 w 5718683"/>
                <a:gd name="connsiteY7" fmla="*/ 152430 h 722640"/>
                <a:gd name="connsiteX8" fmla="*/ 5100456 w 5718683"/>
                <a:gd name="connsiteY8" fmla="*/ 0 h 722640"/>
                <a:gd name="connsiteX9" fmla="*/ 5718684 w 5718683"/>
                <a:gd name="connsiteY9" fmla="*/ 70569 h 72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8683" h="722640">
                  <a:moveTo>
                    <a:pt x="0" y="722641"/>
                  </a:moveTo>
                  <a:lnTo>
                    <a:pt x="618238" y="637956"/>
                  </a:lnTo>
                  <a:lnTo>
                    <a:pt x="1313753" y="618195"/>
                  </a:lnTo>
                  <a:lnTo>
                    <a:pt x="1931981" y="375432"/>
                  </a:lnTo>
                  <a:lnTo>
                    <a:pt x="2550243" y="234293"/>
                  </a:lnTo>
                  <a:lnTo>
                    <a:pt x="3168471" y="279457"/>
                  </a:lnTo>
                  <a:lnTo>
                    <a:pt x="3786700" y="141139"/>
                  </a:lnTo>
                  <a:lnTo>
                    <a:pt x="4482227" y="152430"/>
                  </a:lnTo>
                  <a:lnTo>
                    <a:pt x="5100456" y="0"/>
                  </a:lnTo>
                  <a:lnTo>
                    <a:pt x="5718684" y="70569"/>
                  </a:lnTo>
                </a:path>
              </a:pathLst>
            </a:custGeom>
            <a:noFill/>
            <a:ln w="28575" cap="sq">
              <a:solidFill>
                <a:srgbClr val="D7191C"/>
              </a:solidFill>
              <a:prstDash val="solid"/>
              <a:round/>
            </a:ln>
          </p:spPr>
          <p:txBody>
            <a:bodyPr rtlCol="0" anchor="ctr"/>
            <a:lstStyle/>
            <a:p>
              <a:endParaRPr lang="zh-CN" altLang="en-US"/>
            </a:p>
          </p:txBody>
        </p:sp>
        <p:sp>
          <p:nvSpPr>
            <p:cNvPr id="39" name="Freeform: Shape 38">
              <a:extLst>
                <a:ext uri="{FF2B5EF4-FFF2-40B4-BE49-F238E27FC236}">
                  <a16:creationId xmlns:a16="http://schemas.microsoft.com/office/drawing/2014/main" id="{37FFCF8E-7A17-32AE-CC1F-00227C1C4612}"/>
                </a:ext>
              </a:extLst>
            </p:cNvPr>
            <p:cNvSpPr/>
            <p:nvPr/>
          </p:nvSpPr>
          <p:spPr>
            <a:xfrm>
              <a:off x="3763259" y="4559889"/>
              <a:ext cx="135494" cy="136116"/>
            </a:xfrm>
            <a:custGeom>
              <a:avLst/>
              <a:gdLst>
                <a:gd name="connsiteX0" fmla="*/ 47 w 135494"/>
                <a:gd name="connsiteY0" fmla="*/ 136191 h 136116"/>
                <a:gd name="connsiteX1" fmla="*/ 135542 w 135494"/>
                <a:gd name="connsiteY1" fmla="*/ 75 h 136116"/>
                <a:gd name="connsiteX2" fmla="*/ 47 w 135494"/>
                <a:gd name="connsiteY2" fmla="*/ 75 h 136116"/>
                <a:gd name="connsiteX3" fmla="*/ 135542 w 135494"/>
                <a:gd name="connsiteY3" fmla="*/ 136191 h 136116"/>
              </a:gdLst>
              <a:ahLst/>
              <a:cxnLst>
                <a:cxn ang="0">
                  <a:pos x="connsiteX0" y="connsiteY0"/>
                </a:cxn>
                <a:cxn ang="0">
                  <a:pos x="connsiteX1" y="connsiteY1"/>
                </a:cxn>
                <a:cxn ang="0">
                  <a:pos x="connsiteX2" y="connsiteY2"/>
                </a:cxn>
                <a:cxn ang="0">
                  <a:pos x="connsiteX3" y="connsiteY3"/>
                </a:cxn>
              </a:cxnLst>
              <a:rect l="l" t="t" r="r" b="b"/>
              <a:pathLst>
                <a:path w="135494" h="136116">
                  <a:moveTo>
                    <a:pt x="47" y="136191"/>
                  </a:moveTo>
                  <a:lnTo>
                    <a:pt x="135542" y="75"/>
                  </a:lnTo>
                  <a:moveTo>
                    <a:pt x="47" y="75"/>
                  </a:moveTo>
                  <a:lnTo>
                    <a:pt x="135542" y="136191"/>
                  </a:lnTo>
                </a:path>
              </a:pathLst>
            </a:custGeom>
            <a:solidFill>
              <a:srgbClr val="D7191C"/>
            </a:solidFill>
            <a:ln w="33839" cap="flat">
              <a:solidFill>
                <a:srgbClr val="D7191C"/>
              </a:solidFill>
              <a:prstDash val="solid"/>
              <a:round/>
            </a:ln>
          </p:spPr>
          <p:txBody>
            <a:bodyPr rtlCol="0" anchor="ctr"/>
            <a:lstStyle/>
            <a:p>
              <a:endParaRPr lang="zh-CN" altLang="en-US"/>
            </a:p>
          </p:txBody>
        </p:sp>
        <p:sp>
          <p:nvSpPr>
            <p:cNvPr id="40" name="Freeform: Shape 39">
              <a:extLst>
                <a:ext uri="{FF2B5EF4-FFF2-40B4-BE49-F238E27FC236}">
                  <a16:creationId xmlns:a16="http://schemas.microsoft.com/office/drawing/2014/main" id="{33EB4858-2BAD-C80D-A19C-422B97DA864F}"/>
                </a:ext>
              </a:extLst>
            </p:cNvPr>
            <p:cNvSpPr/>
            <p:nvPr/>
          </p:nvSpPr>
          <p:spPr>
            <a:xfrm>
              <a:off x="4381497" y="4475204"/>
              <a:ext cx="135494" cy="136116"/>
            </a:xfrm>
            <a:custGeom>
              <a:avLst/>
              <a:gdLst>
                <a:gd name="connsiteX0" fmla="*/ 65 w 135494"/>
                <a:gd name="connsiteY0" fmla="*/ 136188 h 136116"/>
                <a:gd name="connsiteX1" fmla="*/ 135560 w 135494"/>
                <a:gd name="connsiteY1" fmla="*/ 72 h 136116"/>
                <a:gd name="connsiteX2" fmla="*/ 65 w 135494"/>
                <a:gd name="connsiteY2" fmla="*/ 72 h 136116"/>
                <a:gd name="connsiteX3" fmla="*/ 135560 w 135494"/>
                <a:gd name="connsiteY3" fmla="*/ 136188 h 136116"/>
              </a:gdLst>
              <a:ahLst/>
              <a:cxnLst>
                <a:cxn ang="0">
                  <a:pos x="connsiteX0" y="connsiteY0"/>
                </a:cxn>
                <a:cxn ang="0">
                  <a:pos x="connsiteX1" y="connsiteY1"/>
                </a:cxn>
                <a:cxn ang="0">
                  <a:pos x="connsiteX2" y="connsiteY2"/>
                </a:cxn>
                <a:cxn ang="0">
                  <a:pos x="connsiteX3" y="connsiteY3"/>
                </a:cxn>
              </a:cxnLst>
              <a:rect l="l" t="t" r="r" b="b"/>
              <a:pathLst>
                <a:path w="135494" h="136116">
                  <a:moveTo>
                    <a:pt x="65" y="136188"/>
                  </a:moveTo>
                  <a:lnTo>
                    <a:pt x="135560" y="72"/>
                  </a:lnTo>
                  <a:moveTo>
                    <a:pt x="65" y="72"/>
                  </a:moveTo>
                  <a:lnTo>
                    <a:pt x="135560" y="136188"/>
                  </a:lnTo>
                </a:path>
              </a:pathLst>
            </a:custGeom>
            <a:solidFill>
              <a:srgbClr val="D7191C"/>
            </a:solidFill>
            <a:ln w="33839" cap="flat">
              <a:solidFill>
                <a:srgbClr val="D7191C"/>
              </a:solidFill>
              <a:prstDash val="solid"/>
              <a:round/>
            </a:ln>
          </p:spPr>
          <p:txBody>
            <a:bodyPr rtlCol="0" anchor="ctr"/>
            <a:lstStyle/>
            <a:p>
              <a:endParaRPr lang="zh-CN" altLang="en-US"/>
            </a:p>
          </p:txBody>
        </p:sp>
        <p:sp>
          <p:nvSpPr>
            <p:cNvPr id="41" name="Freeform: Shape 40">
              <a:extLst>
                <a:ext uri="{FF2B5EF4-FFF2-40B4-BE49-F238E27FC236}">
                  <a16:creationId xmlns:a16="http://schemas.microsoft.com/office/drawing/2014/main" id="{7ADAAC45-A7DB-9BED-6914-B0045404BFAB}"/>
                </a:ext>
              </a:extLst>
            </p:cNvPr>
            <p:cNvSpPr/>
            <p:nvPr/>
          </p:nvSpPr>
          <p:spPr>
            <a:xfrm>
              <a:off x="5077011" y="4455443"/>
              <a:ext cx="135494" cy="136116"/>
            </a:xfrm>
            <a:custGeom>
              <a:avLst/>
              <a:gdLst>
                <a:gd name="connsiteX0" fmla="*/ 86 w 135494"/>
                <a:gd name="connsiteY0" fmla="*/ 136188 h 136116"/>
                <a:gd name="connsiteX1" fmla="*/ 135581 w 135494"/>
                <a:gd name="connsiteY1" fmla="*/ 71 h 136116"/>
                <a:gd name="connsiteX2" fmla="*/ 86 w 135494"/>
                <a:gd name="connsiteY2" fmla="*/ 71 h 136116"/>
                <a:gd name="connsiteX3" fmla="*/ 135581 w 135494"/>
                <a:gd name="connsiteY3" fmla="*/ 136188 h 136116"/>
              </a:gdLst>
              <a:ahLst/>
              <a:cxnLst>
                <a:cxn ang="0">
                  <a:pos x="connsiteX0" y="connsiteY0"/>
                </a:cxn>
                <a:cxn ang="0">
                  <a:pos x="connsiteX1" y="connsiteY1"/>
                </a:cxn>
                <a:cxn ang="0">
                  <a:pos x="connsiteX2" y="connsiteY2"/>
                </a:cxn>
                <a:cxn ang="0">
                  <a:pos x="connsiteX3" y="connsiteY3"/>
                </a:cxn>
              </a:cxnLst>
              <a:rect l="l" t="t" r="r" b="b"/>
              <a:pathLst>
                <a:path w="135494" h="136116">
                  <a:moveTo>
                    <a:pt x="86" y="136188"/>
                  </a:moveTo>
                  <a:lnTo>
                    <a:pt x="135581" y="71"/>
                  </a:lnTo>
                  <a:moveTo>
                    <a:pt x="86" y="71"/>
                  </a:moveTo>
                  <a:lnTo>
                    <a:pt x="135581" y="136188"/>
                  </a:lnTo>
                </a:path>
              </a:pathLst>
            </a:custGeom>
            <a:solidFill>
              <a:srgbClr val="D7191C"/>
            </a:solidFill>
            <a:ln w="33839" cap="flat">
              <a:solidFill>
                <a:srgbClr val="D7191C"/>
              </a:solidFill>
              <a:prstDash val="solid"/>
              <a:round/>
            </a:ln>
          </p:spPr>
          <p:txBody>
            <a:bodyPr rtlCol="0" anchor="ctr"/>
            <a:lstStyle/>
            <a:p>
              <a:endParaRPr lang="zh-CN" altLang="en-US"/>
            </a:p>
          </p:txBody>
        </p:sp>
        <p:sp>
          <p:nvSpPr>
            <p:cNvPr id="42" name="Freeform: Shape 41">
              <a:extLst>
                <a:ext uri="{FF2B5EF4-FFF2-40B4-BE49-F238E27FC236}">
                  <a16:creationId xmlns:a16="http://schemas.microsoft.com/office/drawing/2014/main" id="{16C430FB-99D2-4FDE-7E60-04A1CAA61FB2}"/>
                </a:ext>
              </a:extLst>
            </p:cNvPr>
            <p:cNvSpPr/>
            <p:nvPr/>
          </p:nvSpPr>
          <p:spPr>
            <a:xfrm>
              <a:off x="5695240" y="4212680"/>
              <a:ext cx="135494" cy="136116"/>
            </a:xfrm>
            <a:custGeom>
              <a:avLst/>
              <a:gdLst>
                <a:gd name="connsiteX0" fmla="*/ 104 w 135494"/>
                <a:gd name="connsiteY0" fmla="*/ 136181 h 136116"/>
                <a:gd name="connsiteX1" fmla="*/ 135599 w 135494"/>
                <a:gd name="connsiteY1" fmla="*/ 64 h 136116"/>
                <a:gd name="connsiteX2" fmla="*/ 104 w 135494"/>
                <a:gd name="connsiteY2" fmla="*/ 64 h 136116"/>
                <a:gd name="connsiteX3" fmla="*/ 135599 w 135494"/>
                <a:gd name="connsiteY3" fmla="*/ 136181 h 136116"/>
              </a:gdLst>
              <a:ahLst/>
              <a:cxnLst>
                <a:cxn ang="0">
                  <a:pos x="connsiteX0" y="connsiteY0"/>
                </a:cxn>
                <a:cxn ang="0">
                  <a:pos x="connsiteX1" y="connsiteY1"/>
                </a:cxn>
                <a:cxn ang="0">
                  <a:pos x="connsiteX2" y="connsiteY2"/>
                </a:cxn>
                <a:cxn ang="0">
                  <a:pos x="connsiteX3" y="connsiteY3"/>
                </a:cxn>
              </a:cxnLst>
              <a:rect l="l" t="t" r="r" b="b"/>
              <a:pathLst>
                <a:path w="135494" h="136116">
                  <a:moveTo>
                    <a:pt x="104" y="136181"/>
                  </a:moveTo>
                  <a:lnTo>
                    <a:pt x="135599" y="64"/>
                  </a:lnTo>
                  <a:moveTo>
                    <a:pt x="104" y="64"/>
                  </a:moveTo>
                  <a:lnTo>
                    <a:pt x="135599" y="136181"/>
                  </a:lnTo>
                </a:path>
              </a:pathLst>
            </a:custGeom>
            <a:solidFill>
              <a:srgbClr val="D7191C"/>
            </a:solidFill>
            <a:ln w="33839" cap="flat">
              <a:solidFill>
                <a:srgbClr val="D7191C"/>
              </a:solidFill>
              <a:prstDash val="solid"/>
              <a:round/>
            </a:ln>
          </p:spPr>
          <p:txBody>
            <a:bodyPr rtlCol="0" anchor="ctr"/>
            <a:lstStyle/>
            <a:p>
              <a:endParaRPr lang="zh-CN" altLang="en-US"/>
            </a:p>
          </p:txBody>
        </p:sp>
        <p:sp>
          <p:nvSpPr>
            <p:cNvPr id="43" name="Freeform: Shape 42">
              <a:extLst>
                <a:ext uri="{FF2B5EF4-FFF2-40B4-BE49-F238E27FC236}">
                  <a16:creationId xmlns:a16="http://schemas.microsoft.com/office/drawing/2014/main" id="{110FC687-F9B6-5D67-B7CB-C81D81BA81DF}"/>
                </a:ext>
              </a:extLst>
            </p:cNvPr>
            <p:cNvSpPr/>
            <p:nvPr/>
          </p:nvSpPr>
          <p:spPr>
            <a:xfrm>
              <a:off x="6313502" y="4071541"/>
              <a:ext cx="135494" cy="136116"/>
            </a:xfrm>
            <a:custGeom>
              <a:avLst/>
              <a:gdLst>
                <a:gd name="connsiteX0" fmla="*/ 122 w 135494"/>
                <a:gd name="connsiteY0" fmla="*/ 136176 h 136116"/>
                <a:gd name="connsiteX1" fmla="*/ 135617 w 135494"/>
                <a:gd name="connsiteY1" fmla="*/ 60 h 136116"/>
                <a:gd name="connsiteX2" fmla="*/ 122 w 135494"/>
                <a:gd name="connsiteY2" fmla="*/ 60 h 136116"/>
                <a:gd name="connsiteX3" fmla="*/ 135617 w 135494"/>
                <a:gd name="connsiteY3" fmla="*/ 136176 h 136116"/>
              </a:gdLst>
              <a:ahLst/>
              <a:cxnLst>
                <a:cxn ang="0">
                  <a:pos x="connsiteX0" y="connsiteY0"/>
                </a:cxn>
                <a:cxn ang="0">
                  <a:pos x="connsiteX1" y="connsiteY1"/>
                </a:cxn>
                <a:cxn ang="0">
                  <a:pos x="connsiteX2" y="connsiteY2"/>
                </a:cxn>
                <a:cxn ang="0">
                  <a:pos x="connsiteX3" y="connsiteY3"/>
                </a:cxn>
              </a:cxnLst>
              <a:rect l="l" t="t" r="r" b="b"/>
              <a:pathLst>
                <a:path w="135494" h="136116">
                  <a:moveTo>
                    <a:pt x="122" y="136176"/>
                  </a:moveTo>
                  <a:lnTo>
                    <a:pt x="135617" y="60"/>
                  </a:lnTo>
                  <a:moveTo>
                    <a:pt x="122" y="60"/>
                  </a:moveTo>
                  <a:lnTo>
                    <a:pt x="135617" y="136176"/>
                  </a:lnTo>
                </a:path>
              </a:pathLst>
            </a:custGeom>
            <a:solidFill>
              <a:srgbClr val="D7191C"/>
            </a:solidFill>
            <a:ln w="33839" cap="flat">
              <a:solidFill>
                <a:srgbClr val="D7191C"/>
              </a:solidFill>
              <a:prstDash val="solid"/>
              <a:round/>
            </a:ln>
          </p:spPr>
          <p:txBody>
            <a:bodyPr rtlCol="0" anchor="ctr"/>
            <a:lstStyle/>
            <a:p>
              <a:endParaRPr lang="zh-CN" altLang="en-US"/>
            </a:p>
          </p:txBody>
        </p:sp>
        <p:sp>
          <p:nvSpPr>
            <p:cNvPr id="44" name="Freeform: Shape 43">
              <a:extLst>
                <a:ext uri="{FF2B5EF4-FFF2-40B4-BE49-F238E27FC236}">
                  <a16:creationId xmlns:a16="http://schemas.microsoft.com/office/drawing/2014/main" id="{984F334A-1A82-4F96-F856-9A78E55FC3F3}"/>
                </a:ext>
              </a:extLst>
            </p:cNvPr>
            <p:cNvSpPr/>
            <p:nvPr/>
          </p:nvSpPr>
          <p:spPr>
            <a:xfrm>
              <a:off x="6931730" y="4116705"/>
              <a:ext cx="135494" cy="136116"/>
            </a:xfrm>
            <a:custGeom>
              <a:avLst/>
              <a:gdLst>
                <a:gd name="connsiteX0" fmla="*/ 141 w 135494"/>
                <a:gd name="connsiteY0" fmla="*/ 136178 h 136116"/>
                <a:gd name="connsiteX1" fmla="*/ 135635 w 135494"/>
                <a:gd name="connsiteY1" fmla="*/ 62 h 136116"/>
                <a:gd name="connsiteX2" fmla="*/ 141 w 135494"/>
                <a:gd name="connsiteY2" fmla="*/ 62 h 136116"/>
                <a:gd name="connsiteX3" fmla="*/ 135635 w 135494"/>
                <a:gd name="connsiteY3" fmla="*/ 136178 h 136116"/>
              </a:gdLst>
              <a:ahLst/>
              <a:cxnLst>
                <a:cxn ang="0">
                  <a:pos x="connsiteX0" y="connsiteY0"/>
                </a:cxn>
                <a:cxn ang="0">
                  <a:pos x="connsiteX1" y="connsiteY1"/>
                </a:cxn>
                <a:cxn ang="0">
                  <a:pos x="connsiteX2" y="connsiteY2"/>
                </a:cxn>
                <a:cxn ang="0">
                  <a:pos x="connsiteX3" y="connsiteY3"/>
                </a:cxn>
              </a:cxnLst>
              <a:rect l="l" t="t" r="r" b="b"/>
              <a:pathLst>
                <a:path w="135494" h="136116">
                  <a:moveTo>
                    <a:pt x="141" y="136178"/>
                  </a:moveTo>
                  <a:lnTo>
                    <a:pt x="135635" y="62"/>
                  </a:lnTo>
                  <a:moveTo>
                    <a:pt x="141" y="62"/>
                  </a:moveTo>
                  <a:lnTo>
                    <a:pt x="135635" y="136178"/>
                  </a:lnTo>
                </a:path>
              </a:pathLst>
            </a:custGeom>
            <a:solidFill>
              <a:srgbClr val="D7191C"/>
            </a:solidFill>
            <a:ln w="33839" cap="flat">
              <a:solidFill>
                <a:srgbClr val="D7191C"/>
              </a:solidFill>
              <a:prstDash val="solid"/>
              <a:round/>
            </a:ln>
          </p:spPr>
          <p:txBody>
            <a:bodyPr rtlCol="0" anchor="ctr"/>
            <a:lstStyle/>
            <a:p>
              <a:endParaRPr lang="zh-CN" altLang="en-US"/>
            </a:p>
          </p:txBody>
        </p:sp>
        <p:sp>
          <p:nvSpPr>
            <p:cNvPr id="45" name="Freeform: Shape 44">
              <a:extLst>
                <a:ext uri="{FF2B5EF4-FFF2-40B4-BE49-F238E27FC236}">
                  <a16:creationId xmlns:a16="http://schemas.microsoft.com/office/drawing/2014/main" id="{C1CF2EFE-9166-736E-BBA2-AF9BA7BC5AFF}"/>
                </a:ext>
              </a:extLst>
            </p:cNvPr>
            <p:cNvSpPr/>
            <p:nvPr/>
          </p:nvSpPr>
          <p:spPr>
            <a:xfrm>
              <a:off x="7549958" y="3978387"/>
              <a:ext cx="135494" cy="136116"/>
            </a:xfrm>
            <a:custGeom>
              <a:avLst/>
              <a:gdLst>
                <a:gd name="connsiteX0" fmla="*/ 159 w 135494"/>
                <a:gd name="connsiteY0" fmla="*/ 136174 h 136116"/>
                <a:gd name="connsiteX1" fmla="*/ 135654 w 135494"/>
                <a:gd name="connsiteY1" fmla="*/ 57 h 136116"/>
                <a:gd name="connsiteX2" fmla="*/ 159 w 135494"/>
                <a:gd name="connsiteY2" fmla="*/ 57 h 136116"/>
                <a:gd name="connsiteX3" fmla="*/ 135654 w 135494"/>
                <a:gd name="connsiteY3" fmla="*/ 136174 h 136116"/>
              </a:gdLst>
              <a:ahLst/>
              <a:cxnLst>
                <a:cxn ang="0">
                  <a:pos x="connsiteX0" y="connsiteY0"/>
                </a:cxn>
                <a:cxn ang="0">
                  <a:pos x="connsiteX1" y="connsiteY1"/>
                </a:cxn>
                <a:cxn ang="0">
                  <a:pos x="connsiteX2" y="connsiteY2"/>
                </a:cxn>
                <a:cxn ang="0">
                  <a:pos x="connsiteX3" y="connsiteY3"/>
                </a:cxn>
              </a:cxnLst>
              <a:rect l="l" t="t" r="r" b="b"/>
              <a:pathLst>
                <a:path w="135494" h="136116">
                  <a:moveTo>
                    <a:pt x="159" y="136174"/>
                  </a:moveTo>
                  <a:lnTo>
                    <a:pt x="135654" y="57"/>
                  </a:lnTo>
                  <a:moveTo>
                    <a:pt x="159" y="57"/>
                  </a:moveTo>
                  <a:lnTo>
                    <a:pt x="135654" y="136174"/>
                  </a:lnTo>
                </a:path>
              </a:pathLst>
            </a:custGeom>
            <a:solidFill>
              <a:srgbClr val="D7191C"/>
            </a:solidFill>
            <a:ln w="33839" cap="flat">
              <a:solidFill>
                <a:srgbClr val="D7191C"/>
              </a:solidFill>
              <a:prstDash val="solid"/>
              <a:round/>
            </a:ln>
          </p:spPr>
          <p:txBody>
            <a:bodyPr rtlCol="0" anchor="ctr"/>
            <a:lstStyle/>
            <a:p>
              <a:endParaRPr lang="zh-CN" altLang="en-US"/>
            </a:p>
          </p:txBody>
        </p:sp>
        <p:sp>
          <p:nvSpPr>
            <p:cNvPr id="46" name="Freeform: Shape 45">
              <a:extLst>
                <a:ext uri="{FF2B5EF4-FFF2-40B4-BE49-F238E27FC236}">
                  <a16:creationId xmlns:a16="http://schemas.microsoft.com/office/drawing/2014/main" id="{6B30EE4E-8680-7662-D23D-F7F0DB9DCC31}"/>
                </a:ext>
              </a:extLst>
            </p:cNvPr>
            <p:cNvSpPr/>
            <p:nvPr/>
          </p:nvSpPr>
          <p:spPr>
            <a:xfrm>
              <a:off x="8245486" y="3989678"/>
              <a:ext cx="135494" cy="136116"/>
            </a:xfrm>
            <a:custGeom>
              <a:avLst/>
              <a:gdLst>
                <a:gd name="connsiteX0" fmla="*/ 179 w 135494"/>
                <a:gd name="connsiteY0" fmla="*/ 136174 h 136116"/>
                <a:gd name="connsiteX1" fmla="*/ 135674 w 135494"/>
                <a:gd name="connsiteY1" fmla="*/ 58 h 136116"/>
                <a:gd name="connsiteX2" fmla="*/ 179 w 135494"/>
                <a:gd name="connsiteY2" fmla="*/ 58 h 136116"/>
                <a:gd name="connsiteX3" fmla="*/ 135674 w 135494"/>
                <a:gd name="connsiteY3" fmla="*/ 136174 h 136116"/>
              </a:gdLst>
              <a:ahLst/>
              <a:cxnLst>
                <a:cxn ang="0">
                  <a:pos x="connsiteX0" y="connsiteY0"/>
                </a:cxn>
                <a:cxn ang="0">
                  <a:pos x="connsiteX1" y="connsiteY1"/>
                </a:cxn>
                <a:cxn ang="0">
                  <a:pos x="connsiteX2" y="connsiteY2"/>
                </a:cxn>
                <a:cxn ang="0">
                  <a:pos x="connsiteX3" y="connsiteY3"/>
                </a:cxn>
              </a:cxnLst>
              <a:rect l="l" t="t" r="r" b="b"/>
              <a:pathLst>
                <a:path w="135494" h="136116">
                  <a:moveTo>
                    <a:pt x="179" y="136174"/>
                  </a:moveTo>
                  <a:lnTo>
                    <a:pt x="135674" y="58"/>
                  </a:lnTo>
                  <a:moveTo>
                    <a:pt x="179" y="58"/>
                  </a:moveTo>
                  <a:lnTo>
                    <a:pt x="135674" y="136174"/>
                  </a:lnTo>
                </a:path>
              </a:pathLst>
            </a:custGeom>
            <a:solidFill>
              <a:srgbClr val="D7191C"/>
            </a:solidFill>
            <a:ln w="33839" cap="flat">
              <a:solidFill>
                <a:srgbClr val="D7191C"/>
              </a:solidFill>
              <a:prstDash val="solid"/>
              <a:round/>
            </a:ln>
          </p:spPr>
          <p:txBody>
            <a:bodyPr rtlCol="0" anchor="ctr"/>
            <a:lstStyle/>
            <a:p>
              <a:endParaRPr lang="zh-CN" altLang="en-US"/>
            </a:p>
          </p:txBody>
        </p:sp>
        <p:sp>
          <p:nvSpPr>
            <p:cNvPr id="47" name="Freeform: Shape 46">
              <a:extLst>
                <a:ext uri="{FF2B5EF4-FFF2-40B4-BE49-F238E27FC236}">
                  <a16:creationId xmlns:a16="http://schemas.microsoft.com/office/drawing/2014/main" id="{776FA97B-9336-5B37-8B27-9C4F60F01A6A}"/>
                </a:ext>
              </a:extLst>
            </p:cNvPr>
            <p:cNvSpPr/>
            <p:nvPr/>
          </p:nvSpPr>
          <p:spPr>
            <a:xfrm>
              <a:off x="8863714" y="3837248"/>
              <a:ext cx="135494" cy="136116"/>
            </a:xfrm>
            <a:custGeom>
              <a:avLst/>
              <a:gdLst>
                <a:gd name="connsiteX0" fmla="*/ 198 w 135494"/>
                <a:gd name="connsiteY0" fmla="*/ 136170 h 136116"/>
                <a:gd name="connsiteX1" fmla="*/ 135692 w 135494"/>
                <a:gd name="connsiteY1" fmla="*/ 53 h 136116"/>
                <a:gd name="connsiteX2" fmla="*/ 198 w 135494"/>
                <a:gd name="connsiteY2" fmla="*/ 53 h 136116"/>
                <a:gd name="connsiteX3" fmla="*/ 135692 w 135494"/>
                <a:gd name="connsiteY3" fmla="*/ 136170 h 136116"/>
              </a:gdLst>
              <a:ahLst/>
              <a:cxnLst>
                <a:cxn ang="0">
                  <a:pos x="connsiteX0" y="connsiteY0"/>
                </a:cxn>
                <a:cxn ang="0">
                  <a:pos x="connsiteX1" y="connsiteY1"/>
                </a:cxn>
                <a:cxn ang="0">
                  <a:pos x="connsiteX2" y="connsiteY2"/>
                </a:cxn>
                <a:cxn ang="0">
                  <a:pos x="connsiteX3" y="connsiteY3"/>
                </a:cxn>
              </a:cxnLst>
              <a:rect l="l" t="t" r="r" b="b"/>
              <a:pathLst>
                <a:path w="135494" h="136116">
                  <a:moveTo>
                    <a:pt x="198" y="136170"/>
                  </a:moveTo>
                  <a:lnTo>
                    <a:pt x="135692" y="53"/>
                  </a:lnTo>
                  <a:moveTo>
                    <a:pt x="198" y="53"/>
                  </a:moveTo>
                  <a:lnTo>
                    <a:pt x="135692" y="136170"/>
                  </a:lnTo>
                </a:path>
              </a:pathLst>
            </a:custGeom>
            <a:solidFill>
              <a:srgbClr val="D7191C"/>
            </a:solidFill>
            <a:ln w="33839" cap="flat">
              <a:solidFill>
                <a:srgbClr val="D7191C"/>
              </a:solidFill>
              <a:prstDash val="solid"/>
              <a:round/>
            </a:ln>
          </p:spPr>
          <p:txBody>
            <a:bodyPr rtlCol="0" anchor="ctr"/>
            <a:lstStyle/>
            <a:p>
              <a:endParaRPr lang="zh-CN" altLang="en-US"/>
            </a:p>
          </p:txBody>
        </p:sp>
        <p:sp>
          <p:nvSpPr>
            <p:cNvPr id="48" name="Freeform: Shape 47">
              <a:extLst>
                <a:ext uri="{FF2B5EF4-FFF2-40B4-BE49-F238E27FC236}">
                  <a16:creationId xmlns:a16="http://schemas.microsoft.com/office/drawing/2014/main" id="{B1AE2E8A-30F0-2DEB-430C-E2331664F8EF}"/>
                </a:ext>
              </a:extLst>
            </p:cNvPr>
            <p:cNvSpPr/>
            <p:nvPr/>
          </p:nvSpPr>
          <p:spPr>
            <a:xfrm>
              <a:off x="9481943" y="3907817"/>
              <a:ext cx="135494" cy="136116"/>
            </a:xfrm>
            <a:custGeom>
              <a:avLst/>
              <a:gdLst>
                <a:gd name="connsiteX0" fmla="*/ 216 w 135494"/>
                <a:gd name="connsiteY0" fmla="*/ 136172 h 136116"/>
                <a:gd name="connsiteX1" fmla="*/ 135711 w 135494"/>
                <a:gd name="connsiteY1" fmla="*/ 55 h 136116"/>
                <a:gd name="connsiteX2" fmla="*/ 216 w 135494"/>
                <a:gd name="connsiteY2" fmla="*/ 55 h 136116"/>
                <a:gd name="connsiteX3" fmla="*/ 135711 w 135494"/>
                <a:gd name="connsiteY3" fmla="*/ 136172 h 136116"/>
              </a:gdLst>
              <a:ahLst/>
              <a:cxnLst>
                <a:cxn ang="0">
                  <a:pos x="connsiteX0" y="connsiteY0"/>
                </a:cxn>
                <a:cxn ang="0">
                  <a:pos x="connsiteX1" y="connsiteY1"/>
                </a:cxn>
                <a:cxn ang="0">
                  <a:pos x="connsiteX2" y="connsiteY2"/>
                </a:cxn>
                <a:cxn ang="0">
                  <a:pos x="connsiteX3" y="connsiteY3"/>
                </a:cxn>
              </a:cxnLst>
              <a:rect l="l" t="t" r="r" b="b"/>
              <a:pathLst>
                <a:path w="135494" h="136116">
                  <a:moveTo>
                    <a:pt x="216" y="136172"/>
                  </a:moveTo>
                  <a:lnTo>
                    <a:pt x="135711" y="55"/>
                  </a:lnTo>
                  <a:moveTo>
                    <a:pt x="216" y="55"/>
                  </a:moveTo>
                  <a:lnTo>
                    <a:pt x="135711" y="136172"/>
                  </a:lnTo>
                </a:path>
              </a:pathLst>
            </a:custGeom>
            <a:solidFill>
              <a:srgbClr val="D7191C"/>
            </a:solidFill>
            <a:ln w="33839" cap="flat">
              <a:solidFill>
                <a:srgbClr val="D7191C"/>
              </a:solidFill>
              <a:prstDash val="solid"/>
              <a:round/>
            </a:ln>
          </p:spPr>
          <p:txBody>
            <a:bodyPr rtlCol="0" anchor="ctr"/>
            <a:lstStyle/>
            <a:p>
              <a:endParaRPr lang="zh-CN" altLang="en-US"/>
            </a:p>
          </p:txBody>
        </p:sp>
      </p:grpSp>
      <p:grpSp>
        <p:nvGrpSpPr>
          <p:cNvPr id="159" name="Group 158">
            <a:extLst>
              <a:ext uri="{FF2B5EF4-FFF2-40B4-BE49-F238E27FC236}">
                <a16:creationId xmlns:a16="http://schemas.microsoft.com/office/drawing/2014/main" id="{E1A3790E-9E41-F9E1-0DB7-5795FB02704A}"/>
              </a:ext>
            </a:extLst>
          </p:cNvPr>
          <p:cNvGrpSpPr/>
          <p:nvPr/>
        </p:nvGrpSpPr>
        <p:grpSpPr>
          <a:xfrm>
            <a:off x="3754790" y="3543070"/>
            <a:ext cx="5871115" cy="793910"/>
            <a:chOff x="3754790" y="3537990"/>
            <a:chExt cx="5871115" cy="793910"/>
          </a:xfrm>
        </p:grpSpPr>
        <p:sp>
          <p:nvSpPr>
            <p:cNvPr id="50" name="Freeform: Shape 49">
              <a:extLst>
                <a:ext uri="{FF2B5EF4-FFF2-40B4-BE49-F238E27FC236}">
                  <a16:creationId xmlns:a16="http://schemas.microsoft.com/office/drawing/2014/main" id="{D0A0059C-1C85-D856-596C-18717EF65007}"/>
                </a:ext>
              </a:extLst>
            </p:cNvPr>
            <p:cNvSpPr/>
            <p:nvPr/>
          </p:nvSpPr>
          <p:spPr>
            <a:xfrm>
              <a:off x="3831006" y="3614555"/>
              <a:ext cx="5718683" cy="640780"/>
            </a:xfrm>
            <a:custGeom>
              <a:avLst/>
              <a:gdLst>
                <a:gd name="connsiteX0" fmla="*/ 0 w 5718683"/>
                <a:gd name="connsiteY0" fmla="*/ 285102 h 640780"/>
                <a:gd name="connsiteX1" fmla="*/ 618238 w 5718683"/>
                <a:gd name="connsiteY1" fmla="*/ 640781 h 640780"/>
                <a:gd name="connsiteX2" fmla="*/ 1313753 w 5718683"/>
                <a:gd name="connsiteY2" fmla="*/ 237114 h 640780"/>
                <a:gd name="connsiteX3" fmla="*/ 1931981 w 5718683"/>
                <a:gd name="connsiteY3" fmla="*/ 73390 h 640780"/>
                <a:gd name="connsiteX4" fmla="*/ 2550243 w 5718683"/>
                <a:gd name="connsiteY4" fmla="*/ 39518 h 640780"/>
                <a:gd name="connsiteX5" fmla="*/ 3168471 w 5718683"/>
                <a:gd name="connsiteY5" fmla="*/ 25403 h 640780"/>
                <a:gd name="connsiteX6" fmla="*/ 3786700 w 5718683"/>
                <a:gd name="connsiteY6" fmla="*/ 2821 h 640780"/>
                <a:gd name="connsiteX7" fmla="*/ 4482227 w 5718683"/>
                <a:gd name="connsiteY7" fmla="*/ 0 h 640780"/>
                <a:gd name="connsiteX8" fmla="*/ 5100456 w 5718683"/>
                <a:gd name="connsiteY8" fmla="*/ 39518 h 640780"/>
                <a:gd name="connsiteX9" fmla="*/ 5718684 w 5718683"/>
                <a:gd name="connsiteY9" fmla="*/ 110087 h 6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8683" h="640780">
                  <a:moveTo>
                    <a:pt x="0" y="285102"/>
                  </a:moveTo>
                  <a:lnTo>
                    <a:pt x="618238" y="640781"/>
                  </a:lnTo>
                  <a:lnTo>
                    <a:pt x="1313753" y="237114"/>
                  </a:lnTo>
                  <a:lnTo>
                    <a:pt x="1931981" y="73390"/>
                  </a:lnTo>
                  <a:lnTo>
                    <a:pt x="2550243" y="39518"/>
                  </a:lnTo>
                  <a:lnTo>
                    <a:pt x="3168471" y="25403"/>
                  </a:lnTo>
                  <a:lnTo>
                    <a:pt x="3786700" y="2821"/>
                  </a:lnTo>
                  <a:lnTo>
                    <a:pt x="4482227" y="0"/>
                  </a:lnTo>
                  <a:lnTo>
                    <a:pt x="5100456" y="39518"/>
                  </a:lnTo>
                  <a:lnTo>
                    <a:pt x="5718684" y="110087"/>
                  </a:lnTo>
                </a:path>
              </a:pathLst>
            </a:custGeom>
            <a:noFill/>
            <a:ln w="28575" cap="sq">
              <a:solidFill>
                <a:srgbClr val="ABDDA4"/>
              </a:solidFill>
              <a:prstDash val="solid"/>
              <a:round/>
            </a:ln>
          </p:spPr>
          <p:txBody>
            <a:bodyPr rtlCol="0" anchor="ctr"/>
            <a:lstStyle/>
            <a:p>
              <a:endParaRPr lang="zh-CN" altLang="en-US"/>
            </a:p>
          </p:txBody>
        </p:sp>
        <p:sp>
          <p:nvSpPr>
            <p:cNvPr id="52" name="Freeform: Shape 51">
              <a:extLst>
                <a:ext uri="{FF2B5EF4-FFF2-40B4-BE49-F238E27FC236}">
                  <a16:creationId xmlns:a16="http://schemas.microsoft.com/office/drawing/2014/main" id="{A1344D25-6922-8F51-CF28-44FDE52BF924}"/>
                </a:ext>
              </a:extLst>
            </p:cNvPr>
            <p:cNvSpPr/>
            <p:nvPr/>
          </p:nvSpPr>
          <p:spPr>
            <a:xfrm>
              <a:off x="3754790" y="3823092"/>
              <a:ext cx="152431" cy="153130"/>
            </a:xfrm>
            <a:custGeom>
              <a:avLst/>
              <a:gdLst>
                <a:gd name="connsiteX0" fmla="*/ 47 w 152431"/>
                <a:gd name="connsiteY0" fmla="*/ 76619 h 153130"/>
                <a:gd name="connsiteX1" fmla="*/ 152479 w 152431"/>
                <a:gd name="connsiteY1" fmla="*/ 76619 h 153130"/>
                <a:gd name="connsiteX2" fmla="*/ 76263 w 152431"/>
                <a:gd name="connsiteY2" fmla="*/ 153184 h 153130"/>
                <a:gd name="connsiteX3" fmla="*/ 76263 w 152431"/>
                <a:gd name="connsiteY3" fmla="*/ 53 h 153130"/>
              </a:gdLst>
              <a:ahLst/>
              <a:cxnLst>
                <a:cxn ang="0">
                  <a:pos x="connsiteX0" y="connsiteY0"/>
                </a:cxn>
                <a:cxn ang="0">
                  <a:pos x="connsiteX1" y="connsiteY1"/>
                </a:cxn>
                <a:cxn ang="0">
                  <a:pos x="connsiteX2" y="connsiteY2"/>
                </a:cxn>
                <a:cxn ang="0">
                  <a:pos x="connsiteX3" y="connsiteY3"/>
                </a:cxn>
              </a:cxnLst>
              <a:rect l="l" t="t" r="r" b="b"/>
              <a:pathLst>
                <a:path w="152431" h="153130">
                  <a:moveTo>
                    <a:pt x="47" y="76619"/>
                  </a:moveTo>
                  <a:lnTo>
                    <a:pt x="152479" y="76619"/>
                  </a:lnTo>
                  <a:moveTo>
                    <a:pt x="76263" y="153184"/>
                  </a:moveTo>
                  <a:lnTo>
                    <a:pt x="76263" y="53"/>
                  </a:lnTo>
                </a:path>
              </a:pathLst>
            </a:custGeom>
            <a:solidFill>
              <a:srgbClr val="ABDDA4"/>
            </a:solidFill>
            <a:ln w="33839" cap="flat">
              <a:solidFill>
                <a:srgbClr val="ABDDA4"/>
              </a:solidFill>
              <a:prstDash val="solid"/>
              <a:round/>
            </a:ln>
          </p:spPr>
          <p:txBody>
            <a:bodyPr rtlCol="0" anchor="ctr"/>
            <a:lstStyle/>
            <a:p>
              <a:endParaRPr lang="zh-CN" altLang="en-US"/>
            </a:p>
          </p:txBody>
        </p:sp>
        <p:sp>
          <p:nvSpPr>
            <p:cNvPr id="53" name="Freeform: Shape 52">
              <a:extLst>
                <a:ext uri="{FF2B5EF4-FFF2-40B4-BE49-F238E27FC236}">
                  <a16:creationId xmlns:a16="http://schemas.microsoft.com/office/drawing/2014/main" id="{BDB1B026-B0ED-0E4D-7460-78A8C1AAAD5E}"/>
                </a:ext>
              </a:extLst>
            </p:cNvPr>
            <p:cNvSpPr/>
            <p:nvPr/>
          </p:nvSpPr>
          <p:spPr>
            <a:xfrm>
              <a:off x="4373029" y="4178770"/>
              <a:ext cx="152431" cy="153130"/>
            </a:xfrm>
            <a:custGeom>
              <a:avLst/>
              <a:gdLst>
                <a:gd name="connsiteX0" fmla="*/ 65 w 152431"/>
                <a:gd name="connsiteY0" fmla="*/ 76629 h 153130"/>
                <a:gd name="connsiteX1" fmla="*/ 152497 w 152431"/>
                <a:gd name="connsiteY1" fmla="*/ 76629 h 153130"/>
                <a:gd name="connsiteX2" fmla="*/ 76281 w 152431"/>
                <a:gd name="connsiteY2" fmla="*/ 153194 h 153130"/>
                <a:gd name="connsiteX3" fmla="*/ 76281 w 152431"/>
                <a:gd name="connsiteY3" fmla="*/ 64 h 153130"/>
              </a:gdLst>
              <a:ahLst/>
              <a:cxnLst>
                <a:cxn ang="0">
                  <a:pos x="connsiteX0" y="connsiteY0"/>
                </a:cxn>
                <a:cxn ang="0">
                  <a:pos x="connsiteX1" y="connsiteY1"/>
                </a:cxn>
                <a:cxn ang="0">
                  <a:pos x="connsiteX2" y="connsiteY2"/>
                </a:cxn>
                <a:cxn ang="0">
                  <a:pos x="connsiteX3" y="connsiteY3"/>
                </a:cxn>
              </a:cxnLst>
              <a:rect l="l" t="t" r="r" b="b"/>
              <a:pathLst>
                <a:path w="152431" h="153130">
                  <a:moveTo>
                    <a:pt x="65" y="76629"/>
                  </a:moveTo>
                  <a:lnTo>
                    <a:pt x="152497" y="76629"/>
                  </a:lnTo>
                  <a:moveTo>
                    <a:pt x="76281" y="153194"/>
                  </a:moveTo>
                  <a:lnTo>
                    <a:pt x="76281" y="64"/>
                  </a:lnTo>
                </a:path>
              </a:pathLst>
            </a:custGeom>
            <a:solidFill>
              <a:srgbClr val="ABDDA4"/>
            </a:solidFill>
            <a:ln w="33839" cap="flat">
              <a:solidFill>
                <a:srgbClr val="ABDDA4"/>
              </a:solidFill>
              <a:prstDash val="solid"/>
              <a:round/>
            </a:ln>
          </p:spPr>
          <p:txBody>
            <a:bodyPr rtlCol="0" anchor="ctr"/>
            <a:lstStyle/>
            <a:p>
              <a:endParaRPr lang="zh-CN" altLang="en-US"/>
            </a:p>
          </p:txBody>
        </p:sp>
        <p:sp>
          <p:nvSpPr>
            <p:cNvPr id="54" name="Freeform: Shape 53">
              <a:extLst>
                <a:ext uri="{FF2B5EF4-FFF2-40B4-BE49-F238E27FC236}">
                  <a16:creationId xmlns:a16="http://schemas.microsoft.com/office/drawing/2014/main" id="{E3EA1002-A389-77EF-CB03-77FF88C7ADD9}"/>
                </a:ext>
              </a:extLst>
            </p:cNvPr>
            <p:cNvSpPr/>
            <p:nvPr/>
          </p:nvSpPr>
          <p:spPr>
            <a:xfrm>
              <a:off x="5068543" y="3775104"/>
              <a:ext cx="152431" cy="153130"/>
            </a:xfrm>
            <a:custGeom>
              <a:avLst/>
              <a:gdLst>
                <a:gd name="connsiteX0" fmla="*/ 86 w 152431"/>
                <a:gd name="connsiteY0" fmla="*/ 76617 h 153130"/>
                <a:gd name="connsiteX1" fmla="*/ 152517 w 152431"/>
                <a:gd name="connsiteY1" fmla="*/ 76617 h 153130"/>
                <a:gd name="connsiteX2" fmla="*/ 76302 w 152431"/>
                <a:gd name="connsiteY2" fmla="*/ 153182 h 153130"/>
                <a:gd name="connsiteX3" fmla="*/ 76302 w 152431"/>
                <a:gd name="connsiteY3" fmla="*/ 52 h 153130"/>
              </a:gdLst>
              <a:ahLst/>
              <a:cxnLst>
                <a:cxn ang="0">
                  <a:pos x="connsiteX0" y="connsiteY0"/>
                </a:cxn>
                <a:cxn ang="0">
                  <a:pos x="connsiteX1" y="connsiteY1"/>
                </a:cxn>
                <a:cxn ang="0">
                  <a:pos x="connsiteX2" y="connsiteY2"/>
                </a:cxn>
                <a:cxn ang="0">
                  <a:pos x="connsiteX3" y="connsiteY3"/>
                </a:cxn>
              </a:cxnLst>
              <a:rect l="l" t="t" r="r" b="b"/>
              <a:pathLst>
                <a:path w="152431" h="153130">
                  <a:moveTo>
                    <a:pt x="86" y="76617"/>
                  </a:moveTo>
                  <a:lnTo>
                    <a:pt x="152517" y="76617"/>
                  </a:lnTo>
                  <a:moveTo>
                    <a:pt x="76302" y="153182"/>
                  </a:moveTo>
                  <a:lnTo>
                    <a:pt x="76302" y="52"/>
                  </a:lnTo>
                </a:path>
              </a:pathLst>
            </a:custGeom>
            <a:solidFill>
              <a:srgbClr val="ABDDA4"/>
            </a:solidFill>
            <a:ln w="33839" cap="flat">
              <a:solidFill>
                <a:srgbClr val="ABDDA4"/>
              </a:solidFill>
              <a:prstDash val="solid"/>
              <a:round/>
            </a:ln>
          </p:spPr>
          <p:txBody>
            <a:bodyPr rtlCol="0" anchor="ctr"/>
            <a:lstStyle/>
            <a:p>
              <a:endParaRPr lang="zh-CN" altLang="en-US"/>
            </a:p>
          </p:txBody>
        </p:sp>
        <p:sp>
          <p:nvSpPr>
            <p:cNvPr id="55" name="Freeform: Shape 54">
              <a:extLst>
                <a:ext uri="{FF2B5EF4-FFF2-40B4-BE49-F238E27FC236}">
                  <a16:creationId xmlns:a16="http://schemas.microsoft.com/office/drawing/2014/main" id="{9753D8E3-B54A-D9E7-FB19-C75F6DAA382C}"/>
                </a:ext>
              </a:extLst>
            </p:cNvPr>
            <p:cNvSpPr/>
            <p:nvPr/>
          </p:nvSpPr>
          <p:spPr>
            <a:xfrm>
              <a:off x="5686771" y="3611380"/>
              <a:ext cx="152431" cy="153130"/>
            </a:xfrm>
            <a:custGeom>
              <a:avLst/>
              <a:gdLst>
                <a:gd name="connsiteX0" fmla="*/ 104 w 152431"/>
                <a:gd name="connsiteY0" fmla="*/ 76612 h 153130"/>
                <a:gd name="connsiteX1" fmla="*/ 152536 w 152431"/>
                <a:gd name="connsiteY1" fmla="*/ 76612 h 153130"/>
                <a:gd name="connsiteX2" fmla="*/ 76320 w 152431"/>
                <a:gd name="connsiteY2" fmla="*/ 153178 h 153130"/>
                <a:gd name="connsiteX3" fmla="*/ 76320 w 152431"/>
                <a:gd name="connsiteY3" fmla="*/ 47 h 153130"/>
              </a:gdLst>
              <a:ahLst/>
              <a:cxnLst>
                <a:cxn ang="0">
                  <a:pos x="connsiteX0" y="connsiteY0"/>
                </a:cxn>
                <a:cxn ang="0">
                  <a:pos x="connsiteX1" y="connsiteY1"/>
                </a:cxn>
                <a:cxn ang="0">
                  <a:pos x="connsiteX2" y="connsiteY2"/>
                </a:cxn>
                <a:cxn ang="0">
                  <a:pos x="connsiteX3" y="connsiteY3"/>
                </a:cxn>
              </a:cxnLst>
              <a:rect l="l" t="t" r="r" b="b"/>
              <a:pathLst>
                <a:path w="152431" h="153130">
                  <a:moveTo>
                    <a:pt x="104" y="76612"/>
                  </a:moveTo>
                  <a:lnTo>
                    <a:pt x="152536" y="76612"/>
                  </a:lnTo>
                  <a:moveTo>
                    <a:pt x="76320" y="153178"/>
                  </a:moveTo>
                  <a:lnTo>
                    <a:pt x="76320" y="47"/>
                  </a:lnTo>
                </a:path>
              </a:pathLst>
            </a:custGeom>
            <a:solidFill>
              <a:srgbClr val="ABDDA4"/>
            </a:solidFill>
            <a:ln w="33839" cap="flat">
              <a:solidFill>
                <a:srgbClr val="ABDDA4"/>
              </a:solidFill>
              <a:prstDash val="solid"/>
              <a:round/>
            </a:ln>
          </p:spPr>
          <p:txBody>
            <a:bodyPr rtlCol="0" anchor="ctr"/>
            <a:lstStyle/>
            <a:p>
              <a:endParaRPr lang="zh-CN" altLang="en-US"/>
            </a:p>
          </p:txBody>
        </p:sp>
        <p:sp>
          <p:nvSpPr>
            <p:cNvPr id="56" name="Freeform: Shape 55">
              <a:extLst>
                <a:ext uri="{FF2B5EF4-FFF2-40B4-BE49-F238E27FC236}">
                  <a16:creationId xmlns:a16="http://schemas.microsoft.com/office/drawing/2014/main" id="{48F1BB2F-6D8D-AFD1-04DA-447FCB3E50A4}"/>
                </a:ext>
              </a:extLst>
            </p:cNvPr>
            <p:cNvSpPr/>
            <p:nvPr/>
          </p:nvSpPr>
          <p:spPr>
            <a:xfrm>
              <a:off x="6305033" y="3577508"/>
              <a:ext cx="152431" cy="153130"/>
            </a:xfrm>
            <a:custGeom>
              <a:avLst/>
              <a:gdLst>
                <a:gd name="connsiteX0" fmla="*/ 122 w 152431"/>
                <a:gd name="connsiteY0" fmla="*/ 76611 h 153130"/>
                <a:gd name="connsiteX1" fmla="*/ 152554 w 152431"/>
                <a:gd name="connsiteY1" fmla="*/ 76611 h 153130"/>
                <a:gd name="connsiteX2" fmla="*/ 76338 w 152431"/>
                <a:gd name="connsiteY2" fmla="*/ 153177 h 153130"/>
                <a:gd name="connsiteX3" fmla="*/ 76338 w 152431"/>
                <a:gd name="connsiteY3" fmla="*/ 46 h 153130"/>
              </a:gdLst>
              <a:ahLst/>
              <a:cxnLst>
                <a:cxn ang="0">
                  <a:pos x="connsiteX0" y="connsiteY0"/>
                </a:cxn>
                <a:cxn ang="0">
                  <a:pos x="connsiteX1" y="connsiteY1"/>
                </a:cxn>
                <a:cxn ang="0">
                  <a:pos x="connsiteX2" y="connsiteY2"/>
                </a:cxn>
                <a:cxn ang="0">
                  <a:pos x="connsiteX3" y="connsiteY3"/>
                </a:cxn>
              </a:cxnLst>
              <a:rect l="l" t="t" r="r" b="b"/>
              <a:pathLst>
                <a:path w="152431" h="153130">
                  <a:moveTo>
                    <a:pt x="122" y="76611"/>
                  </a:moveTo>
                  <a:lnTo>
                    <a:pt x="152554" y="76611"/>
                  </a:lnTo>
                  <a:moveTo>
                    <a:pt x="76338" y="153177"/>
                  </a:moveTo>
                  <a:lnTo>
                    <a:pt x="76338" y="46"/>
                  </a:lnTo>
                </a:path>
              </a:pathLst>
            </a:custGeom>
            <a:solidFill>
              <a:srgbClr val="ABDDA4"/>
            </a:solidFill>
            <a:ln w="33839" cap="flat">
              <a:solidFill>
                <a:srgbClr val="ABDDA4"/>
              </a:solidFill>
              <a:prstDash val="solid"/>
              <a:round/>
            </a:ln>
          </p:spPr>
          <p:txBody>
            <a:bodyPr rtlCol="0" anchor="ctr"/>
            <a:lstStyle/>
            <a:p>
              <a:endParaRPr lang="zh-CN" altLang="en-US"/>
            </a:p>
          </p:txBody>
        </p:sp>
        <p:sp>
          <p:nvSpPr>
            <p:cNvPr id="57" name="Freeform: Shape 56">
              <a:extLst>
                <a:ext uri="{FF2B5EF4-FFF2-40B4-BE49-F238E27FC236}">
                  <a16:creationId xmlns:a16="http://schemas.microsoft.com/office/drawing/2014/main" id="{D5EBE597-1B8B-034B-7B50-68AD3AD52F7D}"/>
                </a:ext>
              </a:extLst>
            </p:cNvPr>
            <p:cNvSpPr/>
            <p:nvPr/>
          </p:nvSpPr>
          <p:spPr>
            <a:xfrm>
              <a:off x="6923262" y="3563392"/>
              <a:ext cx="152431" cy="153130"/>
            </a:xfrm>
            <a:custGeom>
              <a:avLst/>
              <a:gdLst>
                <a:gd name="connsiteX0" fmla="*/ 141 w 152431"/>
                <a:gd name="connsiteY0" fmla="*/ 76611 h 153130"/>
                <a:gd name="connsiteX1" fmla="*/ 152572 w 152431"/>
                <a:gd name="connsiteY1" fmla="*/ 76611 h 153130"/>
                <a:gd name="connsiteX2" fmla="*/ 76356 w 152431"/>
                <a:gd name="connsiteY2" fmla="*/ 153176 h 153130"/>
                <a:gd name="connsiteX3" fmla="*/ 76356 w 152431"/>
                <a:gd name="connsiteY3" fmla="*/ 46 h 153130"/>
              </a:gdLst>
              <a:ahLst/>
              <a:cxnLst>
                <a:cxn ang="0">
                  <a:pos x="connsiteX0" y="connsiteY0"/>
                </a:cxn>
                <a:cxn ang="0">
                  <a:pos x="connsiteX1" y="connsiteY1"/>
                </a:cxn>
                <a:cxn ang="0">
                  <a:pos x="connsiteX2" y="connsiteY2"/>
                </a:cxn>
                <a:cxn ang="0">
                  <a:pos x="connsiteX3" y="connsiteY3"/>
                </a:cxn>
              </a:cxnLst>
              <a:rect l="l" t="t" r="r" b="b"/>
              <a:pathLst>
                <a:path w="152431" h="153130">
                  <a:moveTo>
                    <a:pt x="141" y="76611"/>
                  </a:moveTo>
                  <a:lnTo>
                    <a:pt x="152572" y="76611"/>
                  </a:lnTo>
                  <a:moveTo>
                    <a:pt x="76356" y="153176"/>
                  </a:moveTo>
                  <a:lnTo>
                    <a:pt x="76356" y="46"/>
                  </a:lnTo>
                </a:path>
              </a:pathLst>
            </a:custGeom>
            <a:solidFill>
              <a:srgbClr val="ABDDA4"/>
            </a:solidFill>
            <a:ln w="33839" cap="flat">
              <a:solidFill>
                <a:srgbClr val="ABDDA4"/>
              </a:solidFill>
              <a:prstDash val="solid"/>
              <a:round/>
            </a:ln>
          </p:spPr>
          <p:txBody>
            <a:bodyPr rtlCol="0" anchor="ctr"/>
            <a:lstStyle/>
            <a:p>
              <a:endParaRPr lang="zh-CN" altLang="en-US"/>
            </a:p>
          </p:txBody>
        </p:sp>
        <p:sp>
          <p:nvSpPr>
            <p:cNvPr id="58" name="Freeform: Shape 57">
              <a:extLst>
                <a:ext uri="{FF2B5EF4-FFF2-40B4-BE49-F238E27FC236}">
                  <a16:creationId xmlns:a16="http://schemas.microsoft.com/office/drawing/2014/main" id="{79BBB782-CE91-D7A6-4628-F497A48C8D77}"/>
                </a:ext>
              </a:extLst>
            </p:cNvPr>
            <p:cNvSpPr/>
            <p:nvPr/>
          </p:nvSpPr>
          <p:spPr>
            <a:xfrm>
              <a:off x="7541490" y="3540811"/>
              <a:ext cx="152431" cy="153130"/>
            </a:xfrm>
            <a:custGeom>
              <a:avLst/>
              <a:gdLst>
                <a:gd name="connsiteX0" fmla="*/ 159 w 152431"/>
                <a:gd name="connsiteY0" fmla="*/ 76610 h 153130"/>
                <a:gd name="connsiteX1" fmla="*/ 152590 w 152431"/>
                <a:gd name="connsiteY1" fmla="*/ 76610 h 153130"/>
                <a:gd name="connsiteX2" fmla="*/ 76375 w 152431"/>
                <a:gd name="connsiteY2" fmla="*/ 153176 h 153130"/>
                <a:gd name="connsiteX3" fmla="*/ 76375 w 152431"/>
                <a:gd name="connsiteY3" fmla="*/ 45 h 153130"/>
              </a:gdLst>
              <a:ahLst/>
              <a:cxnLst>
                <a:cxn ang="0">
                  <a:pos x="connsiteX0" y="connsiteY0"/>
                </a:cxn>
                <a:cxn ang="0">
                  <a:pos x="connsiteX1" y="connsiteY1"/>
                </a:cxn>
                <a:cxn ang="0">
                  <a:pos x="connsiteX2" y="connsiteY2"/>
                </a:cxn>
                <a:cxn ang="0">
                  <a:pos x="connsiteX3" y="connsiteY3"/>
                </a:cxn>
              </a:cxnLst>
              <a:rect l="l" t="t" r="r" b="b"/>
              <a:pathLst>
                <a:path w="152431" h="153130">
                  <a:moveTo>
                    <a:pt x="159" y="76610"/>
                  </a:moveTo>
                  <a:lnTo>
                    <a:pt x="152590" y="76610"/>
                  </a:lnTo>
                  <a:moveTo>
                    <a:pt x="76375" y="153176"/>
                  </a:moveTo>
                  <a:lnTo>
                    <a:pt x="76375" y="45"/>
                  </a:lnTo>
                </a:path>
              </a:pathLst>
            </a:custGeom>
            <a:solidFill>
              <a:srgbClr val="ABDDA4"/>
            </a:solidFill>
            <a:ln w="33839" cap="flat">
              <a:solidFill>
                <a:srgbClr val="ABDDA4"/>
              </a:solidFill>
              <a:prstDash val="solid"/>
              <a:round/>
            </a:ln>
          </p:spPr>
          <p:txBody>
            <a:bodyPr rtlCol="0" anchor="ctr"/>
            <a:lstStyle/>
            <a:p>
              <a:endParaRPr lang="zh-CN" altLang="en-US"/>
            </a:p>
          </p:txBody>
        </p:sp>
        <p:sp>
          <p:nvSpPr>
            <p:cNvPr id="59" name="Freeform: Shape 58">
              <a:extLst>
                <a:ext uri="{FF2B5EF4-FFF2-40B4-BE49-F238E27FC236}">
                  <a16:creationId xmlns:a16="http://schemas.microsoft.com/office/drawing/2014/main" id="{9AAB1388-731C-DB0D-AB85-28D6ECCECB07}"/>
                </a:ext>
              </a:extLst>
            </p:cNvPr>
            <p:cNvSpPr/>
            <p:nvPr/>
          </p:nvSpPr>
          <p:spPr>
            <a:xfrm>
              <a:off x="8237018" y="3537990"/>
              <a:ext cx="152431" cy="153130"/>
            </a:xfrm>
            <a:custGeom>
              <a:avLst/>
              <a:gdLst>
                <a:gd name="connsiteX0" fmla="*/ 179 w 152431"/>
                <a:gd name="connsiteY0" fmla="*/ 76610 h 153130"/>
                <a:gd name="connsiteX1" fmla="*/ 152611 w 152431"/>
                <a:gd name="connsiteY1" fmla="*/ 76610 h 153130"/>
                <a:gd name="connsiteX2" fmla="*/ 76395 w 152431"/>
                <a:gd name="connsiteY2" fmla="*/ 153175 h 153130"/>
                <a:gd name="connsiteX3" fmla="*/ 76395 w 152431"/>
                <a:gd name="connsiteY3" fmla="*/ 45 h 153130"/>
              </a:gdLst>
              <a:ahLst/>
              <a:cxnLst>
                <a:cxn ang="0">
                  <a:pos x="connsiteX0" y="connsiteY0"/>
                </a:cxn>
                <a:cxn ang="0">
                  <a:pos x="connsiteX1" y="connsiteY1"/>
                </a:cxn>
                <a:cxn ang="0">
                  <a:pos x="connsiteX2" y="connsiteY2"/>
                </a:cxn>
                <a:cxn ang="0">
                  <a:pos x="connsiteX3" y="connsiteY3"/>
                </a:cxn>
              </a:cxnLst>
              <a:rect l="l" t="t" r="r" b="b"/>
              <a:pathLst>
                <a:path w="152431" h="153130">
                  <a:moveTo>
                    <a:pt x="179" y="76610"/>
                  </a:moveTo>
                  <a:lnTo>
                    <a:pt x="152611" y="76610"/>
                  </a:lnTo>
                  <a:moveTo>
                    <a:pt x="76395" y="153175"/>
                  </a:moveTo>
                  <a:lnTo>
                    <a:pt x="76395" y="45"/>
                  </a:lnTo>
                </a:path>
              </a:pathLst>
            </a:custGeom>
            <a:solidFill>
              <a:srgbClr val="ABDDA4"/>
            </a:solidFill>
            <a:ln w="33839" cap="flat">
              <a:solidFill>
                <a:srgbClr val="ABDDA4"/>
              </a:solidFill>
              <a:prstDash val="solid"/>
              <a:round/>
            </a:ln>
          </p:spPr>
          <p:txBody>
            <a:bodyPr rtlCol="0" anchor="ctr"/>
            <a:lstStyle/>
            <a:p>
              <a:endParaRPr lang="zh-CN" altLang="en-US"/>
            </a:p>
          </p:txBody>
        </p:sp>
        <p:sp>
          <p:nvSpPr>
            <p:cNvPr id="60" name="Freeform: Shape 59">
              <a:extLst>
                <a:ext uri="{FF2B5EF4-FFF2-40B4-BE49-F238E27FC236}">
                  <a16:creationId xmlns:a16="http://schemas.microsoft.com/office/drawing/2014/main" id="{996F6F89-7F08-56A7-7BD2-302485E17BF6}"/>
                </a:ext>
              </a:extLst>
            </p:cNvPr>
            <p:cNvSpPr/>
            <p:nvPr/>
          </p:nvSpPr>
          <p:spPr>
            <a:xfrm>
              <a:off x="8855246" y="3577508"/>
              <a:ext cx="152431" cy="153130"/>
            </a:xfrm>
            <a:custGeom>
              <a:avLst/>
              <a:gdLst>
                <a:gd name="connsiteX0" fmla="*/ 198 w 152431"/>
                <a:gd name="connsiteY0" fmla="*/ 76611 h 153130"/>
                <a:gd name="connsiteX1" fmla="*/ 152629 w 152431"/>
                <a:gd name="connsiteY1" fmla="*/ 76611 h 153130"/>
                <a:gd name="connsiteX2" fmla="*/ 76413 w 152431"/>
                <a:gd name="connsiteY2" fmla="*/ 153177 h 153130"/>
                <a:gd name="connsiteX3" fmla="*/ 76413 w 152431"/>
                <a:gd name="connsiteY3" fmla="*/ 46 h 153130"/>
              </a:gdLst>
              <a:ahLst/>
              <a:cxnLst>
                <a:cxn ang="0">
                  <a:pos x="connsiteX0" y="connsiteY0"/>
                </a:cxn>
                <a:cxn ang="0">
                  <a:pos x="connsiteX1" y="connsiteY1"/>
                </a:cxn>
                <a:cxn ang="0">
                  <a:pos x="connsiteX2" y="connsiteY2"/>
                </a:cxn>
                <a:cxn ang="0">
                  <a:pos x="connsiteX3" y="connsiteY3"/>
                </a:cxn>
              </a:cxnLst>
              <a:rect l="l" t="t" r="r" b="b"/>
              <a:pathLst>
                <a:path w="152431" h="153130">
                  <a:moveTo>
                    <a:pt x="198" y="76611"/>
                  </a:moveTo>
                  <a:lnTo>
                    <a:pt x="152629" y="76611"/>
                  </a:lnTo>
                  <a:moveTo>
                    <a:pt x="76413" y="153177"/>
                  </a:moveTo>
                  <a:lnTo>
                    <a:pt x="76413" y="46"/>
                  </a:lnTo>
                </a:path>
              </a:pathLst>
            </a:custGeom>
            <a:solidFill>
              <a:srgbClr val="ABDDA4"/>
            </a:solidFill>
            <a:ln w="33839" cap="flat">
              <a:solidFill>
                <a:srgbClr val="ABDDA4"/>
              </a:solidFill>
              <a:prstDash val="solid"/>
              <a:round/>
            </a:ln>
          </p:spPr>
          <p:txBody>
            <a:bodyPr rtlCol="0" anchor="ctr"/>
            <a:lstStyle/>
            <a:p>
              <a:endParaRPr lang="zh-CN" altLang="en-US"/>
            </a:p>
          </p:txBody>
        </p:sp>
        <p:sp>
          <p:nvSpPr>
            <p:cNvPr id="61" name="Freeform: Shape 60">
              <a:extLst>
                <a:ext uri="{FF2B5EF4-FFF2-40B4-BE49-F238E27FC236}">
                  <a16:creationId xmlns:a16="http://schemas.microsoft.com/office/drawing/2014/main" id="{17C9DBD9-B2E2-F71F-53B8-C8AC0D78DD34}"/>
                </a:ext>
              </a:extLst>
            </p:cNvPr>
            <p:cNvSpPr/>
            <p:nvPr/>
          </p:nvSpPr>
          <p:spPr>
            <a:xfrm>
              <a:off x="9473474" y="3648077"/>
              <a:ext cx="152431" cy="153130"/>
            </a:xfrm>
            <a:custGeom>
              <a:avLst/>
              <a:gdLst>
                <a:gd name="connsiteX0" fmla="*/ 216 w 152431"/>
                <a:gd name="connsiteY0" fmla="*/ 76613 h 153130"/>
                <a:gd name="connsiteX1" fmla="*/ 152647 w 152431"/>
                <a:gd name="connsiteY1" fmla="*/ 76613 h 153130"/>
                <a:gd name="connsiteX2" fmla="*/ 76432 w 152431"/>
                <a:gd name="connsiteY2" fmla="*/ 153179 h 153130"/>
                <a:gd name="connsiteX3" fmla="*/ 76432 w 152431"/>
                <a:gd name="connsiteY3" fmla="*/ 48 h 153130"/>
              </a:gdLst>
              <a:ahLst/>
              <a:cxnLst>
                <a:cxn ang="0">
                  <a:pos x="connsiteX0" y="connsiteY0"/>
                </a:cxn>
                <a:cxn ang="0">
                  <a:pos x="connsiteX1" y="connsiteY1"/>
                </a:cxn>
                <a:cxn ang="0">
                  <a:pos x="connsiteX2" y="connsiteY2"/>
                </a:cxn>
                <a:cxn ang="0">
                  <a:pos x="connsiteX3" y="connsiteY3"/>
                </a:cxn>
              </a:cxnLst>
              <a:rect l="l" t="t" r="r" b="b"/>
              <a:pathLst>
                <a:path w="152431" h="153130">
                  <a:moveTo>
                    <a:pt x="216" y="76613"/>
                  </a:moveTo>
                  <a:lnTo>
                    <a:pt x="152647" y="76613"/>
                  </a:lnTo>
                  <a:moveTo>
                    <a:pt x="76432" y="153179"/>
                  </a:moveTo>
                  <a:lnTo>
                    <a:pt x="76432" y="48"/>
                  </a:lnTo>
                </a:path>
              </a:pathLst>
            </a:custGeom>
            <a:solidFill>
              <a:srgbClr val="ABDDA4"/>
            </a:solidFill>
            <a:ln w="33839" cap="flat">
              <a:solidFill>
                <a:srgbClr val="ABDDA4"/>
              </a:solidFill>
              <a:prstDash val="solid"/>
              <a:round/>
            </a:ln>
          </p:spPr>
          <p:txBody>
            <a:bodyPr rtlCol="0" anchor="ctr"/>
            <a:lstStyle/>
            <a:p>
              <a:endParaRPr lang="zh-CN" altLang="en-US"/>
            </a:p>
          </p:txBody>
        </p:sp>
      </p:grpSp>
      <p:grpSp>
        <p:nvGrpSpPr>
          <p:cNvPr id="158" name="Group 157">
            <a:extLst>
              <a:ext uri="{FF2B5EF4-FFF2-40B4-BE49-F238E27FC236}">
                <a16:creationId xmlns:a16="http://schemas.microsoft.com/office/drawing/2014/main" id="{186689F1-FCE5-34A5-94F5-432E657379DB}"/>
              </a:ext>
            </a:extLst>
          </p:cNvPr>
          <p:cNvGrpSpPr/>
          <p:nvPr/>
        </p:nvGrpSpPr>
        <p:grpSpPr>
          <a:xfrm>
            <a:off x="3763259" y="2831873"/>
            <a:ext cx="5854178" cy="1112772"/>
            <a:chOff x="3763259" y="2826793"/>
            <a:chExt cx="5854178" cy="1112772"/>
          </a:xfrm>
        </p:grpSpPr>
        <p:sp>
          <p:nvSpPr>
            <p:cNvPr id="63" name="Freeform: Shape 62">
              <a:extLst>
                <a:ext uri="{FF2B5EF4-FFF2-40B4-BE49-F238E27FC236}">
                  <a16:creationId xmlns:a16="http://schemas.microsoft.com/office/drawing/2014/main" id="{DF90E147-88A3-7212-F148-44B7DFDAD91F}"/>
                </a:ext>
              </a:extLst>
            </p:cNvPr>
            <p:cNvSpPr/>
            <p:nvPr/>
          </p:nvSpPr>
          <p:spPr>
            <a:xfrm>
              <a:off x="3831006" y="2869329"/>
              <a:ext cx="5718683" cy="985164"/>
            </a:xfrm>
            <a:custGeom>
              <a:avLst/>
              <a:gdLst>
                <a:gd name="connsiteX0" fmla="*/ 0 w 5718683"/>
                <a:gd name="connsiteY0" fmla="*/ 985165 h 985164"/>
                <a:gd name="connsiteX1" fmla="*/ 618238 w 5718683"/>
                <a:gd name="connsiteY1" fmla="*/ 654892 h 985164"/>
                <a:gd name="connsiteX2" fmla="*/ 1313753 w 5718683"/>
                <a:gd name="connsiteY2" fmla="*/ 296396 h 985164"/>
                <a:gd name="connsiteX3" fmla="*/ 1931981 w 5718683"/>
                <a:gd name="connsiteY3" fmla="*/ 211712 h 985164"/>
                <a:gd name="connsiteX4" fmla="*/ 2550243 w 5718683"/>
                <a:gd name="connsiteY4" fmla="*/ 98797 h 985164"/>
                <a:gd name="connsiteX5" fmla="*/ 3168471 w 5718683"/>
                <a:gd name="connsiteY5" fmla="*/ 53633 h 985164"/>
                <a:gd name="connsiteX6" fmla="*/ 3786700 w 5718683"/>
                <a:gd name="connsiteY6" fmla="*/ 28227 h 985164"/>
                <a:gd name="connsiteX7" fmla="*/ 4482227 w 5718683"/>
                <a:gd name="connsiteY7" fmla="*/ 0 h 985164"/>
                <a:gd name="connsiteX8" fmla="*/ 5100456 w 5718683"/>
                <a:gd name="connsiteY8" fmla="*/ 14112 h 985164"/>
                <a:gd name="connsiteX9" fmla="*/ 5718684 w 5718683"/>
                <a:gd name="connsiteY9" fmla="*/ 28227 h 98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8683" h="985164">
                  <a:moveTo>
                    <a:pt x="0" y="985165"/>
                  </a:moveTo>
                  <a:lnTo>
                    <a:pt x="618238" y="654892"/>
                  </a:lnTo>
                  <a:lnTo>
                    <a:pt x="1313753" y="296396"/>
                  </a:lnTo>
                  <a:lnTo>
                    <a:pt x="1931981" y="211712"/>
                  </a:lnTo>
                  <a:lnTo>
                    <a:pt x="2550243" y="98797"/>
                  </a:lnTo>
                  <a:lnTo>
                    <a:pt x="3168471" y="53633"/>
                  </a:lnTo>
                  <a:lnTo>
                    <a:pt x="3786700" y="28227"/>
                  </a:lnTo>
                  <a:lnTo>
                    <a:pt x="4482227" y="0"/>
                  </a:lnTo>
                  <a:lnTo>
                    <a:pt x="5100456" y="14112"/>
                  </a:lnTo>
                  <a:lnTo>
                    <a:pt x="5718684" y="28227"/>
                  </a:lnTo>
                </a:path>
              </a:pathLst>
            </a:custGeom>
            <a:noFill/>
            <a:ln w="28575" cap="flat">
              <a:solidFill>
                <a:srgbClr val="2B83BA"/>
              </a:solidFill>
              <a:custDash>
                <a:ds d="384000" sp="96000"/>
                <a:ds d="60000" sp="96000"/>
              </a:custDash>
              <a:round/>
            </a:ln>
          </p:spPr>
          <p:txBody>
            <a:bodyPr rtlCol="0" anchor="ctr"/>
            <a:lstStyle/>
            <a:p>
              <a:endParaRPr lang="zh-CN" altLang="en-US"/>
            </a:p>
          </p:txBody>
        </p:sp>
        <p:sp>
          <p:nvSpPr>
            <p:cNvPr id="65" name="Freeform: Shape 64">
              <a:extLst>
                <a:ext uri="{FF2B5EF4-FFF2-40B4-BE49-F238E27FC236}">
                  <a16:creationId xmlns:a16="http://schemas.microsoft.com/office/drawing/2014/main" id="{65C2F652-7C16-D9D5-DBA7-69A070567DAC}"/>
                </a:ext>
              </a:extLst>
            </p:cNvPr>
            <p:cNvSpPr/>
            <p:nvPr/>
          </p:nvSpPr>
          <p:spPr>
            <a:xfrm>
              <a:off x="3763259" y="3811957"/>
              <a:ext cx="135494" cy="127608"/>
            </a:xfrm>
            <a:custGeom>
              <a:avLst/>
              <a:gdLst>
                <a:gd name="connsiteX0" fmla="*/ 67794 w 135494"/>
                <a:gd name="connsiteY0" fmla="*/ 42588 h 127608"/>
                <a:gd name="connsiteX1" fmla="*/ 67794 w 135494"/>
                <a:gd name="connsiteY1" fmla="*/ 127661 h 127608"/>
                <a:gd name="connsiteX2" fmla="*/ 67794 w 135494"/>
                <a:gd name="connsiteY2" fmla="*/ 42588 h 127608"/>
                <a:gd name="connsiteX3" fmla="*/ 135542 w 135494"/>
                <a:gd name="connsiteY3" fmla="*/ 52 h 127608"/>
                <a:gd name="connsiteX4" fmla="*/ 67794 w 135494"/>
                <a:gd name="connsiteY4" fmla="*/ 42588 h 127608"/>
                <a:gd name="connsiteX5" fmla="*/ 47 w 135494"/>
                <a:gd name="connsiteY5" fmla="*/ 52 h 127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494" h="127608">
                  <a:moveTo>
                    <a:pt x="67794" y="42588"/>
                  </a:moveTo>
                  <a:lnTo>
                    <a:pt x="67794" y="127661"/>
                  </a:lnTo>
                  <a:moveTo>
                    <a:pt x="67794" y="42588"/>
                  </a:moveTo>
                  <a:lnTo>
                    <a:pt x="135542" y="52"/>
                  </a:lnTo>
                  <a:moveTo>
                    <a:pt x="67794" y="42588"/>
                  </a:moveTo>
                  <a:lnTo>
                    <a:pt x="47" y="52"/>
                  </a:lnTo>
                </a:path>
              </a:pathLst>
            </a:custGeom>
            <a:solidFill>
              <a:srgbClr val="2B83BA"/>
            </a:solidFill>
            <a:ln w="33839" cap="flat">
              <a:solidFill>
                <a:srgbClr val="2B83BA"/>
              </a:solidFill>
              <a:prstDash val="solid"/>
              <a:round/>
            </a:ln>
          </p:spPr>
          <p:txBody>
            <a:bodyPr rtlCol="0" anchor="ctr"/>
            <a:lstStyle/>
            <a:p>
              <a:endParaRPr lang="zh-CN" altLang="en-US"/>
            </a:p>
          </p:txBody>
        </p:sp>
        <p:sp>
          <p:nvSpPr>
            <p:cNvPr id="66" name="Freeform: Shape 65">
              <a:extLst>
                <a:ext uri="{FF2B5EF4-FFF2-40B4-BE49-F238E27FC236}">
                  <a16:creationId xmlns:a16="http://schemas.microsoft.com/office/drawing/2014/main" id="{689CF589-A29C-C5FB-A014-CDF699C86FC0}"/>
                </a:ext>
              </a:extLst>
            </p:cNvPr>
            <p:cNvSpPr/>
            <p:nvPr/>
          </p:nvSpPr>
          <p:spPr>
            <a:xfrm>
              <a:off x="4381497" y="3481685"/>
              <a:ext cx="135494" cy="127608"/>
            </a:xfrm>
            <a:custGeom>
              <a:avLst/>
              <a:gdLst>
                <a:gd name="connsiteX0" fmla="*/ 67813 w 135494"/>
                <a:gd name="connsiteY0" fmla="*/ 42578 h 127608"/>
                <a:gd name="connsiteX1" fmla="*/ 67813 w 135494"/>
                <a:gd name="connsiteY1" fmla="*/ 127651 h 127608"/>
                <a:gd name="connsiteX2" fmla="*/ 67813 w 135494"/>
                <a:gd name="connsiteY2" fmla="*/ 42578 h 127608"/>
                <a:gd name="connsiteX3" fmla="*/ 135560 w 135494"/>
                <a:gd name="connsiteY3" fmla="*/ 42 h 127608"/>
                <a:gd name="connsiteX4" fmla="*/ 67813 w 135494"/>
                <a:gd name="connsiteY4" fmla="*/ 42578 h 127608"/>
                <a:gd name="connsiteX5" fmla="*/ 65 w 135494"/>
                <a:gd name="connsiteY5" fmla="*/ 42 h 127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494" h="127608">
                  <a:moveTo>
                    <a:pt x="67813" y="42578"/>
                  </a:moveTo>
                  <a:lnTo>
                    <a:pt x="67813" y="127651"/>
                  </a:lnTo>
                  <a:moveTo>
                    <a:pt x="67813" y="42578"/>
                  </a:moveTo>
                  <a:lnTo>
                    <a:pt x="135560" y="42"/>
                  </a:lnTo>
                  <a:moveTo>
                    <a:pt x="67813" y="42578"/>
                  </a:moveTo>
                  <a:lnTo>
                    <a:pt x="65" y="42"/>
                  </a:lnTo>
                </a:path>
              </a:pathLst>
            </a:custGeom>
            <a:solidFill>
              <a:srgbClr val="2B83BA"/>
            </a:solidFill>
            <a:ln w="33839" cap="flat">
              <a:solidFill>
                <a:srgbClr val="2B83BA"/>
              </a:solidFill>
              <a:prstDash val="solid"/>
              <a:round/>
            </a:ln>
          </p:spPr>
          <p:txBody>
            <a:bodyPr rtlCol="0" anchor="ctr"/>
            <a:lstStyle/>
            <a:p>
              <a:endParaRPr lang="zh-CN" altLang="en-US"/>
            </a:p>
          </p:txBody>
        </p:sp>
        <p:sp>
          <p:nvSpPr>
            <p:cNvPr id="67" name="Freeform: Shape 66">
              <a:extLst>
                <a:ext uri="{FF2B5EF4-FFF2-40B4-BE49-F238E27FC236}">
                  <a16:creationId xmlns:a16="http://schemas.microsoft.com/office/drawing/2014/main" id="{51BDAECC-ED6F-82B3-685F-AED69FDE20DC}"/>
                </a:ext>
              </a:extLst>
            </p:cNvPr>
            <p:cNvSpPr/>
            <p:nvPr/>
          </p:nvSpPr>
          <p:spPr>
            <a:xfrm>
              <a:off x="5077011" y="3123189"/>
              <a:ext cx="135494" cy="127608"/>
            </a:xfrm>
            <a:custGeom>
              <a:avLst/>
              <a:gdLst>
                <a:gd name="connsiteX0" fmla="*/ 67833 w 135494"/>
                <a:gd name="connsiteY0" fmla="*/ 42568 h 127608"/>
                <a:gd name="connsiteX1" fmla="*/ 67833 w 135494"/>
                <a:gd name="connsiteY1" fmla="*/ 127641 h 127608"/>
                <a:gd name="connsiteX2" fmla="*/ 67833 w 135494"/>
                <a:gd name="connsiteY2" fmla="*/ 42568 h 127608"/>
                <a:gd name="connsiteX3" fmla="*/ 135581 w 135494"/>
                <a:gd name="connsiteY3" fmla="*/ 32 h 127608"/>
                <a:gd name="connsiteX4" fmla="*/ 67833 w 135494"/>
                <a:gd name="connsiteY4" fmla="*/ 42568 h 127608"/>
                <a:gd name="connsiteX5" fmla="*/ 86 w 135494"/>
                <a:gd name="connsiteY5" fmla="*/ 32 h 127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494" h="127608">
                  <a:moveTo>
                    <a:pt x="67833" y="42568"/>
                  </a:moveTo>
                  <a:lnTo>
                    <a:pt x="67833" y="127641"/>
                  </a:lnTo>
                  <a:moveTo>
                    <a:pt x="67833" y="42568"/>
                  </a:moveTo>
                  <a:lnTo>
                    <a:pt x="135581" y="32"/>
                  </a:lnTo>
                  <a:moveTo>
                    <a:pt x="67833" y="42568"/>
                  </a:moveTo>
                  <a:lnTo>
                    <a:pt x="86" y="32"/>
                  </a:lnTo>
                </a:path>
              </a:pathLst>
            </a:custGeom>
            <a:solidFill>
              <a:srgbClr val="2B83BA"/>
            </a:solidFill>
            <a:ln w="33839" cap="flat">
              <a:solidFill>
                <a:srgbClr val="2B83BA"/>
              </a:solidFill>
              <a:prstDash val="solid"/>
              <a:round/>
            </a:ln>
          </p:spPr>
          <p:txBody>
            <a:bodyPr rtlCol="0" anchor="ctr"/>
            <a:lstStyle/>
            <a:p>
              <a:endParaRPr lang="zh-CN" altLang="en-US"/>
            </a:p>
          </p:txBody>
        </p:sp>
        <p:sp>
          <p:nvSpPr>
            <p:cNvPr id="68" name="Freeform: Shape 67">
              <a:extLst>
                <a:ext uri="{FF2B5EF4-FFF2-40B4-BE49-F238E27FC236}">
                  <a16:creationId xmlns:a16="http://schemas.microsoft.com/office/drawing/2014/main" id="{00DE1C28-248E-D078-EFE5-40D42B2EC43E}"/>
                </a:ext>
              </a:extLst>
            </p:cNvPr>
            <p:cNvSpPr/>
            <p:nvPr/>
          </p:nvSpPr>
          <p:spPr>
            <a:xfrm>
              <a:off x="5695240" y="3038504"/>
              <a:ext cx="135494" cy="127608"/>
            </a:xfrm>
            <a:custGeom>
              <a:avLst/>
              <a:gdLst>
                <a:gd name="connsiteX0" fmla="*/ 67851 w 135494"/>
                <a:gd name="connsiteY0" fmla="*/ 42565 h 127608"/>
                <a:gd name="connsiteX1" fmla="*/ 67851 w 135494"/>
                <a:gd name="connsiteY1" fmla="*/ 127638 h 127608"/>
                <a:gd name="connsiteX2" fmla="*/ 67851 w 135494"/>
                <a:gd name="connsiteY2" fmla="*/ 42565 h 127608"/>
                <a:gd name="connsiteX3" fmla="*/ 135599 w 135494"/>
                <a:gd name="connsiteY3" fmla="*/ 29 h 127608"/>
                <a:gd name="connsiteX4" fmla="*/ 67851 w 135494"/>
                <a:gd name="connsiteY4" fmla="*/ 42565 h 127608"/>
                <a:gd name="connsiteX5" fmla="*/ 104 w 135494"/>
                <a:gd name="connsiteY5" fmla="*/ 29 h 127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494" h="127608">
                  <a:moveTo>
                    <a:pt x="67851" y="42565"/>
                  </a:moveTo>
                  <a:lnTo>
                    <a:pt x="67851" y="127638"/>
                  </a:lnTo>
                  <a:moveTo>
                    <a:pt x="67851" y="42565"/>
                  </a:moveTo>
                  <a:lnTo>
                    <a:pt x="135599" y="29"/>
                  </a:lnTo>
                  <a:moveTo>
                    <a:pt x="67851" y="42565"/>
                  </a:moveTo>
                  <a:lnTo>
                    <a:pt x="104" y="29"/>
                  </a:lnTo>
                </a:path>
              </a:pathLst>
            </a:custGeom>
            <a:solidFill>
              <a:srgbClr val="2B83BA"/>
            </a:solidFill>
            <a:ln w="33839" cap="flat">
              <a:solidFill>
                <a:srgbClr val="2B83BA"/>
              </a:solidFill>
              <a:prstDash val="solid"/>
              <a:round/>
            </a:ln>
          </p:spPr>
          <p:txBody>
            <a:bodyPr rtlCol="0" anchor="ctr"/>
            <a:lstStyle/>
            <a:p>
              <a:endParaRPr lang="zh-CN" altLang="en-US"/>
            </a:p>
          </p:txBody>
        </p:sp>
        <p:sp>
          <p:nvSpPr>
            <p:cNvPr id="69" name="Freeform: Shape 68">
              <a:extLst>
                <a:ext uri="{FF2B5EF4-FFF2-40B4-BE49-F238E27FC236}">
                  <a16:creationId xmlns:a16="http://schemas.microsoft.com/office/drawing/2014/main" id="{236A3875-A7AD-7C91-BBC3-CC6BE8C63644}"/>
                </a:ext>
              </a:extLst>
            </p:cNvPr>
            <p:cNvSpPr/>
            <p:nvPr/>
          </p:nvSpPr>
          <p:spPr>
            <a:xfrm>
              <a:off x="6313502" y="2925589"/>
              <a:ext cx="135494" cy="127608"/>
            </a:xfrm>
            <a:custGeom>
              <a:avLst/>
              <a:gdLst>
                <a:gd name="connsiteX0" fmla="*/ 67870 w 135494"/>
                <a:gd name="connsiteY0" fmla="*/ 42562 h 127608"/>
                <a:gd name="connsiteX1" fmla="*/ 67870 w 135494"/>
                <a:gd name="connsiteY1" fmla="*/ 127635 h 127608"/>
                <a:gd name="connsiteX2" fmla="*/ 67870 w 135494"/>
                <a:gd name="connsiteY2" fmla="*/ 42562 h 127608"/>
                <a:gd name="connsiteX3" fmla="*/ 135617 w 135494"/>
                <a:gd name="connsiteY3" fmla="*/ 26 h 127608"/>
                <a:gd name="connsiteX4" fmla="*/ 67870 w 135494"/>
                <a:gd name="connsiteY4" fmla="*/ 42562 h 127608"/>
                <a:gd name="connsiteX5" fmla="*/ 122 w 135494"/>
                <a:gd name="connsiteY5" fmla="*/ 26 h 127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494" h="127608">
                  <a:moveTo>
                    <a:pt x="67870" y="42562"/>
                  </a:moveTo>
                  <a:lnTo>
                    <a:pt x="67870" y="127635"/>
                  </a:lnTo>
                  <a:moveTo>
                    <a:pt x="67870" y="42562"/>
                  </a:moveTo>
                  <a:lnTo>
                    <a:pt x="135617" y="26"/>
                  </a:lnTo>
                  <a:moveTo>
                    <a:pt x="67870" y="42562"/>
                  </a:moveTo>
                  <a:lnTo>
                    <a:pt x="122" y="26"/>
                  </a:lnTo>
                </a:path>
              </a:pathLst>
            </a:custGeom>
            <a:solidFill>
              <a:srgbClr val="2B83BA"/>
            </a:solidFill>
            <a:ln w="33839" cap="flat">
              <a:solidFill>
                <a:srgbClr val="2B83BA"/>
              </a:solidFill>
              <a:prstDash val="solid"/>
              <a:round/>
            </a:ln>
          </p:spPr>
          <p:txBody>
            <a:bodyPr rtlCol="0" anchor="ctr"/>
            <a:lstStyle/>
            <a:p>
              <a:endParaRPr lang="zh-CN" altLang="en-US"/>
            </a:p>
          </p:txBody>
        </p:sp>
        <p:sp>
          <p:nvSpPr>
            <p:cNvPr id="70" name="Freeform: Shape 69">
              <a:extLst>
                <a:ext uri="{FF2B5EF4-FFF2-40B4-BE49-F238E27FC236}">
                  <a16:creationId xmlns:a16="http://schemas.microsoft.com/office/drawing/2014/main" id="{881AF8F8-1931-FBE3-4889-E963980EFC93}"/>
                </a:ext>
              </a:extLst>
            </p:cNvPr>
            <p:cNvSpPr/>
            <p:nvPr/>
          </p:nvSpPr>
          <p:spPr>
            <a:xfrm>
              <a:off x="6931730" y="2880426"/>
              <a:ext cx="135494" cy="127608"/>
            </a:xfrm>
            <a:custGeom>
              <a:avLst/>
              <a:gdLst>
                <a:gd name="connsiteX0" fmla="*/ 67888 w 135494"/>
                <a:gd name="connsiteY0" fmla="*/ 42561 h 127608"/>
                <a:gd name="connsiteX1" fmla="*/ 67888 w 135494"/>
                <a:gd name="connsiteY1" fmla="*/ 127633 h 127608"/>
                <a:gd name="connsiteX2" fmla="*/ 67888 w 135494"/>
                <a:gd name="connsiteY2" fmla="*/ 42561 h 127608"/>
                <a:gd name="connsiteX3" fmla="*/ 135635 w 135494"/>
                <a:gd name="connsiteY3" fmla="*/ 24 h 127608"/>
                <a:gd name="connsiteX4" fmla="*/ 67888 w 135494"/>
                <a:gd name="connsiteY4" fmla="*/ 42561 h 127608"/>
                <a:gd name="connsiteX5" fmla="*/ 141 w 135494"/>
                <a:gd name="connsiteY5" fmla="*/ 24 h 127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494" h="127608">
                  <a:moveTo>
                    <a:pt x="67888" y="42561"/>
                  </a:moveTo>
                  <a:lnTo>
                    <a:pt x="67888" y="127633"/>
                  </a:lnTo>
                  <a:moveTo>
                    <a:pt x="67888" y="42561"/>
                  </a:moveTo>
                  <a:lnTo>
                    <a:pt x="135635" y="24"/>
                  </a:lnTo>
                  <a:moveTo>
                    <a:pt x="67888" y="42561"/>
                  </a:moveTo>
                  <a:lnTo>
                    <a:pt x="141" y="24"/>
                  </a:lnTo>
                </a:path>
              </a:pathLst>
            </a:custGeom>
            <a:solidFill>
              <a:srgbClr val="2B83BA"/>
            </a:solidFill>
            <a:ln w="33839" cap="flat">
              <a:solidFill>
                <a:srgbClr val="2B83BA"/>
              </a:solidFill>
              <a:prstDash val="solid"/>
              <a:round/>
            </a:ln>
          </p:spPr>
          <p:txBody>
            <a:bodyPr rtlCol="0" anchor="ctr"/>
            <a:lstStyle/>
            <a:p>
              <a:endParaRPr lang="zh-CN" altLang="en-US"/>
            </a:p>
          </p:txBody>
        </p:sp>
        <p:sp>
          <p:nvSpPr>
            <p:cNvPr id="71" name="Freeform: Shape 70">
              <a:extLst>
                <a:ext uri="{FF2B5EF4-FFF2-40B4-BE49-F238E27FC236}">
                  <a16:creationId xmlns:a16="http://schemas.microsoft.com/office/drawing/2014/main" id="{014BED4D-DF68-03D6-9B7A-CC6B48DCCF57}"/>
                </a:ext>
              </a:extLst>
            </p:cNvPr>
            <p:cNvSpPr/>
            <p:nvPr/>
          </p:nvSpPr>
          <p:spPr>
            <a:xfrm>
              <a:off x="7549958" y="2855020"/>
              <a:ext cx="135494" cy="127608"/>
            </a:xfrm>
            <a:custGeom>
              <a:avLst/>
              <a:gdLst>
                <a:gd name="connsiteX0" fmla="*/ 67906 w 135494"/>
                <a:gd name="connsiteY0" fmla="*/ 42560 h 127608"/>
                <a:gd name="connsiteX1" fmla="*/ 67906 w 135494"/>
                <a:gd name="connsiteY1" fmla="*/ 127633 h 127608"/>
                <a:gd name="connsiteX2" fmla="*/ 67906 w 135494"/>
                <a:gd name="connsiteY2" fmla="*/ 42560 h 127608"/>
                <a:gd name="connsiteX3" fmla="*/ 135654 w 135494"/>
                <a:gd name="connsiteY3" fmla="*/ 24 h 127608"/>
                <a:gd name="connsiteX4" fmla="*/ 67906 w 135494"/>
                <a:gd name="connsiteY4" fmla="*/ 42560 h 127608"/>
                <a:gd name="connsiteX5" fmla="*/ 159 w 135494"/>
                <a:gd name="connsiteY5" fmla="*/ 24 h 127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494" h="127608">
                  <a:moveTo>
                    <a:pt x="67906" y="42560"/>
                  </a:moveTo>
                  <a:lnTo>
                    <a:pt x="67906" y="127633"/>
                  </a:lnTo>
                  <a:moveTo>
                    <a:pt x="67906" y="42560"/>
                  </a:moveTo>
                  <a:lnTo>
                    <a:pt x="135654" y="24"/>
                  </a:lnTo>
                  <a:moveTo>
                    <a:pt x="67906" y="42560"/>
                  </a:moveTo>
                  <a:lnTo>
                    <a:pt x="159" y="24"/>
                  </a:lnTo>
                </a:path>
              </a:pathLst>
            </a:custGeom>
            <a:solidFill>
              <a:srgbClr val="2B83BA"/>
            </a:solidFill>
            <a:ln w="33839" cap="flat">
              <a:solidFill>
                <a:srgbClr val="2B83BA"/>
              </a:solidFill>
              <a:prstDash val="solid"/>
              <a:round/>
            </a:ln>
          </p:spPr>
          <p:txBody>
            <a:bodyPr rtlCol="0" anchor="ctr"/>
            <a:lstStyle/>
            <a:p>
              <a:endParaRPr lang="zh-CN" altLang="en-US"/>
            </a:p>
          </p:txBody>
        </p:sp>
        <p:sp>
          <p:nvSpPr>
            <p:cNvPr id="72" name="Freeform: Shape 71">
              <a:extLst>
                <a:ext uri="{FF2B5EF4-FFF2-40B4-BE49-F238E27FC236}">
                  <a16:creationId xmlns:a16="http://schemas.microsoft.com/office/drawing/2014/main" id="{F8D3606E-767A-7C2E-213B-7DB5A3D625D5}"/>
                </a:ext>
              </a:extLst>
            </p:cNvPr>
            <p:cNvSpPr/>
            <p:nvPr/>
          </p:nvSpPr>
          <p:spPr>
            <a:xfrm>
              <a:off x="8245486" y="2826793"/>
              <a:ext cx="135494" cy="127608"/>
            </a:xfrm>
            <a:custGeom>
              <a:avLst/>
              <a:gdLst>
                <a:gd name="connsiteX0" fmla="*/ 67927 w 135494"/>
                <a:gd name="connsiteY0" fmla="*/ 42559 h 127608"/>
                <a:gd name="connsiteX1" fmla="*/ 67927 w 135494"/>
                <a:gd name="connsiteY1" fmla="*/ 127632 h 127608"/>
                <a:gd name="connsiteX2" fmla="*/ 67927 w 135494"/>
                <a:gd name="connsiteY2" fmla="*/ 42559 h 127608"/>
                <a:gd name="connsiteX3" fmla="*/ 135674 w 135494"/>
                <a:gd name="connsiteY3" fmla="*/ 23 h 127608"/>
                <a:gd name="connsiteX4" fmla="*/ 67927 w 135494"/>
                <a:gd name="connsiteY4" fmla="*/ 42559 h 127608"/>
                <a:gd name="connsiteX5" fmla="*/ 179 w 135494"/>
                <a:gd name="connsiteY5" fmla="*/ 23 h 127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494" h="127608">
                  <a:moveTo>
                    <a:pt x="67927" y="42559"/>
                  </a:moveTo>
                  <a:lnTo>
                    <a:pt x="67927" y="127632"/>
                  </a:lnTo>
                  <a:moveTo>
                    <a:pt x="67927" y="42559"/>
                  </a:moveTo>
                  <a:lnTo>
                    <a:pt x="135674" y="23"/>
                  </a:lnTo>
                  <a:moveTo>
                    <a:pt x="67927" y="42559"/>
                  </a:moveTo>
                  <a:lnTo>
                    <a:pt x="179" y="23"/>
                  </a:lnTo>
                </a:path>
              </a:pathLst>
            </a:custGeom>
            <a:solidFill>
              <a:srgbClr val="2B83BA"/>
            </a:solidFill>
            <a:ln w="33839" cap="flat">
              <a:solidFill>
                <a:srgbClr val="2B83BA"/>
              </a:solidFill>
              <a:prstDash val="solid"/>
              <a:round/>
            </a:ln>
          </p:spPr>
          <p:txBody>
            <a:bodyPr rtlCol="0" anchor="ctr"/>
            <a:lstStyle/>
            <a:p>
              <a:endParaRPr lang="zh-CN" altLang="en-US"/>
            </a:p>
          </p:txBody>
        </p:sp>
        <p:sp>
          <p:nvSpPr>
            <p:cNvPr id="73" name="Freeform: Shape 72">
              <a:extLst>
                <a:ext uri="{FF2B5EF4-FFF2-40B4-BE49-F238E27FC236}">
                  <a16:creationId xmlns:a16="http://schemas.microsoft.com/office/drawing/2014/main" id="{F068C339-E50F-8B4C-72C9-059550D73BF2}"/>
                </a:ext>
              </a:extLst>
            </p:cNvPr>
            <p:cNvSpPr/>
            <p:nvPr/>
          </p:nvSpPr>
          <p:spPr>
            <a:xfrm>
              <a:off x="8863714" y="2840905"/>
              <a:ext cx="135494" cy="127608"/>
            </a:xfrm>
            <a:custGeom>
              <a:avLst/>
              <a:gdLst>
                <a:gd name="connsiteX0" fmla="*/ 67945 w 135494"/>
                <a:gd name="connsiteY0" fmla="*/ 42560 h 127608"/>
                <a:gd name="connsiteX1" fmla="*/ 67945 w 135494"/>
                <a:gd name="connsiteY1" fmla="*/ 127632 h 127608"/>
                <a:gd name="connsiteX2" fmla="*/ 67945 w 135494"/>
                <a:gd name="connsiteY2" fmla="*/ 42560 h 127608"/>
                <a:gd name="connsiteX3" fmla="*/ 135692 w 135494"/>
                <a:gd name="connsiteY3" fmla="*/ 23 h 127608"/>
                <a:gd name="connsiteX4" fmla="*/ 67945 w 135494"/>
                <a:gd name="connsiteY4" fmla="*/ 42560 h 127608"/>
                <a:gd name="connsiteX5" fmla="*/ 198 w 135494"/>
                <a:gd name="connsiteY5" fmla="*/ 23 h 127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494" h="127608">
                  <a:moveTo>
                    <a:pt x="67945" y="42560"/>
                  </a:moveTo>
                  <a:lnTo>
                    <a:pt x="67945" y="127632"/>
                  </a:lnTo>
                  <a:moveTo>
                    <a:pt x="67945" y="42560"/>
                  </a:moveTo>
                  <a:lnTo>
                    <a:pt x="135692" y="23"/>
                  </a:lnTo>
                  <a:moveTo>
                    <a:pt x="67945" y="42560"/>
                  </a:moveTo>
                  <a:lnTo>
                    <a:pt x="198" y="23"/>
                  </a:lnTo>
                </a:path>
              </a:pathLst>
            </a:custGeom>
            <a:solidFill>
              <a:srgbClr val="2B83BA"/>
            </a:solidFill>
            <a:ln w="33839" cap="flat">
              <a:solidFill>
                <a:srgbClr val="2B83BA"/>
              </a:solidFill>
              <a:prstDash val="solid"/>
              <a:round/>
            </a:ln>
          </p:spPr>
          <p:txBody>
            <a:bodyPr rtlCol="0" anchor="ctr"/>
            <a:lstStyle/>
            <a:p>
              <a:endParaRPr lang="zh-CN" altLang="en-US"/>
            </a:p>
          </p:txBody>
        </p:sp>
        <p:sp>
          <p:nvSpPr>
            <p:cNvPr id="74" name="Freeform: Shape 73">
              <a:extLst>
                <a:ext uri="{FF2B5EF4-FFF2-40B4-BE49-F238E27FC236}">
                  <a16:creationId xmlns:a16="http://schemas.microsoft.com/office/drawing/2014/main" id="{5FB3E01C-99F7-02ED-C2B7-948EFF515AE7}"/>
                </a:ext>
              </a:extLst>
            </p:cNvPr>
            <p:cNvSpPr/>
            <p:nvPr/>
          </p:nvSpPr>
          <p:spPr>
            <a:xfrm>
              <a:off x="9481943" y="2855020"/>
              <a:ext cx="135494" cy="127608"/>
            </a:xfrm>
            <a:custGeom>
              <a:avLst/>
              <a:gdLst>
                <a:gd name="connsiteX0" fmla="*/ 67963 w 135494"/>
                <a:gd name="connsiteY0" fmla="*/ 42560 h 127608"/>
                <a:gd name="connsiteX1" fmla="*/ 67963 w 135494"/>
                <a:gd name="connsiteY1" fmla="*/ 127633 h 127608"/>
                <a:gd name="connsiteX2" fmla="*/ 67963 w 135494"/>
                <a:gd name="connsiteY2" fmla="*/ 42560 h 127608"/>
                <a:gd name="connsiteX3" fmla="*/ 135711 w 135494"/>
                <a:gd name="connsiteY3" fmla="*/ 24 h 127608"/>
                <a:gd name="connsiteX4" fmla="*/ 67963 w 135494"/>
                <a:gd name="connsiteY4" fmla="*/ 42560 h 127608"/>
                <a:gd name="connsiteX5" fmla="*/ 216 w 135494"/>
                <a:gd name="connsiteY5" fmla="*/ 24 h 127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494" h="127608">
                  <a:moveTo>
                    <a:pt x="67963" y="42560"/>
                  </a:moveTo>
                  <a:lnTo>
                    <a:pt x="67963" y="127633"/>
                  </a:lnTo>
                  <a:moveTo>
                    <a:pt x="67963" y="42560"/>
                  </a:moveTo>
                  <a:lnTo>
                    <a:pt x="135711" y="24"/>
                  </a:lnTo>
                  <a:moveTo>
                    <a:pt x="67963" y="42560"/>
                  </a:moveTo>
                  <a:lnTo>
                    <a:pt x="216" y="24"/>
                  </a:lnTo>
                </a:path>
              </a:pathLst>
            </a:custGeom>
            <a:solidFill>
              <a:srgbClr val="2B83BA"/>
            </a:solidFill>
            <a:ln w="33839" cap="flat">
              <a:solidFill>
                <a:srgbClr val="2B83BA"/>
              </a:solidFill>
              <a:prstDash val="solid"/>
              <a:round/>
            </a:ln>
          </p:spPr>
          <p:txBody>
            <a:bodyPr rtlCol="0" anchor="ctr"/>
            <a:lstStyle/>
            <a:p>
              <a:endParaRPr lang="zh-CN" altLang="en-US"/>
            </a:p>
          </p:txBody>
        </p:sp>
      </p:grpSp>
      <p:grpSp>
        <p:nvGrpSpPr>
          <p:cNvPr id="157" name="Group 156">
            <a:extLst>
              <a:ext uri="{FF2B5EF4-FFF2-40B4-BE49-F238E27FC236}">
                <a16:creationId xmlns:a16="http://schemas.microsoft.com/office/drawing/2014/main" id="{05239164-D39F-9F9F-44ED-FF6F592D76EC}"/>
              </a:ext>
            </a:extLst>
          </p:cNvPr>
          <p:cNvGrpSpPr/>
          <p:nvPr/>
        </p:nvGrpSpPr>
        <p:grpSpPr>
          <a:xfrm>
            <a:off x="3780196" y="2761262"/>
            <a:ext cx="5820303" cy="965871"/>
            <a:chOff x="3780196" y="2756182"/>
            <a:chExt cx="5820303" cy="965871"/>
          </a:xfrm>
        </p:grpSpPr>
        <p:sp>
          <p:nvSpPr>
            <p:cNvPr id="76" name="Freeform: Shape 75">
              <a:extLst>
                <a:ext uri="{FF2B5EF4-FFF2-40B4-BE49-F238E27FC236}">
                  <a16:creationId xmlns:a16="http://schemas.microsoft.com/office/drawing/2014/main" id="{EE6E2AC1-4756-4450-A403-4D78AD486310}"/>
                </a:ext>
              </a:extLst>
            </p:cNvPr>
            <p:cNvSpPr/>
            <p:nvPr/>
          </p:nvSpPr>
          <p:spPr>
            <a:xfrm>
              <a:off x="3831006" y="2807226"/>
              <a:ext cx="5718683" cy="863783"/>
            </a:xfrm>
            <a:custGeom>
              <a:avLst/>
              <a:gdLst>
                <a:gd name="connsiteX0" fmla="*/ 0 w 5718683"/>
                <a:gd name="connsiteY0" fmla="*/ 863783 h 863783"/>
                <a:gd name="connsiteX1" fmla="*/ 618238 w 5718683"/>
                <a:gd name="connsiteY1" fmla="*/ 443184 h 863783"/>
                <a:gd name="connsiteX2" fmla="*/ 1313753 w 5718683"/>
                <a:gd name="connsiteY2" fmla="*/ 166545 h 863783"/>
                <a:gd name="connsiteX3" fmla="*/ 1931981 w 5718683"/>
                <a:gd name="connsiteY3" fmla="*/ 93154 h 863783"/>
                <a:gd name="connsiteX4" fmla="*/ 2550243 w 5718683"/>
                <a:gd name="connsiteY4" fmla="*/ 47988 h 863783"/>
                <a:gd name="connsiteX5" fmla="*/ 3168471 w 5718683"/>
                <a:gd name="connsiteY5" fmla="*/ 45167 h 863783"/>
                <a:gd name="connsiteX6" fmla="*/ 3786700 w 5718683"/>
                <a:gd name="connsiteY6" fmla="*/ 31052 h 863783"/>
                <a:gd name="connsiteX7" fmla="*/ 4482227 w 5718683"/>
                <a:gd name="connsiteY7" fmla="*/ 2824 h 863783"/>
                <a:gd name="connsiteX8" fmla="*/ 5100456 w 5718683"/>
                <a:gd name="connsiteY8" fmla="*/ 0 h 863783"/>
                <a:gd name="connsiteX9" fmla="*/ 5718684 w 5718683"/>
                <a:gd name="connsiteY9" fmla="*/ 16936 h 863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8683" h="863783">
                  <a:moveTo>
                    <a:pt x="0" y="863783"/>
                  </a:moveTo>
                  <a:lnTo>
                    <a:pt x="618238" y="443184"/>
                  </a:lnTo>
                  <a:lnTo>
                    <a:pt x="1313753" y="166545"/>
                  </a:lnTo>
                  <a:lnTo>
                    <a:pt x="1931981" y="93154"/>
                  </a:lnTo>
                  <a:lnTo>
                    <a:pt x="2550243" y="47988"/>
                  </a:lnTo>
                  <a:lnTo>
                    <a:pt x="3168471" y="45167"/>
                  </a:lnTo>
                  <a:lnTo>
                    <a:pt x="3786700" y="31052"/>
                  </a:lnTo>
                  <a:lnTo>
                    <a:pt x="4482227" y="2824"/>
                  </a:lnTo>
                  <a:lnTo>
                    <a:pt x="5100456" y="0"/>
                  </a:lnTo>
                  <a:lnTo>
                    <a:pt x="5718684" y="16936"/>
                  </a:lnTo>
                </a:path>
              </a:pathLst>
            </a:custGeom>
            <a:noFill/>
            <a:ln w="28575" cap="flat">
              <a:solidFill>
                <a:srgbClr val="FDAE61"/>
              </a:solidFill>
              <a:custDash>
                <a:ds d="222000" sp="96000"/>
              </a:custDash>
              <a:round/>
            </a:ln>
          </p:spPr>
          <p:txBody>
            <a:bodyPr rtlCol="0" anchor="ctr"/>
            <a:lstStyle/>
            <a:p>
              <a:endParaRPr lang="zh-CN" altLang="en-US"/>
            </a:p>
          </p:txBody>
        </p:sp>
        <p:sp>
          <p:nvSpPr>
            <p:cNvPr id="78" name="Freeform: Shape 77">
              <a:extLst>
                <a:ext uri="{FF2B5EF4-FFF2-40B4-BE49-F238E27FC236}">
                  <a16:creationId xmlns:a16="http://schemas.microsoft.com/office/drawing/2014/main" id="{A14E8BB1-9C28-BFFE-D7AE-AC56B2C84DA3}"/>
                </a:ext>
              </a:extLst>
            </p:cNvPr>
            <p:cNvSpPr/>
            <p:nvPr/>
          </p:nvSpPr>
          <p:spPr>
            <a:xfrm>
              <a:off x="3780196" y="3619966"/>
              <a:ext cx="101620" cy="102087"/>
            </a:xfrm>
            <a:custGeom>
              <a:avLst/>
              <a:gdLst>
                <a:gd name="connsiteX0" fmla="*/ 50858 w 101620"/>
                <a:gd name="connsiteY0" fmla="*/ 102134 h 102087"/>
                <a:gd name="connsiteX1" fmla="*/ 86786 w 101620"/>
                <a:gd name="connsiteY1" fmla="*/ 87183 h 102087"/>
                <a:gd name="connsiteX2" fmla="*/ 101668 w 101620"/>
                <a:gd name="connsiteY2" fmla="*/ 51090 h 102087"/>
                <a:gd name="connsiteX3" fmla="*/ 86786 w 101620"/>
                <a:gd name="connsiteY3" fmla="*/ 14997 h 102087"/>
                <a:gd name="connsiteX4" fmla="*/ 50858 w 101620"/>
                <a:gd name="connsiteY4" fmla="*/ 46 h 102087"/>
                <a:gd name="connsiteX5" fmla="*/ 14929 w 101620"/>
                <a:gd name="connsiteY5" fmla="*/ 14997 h 102087"/>
                <a:gd name="connsiteX6" fmla="*/ 47 w 101620"/>
                <a:gd name="connsiteY6" fmla="*/ 51090 h 102087"/>
                <a:gd name="connsiteX7" fmla="*/ 14929 w 101620"/>
                <a:gd name="connsiteY7" fmla="*/ 87183 h 102087"/>
                <a:gd name="connsiteX8" fmla="*/ 50858 w 101620"/>
                <a:gd name="connsiteY8" fmla="*/ 102134 h 102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620" h="102087">
                  <a:moveTo>
                    <a:pt x="50858" y="102134"/>
                  </a:moveTo>
                  <a:cubicBezTo>
                    <a:pt x="64333" y="102134"/>
                    <a:pt x="77258" y="96755"/>
                    <a:pt x="86786" y="87183"/>
                  </a:cubicBezTo>
                  <a:cubicBezTo>
                    <a:pt x="96314" y="77611"/>
                    <a:pt x="101668" y="64627"/>
                    <a:pt x="101668" y="51090"/>
                  </a:cubicBezTo>
                  <a:cubicBezTo>
                    <a:pt x="101668" y="37553"/>
                    <a:pt x="96314" y="24569"/>
                    <a:pt x="86786" y="14997"/>
                  </a:cubicBezTo>
                  <a:cubicBezTo>
                    <a:pt x="77258" y="5425"/>
                    <a:pt x="64333" y="46"/>
                    <a:pt x="50858" y="46"/>
                  </a:cubicBezTo>
                  <a:cubicBezTo>
                    <a:pt x="37383" y="46"/>
                    <a:pt x="24458" y="5425"/>
                    <a:pt x="14929" y="14997"/>
                  </a:cubicBezTo>
                  <a:cubicBezTo>
                    <a:pt x="5401" y="24569"/>
                    <a:pt x="47" y="37553"/>
                    <a:pt x="47" y="51090"/>
                  </a:cubicBezTo>
                  <a:cubicBezTo>
                    <a:pt x="47" y="64627"/>
                    <a:pt x="5401" y="77611"/>
                    <a:pt x="14929" y="87183"/>
                  </a:cubicBezTo>
                  <a:cubicBezTo>
                    <a:pt x="24458" y="96755"/>
                    <a:pt x="37383" y="102134"/>
                    <a:pt x="50858" y="102134"/>
                  </a:cubicBezTo>
                  <a:close/>
                </a:path>
              </a:pathLst>
            </a:custGeom>
            <a:solidFill>
              <a:srgbClr val="FDAE61"/>
            </a:solidFill>
            <a:ln w="33839" cap="flat">
              <a:solidFill>
                <a:srgbClr val="FDAE61"/>
              </a:solidFill>
              <a:prstDash val="solid"/>
              <a:round/>
            </a:ln>
          </p:spPr>
          <p:txBody>
            <a:bodyPr rtlCol="0" anchor="ctr"/>
            <a:lstStyle/>
            <a:p>
              <a:endParaRPr lang="zh-CN" altLang="en-US"/>
            </a:p>
          </p:txBody>
        </p:sp>
        <p:sp>
          <p:nvSpPr>
            <p:cNvPr id="79" name="Freeform: Shape 78">
              <a:extLst>
                <a:ext uri="{FF2B5EF4-FFF2-40B4-BE49-F238E27FC236}">
                  <a16:creationId xmlns:a16="http://schemas.microsoft.com/office/drawing/2014/main" id="{521FDAEE-1BC0-6B43-FC87-0AB4BD836E67}"/>
                </a:ext>
              </a:extLst>
            </p:cNvPr>
            <p:cNvSpPr/>
            <p:nvPr/>
          </p:nvSpPr>
          <p:spPr>
            <a:xfrm>
              <a:off x="4398434" y="3199367"/>
              <a:ext cx="101620" cy="102087"/>
            </a:xfrm>
            <a:custGeom>
              <a:avLst/>
              <a:gdLst>
                <a:gd name="connsiteX0" fmla="*/ 50876 w 101620"/>
                <a:gd name="connsiteY0" fmla="*/ 102121 h 102087"/>
                <a:gd name="connsiteX1" fmla="*/ 86804 w 101620"/>
                <a:gd name="connsiteY1" fmla="*/ 87171 h 102087"/>
                <a:gd name="connsiteX2" fmla="*/ 101686 w 101620"/>
                <a:gd name="connsiteY2" fmla="*/ 51078 h 102087"/>
                <a:gd name="connsiteX3" fmla="*/ 86804 w 101620"/>
                <a:gd name="connsiteY3" fmla="*/ 14984 h 102087"/>
                <a:gd name="connsiteX4" fmla="*/ 50876 w 101620"/>
                <a:gd name="connsiteY4" fmla="*/ 34 h 102087"/>
                <a:gd name="connsiteX5" fmla="*/ 14947 w 101620"/>
                <a:gd name="connsiteY5" fmla="*/ 14984 h 102087"/>
                <a:gd name="connsiteX6" fmla="*/ 65 w 101620"/>
                <a:gd name="connsiteY6" fmla="*/ 51078 h 102087"/>
                <a:gd name="connsiteX7" fmla="*/ 14947 w 101620"/>
                <a:gd name="connsiteY7" fmla="*/ 87171 h 102087"/>
                <a:gd name="connsiteX8" fmla="*/ 50876 w 101620"/>
                <a:gd name="connsiteY8" fmla="*/ 102121 h 102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620" h="102087">
                  <a:moveTo>
                    <a:pt x="50876" y="102121"/>
                  </a:moveTo>
                  <a:cubicBezTo>
                    <a:pt x="64351" y="102121"/>
                    <a:pt x="77276" y="96743"/>
                    <a:pt x="86804" y="87171"/>
                  </a:cubicBezTo>
                  <a:cubicBezTo>
                    <a:pt x="96333" y="77599"/>
                    <a:pt x="101686" y="64615"/>
                    <a:pt x="101686" y="51078"/>
                  </a:cubicBezTo>
                  <a:cubicBezTo>
                    <a:pt x="101686" y="37541"/>
                    <a:pt x="96333" y="24556"/>
                    <a:pt x="86804" y="14984"/>
                  </a:cubicBezTo>
                  <a:cubicBezTo>
                    <a:pt x="77276" y="5412"/>
                    <a:pt x="64351" y="34"/>
                    <a:pt x="50876" y="34"/>
                  </a:cubicBezTo>
                  <a:cubicBezTo>
                    <a:pt x="37401" y="34"/>
                    <a:pt x="24476" y="5412"/>
                    <a:pt x="14947" y="14984"/>
                  </a:cubicBezTo>
                  <a:cubicBezTo>
                    <a:pt x="5419" y="24556"/>
                    <a:pt x="65" y="37541"/>
                    <a:pt x="65" y="51078"/>
                  </a:cubicBezTo>
                  <a:cubicBezTo>
                    <a:pt x="65" y="64615"/>
                    <a:pt x="5419" y="77599"/>
                    <a:pt x="14947" y="87171"/>
                  </a:cubicBezTo>
                  <a:cubicBezTo>
                    <a:pt x="24476" y="96743"/>
                    <a:pt x="37401" y="102121"/>
                    <a:pt x="50876" y="102121"/>
                  </a:cubicBezTo>
                  <a:close/>
                </a:path>
              </a:pathLst>
            </a:custGeom>
            <a:solidFill>
              <a:srgbClr val="FDAE61"/>
            </a:solidFill>
            <a:ln w="33839" cap="flat">
              <a:solidFill>
                <a:srgbClr val="FDAE61"/>
              </a:solidFill>
              <a:prstDash val="solid"/>
              <a:round/>
            </a:ln>
          </p:spPr>
          <p:txBody>
            <a:bodyPr rtlCol="0" anchor="ctr"/>
            <a:lstStyle/>
            <a:p>
              <a:endParaRPr lang="zh-CN" altLang="en-US"/>
            </a:p>
          </p:txBody>
        </p:sp>
        <p:sp>
          <p:nvSpPr>
            <p:cNvPr id="80" name="Freeform: Shape 79">
              <a:extLst>
                <a:ext uri="{FF2B5EF4-FFF2-40B4-BE49-F238E27FC236}">
                  <a16:creationId xmlns:a16="http://schemas.microsoft.com/office/drawing/2014/main" id="{CF5EC52C-D846-764F-93EA-6D5B817A0403}"/>
                </a:ext>
              </a:extLst>
            </p:cNvPr>
            <p:cNvSpPr/>
            <p:nvPr/>
          </p:nvSpPr>
          <p:spPr>
            <a:xfrm>
              <a:off x="5093948" y="2922727"/>
              <a:ext cx="101620" cy="102087"/>
            </a:xfrm>
            <a:custGeom>
              <a:avLst/>
              <a:gdLst>
                <a:gd name="connsiteX0" fmla="*/ 50896 w 101620"/>
                <a:gd name="connsiteY0" fmla="*/ 102113 h 102087"/>
                <a:gd name="connsiteX1" fmla="*/ 86825 w 101620"/>
                <a:gd name="connsiteY1" fmla="*/ 87163 h 102087"/>
                <a:gd name="connsiteX2" fmla="*/ 101707 w 101620"/>
                <a:gd name="connsiteY2" fmla="*/ 51070 h 102087"/>
                <a:gd name="connsiteX3" fmla="*/ 86825 w 101620"/>
                <a:gd name="connsiteY3" fmla="*/ 14976 h 102087"/>
                <a:gd name="connsiteX4" fmla="*/ 50896 w 101620"/>
                <a:gd name="connsiteY4" fmla="*/ 26 h 102087"/>
                <a:gd name="connsiteX5" fmla="*/ 14968 w 101620"/>
                <a:gd name="connsiteY5" fmla="*/ 14976 h 102087"/>
                <a:gd name="connsiteX6" fmla="*/ 86 w 101620"/>
                <a:gd name="connsiteY6" fmla="*/ 51070 h 102087"/>
                <a:gd name="connsiteX7" fmla="*/ 14968 w 101620"/>
                <a:gd name="connsiteY7" fmla="*/ 87163 h 102087"/>
                <a:gd name="connsiteX8" fmla="*/ 50896 w 101620"/>
                <a:gd name="connsiteY8" fmla="*/ 102113 h 102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620" h="102087">
                  <a:moveTo>
                    <a:pt x="50896" y="102113"/>
                  </a:moveTo>
                  <a:cubicBezTo>
                    <a:pt x="64372" y="102113"/>
                    <a:pt x="77297" y="96735"/>
                    <a:pt x="86825" y="87163"/>
                  </a:cubicBezTo>
                  <a:cubicBezTo>
                    <a:pt x="96353" y="77591"/>
                    <a:pt x="101707" y="64606"/>
                    <a:pt x="101707" y="51070"/>
                  </a:cubicBezTo>
                  <a:cubicBezTo>
                    <a:pt x="101707" y="37533"/>
                    <a:pt x="96353" y="24548"/>
                    <a:pt x="86825" y="14976"/>
                  </a:cubicBezTo>
                  <a:cubicBezTo>
                    <a:pt x="77297" y="5404"/>
                    <a:pt x="64372" y="26"/>
                    <a:pt x="50896" y="26"/>
                  </a:cubicBezTo>
                  <a:cubicBezTo>
                    <a:pt x="37421" y="26"/>
                    <a:pt x="24496" y="5404"/>
                    <a:pt x="14968" y="14976"/>
                  </a:cubicBezTo>
                  <a:cubicBezTo>
                    <a:pt x="5440" y="24548"/>
                    <a:pt x="86" y="37533"/>
                    <a:pt x="86" y="51070"/>
                  </a:cubicBezTo>
                  <a:cubicBezTo>
                    <a:pt x="86" y="64606"/>
                    <a:pt x="5440" y="77591"/>
                    <a:pt x="14968" y="87163"/>
                  </a:cubicBezTo>
                  <a:cubicBezTo>
                    <a:pt x="24496" y="96735"/>
                    <a:pt x="37421" y="102113"/>
                    <a:pt x="50896" y="102113"/>
                  </a:cubicBezTo>
                  <a:close/>
                </a:path>
              </a:pathLst>
            </a:custGeom>
            <a:solidFill>
              <a:srgbClr val="FDAE61"/>
            </a:solidFill>
            <a:ln w="33839" cap="flat">
              <a:solidFill>
                <a:srgbClr val="FDAE61"/>
              </a:solidFill>
              <a:prstDash val="solid"/>
              <a:round/>
            </a:ln>
          </p:spPr>
          <p:txBody>
            <a:bodyPr rtlCol="0" anchor="ctr"/>
            <a:lstStyle/>
            <a:p>
              <a:endParaRPr lang="zh-CN" altLang="en-US"/>
            </a:p>
          </p:txBody>
        </p:sp>
        <p:sp>
          <p:nvSpPr>
            <p:cNvPr id="81" name="Freeform: Shape 80">
              <a:extLst>
                <a:ext uri="{FF2B5EF4-FFF2-40B4-BE49-F238E27FC236}">
                  <a16:creationId xmlns:a16="http://schemas.microsoft.com/office/drawing/2014/main" id="{4D8E10FE-01A4-8982-7D0F-7AA3F49966C5}"/>
                </a:ext>
              </a:extLst>
            </p:cNvPr>
            <p:cNvSpPr/>
            <p:nvPr/>
          </p:nvSpPr>
          <p:spPr>
            <a:xfrm>
              <a:off x="5712177" y="2849337"/>
              <a:ext cx="101620" cy="102087"/>
            </a:xfrm>
            <a:custGeom>
              <a:avLst/>
              <a:gdLst>
                <a:gd name="connsiteX0" fmla="*/ 50915 w 101620"/>
                <a:gd name="connsiteY0" fmla="*/ 102111 h 102087"/>
                <a:gd name="connsiteX1" fmla="*/ 86843 w 101620"/>
                <a:gd name="connsiteY1" fmla="*/ 87161 h 102087"/>
                <a:gd name="connsiteX2" fmla="*/ 101725 w 101620"/>
                <a:gd name="connsiteY2" fmla="*/ 51067 h 102087"/>
                <a:gd name="connsiteX3" fmla="*/ 86843 w 101620"/>
                <a:gd name="connsiteY3" fmla="*/ 14974 h 102087"/>
                <a:gd name="connsiteX4" fmla="*/ 50915 w 101620"/>
                <a:gd name="connsiteY4" fmla="*/ 24 h 102087"/>
                <a:gd name="connsiteX5" fmla="*/ 14986 w 101620"/>
                <a:gd name="connsiteY5" fmla="*/ 14974 h 102087"/>
                <a:gd name="connsiteX6" fmla="*/ 104 w 101620"/>
                <a:gd name="connsiteY6" fmla="*/ 51067 h 102087"/>
                <a:gd name="connsiteX7" fmla="*/ 14986 w 101620"/>
                <a:gd name="connsiteY7" fmla="*/ 87161 h 102087"/>
                <a:gd name="connsiteX8" fmla="*/ 50915 w 101620"/>
                <a:gd name="connsiteY8" fmla="*/ 102111 h 102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620" h="102087">
                  <a:moveTo>
                    <a:pt x="50915" y="102111"/>
                  </a:moveTo>
                  <a:cubicBezTo>
                    <a:pt x="64390" y="102111"/>
                    <a:pt x="77315" y="96733"/>
                    <a:pt x="86843" y="87161"/>
                  </a:cubicBezTo>
                  <a:cubicBezTo>
                    <a:pt x="96371" y="77589"/>
                    <a:pt x="101725" y="64604"/>
                    <a:pt x="101725" y="51067"/>
                  </a:cubicBezTo>
                  <a:cubicBezTo>
                    <a:pt x="101725" y="37530"/>
                    <a:pt x="96371" y="24546"/>
                    <a:pt x="86843" y="14974"/>
                  </a:cubicBezTo>
                  <a:cubicBezTo>
                    <a:pt x="77315" y="5402"/>
                    <a:pt x="64390" y="24"/>
                    <a:pt x="50915" y="24"/>
                  </a:cubicBezTo>
                  <a:cubicBezTo>
                    <a:pt x="37440" y="24"/>
                    <a:pt x="24515" y="5402"/>
                    <a:pt x="14986" y="14974"/>
                  </a:cubicBezTo>
                  <a:cubicBezTo>
                    <a:pt x="5458" y="24546"/>
                    <a:pt x="104" y="37530"/>
                    <a:pt x="104" y="51067"/>
                  </a:cubicBezTo>
                  <a:cubicBezTo>
                    <a:pt x="104" y="64604"/>
                    <a:pt x="5458" y="77589"/>
                    <a:pt x="14986" y="87161"/>
                  </a:cubicBezTo>
                  <a:cubicBezTo>
                    <a:pt x="24515" y="96733"/>
                    <a:pt x="37440" y="102111"/>
                    <a:pt x="50915" y="102111"/>
                  </a:cubicBezTo>
                  <a:close/>
                </a:path>
              </a:pathLst>
            </a:custGeom>
            <a:solidFill>
              <a:srgbClr val="FDAE61"/>
            </a:solidFill>
            <a:ln w="33839" cap="flat">
              <a:solidFill>
                <a:srgbClr val="FDAE61"/>
              </a:solidFill>
              <a:prstDash val="solid"/>
              <a:round/>
            </a:ln>
          </p:spPr>
          <p:txBody>
            <a:bodyPr rtlCol="0" anchor="ctr"/>
            <a:lstStyle/>
            <a:p>
              <a:endParaRPr lang="zh-CN" altLang="en-US"/>
            </a:p>
          </p:txBody>
        </p:sp>
        <p:sp>
          <p:nvSpPr>
            <p:cNvPr id="82" name="Freeform: Shape 81">
              <a:extLst>
                <a:ext uri="{FF2B5EF4-FFF2-40B4-BE49-F238E27FC236}">
                  <a16:creationId xmlns:a16="http://schemas.microsoft.com/office/drawing/2014/main" id="{D37905C4-16C4-A439-E102-66B9341CC7F5}"/>
                </a:ext>
              </a:extLst>
            </p:cNvPr>
            <p:cNvSpPr/>
            <p:nvPr/>
          </p:nvSpPr>
          <p:spPr>
            <a:xfrm>
              <a:off x="6330439" y="2804170"/>
              <a:ext cx="101620" cy="102087"/>
            </a:xfrm>
            <a:custGeom>
              <a:avLst/>
              <a:gdLst>
                <a:gd name="connsiteX0" fmla="*/ 50933 w 101620"/>
                <a:gd name="connsiteY0" fmla="*/ 102110 h 102087"/>
                <a:gd name="connsiteX1" fmla="*/ 86861 w 101620"/>
                <a:gd name="connsiteY1" fmla="*/ 87159 h 102087"/>
                <a:gd name="connsiteX2" fmla="*/ 101743 w 101620"/>
                <a:gd name="connsiteY2" fmla="*/ 51066 h 102087"/>
                <a:gd name="connsiteX3" fmla="*/ 86861 w 101620"/>
                <a:gd name="connsiteY3" fmla="*/ 14973 h 102087"/>
                <a:gd name="connsiteX4" fmla="*/ 50933 w 101620"/>
                <a:gd name="connsiteY4" fmla="*/ 22 h 102087"/>
                <a:gd name="connsiteX5" fmla="*/ 15004 w 101620"/>
                <a:gd name="connsiteY5" fmla="*/ 14973 h 102087"/>
                <a:gd name="connsiteX6" fmla="*/ 122 w 101620"/>
                <a:gd name="connsiteY6" fmla="*/ 51066 h 102087"/>
                <a:gd name="connsiteX7" fmla="*/ 15004 w 101620"/>
                <a:gd name="connsiteY7" fmla="*/ 87159 h 102087"/>
                <a:gd name="connsiteX8" fmla="*/ 50933 w 101620"/>
                <a:gd name="connsiteY8" fmla="*/ 102110 h 102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620" h="102087">
                  <a:moveTo>
                    <a:pt x="50933" y="102110"/>
                  </a:moveTo>
                  <a:cubicBezTo>
                    <a:pt x="64408" y="102110"/>
                    <a:pt x="77333" y="96731"/>
                    <a:pt x="86861" y="87159"/>
                  </a:cubicBezTo>
                  <a:cubicBezTo>
                    <a:pt x="96390" y="77587"/>
                    <a:pt x="101743" y="64603"/>
                    <a:pt x="101743" y="51066"/>
                  </a:cubicBezTo>
                  <a:cubicBezTo>
                    <a:pt x="101743" y="37529"/>
                    <a:pt x="96390" y="24545"/>
                    <a:pt x="86861" y="14973"/>
                  </a:cubicBezTo>
                  <a:cubicBezTo>
                    <a:pt x="77333" y="5401"/>
                    <a:pt x="64408" y="22"/>
                    <a:pt x="50933" y="22"/>
                  </a:cubicBezTo>
                  <a:cubicBezTo>
                    <a:pt x="37458" y="22"/>
                    <a:pt x="24533" y="5401"/>
                    <a:pt x="15004" y="14973"/>
                  </a:cubicBezTo>
                  <a:cubicBezTo>
                    <a:pt x="5476" y="24545"/>
                    <a:pt x="122" y="37529"/>
                    <a:pt x="122" y="51066"/>
                  </a:cubicBezTo>
                  <a:cubicBezTo>
                    <a:pt x="122" y="64603"/>
                    <a:pt x="5476" y="77587"/>
                    <a:pt x="15004" y="87159"/>
                  </a:cubicBezTo>
                  <a:cubicBezTo>
                    <a:pt x="24533" y="96731"/>
                    <a:pt x="37458" y="102110"/>
                    <a:pt x="50933" y="102110"/>
                  </a:cubicBezTo>
                  <a:close/>
                </a:path>
              </a:pathLst>
            </a:custGeom>
            <a:solidFill>
              <a:srgbClr val="FDAE61"/>
            </a:solidFill>
            <a:ln w="33839" cap="flat">
              <a:solidFill>
                <a:srgbClr val="FDAE61"/>
              </a:solidFill>
              <a:prstDash val="solid"/>
              <a:round/>
            </a:ln>
          </p:spPr>
          <p:txBody>
            <a:bodyPr rtlCol="0" anchor="ctr"/>
            <a:lstStyle/>
            <a:p>
              <a:endParaRPr lang="zh-CN" altLang="en-US"/>
            </a:p>
          </p:txBody>
        </p:sp>
        <p:sp>
          <p:nvSpPr>
            <p:cNvPr id="83" name="Freeform: Shape 82">
              <a:extLst>
                <a:ext uri="{FF2B5EF4-FFF2-40B4-BE49-F238E27FC236}">
                  <a16:creationId xmlns:a16="http://schemas.microsoft.com/office/drawing/2014/main" id="{1434049B-31EC-83F9-81E8-0495973CA6C8}"/>
                </a:ext>
              </a:extLst>
            </p:cNvPr>
            <p:cNvSpPr/>
            <p:nvPr/>
          </p:nvSpPr>
          <p:spPr>
            <a:xfrm>
              <a:off x="6948667" y="2801349"/>
              <a:ext cx="101620" cy="102087"/>
            </a:xfrm>
            <a:custGeom>
              <a:avLst/>
              <a:gdLst>
                <a:gd name="connsiteX0" fmla="*/ 50951 w 101620"/>
                <a:gd name="connsiteY0" fmla="*/ 102110 h 102087"/>
                <a:gd name="connsiteX1" fmla="*/ 86880 w 101620"/>
                <a:gd name="connsiteY1" fmla="*/ 87159 h 102087"/>
                <a:gd name="connsiteX2" fmla="*/ 101762 w 101620"/>
                <a:gd name="connsiteY2" fmla="*/ 51066 h 102087"/>
                <a:gd name="connsiteX3" fmla="*/ 86880 w 101620"/>
                <a:gd name="connsiteY3" fmla="*/ 14973 h 102087"/>
                <a:gd name="connsiteX4" fmla="*/ 50951 w 101620"/>
                <a:gd name="connsiteY4" fmla="*/ 22 h 102087"/>
                <a:gd name="connsiteX5" fmla="*/ 15023 w 101620"/>
                <a:gd name="connsiteY5" fmla="*/ 14973 h 102087"/>
                <a:gd name="connsiteX6" fmla="*/ 141 w 101620"/>
                <a:gd name="connsiteY6" fmla="*/ 51066 h 102087"/>
                <a:gd name="connsiteX7" fmla="*/ 15023 w 101620"/>
                <a:gd name="connsiteY7" fmla="*/ 87159 h 102087"/>
                <a:gd name="connsiteX8" fmla="*/ 50951 w 101620"/>
                <a:gd name="connsiteY8" fmla="*/ 102110 h 102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620" h="102087">
                  <a:moveTo>
                    <a:pt x="50951" y="102110"/>
                  </a:moveTo>
                  <a:cubicBezTo>
                    <a:pt x="64426" y="102110"/>
                    <a:pt x="77351" y="96731"/>
                    <a:pt x="86880" y="87159"/>
                  </a:cubicBezTo>
                  <a:cubicBezTo>
                    <a:pt x="96408" y="77587"/>
                    <a:pt x="101762" y="64603"/>
                    <a:pt x="101762" y="51066"/>
                  </a:cubicBezTo>
                  <a:cubicBezTo>
                    <a:pt x="101762" y="37529"/>
                    <a:pt x="96408" y="24545"/>
                    <a:pt x="86880" y="14973"/>
                  </a:cubicBezTo>
                  <a:cubicBezTo>
                    <a:pt x="77351" y="5401"/>
                    <a:pt x="64426" y="22"/>
                    <a:pt x="50951" y="22"/>
                  </a:cubicBezTo>
                  <a:cubicBezTo>
                    <a:pt x="37476" y="22"/>
                    <a:pt x="24551" y="5401"/>
                    <a:pt x="15023" y="14973"/>
                  </a:cubicBezTo>
                  <a:cubicBezTo>
                    <a:pt x="5494" y="24545"/>
                    <a:pt x="141" y="37529"/>
                    <a:pt x="141" y="51066"/>
                  </a:cubicBezTo>
                  <a:cubicBezTo>
                    <a:pt x="141" y="64603"/>
                    <a:pt x="5494" y="77587"/>
                    <a:pt x="15023" y="87159"/>
                  </a:cubicBezTo>
                  <a:cubicBezTo>
                    <a:pt x="24551" y="96731"/>
                    <a:pt x="37476" y="102110"/>
                    <a:pt x="50951" y="102110"/>
                  </a:cubicBezTo>
                  <a:close/>
                </a:path>
              </a:pathLst>
            </a:custGeom>
            <a:solidFill>
              <a:srgbClr val="FDAE61"/>
            </a:solidFill>
            <a:ln w="33839" cap="flat">
              <a:solidFill>
                <a:srgbClr val="FDAE61"/>
              </a:solidFill>
              <a:prstDash val="solid"/>
              <a:round/>
            </a:ln>
          </p:spPr>
          <p:txBody>
            <a:bodyPr rtlCol="0" anchor="ctr"/>
            <a:lstStyle/>
            <a:p>
              <a:endParaRPr lang="zh-CN" altLang="en-US"/>
            </a:p>
          </p:txBody>
        </p:sp>
        <p:sp>
          <p:nvSpPr>
            <p:cNvPr id="84" name="Freeform: Shape 83">
              <a:extLst>
                <a:ext uri="{FF2B5EF4-FFF2-40B4-BE49-F238E27FC236}">
                  <a16:creationId xmlns:a16="http://schemas.microsoft.com/office/drawing/2014/main" id="{A5CA9F78-C1CF-516E-BA0B-A2B83E61F935}"/>
                </a:ext>
              </a:extLst>
            </p:cNvPr>
            <p:cNvSpPr/>
            <p:nvPr/>
          </p:nvSpPr>
          <p:spPr>
            <a:xfrm>
              <a:off x="7566895" y="2787234"/>
              <a:ext cx="101620" cy="102087"/>
            </a:xfrm>
            <a:custGeom>
              <a:avLst/>
              <a:gdLst>
                <a:gd name="connsiteX0" fmla="*/ 50969 w 101620"/>
                <a:gd name="connsiteY0" fmla="*/ 102109 h 102087"/>
                <a:gd name="connsiteX1" fmla="*/ 86898 w 101620"/>
                <a:gd name="connsiteY1" fmla="*/ 87159 h 102087"/>
                <a:gd name="connsiteX2" fmla="*/ 101780 w 101620"/>
                <a:gd name="connsiteY2" fmla="*/ 51066 h 102087"/>
                <a:gd name="connsiteX3" fmla="*/ 86898 w 101620"/>
                <a:gd name="connsiteY3" fmla="*/ 14972 h 102087"/>
                <a:gd name="connsiteX4" fmla="*/ 50969 w 101620"/>
                <a:gd name="connsiteY4" fmla="*/ 22 h 102087"/>
                <a:gd name="connsiteX5" fmla="*/ 15041 w 101620"/>
                <a:gd name="connsiteY5" fmla="*/ 14972 h 102087"/>
                <a:gd name="connsiteX6" fmla="*/ 159 w 101620"/>
                <a:gd name="connsiteY6" fmla="*/ 51066 h 102087"/>
                <a:gd name="connsiteX7" fmla="*/ 15041 w 101620"/>
                <a:gd name="connsiteY7" fmla="*/ 87159 h 102087"/>
                <a:gd name="connsiteX8" fmla="*/ 50969 w 101620"/>
                <a:gd name="connsiteY8" fmla="*/ 102109 h 102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620" h="102087">
                  <a:moveTo>
                    <a:pt x="50969" y="102109"/>
                  </a:moveTo>
                  <a:cubicBezTo>
                    <a:pt x="64445" y="102109"/>
                    <a:pt x="77370" y="96731"/>
                    <a:pt x="86898" y="87159"/>
                  </a:cubicBezTo>
                  <a:cubicBezTo>
                    <a:pt x="96426" y="77587"/>
                    <a:pt x="101780" y="64602"/>
                    <a:pt x="101780" y="51066"/>
                  </a:cubicBezTo>
                  <a:cubicBezTo>
                    <a:pt x="101780" y="37529"/>
                    <a:pt x="96426" y="24544"/>
                    <a:pt x="86898" y="14972"/>
                  </a:cubicBezTo>
                  <a:cubicBezTo>
                    <a:pt x="77370" y="5400"/>
                    <a:pt x="64445" y="22"/>
                    <a:pt x="50969" y="22"/>
                  </a:cubicBezTo>
                  <a:cubicBezTo>
                    <a:pt x="37494" y="22"/>
                    <a:pt x="24569" y="5400"/>
                    <a:pt x="15041" y="14972"/>
                  </a:cubicBezTo>
                  <a:cubicBezTo>
                    <a:pt x="5513" y="24544"/>
                    <a:pt x="159" y="37529"/>
                    <a:pt x="159" y="51066"/>
                  </a:cubicBezTo>
                  <a:cubicBezTo>
                    <a:pt x="159" y="64602"/>
                    <a:pt x="5513" y="77587"/>
                    <a:pt x="15041" y="87159"/>
                  </a:cubicBezTo>
                  <a:cubicBezTo>
                    <a:pt x="24569" y="96731"/>
                    <a:pt x="37494" y="102109"/>
                    <a:pt x="50969" y="102109"/>
                  </a:cubicBezTo>
                  <a:close/>
                </a:path>
              </a:pathLst>
            </a:custGeom>
            <a:solidFill>
              <a:srgbClr val="FDAE61"/>
            </a:solidFill>
            <a:ln w="33839" cap="flat">
              <a:solidFill>
                <a:srgbClr val="FDAE61"/>
              </a:solidFill>
              <a:prstDash val="solid"/>
              <a:round/>
            </a:ln>
          </p:spPr>
          <p:txBody>
            <a:bodyPr rtlCol="0" anchor="ctr"/>
            <a:lstStyle/>
            <a:p>
              <a:endParaRPr lang="zh-CN" altLang="en-US"/>
            </a:p>
          </p:txBody>
        </p:sp>
        <p:sp>
          <p:nvSpPr>
            <p:cNvPr id="85" name="Freeform: Shape 84">
              <a:extLst>
                <a:ext uri="{FF2B5EF4-FFF2-40B4-BE49-F238E27FC236}">
                  <a16:creationId xmlns:a16="http://schemas.microsoft.com/office/drawing/2014/main" id="{43FF274C-751D-BD22-F8D8-943B79C9D0D2}"/>
                </a:ext>
              </a:extLst>
            </p:cNvPr>
            <p:cNvSpPr/>
            <p:nvPr/>
          </p:nvSpPr>
          <p:spPr>
            <a:xfrm>
              <a:off x="8262423" y="2759007"/>
              <a:ext cx="101620" cy="102087"/>
            </a:xfrm>
            <a:custGeom>
              <a:avLst/>
              <a:gdLst>
                <a:gd name="connsiteX0" fmla="*/ 50990 w 101620"/>
                <a:gd name="connsiteY0" fmla="*/ 102108 h 102087"/>
                <a:gd name="connsiteX1" fmla="*/ 86918 w 101620"/>
                <a:gd name="connsiteY1" fmla="*/ 87158 h 102087"/>
                <a:gd name="connsiteX2" fmla="*/ 101800 w 101620"/>
                <a:gd name="connsiteY2" fmla="*/ 51065 h 102087"/>
                <a:gd name="connsiteX3" fmla="*/ 86918 w 101620"/>
                <a:gd name="connsiteY3" fmla="*/ 14971 h 102087"/>
                <a:gd name="connsiteX4" fmla="*/ 50990 w 101620"/>
                <a:gd name="connsiteY4" fmla="*/ 21 h 102087"/>
                <a:gd name="connsiteX5" fmla="*/ 15062 w 101620"/>
                <a:gd name="connsiteY5" fmla="*/ 14971 h 102087"/>
                <a:gd name="connsiteX6" fmla="*/ 179 w 101620"/>
                <a:gd name="connsiteY6" fmla="*/ 51065 h 102087"/>
                <a:gd name="connsiteX7" fmla="*/ 15062 w 101620"/>
                <a:gd name="connsiteY7" fmla="*/ 87158 h 102087"/>
                <a:gd name="connsiteX8" fmla="*/ 50990 w 101620"/>
                <a:gd name="connsiteY8" fmla="*/ 102108 h 102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620" h="102087">
                  <a:moveTo>
                    <a:pt x="50990" y="102108"/>
                  </a:moveTo>
                  <a:cubicBezTo>
                    <a:pt x="64465" y="102108"/>
                    <a:pt x="77390" y="96730"/>
                    <a:pt x="86918" y="87158"/>
                  </a:cubicBezTo>
                  <a:cubicBezTo>
                    <a:pt x="96447" y="77586"/>
                    <a:pt x="101800" y="64602"/>
                    <a:pt x="101800" y="51065"/>
                  </a:cubicBezTo>
                  <a:cubicBezTo>
                    <a:pt x="101800" y="37528"/>
                    <a:pt x="96447" y="24543"/>
                    <a:pt x="86918" y="14971"/>
                  </a:cubicBezTo>
                  <a:cubicBezTo>
                    <a:pt x="77390" y="5399"/>
                    <a:pt x="64465" y="21"/>
                    <a:pt x="50990" y="21"/>
                  </a:cubicBezTo>
                  <a:cubicBezTo>
                    <a:pt x="37515" y="21"/>
                    <a:pt x="24590" y="5399"/>
                    <a:pt x="15062" y="14971"/>
                  </a:cubicBezTo>
                  <a:cubicBezTo>
                    <a:pt x="5533" y="24543"/>
                    <a:pt x="179" y="37528"/>
                    <a:pt x="179" y="51065"/>
                  </a:cubicBezTo>
                  <a:cubicBezTo>
                    <a:pt x="179" y="64602"/>
                    <a:pt x="5533" y="77586"/>
                    <a:pt x="15062" y="87158"/>
                  </a:cubicBezTo>
                  <a:cubicBezTo>
                    <a:pt x="24590" y="96730"/>
                    <a:pt x="37515" y="102108"/>
                    <a:pt x="50990" y="102108"/>
                  </a:cubicBezTo>
                  <a:close/>
                </a:path>
              </a:pathLst>
            </a:custGeom>
            <a:solidFill>
              <a:srgbClr val="FDAE61"/>
            </a:solidFill>
            <a:ln w="33839" cap="flat">
              <a:solidFill>
                <a:srgbClr val="FDAE61"/>
              </a:solidFill>
              <a:prstDash val="solid"/>
              <a:round/>
            </a:ln>
          </p:spPr>
          <p:txBody>
            <a:bodyPr rtlCol="0" anchor="ctr"/>
            <a:lstStyle/>
            <a:p>
              <a:endParaRPr lang="zh-CN" altLang="en-US"/>
            </a:p>
          </p:txBody>
        </p:sp>
        <p:sp>
          <p:nvSpPr>
            <p:cNvPr id="86" name="Freeform: Shape 85">
              <a:extLst>
                <a:ext uri="{FF2B5EF4-FFF2-40B4-BE49-F238E27FC236}">
                  <a16:creationId xmlns:a16="http://schemas.microsoft.com/office/drawing/2014/main" id="{67025801-C149-842C-25A5-9387690E74B4}"/>
                </a:ext>
              </a:extLst>
            </p:cNvPr>
            <p:cNvSpPr/>
            <p:nvPr/>
          </p:nvSpPr>
          <p:spPr>
            <a:xfrm>
              <a:off x="8880651" y="2756182"/>
              <a:ext cx="101620" cy="102087"/>
            </a:xfrm>
            <a:custGeom>
              <a:avLst/>
              <a:gdLst>
                <a:gd name="connsiteX0" fmla="*/ 51008 w 101620"/>
                <a:gd name="connsiteY0" fmla="*/ 102108 h 102087"/>
                <a:gd name="connsiteX1" fmla="*/ 86937 w 101620"/>
                <a:gd name="connsiteY1" fmla="*/ 87158 h 102087"/>
                <a:gd name="connsiteX2" fmla="*/ 101819 w 101620"/>
                <a:gd name="connsiteY2" fmla="*/ 51065 h 102087"/>
                <a:gd name="connsiteX3" fmla="*/ 86937 w 101620"/>
                <a:gd name="connsiteY3" fmla="*/ 14971 h 102087"/>
                <a:gd name="connsiteX4" fmla="*/ 51008 w 101620"/>
                <a:gd name="connsiteY4" fmla="*/ 21 h 102087"/>
                <a:gd name="connsiteX5" fmla="*/ 15080 w 101620"/>
                <a:gd name="connsiteY5" fmla="*/ 14971 h 102087"/>
                <a:gd name="connsiteX6" fmla="*/ 198 w 101620"/>
                <a:gd name="connsiteY6" fmla="*/ 51065 h 102087"/>
                <a:gd name="connsiteX7" fmla="*/ 15080 w 101620"/>
                <a:gd name="connsiteY7" fmla="*/ 87158 h 102087"/>
                <a:gd name="connsiteX8" fmla="*/ 51008 w 101620"/>
                <a:gd name="connsiteY8" fmla="*/ 102108 h 102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620" h="102087">
                  <a:moveTo>
                    <a:pt x="51008" y="102108"/>
                  </a:moveTo>
                  <a:cubicBezTo>
                    <a:pt x="64483" y="102108"/>
                    <a:pt x="77408" y="96730"/>
                    <a:pt x="86937" y="87158"/>
                  </a:cubicBezTo>
                  <a:cubicBezTo>
                    <a:pt x="96465" y="77586"/>
                    <a:pt x="101819" y="64602"/>
                    <a:pt x="101819" y="51065"/>
                  </a:cubicBezTo>
                  <a:cubicBezTo>
                    <a:pt x="101819" y="37528"/>
                    <a:pt x="96465" y="24543"/>
                    <a:pt x="86937" y="14971"/>
                  </a:cubicBezTo>
                  <a:cubicBezTo>
                    <a:pt x="77408" y="5399"/>
                    <a:pt x="64483" y="21"/>
                    <a:pt x="51008" y="21"/>
                  </a:cubicBezTo>
                  <a:cubicBezTo>
                    <a:pt x="37533" y="21"/>
                    <a:pt x="24608" y="5399"/>
                    <a:pt x="15080" y="14971"/>
                  </a:cubicBezTo>
                  <a:cubicBezTo>
                    <a:pt x="5551" y="24543"/>
                    <a:pt x="198" y="37528"/>
                    <a:pt x="198" y="51065"/>
                  </a:cubicBezTo>
                  <a:cubicBezTo>
                    <a:pt x="198" y="64602"/>
                    <a:pt x="5551" y="77586"/>
                    <a:pt x="15080" y="87158"/>
                  </a:cubicBezTo>
                  <a:cubicBezTo>
                    <a:pt x="24608" y="96730"/>
                    <a:pt x="37533" y="102108"/>
                    <a:pt x="51008" y="102108"/>
                  </a:cubicBezTo>
                  <a:close/>
                </a:path>
              </a:pathLst>
            </a:custGeom>
            <a:solidFill>
              <a:srgbClr val="FDAE61"/>
            </a:solidFill>
            <a:ln w="33839" cap="flat">
              <a:solidFill>
                <a:srgbClr val="FDAE61"/>
              </a:solidFill>
              <a:prstDash val="solid"/>
              <a:round/>
            </a:ln>
          </p:spPr>
          <p:txBody>
            <a:bodyPr rtlCol="0" anchor="ctr"/>
            <a:lstStyle/>
            <a:p>
              <a:endParaRPr lang="zh-CN" altLang="en-US"/>
            </a:p>
          </p:txBody>
        </p:sp>
        <p:sp>
          <p:nvSpPr>
            <p:cNvPr id="87" name="Freeform: Shape 86">
              <a:extLst>
                <a:ext uri="{FF2B5EF4-FFF2-40B4-BE49-F238E27FC236}">
                  <a16:creationId xmlns:a16="http://schemas.microsoft.com/office/drawing/2014/main" id="{7B16DDC4-000C-4D6A-BFE6-7E95528F8CFE}"/>
                </a:ext>
              </a:extLst>
            </p:cNvPr>
            <p:cNvSpPr/>
            <p:nvPr/>
          </p:nvSpPr>
          <p:spPr>
            <a:xfrm>
              <a:off x="9498879" y="2773119"/>
              <a:ext cx="101620" cy="102087"/>
            </a:xfrm>
            <a:custGeom>
              <a:avLst/>
              <a:gdLst>
                <a:gd name="connsiteX0" fmla="*/ 51026 w 101620"/>
                <a:gd name="connsiteY0" fmla="*/ 102109 h 102087"/>
                <a:gd name="connsiteX1" fmla="*/ 86955 w 101620"/>
                <a:gd name="connsiteY1" fmla="*/ 87158 h 102087"/>
                <a:gd name="connsiteX2" fmla="*/ 101837 w 101620"/>
                <a:gd name="connsiteY2" fmla="*/ 51065 h 102087"/>
                <a:gd name="connsiteX3" fmla="*/ 86955 w 101620"/>
                <a:gd name="connsiteY3" fmla="*/ 14972 h 102087"/>
                <a:gd name="connsiteX4" fmla="*/ 51026 w 101620"/>
                <a:gd name="connsiteY4" fmla="*/ 22 h 102087"/>
                <a:gd name="connsiteX5" fmla="*/ 15098 w 101620"/>
                <a:gd name="connsiteY5" fmla="*/ 14972 h 102087"/>
                <a:gd name="connsiteX6" fmla="*/ 216 w 101620"/>
                <a:gd name="connsiteY6" fmla="*/ 51065 h 102087"/>
                <a:gd name="connsiteX7" fmla="*/ 15098 w 101620"/>
                <a:gd name="connsiteY7" fmla="*/ 87158 h 102087"/>
                <a:gd name="connsiteX8" fmla="*/ 51026 w 101620"/>
                <a:gd name="connsiteY8" fmla="*/ 102109 h 102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620" h="102087">
                  <a:moveTo>
                    <a:pt x="51026" y="102109"/>
                  </a:moveTo>
                  <a:cubicBezTo>
                    <a:pt x="64502" y="102109"/>
                    <a:pt x="77427" y="96730"/>
                    <a:pt x="86955" y="87158"/>
                  </a:cubicBezTo>
                  <a:cubicBezTo>
                    <a:pt x="96483" y="77586"/>
                    <a:pt x="101837" y="64602"/>
                    <a:pt x="101837" y="51065"/>
                  </a:cubicBezTo>
                  <a:cubicBezTo>
                    <a:pt x="101837" y="37528"/>
                    <a:pt x="96483" y="24544"/>
                    <a:pt x="86955" y="14972"/>
                  </a:cubicBezTo>
                  <a:cubicBezTo>
                    <a:pt x="77427" y="5400"/>
                    <a:pt x="64502" y="22"/>
                    <a:pt x="51026" y="22"/>
                  </a:cubicBezTo>
                  <a:cubicBezTo>
                    <a:pt x="37551" y="22"/>
                    <a:pt x="24626" y="5400"/>
                    <a:pt x="15098" y="14972"/>
                  </a:cubicBezTo>
                  <a:cubicBezTo>
                    <a:pt x="5570" y="24544"/>
                    <a:pt x="216" y="37528"/>
                    <a:pt x="216" y="51065"/>
                  </a:cubicBezTo>
                  <a:cubicBezTo>
                    <a:pt x="216" y="64602"/>
                    <a:pt x="5570" y="77586"/>
                    <a:pt x="15098" y="87158"/>
                  </a:cubicBezTo>
                  <a:cubicBezTo>
                    <a:pt x="24626" y="96730"/>
                    <a:pt x="37551" y="102109"/>
                    <a:pt x="51026" y="102109"/>
                  </a:cubicBezTo>
                  <a:close/>
                </a:path>
              </a:pathLst>
            </a:custGeom>
            <a:solidFill>
              <a:srgbClr val="FDAE61"/>
            </a:solidFill>
            <a:ln w="33839" cap="flat">
              <a:solidFill>
                <a:srgbClr val="FDAE61"/>
              </a:solidFill>
              <a:prstDash val="solid"/>
              <a:round/>
            </a:ln>
          </p:spPr>
          <p:txBody>
            <a:bodyPr rtlCol="0" anchor="ctr"/>
            <a:lstStyle/>
            <a:p>
              <a:endParaRPr lang="zh-CN" altLang="en-US"/>
            </a:p>
          </p:txBody>
        </p:sp>
      </p:grpSp>
      <p:grpSp>
        <p:nvGrpSpPr>
          <p:cNvPr id="156" name="Group 155">
            <a:extLst>
              <a:ext uri="{FF2B5EF4-FFF2-40B4-BE49-F238E27FC236}">
                <a16:creationId xmlns:a16="http://schemas.microsoft.com/office/drawing/2014/main" id="{2273A163-8ECD-FD1B-C2FB-C4D288D75E06}"/>
              </a:ext>
            </a:extLst>
          </p:cNvPr>
          <p:cNvGrpSpPr/>
          <p:nvPr/>
        </p:nvGrpSpPr>
        <p:grpSpPr>
          <a:xfrm>
            <a:off x="3780196" y="2743265"/>
            <a:ext cx="5820303" cy="1665932"/>
            <a:chOff x="3780196" y="2738185"/>
            <a:chExt cx="5820303" cy="1665932"/>
          </a:xfrm>
        </p:grpSpPr>
        <p:sp>
          <p:nvSpPr>
            <p:cNvPr id="89" name="Freeform: Shape 88">
              <a:extLst>
                <a:ext uri="{FF2B5EF4-FFF2-40B4-BE49-F238E27FC236}">
                  <a16:creationId xmlns:a16="http://schemas.microsoft.com/office/drawing/2014/main" id="{87FC4297-9A06-DCFB-6D32-86B15CF5BCB7}"/>
                </a:ext>
              </a:extLst>
            </p:cNvPr>
            <p:cNvSpPr/>
            <p:nvPr/>
          </p:nvSpPr>
          <p:spPr>
            <a:xfrm>
              <a:off x="3831006" y="2798756"/>
              <a:ext cx="5718683" cy="1563845"/>
            </a:xfrm>
            <a:custGeom>
              <a:avLst/>
              <a:gdLst>
                <a:gd name="connsiteX0" fmla="*/ 0 w 5718683"/>
                <a:gd name="connsiteY0" fmla="*/ 1563846 h 1563845"/>
                <a:gd name="connsiteX1" fmla="*/ 618238 w 5718683"/>
                <a:gd name="connsiteY1" fmla="*/ 287930 h 1563845"/>
                <a:gd name="connsiteX2" fmla="*/ 1313753 w 5718683"/>
                <a:gd name="connsiteY2" fmla="*/ 64927 h 1563845"/>
                <a:gd name="connsiteX3" fmla="*/ 1931981 w 5718683"/>
                <a:gd name="connsiteY3" fmla="*/ 39521 h 1563845"/>
                <a:gd name="connsiteX4" fmla="*/ 2550243 w 5718683"/>
                <a:gd name="connsiteY4" fmla="*/ 19761 h 1563845"/>
                <a:gd name="connsiteX5" fmla="*/ 3168471 w 5718683"/>
                <a:gd name="connsiteY5" fmla="*/ 16940 h 1563845"/>
                <a:gd name="connsiteX6" fmla="*/ 3786700 w 5718683"/>
                <a:gd name="connsiteY6" fmla="*/ 11294 h 1563845"/>
                <a:gd name="connsiteX7" fmla="*/ 4482227 w 5718683"/>
                <a:gd name="connsiteY7" fmla="*/ 5645 h 1563845"/>
                <a:gd name="connsiteX8" fmla="*/ 5100456 w 5718683"/>
                <a:gd name="connsiteY8" fmla="*/ 2824 h 1563845"/>
                <a:gd name="connsiteX9" fmla="*/ 5718684 w 5718683"/>
                <a:gd name="connsiteY9" fmla="*/ 0 h 156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8683" h="1563845">
                  <a:moveTo>
                    <a:pt x="0" y="1563846"/>
                  </a:moveTo>
                  <a:lnTo>
                    <a:pt x="618238" y="287930"/>
                  </a:lnTo>
                  <a:lnTo>
                    <a:pt x="1313753" y="64927"/>
                  </a:lnTo>
                  <a:lnTo>
                    <a:pt x="1931981" y="39521"/>
                  </a:lnTo>
                  <a:lnTo>
                    <a:pt x="2550243" y="19761"/>
                  </a:lnTo>
                  <a:lnTo>
                    <a:pt x="3168471" y="16940"/>
                  </a:lnTo>
                  <a:lnTo>
                    <a:pt x="3786700" y="11294"/>
                  </a:lnTo>
                  <a:lnTo>
                    <a:pt x="4482227" y="5645"/>
                  </a:lnTo>
                  <a:lnTo>
                    <a:pt x="5100456" y="2824"/>
                  </a:lnTo>
                  <a:lnTo>
                    <a:pt x="5718684" y="0"/>
                  </a:lnTo>
                </a:path>
              </a:pathLst>
            </a:custGeom>
            <a:noFill/>
            <a:ln w="28575" cap="flat">
              <a:solidFill>
                <a:srgbClr val="000000"/>
              </a:solidFill>
              <a:custDash>
                <a:ds d="60000" sp="99000"/>
              </a:custDash>
              <a:round/>
            </a:ln>
          </p:spPr>
          <p:txBody>
            <a:bodyPr rtlCol="0" anchor="ctr"/>
            <a:lstStyle/>
            <a:p>
              <a:endParaRPr lang="zh-CN" altLang="en-US"/>
            </a:p>
          </p:txBody>
        </p:sp>
        <p:sp>
          <p:nvSpPr>
            <p:cNvPr id="91" name="Freeform: Shape 90">
              <a:extLst>
                <a:ext uri="{FF2B5EF4-FFF2-40B4-BE49-F238E27FC236}">
                  <a16:creationId xmlns:a16="http://schemas.microsoft.com/office/drawing/2014/main" id="{1917F9B0-7DD0-A40D-3499-19A236C6EB47}"/>
                </a:ext>
              </a:extLst>
            </p:cNvPr>
            <p:cNvSpPr/>
            <p:nvPr/>
          </p:nvSpPr>
          <p:spPr>
            <a:xfrm>
              <a:off x="3780196" y="4302030"/>
              <a:ext cx="101620" cy="102087"/>
            </a:xfrm>
            <a:custGeom>
              <a:avLst/>
              <a:gdLst>
                <a:gd name="connsiteX0" fmla="*/ 50858 w 101620"/>
                <a:gd name="connsiteY0" fmla="*/ 67 h 102087"/>
                <a:gd name="connsiteX1" fmla="*/ 47 w 101620"/>
                <a:gd name="connsiteY1" fmla="*/ 102154 h 102087"/>
                <a:gd name="connsiteX2" fmla="*/ 101668 w 101620"/>
                <a:gd name="connsiteY2" fmla="*/ 102154 h 102087"/>
              </a:gdLst>
              <a:ahLst/>
              <a:cxnLst>
                <a:cxn ang="0">
                  <a:pos x="connsiteX0" y="connsiteY0"/>
                </a:cxn>
                <a:cxn ang="0">
                  <a:pos x="connsiteX1" y="connsiteY1"/>
                </a:cxn>
                <a:cxn ang="0">
                  <a:pos x="connsiteX2" y="connsiteY2"/>
                </a:cxn>
              </a:cxnLst>
              <a:rect l="l" t="t" r="r" b="b"/>
              <a:pathLst>
                <a:path w="101620" h="102087">
                  <a:moveTo>
                    <a:pt x="50858" y="67"/>
                  </a:moveTo>
                  <a:lnTo>
                    <a:pt x="47" y="102154"/>
                  </a:lnTo>
                  <a:lnTo>
                    <a:pt x="101668" y="102154"/>
                  </a:lnTo>
                  <a:close/>
                </a:path>
              </a:pathLst>
            </a:custGeom>
            <a:solidFill>
              <a:srgbClr val="000000"/>
            </a:solidFill>
            <a:ln w="33839" cap="flat">
              <a:solidFill>
                <a:srgbClr val="000000"/>
              </a:solidFill>
              <a:prstDash val="solid"/>
              <a:miter/>
            </a:ln>
          </p:spPr>
          <p:txBody>
            <a:bodyPr rtlCol="0" anchor="ctr"/>
            <a:lstStyle/>
            <a:p>
              <a:endParaRPr lang="zh-CN" altLang="en-US"/>
            </a:p>
          </p:txBody>
        </p:sp>
        <p:sp>
          <p:nvSpPr>
            <p:cNvPr id="92" name="Freeform: Shape 91">
              <a:extLst>
                <a:ext uri="{FF2B5EF4-FFF2-40B4-BE49-F238E27FC236}">
                  <a16:creationId xmlns:a16="http://schemas.microsoft.com/office/drawing/2014/main" id="{B955C1F8-40D0-795D-DF11-1D76E3F82950}"/>
                </a:ext>
              </a:extLst>
            </p:cNvPr>
            <p:cNvSpPr/>
            <p:nvPr/>
          </p:nvSpPr>
          <p:spPr>
            <a:xfrm>
              <a:off x="4398434" y="3026115"/>
              <a:ext cx="101620" cy="102087"/>
            </a:xfrm>
            <a:custGeom>
              <a:avLst/>
              <a:gdLst>
                <a:gd name="connsiteX0" fmla="*/ 50876 w 101620"/>
                <a:gd name="connsiteY0" fmla="*/ 29 h 102087"/>
                <a:gd name="connsiteX1" fmla="*/ 65 w 101620"/>
                <a:gd name="connsiteY1" fmla="*/ 102116 h 102087"/>
                <a:gd name="connsiteX2" fmla="*/ 101686 w 101620"/>
                <a:gd name="connsiteY2" fmla="*/ 102116 h 102087"/>
              </a:gdLst>
              <a:ahLst/>
              <a:cxnLst>
                <a:cxn ang="0">
                  <a:pos x="connsiteX0" y="connsiteY0"/>
                </a:cxn>
                <a:cxn ang="0">
                  <a:pos x="connsiteX1" y="connsiteY1"/>
                </a:cxn>
                <a:cxn ang="0">
                  <a:pos x="connsiteX2" y="connsiteY2"/>
                </a:cxn>
              </a:cxnLst>
              <a:rect l="l" t="t" r="r" b="b"/>
              <a:pathLst>
                <a:path w="101620" h="102087">
                  <a:moveTo>
                    <a:pt x="50876" y="29"/>
                  </a:moveTo>
                  <a:lnTo>
                    <a:pt x="65" y="102116"/>
                  </a:lnTo>
                  <a:lnTo>
                    <a:pt x="101686" y="102116"/>
                  </a:lnTo>
                  <a:close/>
                </a:path>
              </a:pathLst>
            </a:custGeom>
            <a:solidFill>
              <a:srgbClr val="000000"/>
            </a:solidFill>
            <a:ln w="33839" cap="flat">
              <a:solidFill>
                <a:srgbClr val="000000"/>
              </a:solidFill>
              <a:prstDash val="solid"/>
              <a:miter/>
            </a:ln>
          </p:spPr>
          <p:txBody>
            <a:bodyPr rtlCol="0" anchor="ctr"/>
            <a:lstStyle/>
            <a:p>
              <a:endParaRPr lang="zh-CN" altLang="en-US"/>
            </a:p>
          </p:txBody>
        </p:sp>
        <p:sp>
          <p:nvSpPr>
            <p:cNvPr id="93" name="Freeform: Shape 92">
              <a:extLst>
                <a:ext uri="{FF2B5EF4-FFF2-40B4-BE49-F238E27FC236}">
                  <a16:creationId xmlns:a16="http://schemas.microsoft.com/office/drawing/2014/main" id="{E49994BB-BFF4-C380-6FB5-121AD0F684C2}"/>
                </a:ext>
              </a:extLst>
            </p:cNvPr>
            <p:cNvSpPr/>
            <p:nvPr/>
          </p:nvSpPr>
          <p:spPr>
            <a:xfrm>
              <a:off x="5093948" y="2803112"/>
              <a:ext cx="101620" cy="102087"/>
            </a:xfrm>
            <a:custGeom>
              <a:avLst/>
              <a:gdLst>
                <a:gd name="connsiteX0" fmla="*/ 50896 w 101620"/>
                <a:gd name="connsiteY0" fmla="*/ 23 h 102087"/>
                <a:gd name="connsiteX1" fmla="*/ 86 w 101620"/>
                <a:gd name="connsiteY1" fmla="*/ 102110 h 102087"/>
                <a:gd name="connsiteX2" fmla="*/ 101707 w 101620"/>
                <a:gd name="connsiteY2" fmla="*/ 102110 h 102087"/>
              </a:gdLst>
              <a:ahLst/>
              <a:cxnLst>
                <a:cxn ang="0">
                  <a:pos x="connsiteX0" y="connsiteY0"/>
                </a:cxn>
                <a:cxn ang="0">
                  <a:pos x="connsiteX1" y="connsiteY1"/>
                </a:cxn>
                <a:cxn ang="0">
                  <a:pos x="connsiteX2" y="connsiteY2"/>
                </a:cxn>
              </a:cxnLst>
              <a:rect l="l" t="t" r="r" b="b"/>
              <a:pathLst>
                <a:path w="101620" h="102087">
                  <a:moveTo>
                    <a:pt x="50896" y="23"/>
                  </a:moveTo>
                  <a:lnTo>
                    <a:pt x="86" y="102110"/>
                  </a:lnTo>
                  <a:lnTo>
                    <a:pt x="101707" y="102110"/>
                  </a:lnTo>
                  <a:close/>
                </a:path>
              </a:pathLst>
            </a:custGeom>
            <a:solidFill>
              <a:srgbClr val="000000"/>
            </a:solidFill>
            <a:ln w="33839" cap="flat">
              <a:solidFill>
                <a:srgbClr val="000000"/>
              </a:solidFill>
              <a:prstDash val="solid"/>
              <a:miter/>
            </a:ln>
          </p:spPr>
          <p:txBody>
            <a:bodyPr rtlCol="0" anchor="ctr"/>
            <a:lstStyle/>
            <a:p>
              <a:endParaRPr lang="zh-CN" altLang="en-US"/>
            </a:p>
          </p:txBody>
        </p:sp>
        <p:sp>
          <p:nvSpPr>
            <p:cNvPr id="94" name="Freeform: Shape 93">
              <a:extLst>
                <a:ext uri="{FF2B5EF4-FFF2-40B4-BE49-F238E27FC236}">
                  <a16:creationId xmlns:a16="http://schemas.microsoft.com/office/drawing/2014/main" id="{4681EF4D-A6CC-4F4E-203C-915A0A8BD305}"/>
                </a:ext>
              </a:extLst>
            </p:cNvPr>
            <p:cNvSpPr/>
            <p:nvPr/>
          </p:nvSpPr>
          <p:spPr>
            <a:xfrm>
              <a:off x="5712177" y="2777706"/>
              <a:ext cx="101620" cy="102087"/>
            </a:xfrm>
            <a:custGeom>
              <a:avLst/>
              <a:gdLst>
                <a:gd name="connsiteX0" fmla="*/ 50915 w 101620"/>
                <a:gd name="connsiteY0" fmla="*/ 22 h 102087"/>
                <a:gd name="connsiteX1" fmla="*/ 104 w 101620"/>
                <a:gd name="connsiteY1" fmla="*/ 102109 h 102087"/>
                <a:gd name="connsiteX2" fmla="*/ 101725 w 101620"/>
                <a:gd name="connsiteY2" fmla="*/ 102109 h 102087"/>
              </a:gdLst>
              <a:ahLst/>
              <a:cxnLst>
                <a:cxn ang="0">
                  <a:pos x="connsiteX0" y="connsiteY0"/>
                </a:cxn>
                <a:cxn ang="0">
                  <a:pos x="connsiteX1" y="connsiteY1"/>
                </a:cxn>
                <a:cxn ang="0">
                  <a:pos x="connsiteX2" y="connsiteY2"/>
                </a:cxn>
              </a:cxnLst>
              <a:rect l="l" t="t" r="r" b="b"/>
              <a:pathLst>
                <a:path w="101620" h="102087">
                  <a:moveTo>
                    <a:pt x="50915" y="22"/>
                  </a:moveTo>
                  <a:lnTo>
                    <a:pt x="104" y="102109"/>
                  </a:lnTo>
                  <a:lnTo>
                    <a:pt x="101725" y="102109"/>
                  </a:lnTo>
                  <a:close/>
                </a:path>
              </a:pathLst>
            </a:custGeom>
            <a:solidFill>
              <a:srgbClr val="000000"/>
            </a:solidFill>
            <a:ln w="33839" cap="flat">
              <a:solidFill>
                <a:srgbClr val="000000"/>
              </a:solidFill>
              <a:prstDash val="solid"/>
              <a:miter/>
            </a:ln>
          </p:spPr>
          <p:txBody>
            <a:bodyPr rtlCol="0" anchor="ctr"/>
            <a:lstStyle/>
            <a:p>
              <a:endParaRPr lang="zh-CN" altLang="en-US"/>
            </a:p>
          </p:txBody>
        </p:sp>
        <p:sp>
          <p:nvSpPr>
            <p:cNvPr id="95" name="Freeform: Shape 94">
              <a:extLst>
                <a:ext uri="{FF2B5EF4-FFF2-40B4-BE49-F238E27FC236}">
                  <a16:creationId xmlns:a16="http://schemas.microsoft.com/office/drawing/2014/main" id="{FC52BD19-797A-1933-7B3F-7B256C8EFE34}"/>
                </a:ext>
              </a:extLst>
            </p:cNvPr>
            <p:cNvSpPr/>
            <p:nvPr/>
          </p:nvSpPr>
          <p:spPr>
            <a:xfrm>
              <a:off x="6330439" y="2757945"/>
              <a:ext cx="101620" cy="102087"/>
            </a:xfrm>
            <a:custGeom>
              <a:avLst/>
              <a:gdLst>
                <a:gd name="connsiteX0" fmla="*/ 50933 w 101620"/>
                <a:gd name="connsiteY0" fmla="*/ 21 h 102087"/>
                <a:gd name="connsiteX1" fmla="*/ 122 w 101620"/>
                <a:gd name="connsiteY1" fmla="*/ 102109 h 102087"/>
                <a:gd name="connsiteX2" fmla="*/ 101743 w 101620"/>
                <a:gd name="connsiteY2" fmla="*/ 102109 h 102087"/>
              </a:gdLst>
              <a:ahLst/>
              <a:cxnLst>
                <a:cxn ang="0">
                  <a:pos x="connsiteX0" y="connsiteY0"/>
                </a:cxn>
                <a:cxn ang="0">
                  <a:pos x="connsiteX1" y="connsiteY1"/>
                </a:cxn>
                <a:cxn ang="0">
                  <a:pos x="connsiteX2" y="connsiteY2"/>
                </a:cxn>
              </a:cxnLst>
              <a:rect l="l" t="t" r="r" b="b"/>
              <a:pathLst>
                <a:path w="101620" h="102087">
                  <a:moveTo>
                    <a:pt x="50933" y="21"/>
                  </a:moveTo>
                  <a:lnTo>
                    <a:pt x="122" y="102109"/>
                  </a:lnTo>
                  <a:lnTo>
                    <a:pt x="101743" y="102109"/>
                  </a:lnTo>
                  <a:close/>
                </a:path>
              </a:pathLst>
            </a:custGeom>
            <a:solidFill>
              <a:srgbClr val="000000"/>
            </a:solidFill>
            <a:ln w="33839" cap="flat">
              <a:solidFill>
                <a:srgbClr val="000000"/>
              </a:solidFill>
              <a:prstDash val="solid"/>
              <a:miter/>
            </a:ln>
          </p:spPr>
          <p:txBody>
            <a:bodyPr rtlCol="0" anchor="ctr"/>
            <a:lstStyle/>
            <a:p>
              <a:endParaRPr lang="zh-CN" altLang="en-US"/>
            </a:p>
          </p:txBody>
        </p:sp>
        <p:sp>
          <p:nvSpPr>
            <p:cNvPr id="96" name="Freeform: Shape 95">
              <a:extLst>
                <a:ext uri="{FF2B5EF4-FFF2-40B4-BE49-F238E27FC236}">
                  <a16:creationId xmlns:a16="http://schemas.microsoft.com/office/drawing/2014/main" id="{5768DECA-A526-296E-D840-76EFA0EBF3DE}"/>
                </a:ext>
              </a:extLst>
            </p:cNvPr>
            <p:cNvSpPr/>
            <p:nvPr/>
          </p:nvSpPr>
          <p:spPr>
            <a:xfrm>
              <a:off x="6948667" y="2755124"/>
              <a:ext cx="101620" cy="102087"/>
            </a:xfrm>
            <a:custGeom>
              <a:avLst/>
              <a:gdLst>
                <a:gd name="connsiteX0" fmla="*/ 50951 w 101620"/>
                <a:gd name="connsiteY0" fmla="*/ 21 h 102087"/>
                <a:gd name="connsiteX1" fmla="*/ 141 w 101620"/>
                <a:gd name="connsiteY1" fmla="*/ 102108 h 102087"/>
                <a:gd name="connsiteX2" fmla="*/ 101762 w 101620"/>
                <a:gd name="connsiteY2" fmla="*/ 102108 h 102087"/>
              </a:gdLst>
              <a:ahLst/>
              <a:cxnLst>
                <a:cxn ang="0">
                  <a:pos x="connsiteX0" y="connsiteY0"/>
                </a:cxn>
                <a:cxn ang="0">
                  <a:pos x="connsiteX1" y="connsiteY1"/>
                </a:cxn>
                <a:cxn ang="0">
                  <a:pos x="connsiteX2" y="connsiteY2"/>
                </a:cxn>
              </a:cxnLst>
              <a:rect l="l" t="t" r="r" b="b"/>
              <a:pathLst>
                <a:path w="101620" h="102087">
                  <a:moveTo>
                    <a:pt x="50951" y="21"/>
                  </a:moveTo>
                  <a:lnTo>
                    <a:pt x="141" y="102108"/>
                  </a:lnTo>
                  <a:lnTo>
                    <a:pt x="101762" y="102108"/>
                  </a:lnTo>
                  <a:close/>
                </a:path>
              </a:pathLst>
            </a:custGeom>
            <a:solidFill>
              <a:srgbClr val="000000"/>
            </a:solidFill>
            <a:ln w="33839" cap="flat">
              <a:solidFill>
                <a:srgbClr val="000000"/>
              </a:solidFill>
              <a:prstDash val="solid"/>
              <a:miter/>
            </a:ln>
          </p:spPr>
          <p:txBody>
            <a:bodyPr rtlCol="0" anchor="ctr"/>
            <a:lstStyle/>
            <a:p>
              <a:endParaRPr lang="zh-CN" altLang="en-US"/>
            </a:p>
          </p:txBody>
        </p:sp>
        <p:sp>
          <p:nvSpPr>
            <p:cNvPr id="97" name="Freeform: Shape 96">
              <a:extLst>
                <a:ext uri="{FF2B5EF4-FFF2-40B4-BE49-F238E27FC236}">
                  <a16:creationId xmlns:a16="http://schemas.microsoft.com/office/drawing/2014/main" id="{635B732B-5EC5-1025-84B0-AC5A1EB7B38A}"/>
                </a:ext>
              </a:extLst>
            </p:cNvPr>
            <p:cNvSpPr/>
            <p:nvPr/>
          </p:nvSpPr>
          <p:spPr>
            <a:xfrm>
              <a:off x="7566895" y="2749479"/>
              <a:ext cx="101620" cy="102087"/>
            </a:xfrm>
            <a:custGeom>
              <a:avLst/>
              <a:gdLst>
                <a:gd name="connsiteX0" fmla="*/ 50969 w 101620"/>
                <a:gd name="connsiteY0" fmla="*/ 21 h 102087"/>
                <a:gd name="connsiteX1" fmla="*/ 159 w 101620"/>
                <a:gd name="connsiteY1" fmla="*/ 102108 h 102087"/>
                <a:gd name="connsiteX2" fmla="*/ 101780 w 101620"/>
                <a:gd name="connsiteY2" fmla="*/ 102108 h 102087"/>
              </a:gdLst>
              <a:ahLst/>
              <a:cxnLst>
                <a:cxn ang="0">
                  <a:pos x="connsiteX0" y="connsiteY0"/>
                </a:cxn>
                <a:cxn ang="0">
                  <a:pos x="connsiteX1" y="connsiteY1"/>
                </a:cxn>
                <a:cxn ang="0">
                  <a:pos x="connsiteX2" y="connsiteY2"/>
                </a:cxn>
              </a:cxnLst>
              <a:rect l="l" t="t" r="r" b="b"/>
              <a:pathLst>
                <a:path w="101620" h="102087">
                  <a:moveTo>
                    <a:pt x="50969" y="21"/>
                  </a:moveTo>
                  <a:lnTo>
                    <a:pt x="159" y="102108"/>
                  </a:lnTo>
                  <a:lnTo>
                    <a:pt x="101780" y="102108"/>
                  </a:lnTo>
                  <a:close/>
                </a:path>
              </a:pathLst>
            </a:custGeom>
            <a:solidFill>
              <a:srgbClr val="000000"/>
            </a:solidFill>
            <a:ln w="33839" cap="flat">
              <a:solidFill>
                <a:srgbClr val="000000"/>
              </a:solidFill>
              <a:prstDash val="solid"/>
              <a:miter/>
            </a:ln>
          </p:spPr>
          <p:txBody>
            <a:bodyPr rtlCol="0" anchor="ctr"/>
            <a:lstStyle/>
            <a:p>
              <a:endParaRPr lang="zh-CN" altLang="en-US"/>
            </a:p>
          </p:txBody>
        </p:sp>
        <p:sp>
          <p:nvSpPr>
            <p:cNvPr id="98" name="Freeform: Shape 97">
              <a:extLst>
                <a:ext uri="{FF2B5EF4-FFF2-40B4-BE49-F238E27FC236}">
                  <a16:creationId xmlns:a16="http://schemas.microsoft.com/office/drawing/2014/main" id="{5DE08EE5-6081-9A74-A961-3F14501301C5}"/>
                </a:ext>
              </a:extLst>
            </p:cNvPr>
            <p:cNvSpPr/>
            <p:nvPr/>
          </p:nvSpPr>
          <p:spPr>
            <a:xfrm>
              <a:off x="8262423" y="2743830"/>
              <a:ext cx="101620" cy="102087"/>
            </a:xfrm>
            <a:custGeom>
              <a:avLst/>
              <a:gdLst>
                <a:gd name="connsiteX0" fmla="*/ 50990 w 101620"/>
                <a:gd name="connsiteY0" fmla="*/ 21 h 102087"/>
                <a:gd name="connsiteX1" fmla="*/ 179 w 101620"/>
                <a:gd name="connsiteY1" fmla="*/ 102108 h 102087"/>
                <a:gd name="connsiteX2" fmla="*/ 101800 w 101620"/>
                <a:gd name="connsiteY2" fmla="*/ 102108 h 102087"/>
              </a:gdLst>
              <a:ahLst/>
              <a:cxnLst>
                <a:cxn ang="0">
                  <a:pos x="connsiteX0" y="connsiteY0"/>
                </a:cxn>
                <a:cxn ang="0">
                  <a:pos x="connsiteX1" y="connsiteY1"/>
                </a:cxn>
                <a:cxn ang="0">
                  <a:pos x="connsiteX2" y="connsiteY2"/>
                </a:cxn>
              </a:cxnLst>
              <a:rect l="l" t="t" r="r" b="b"/>
              <a:pathLst>
                <a:path w="101620" h="102087">
                  <a:moveTo>
                    <a:pt x="50990" y="21"/>
                  </a:moveTo>
                  <a:lnTo>
                    <a:pt x="179" y="102108"/>
                  </a:lnTo>
                  <a:lnTo>
                    <a:pt x="101800" y="102108"/>
                  </a:lnTo>
                  <a:close/>
                </a:path>
              </a:pathLst>
            </a:custGeom>
            <a:solidFill>
              <a:srgbClr val="000000"/>
            </a:solidFill>
            <a:ln w="33839" cap="flat">
              <a:solidFill>
                <a:srgbClr val="000000"/>
              </a:solidFill>
              <a:prstDash val="solid"/>
              <a:miter/>
            </a:ln>
          </p:spPr>
          <p:txBody>
            <a:bodyPr rtlCol="0" anchor="ctr"/>
            <a:lstStyle/>
            <a:p>
              <a:endParaRPr lang="zh-CN" altLang="en-US"/>
            </a:p>
          </p:txBody>
        </p:sp>
        <p:sp>
          <p:nvSpPr>
            <p:cNvPr id="99" name="Freeform: Shape 98">
              <a:extLst>
                <a:ext uri="{FF2B5EF4-FFF2-40B4-BE49-F238E27FC236}">
                  <a16:creationId xmlns:a16="http://schemas.microsoft.com/office/drawing/2014/main" id="{1CAE9E0B-72E5-04F4-006A-6200A8267821}"/>
                </a:ext>
              </a:extLst>
            </p:cNvPr>
            <p:cNvSpPr/>
            <p:nvPr/>
          </p:nvSpPr>
          <p:spPr>
            <a:xfrm>
              <a:off x="8880651" y="2741009"/>
              <a:ext cx="101620" cy="102087"/>
            </a:xfrm>
            <a:custGeom>
              <a:avLst/>
              <a:gdLst>
                <a:gd name="connsiteX0" fmla="*/ 51008 w 101620"/>
                <a:gd name="connsiteY0" fmla="*/ 21 h 102087"/>
                <a:gd name="connsiteX1" fmla="*/ 198 w 101620"/>
                <a:gd name="connsiteY1" fmla="*/ 102108 h 102087"/>
                <a:gd name="connsiteX2" fmla="*/ 101819 w 101620"/>
                <a:gd name="connsiteY2" fmla="*/ 102108 h 102087"/>
              </a:gdLst>
              <a:ahLst/>
              <a:cxnLst>
                <a:cxn ang="0">
                  <a:pos x="connsiteX0" y="connsiteY0"/>
                </a:cxn>
                <a:cxn ang="0">
                  <a:pos x="connsiteX1" y="connsiteY1"/>
                </a:cxn>
                <a:cxn ang="0">
                  <a:pos x="connsiteX2" y="connsiteY2"/>
                </a:cxn>
              </a:cxnLst>
              <a:rect l="l" t="t" r="r" b="b"/>
              <a:pathLst>
                <a:path w="101620" h="102087">
                  <a:moveTo>
                    <a:pt x="51008" y="21"/>
                  </a:moveTo>
                  <a:lnTo>
                    <a:pt x="198" y="102108"/>
                  </a:lnTo>
                  <a:lnTo>
                    <a:pt x="101819" y="102108"/>
                  </a:lnTo>
                  <a:close/>
                </a:path>
              </a:pathLst>
            </a:custGeom>
            <a:solidFill>
              <a:srgbClr val="000000"/>
            </a:solidFill>
            <a:ln w="33839" cap="flat">
              <a:solidFill>
                <a:srgbClr val="000000"/>
              </a:solidFill>
              <a:prstDash val="solid"/>
              <a:miter/>
            </a:ln>
          </p:spPr>
          <p:txBody>
            <a:bodyPr rtlCol="0" anchor="ctr"/>
            <a:lstStyle/>
            <a:p>
              <a:endParaRPr lang="zh-CN" altLang="en-US"/>
            </a:p>
          </p:txBody>
        </p:sp>
        <p:sp>
          <p:nvSpPr>
            <p:cNvPr id="100" name="Freeform: Shape 99">
              <a:extLst>
                <a:ext uri="{FF2B5EF4-FFF2-40B4-BE49-F238E27FC236}">
                  <a16:creationId xmlns:a16="http://schemas.microsoft.com/office/drawing/2014/main" id="{7177DB5C-4C88-513F-1A3B-8435FE84F94A}"/>
                </a:ext>
              </a:extLst>
            </p:cNvPr>
            <p:cNvSpPr/>
            <p:nvPr/>
          </p:nvSpPr>
          <p:spPr>
            <a:xfrm>
              <a:off x="9498879" y="2738185"/>
              <a:ext cx="101620" cy="102087"/>
            </a:xfrm>
            <a:custGeom>
              <a:avLst/>
              <a:gdLst>
                <a:gd name="connsiteX0" fmla="*/ 51026 w 101620"/>
                <a:gd name="connsiteY0" fmla="*/ 21 h 102087"/>
                <a:gd name="connsiteX1" fmla="*/ 216 w 101620"/>
                <a:gd name="connsiteY1" fmla="*/ 102108 h 102087"/>
                <a:gd name="connsiteX2" fmla="*/ 101837 w 101620"/>
                <a:gd name="connsiteY2" fmla="*/ 102108 h 102087"/>
              </a:gdLst>
              <a:ahLst/>
              <a:cxnLst>
                <a:cxn ang="0">
                  <a:pos x="connsiteX0" y="connsiteY0"/>
                </a:cxn>
                <a:cxn ang="0">
                  <a:pos x="connsiteX1" y="connsiteY1"/>
                </a:cxn>
                <a:cxn ang="0">
                  <a:pos x="connsiteX2" y="connsiteY2"/>
                </a:cxn>
              </a:cxnLst>
              <a:rect l="l" t="t" r="r" b="b"/>
              <a:pathLst>
                <a:path w="101620" h="102087">
                  <a:moveTo>
                    <a:pt x="51026" y="21"/>
                  </a:moveTo>
                  <a:lnTo>
                    <a:pt x="216" y="102108"/>
                  </a:lnTo>
                  <a:lnTo>
                    <a:pt x="101837" y="102108"/>
                  </a:lnTo>
                  <a:close/>
                </a:path>
              </a:pathLst>
            </a:custGeom>
            <a:solidFill>
              <a:srgbClr val="000000"/>
            </a:solidFill>
            <a:ln w="33839" cap="flat">
              <a:solidFill>
                <a:srgbClr val="000000"/>
              </a:solidFill>
              <a:prstDash val="solid"/>
              <a:miter/>
            </a:ln>
          </p:spPr>
          <p:txBody>
            <a:bodyPr rtlCol="0" anchor="ctr"/>
            <a:lstStyle/>
            <a:p>
              <a:endParaRPr lang="zh-CN" altLang="en-US"/>
            </a:p>
          </p:txBody>
        </p:sp>
      </p:grpSp>
      <p:sp>
        <p:nvSpPr>
          <p:cNvPr id="101" name="Freeform: Shape 100">
            <a:extLst>
              <a:ext uri="{FF2B5EF4-FFF2-40B4-BE49-F238E27FC236}">
                <a16:creationId xmlns:a16="http://schemas.microsoft.com/office/drawing/2014/main" id="{7AA33807-6218-3269-673E-0B7DA94EC6EE}"/>
              </a:ext>
            </a:extLst>
          </p:cNvPr>
          <p:cNvSpPr/>
          <p:nvPr/>
        </p:nvSpPr>
        <p:spPr>
          <a:xfrm>
            <a:off x="3545072" y="2712376"/>
            <a:ext cx="33873" cy="2012110"/>
          </a:xfrm>
          <a:custGeom>
            <a:avLst/>
            <a:gdLst>
              <a:gd name="connsiteX0" fmla="*/ 0 w 33873"/>
              <a:gd name="connsiteY0" fmla="*/ 2012110 h 2012110"/>
              <a:gd name="connsiteX1" fmla="*/ 0 w 33873"/>
              <a:gd name="connsiteY1" fmla="*/ 0 h 2012110"/>
            </a:gdLst>
            <a:ahLst/>
            <a:cxnLst>
              <a:cxn ang="0">
                <a:pos x="connsiteX0" y="connsiteY0"/>
              </a:cxn>
              <a:cxn ang="0">
                <a:pos x="connsiteX1" y="connsiteY1"/>
              </a:cxn>
            </a:cxnLst>
            <a:rect l="l" t="t" r="r" b="b"/>
            <a:pathLst>
              <a:path w="33873" h="2012110">
                <a:moveTo>
                  <a:pt x="0" y="2012110"/>
                </a:moveTo>
                <a:lnTo>
                  <a:pt x="0" y="0"/>
                </a:lnTo>
              </a:path>
            </a:pathLst>
          </a:custGeom>
          <a:noFill/>
          <a:ln w="28575" cap="sq">
            <a:solidFill>
              <a:srgbClr val="000000"/>
            </a:solidFill>
            <a:prstDash val="solid"/>
            <a:miter/>
          </a:ln>
        </p:spPr>
        <p:txBody>
          <a:bodyPr rtlCol="0" anchor="ctr"/>
          <a:lstStyle/>
          <a:p>
            <a:endParaRPr lang="zh-CN" altLang="en-US"/>
          </a:p>
        </p:txBody>
      </p:sp>
      <p:sp>
        <p:nvSpPr>
          <p:cNvPr id="102" name="Freeform: Shape 101">
            <a:extLst>
              <a:ext uri="{FF2B5EF4-FFF2-40B4-BE49-F238E27FC236}">
                <a16:creationId xmlns:a16="http://schemas.microsoft.com/office/drawing/2014/main" id="{D23DC15A-ED61-EDC6-82A5-8437EF2F1192}"/>
              </a:ext>
            </a:extLst>
          </p:cNvPr>
          <p:cNvSpPr/>
          <p:nvPr/>
        </p:nvSpPr>
        <p:spPr>
          <a:xfrm>
            <a:off x="3545072" y="4724487"/>
            <a:ext cx="6290579" cy="34029"/>
          </a:xfrm>
          <a:custGeom>
            <a:avLst/>
            <a:gdLst>
              <a:gd name="connsiteX0" fmla="*/ 0 w 6290579"/>
              <a:gd name="connsiteY0" fmla="*/ 0 h 34029"/>
              <a:gd name="connsiteX1" fmla="*/ 6290580 w 6290579"/>
              <a:gd name="connsiteY1" fmla="*/ 0 h 34029"/>
            </a:gdLst>
            <a:ahLst/>
            <a:cxnLst>
              <a:cxn ang="0">
                <a:pos x="connsiteX0" y="connsiteY0"/>
              </a:cxn>
              <a:cxn ang="0">
                <a:pos x="connsiteX1" y="connsiteY1"/>
              </a:cxn>
            </a:cxnLst>
            <a:rect l="l" t="t" r="r" b="b"/>
            <a:pathLst>
              <a:path w="6290579" h="34029">
                <a:moveTo>
                  <a:pt x="0" y="0"/>
                </a:moveTo>
                <a:lnTo>
                  <a:pt x="6290580" y="0"/>
                </a:lnTo>
              </a:path>
            </a:pathLst>
          </a:custGeom>
          <a:noFill/>
          <a:ln w="28575" cap="sq">
            <a:solidFill>
              <a:srgbClr val="000000"/>
            </a:solidFill>
            <a:prstDash val="solid"/>
            <a:miter/>
          </a:ln>
        </p:spPr>
        <p:txBody>
          <a:bodyPr rtlCol="0" anchor="ctr"/>
          <a:lstStyle/>
          <a:p>
            <a:endParaRPr lang="zh-CN" altLang="en-US"/>
          </a:p>
        </p:txBody>
      </p:sp>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49AB4D55-0532-9386-D6DE-7BE53D6444A0}"/>
                  </a:ext>
                </a:extLst>
              </p:cNvPr>
              <p:cNvSpPr txBox="1"/>
              <p:nvPr/>
            </p:nvSpPr>
            <p:spPr>
              <a:xfrm>
                <a:off x="4452917" y="4843588"/>
                <a:ext cx="60946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rPr>
                        <m:t>20</m:t>
                      </m:r>
                    </m:oMath>
                  </m:oMathPara>
                </a14:m>
                <a:endParaRPr lang="zh-CN" altLang="en-US" sz="2400" dirty="0"/>
              </a:p>
            </p:txBody>
          </p:sp>
        </mc:Choice>
        <mc:Fallback xmlns="">
          <p:sp>
            <p:nvSpPr>
              <p:cNvPr id="132" name="TextBox 131">
                <a:extLst>
                  <a:ext uri="{FF2B5EF4-FFF2-40B4-BE49-F238E27FC236}">
                    <a16:creationId xmlns:a16="http://schemas.microsoft.com/office/drawing/2014/main" id="{49AB4D55-0532-9386-D6DE-7BE53D6444A0}"/>
                  </a:ext>
                </a:extLst>
              </p:cNvPr>
              <p:cNvSpPr txBox="1">
                <a:spLocks noRot="1" noChangeAspect="1" noMove="1" noResize="1" noEditPoints="1" noAdjustHandles="1" noChangeArrowheads="1" noChangeShapeType="1" noTextEdit="1"/>
              </p:cNvSpPr>
              <p:nvPr/>
            </p:nvSpPr>
            <p:spPr>
              <a:xfrm>
                <a:off x="4452917" y="4843588"/>
                <a:ext cx="609462" cy="46166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7D98884-E878-ACEF-BD3A-D556608265A5}"/>
                  </a:ext>
                </a:extLst>
              </p:cNvPr>
              <p:cNvSpPr txBox="1"/>
              <p:nvPr/>
            </p:nvSpPr>
            <p:spPr>
              <a:xfrm>
                <a:off x="5999218" y="4842630"/>
                <a:ext cx="60946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i="1" dirty="0">
                          <a:latin typeface="Cambria Math" panose="02040503050406030204" pitchFamily="18" charset="0"/>
                        </a:rPr>
                        <m:t>4</m:t>
                      </m:r>
                      <m:r>
                        <a:rPr lang="en-US" altLang="zh-CN" sz="2400" b="0" i="1" dirty="0" smtClean="0">
                          <a:latin typeface="Cambria Math" panose="02040503050406030204" pitchFamily="18" charset="0"/>
                        </a:rPr>
                        <m:t>0</m:t>
                      </m:r>
                    </m:oMath>
                  </m:oMathPara>
                </a14:m>
                <a:endParaRPr lang="zh-CN" altLang="en-US" sz="2400" dirty="0"/>
              </a:p>
            </p:txBody>
          </p:sp>
        </mc:Choice>
        <mc:Fallback xmlns="">
          <p:sp>
            <p:nvSpPr>
              <p:cNvPr id="133" name="TextBox 132">
                <a:extLst>
                  <a:ext uri="{FF2B5EF4-FFF2-40B4-BE49-F238E27FC236}">
                    <a16:creationId xmlns:a16="http://schemas.microsoft.com/office/drawing/2014/main" id="{C7D98884-E878-ACEF-BD3A-D556608265A5}"/>
                  </a:ext>
                </a:extLst>
              </p:cNvPr>
              <p:cNvSpPr txBox="1">
                <a:spLocks noRot="1" noChangeAspect="1" noMove="1" noResize="1" noEditPoints="1" noAdjustHandles="1" noChangeArrowheads="1" noChangeShapeType="1" noTextEdit="1"/>
              </p:cNvSpPr>
              <p:nvPr/>
            </p:nvSpPr>
            <p:spPr>
              <a:xfrm>
                <a:off x="5999218" y="4842630"/>
                <a:ext cx="609462" cy="46166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EDA7B19F-0686-97A7-24CE-FCFCE7F194B1}"/>
                  </a:ext>
                </a:extLst>
              </p:cNvPr>
              <p:cNvSpPr txBox="1"/>
              <p:nvPr/>
            </p:nvSpPr>
            <p:spPr>
              <a:xfrm>
                <a:off x="2584986" y="2569120"/>
                <a:ext cx="84189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rPr>
                        <m:t>1.00</m:t>
                      </m:r>
                    </m:oMath>
                  </m:oMathPara>
                </a14:m>
                <a:endParaRPr lang="zh-CN" altLang="en-US" sz="2400" dirty="0"/>
              </a:p>
            </p:txBody>
          </p:sp>
        </mc:Choice>
        <mc:Fallback xmlns="">
          <p:sp>
            <p:nvSpPr>
              <p:cNvPr id="136" name="TextBox 135">
                <a:extLst>
                  <a:ext uri="{FF2B5EF4-FFF2-40B4-BE49-F238E27FC236}">
                    <a16:creationId xmlns:a16="http://schemas.microsoft.com/office/drawing/2014/main" id="{EDA7B19F-0686-97A7-24CE-FCFCE7F194B1}"/>
                  </a:ext>
                </a:extLst>
              </p:cNvPr>
              <p:cNvSpPr txBox="1">
                <a:spLocks noRot="1" noChangeAspect="1" noMove="1" noResize="1" noEditPoints="1" noAdjustHandles="1" noChangeArrowheads="1" noChangeShapeType="1" noTextEdit="1"/>
              </p:cNvSpPr>
              <p:nvPr/>
            </p:nvSpPr>
            <p:spPr>
              <a:xfrm>
                <a:off x="2584986" y="2569120"/>
                <a:ext cx="841897" cy="461665"/>
              </a:xfrm>
              <a:prstGeom prst="rect">
                <a:avLst/>
              </a:prstGeom>
              <a:blipFill>
                <a:blip r:embed="rId5"/>
                <a:stretch>
                  <a:fillRect/>
                </a:stretch>
              </a:blipFill>
            </p:spPr>
            <p:txBody>
              <a:bodyPr/>
              <a:lstStyle/>
              <a:p>
                <a:r>
                  <a:rPr lang="zh-CN" altLang="en-US">
                    <a:noFill/>
                  </a:rPr>
                  <a:t> </a:t>
                </a:r>
              </a:p>
            </p:txBody>
          </p:sp>
        </mc:Fallback>
      </mc:AlternateContent>
      <p:sp>
        <p:nvSpPr>
          <p:cNvPr id="138" name="TextBox 137">
            <a:extLst>
              <a:ext uri="{FF2B5EF4-FFF2-40B4-BE49-F238E27FC236}">
                <a16:creationId xmlns:a16="http://schemas.microsoft.com/office/drawing/2014/main" id="{4B8EE26C-33A3-1A9F-598F-42803665B29F}"/>
              </a:ext>
            </a:extLst>
          </p:cNvPr>
          <p:cNvSpPr txBox="1"/>
          <p:nvPr/>
        </p:nvSpPr>
        <p:spPr>
          <a:xfrm>
            <a:off x="4804384" y="5324297"/>
            <a:ext cx="4254691" cy="461665"/>
          </a:xfrm>
          <a:prstGeom prst="rect">
            <a:avLst/>
          </a:prstGeom>
          <a:noFill/>
        </p:spPr>
        <p:txBody>
          <a:bodyPr wrap="none" rtlCol="0">
            <a:spAutoFit/>
          </a:bodyPr>
          <a:lstStyle/>
          <a:p>
            <a:r>
              <a:rPr lang="en-US" altLang="zh-CN" sz="2400" dirty="0"/>
              <a:t>P99 of True Execution Time (ms)</a:t>
            </a:r>
            <a:endParaRPr lang="zh-CN" altLang="en-US" sz="2400" dirty="0"/>
          </a:p>
        </p:txBody>
      </p:sp>
      <p:sp>
        <p:nvSpPr>
          <p:cNvPr id="139" name="TextBox 138">
            <a:extLst>
              <a:ext uri="{FF2B5EF4-FFF2-40B4-BE49-F238E27FC236}">
                <a16:creationId xmlns:a16="http://schemas.microsoft.com/office/drawing/2014/main" id="{CA91D0A3-8DB4-0FE6-E7A0-B7AA4BBF17CC}"/>
              </a:ext>
            </a:extLst>
          </p:cNvPr>
          <p:cNvSpPr txBox="1"/>
          <p:nvPr/>
        </p:nvSpPr>
        <p:spPr>
          <a:xfrm>
            <a:off x="2031060" y="2993514"/>
            <a:ext cx="553998" cy="1385957"/>
          </a:xfrm>
          <a:prstGeom prst="rect">
            <a:avLst/>
          </a:prstGeom>
          <a:noFill/>
        </p:spPr>
        <p:txBody>
          <a:bodyPr vert="vert270" wrap="none" rtlCol="0">
            <a:spAutoFit/>
          </a:bodyPr>
          <a:lstStyle/>
          <a:p>
            <a:r>
              <a:rPr lang="en-US" altLang="zh-CN" sz="2400" dirty="0"/>
              <a:t>Finish Rate</a:t>
            </a:r>
            <a:endParaRPr lang="zh-CN" altLang="en-US" sz="2400" dirty="0"/>
          </a:p>
        </p:txBody>
      </p:sp>
      <p:grpSp>
        <p:nvGrpSpPr>
          <p:cNvPr id="145" name="Group 144">
            <a:extLst>
              <a:ext uri="{FF2B5EF4-FFF2-40B4-BE49-F238E27FC236}">
                <a16:creationId xmlns:a16="http://schemas.microsoft.com/office/drawing/2014/main" id="{F62A658E-9E67-AE1F-26B3-59C57750F061}"/>
              </a:ext>
            </a:extLst>
          </p:cNvPr>
          <p:cNvGrpSpPr/>
          <p:nvPr/>
        </p:nvGrpSpPr>
        <p:grpSpPr>
          <a:xfrm>
            <a:off x="3750119" y="1988946"/>
            <a:ext cx="5895542" cy="461665"/>
            <a:chOff x="3750119" y="1887346"/>
            <a:chExt cx="5895542" cy="461665"/>
          </a:xfrm>
        </p:grpSpPr>
        <p:sp>
          <p:nvSpPr>
            <p:cNvPr id="104" name="Freeform: Shape 103">
              <a:extLst>
                <a:ext uri="{FF2B5EF4-FFF2-40B4-BE49-F238E27FC236}">
                  <a16:creationId xmlns:a16="http://schemas.microsoft.com/office/drawing/2014/main" id="{BE431951-2B0E-FBDB-BABF-C3BFC35D323E}"/>
                </a:ext>
              </a:extLst>
            </p:cNvPr>
            <p:cNvSpPr/>
            <p:nvPr/>
          </p:nvSpPr>
          <p:spPr>
            <a:xfrm>
              <a:off x="3750119" y="1939335"/>
              <a:ext cx="5880460" cy="357686"/>
            </a:xfrm>
            <a:custGeom>
              <a:avLst/>
              <a:gdLst>
                <a:gd name="connsiteX0" fmla="*/ 54198 w 5880460"/>
                <a:gd name="connsiteY0" fmla="*/ 357686 h 357686"/>
                <a:gd name="connsiteX1" fmla="*/ 5826263 w 5880460"/>
                <a:gd name="connsiteY1" fmla="*/ 357686 h 357686"/>
                <a:gd name="connsiteX2" fmla="*/ 5880461 w 5880460"/>
                <a:gd name="connsiteY2" fmla="*/ 303240 h 357686"/>
                <a:gd name="connsiteX3" fmla="*/ 5880461 w 5880460"/>
                <a:gd name="connsiteY3" fmla="*/ 54446 h 357686"/>
                <a:gd name="connsiteX4" fmla="*/ 5826263 w 5880460"/>
                <a:gd name="connsiteY4" fmla="*/ 0 h 357686"/>
                <a:gd name="connsiteX5" fmla="*/ 54198 w 5880460"/>
                <a:gd name="connsiteY5" fmla="*/ 0 h 357686"/>
                <a:gd name="connsiteX6" fmla="*/ 0 w 5880460"/>
                <a:gd name="connsiteY6" fmla="*/ 54446 h 357686"/>
                <a:gd name="connsiteX7" fmla="*/ 0 w 5880460"/>
                <a:gd name="connsiteY7" fmla="*/ 303240 h 357686"/>
                <a:gd name="connsiteX8" fmla="*/ 54198 w 5880460"/>
                <a:gd name="connsiteY8" fmla="*/ 357686 h 357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80460" h="357686">
                  <a:moveTo>
                    <a:pt x="54198" y="357686"/>
                  </a:moveTo>
                  <a:lnTo>
                    <a:pt x="5826263" y="357686"/>
                  </a:lnTo>
                  <a:cubicBezTo>
                    <a:pt x="5862407" y="357686"/>
                    <a:pt x="5880461" y="339538"/>
                    <a:pt x="5880461" y="303240"/>
                  </a:cubicBezTo>
                  <a:lnTo>
                    <a:pt x="5880461" y="54446"/>
                  </a:lnTo>
                  <a:cubicBezTo>
                    <a:pt x="5880461" y="18149"/>
                    <a:pt x="5862407" y="0"/>
                    <a:pt x="5826263" y="0"/>
                  </a:cubicBezTo>
                  <a:lnTo>
                    <a:pt x="54198" y="0"/>
                  </a:lnTo>
                  <a:cubicBezTo>
                    <a:pt x="18065" y="0"/>
                    <a:pt x="0" y="18149"/>
                    <a:pt x="0" y="54446"/>
                  </a:cubicBezTo>
                  <a:lnTo>
                    <a:pt x="0" y="303240"/>
                  </a:lnTo>
                  <a:cubicBezTo>
                    <a:pt x="0" y="339538"/>
                    <a:pt x="18065" y="357686"/>
                    <a:pt x="54198" y="357686"/>
                  </a:cubicBezTo>
                  <a:close/>
                </a:path>
              </a:pathLst>
            </a:custGeom>
            <a:solidFill>
              <a:srgbClr val="FFFFFF">
                <a:alpha val="80000"/>
              </a:srgbClr>
            </a:solidFill>
            <a:ln w="8121" cap="flat">
              <a:solidFill>
                <a:srgbClr val="CCCCCC">
                  <a:alpha val="80000"/>
                </a:srgbClr>
              </a:solidFill>
              <a:prstDash val="solid"/>
              <a:miter/>
            </a:ln>
          </p:spPr>
          <p:txBody>
            <a:bodyPr rtlCol="0" anchor="ctr"/>
            <a:lstStyle/>
            <a:p>
              <a:endParaRPr lang="zh-CN" altLang="en-US"/>
            </a:p>
          </p:txBody>
        </p:sp>
        <p:sp>
          <p:nvSpPr>
            <p:cNvPr id="106" name="Freeform: Shape 105">
              <a:extLst>
                <a:ext uri="{FF2B5EF4-FFF2-40B4-BE49-F238E27FC236}">
                  <a16:creationId xmlns:a16="http://schemas.microsoft.com/office/drawing/2014/main" id="{462A0E77-A2D7-F5D5-CAAE-6F1344ED39A2}"/>
                </a:ext>
              </a:extLst>
            </p:cNvPr>
            <p:cNvSpPr/>
            <p:nvPr/>
          </p:nvSpPr>
          <p:spPr>
            <a:xfrm>
              <a:off x="3804317" y="2101164"/>
              <a:ext cx="270989" cy="34029"/>
            </a:xfrm>
            <a:custGeom>
              <a:avLst/>
              <a:gdLst>
                <a:gd name="connsiteX0" fmla="*/ 0 w 270989"/>
                <a:gd name="connsiteY0" fmla="*/ 0 h 34029"/>
                <a:gd name="connsiteX1" fmla="*/ 135495 w 270989"/>
                <a:gd name="connsiteY1" fmla="*/ 0 h 34029"/>
                <a:gd name="connsiteX2" fmla="*/ 270989 w 270989"/>
                <a:gd name="connsiteY2" fmla="*/ 0 h 34029"/>
              </a:gdLst>
              <a:ahLst/>
              <a:cxnLst>
                <a:cxn ang="0">
                  <a:pos x="connsiteX0" y="connsiteY0"/>
                </a:cxn>
                <a:cxn ang="0">
                  <a:pos x="connsiteX1" y="connsiteY1"/>
                </a:cxn>
                <a:cxn ang="0">
                  <a:pos x="connsiteX2" y="connsiteY2"/>
                </a:cxn>
              </a:cxnLst>
              <a:rect l="l" t="t" r="r" b="b"/>
              <a:pathLst>
                <a:path w="270989" h="34029">
                  <a:moveTo>
                    <a:pt x="0" y="0"/>
                  </a:moveTo>
                  <a:lnTo>
                    <a:pt x="135495" y="0"/>
                  </a:lnTo>
                  <a:lnTo>
                    <a:pt x="270989" y="0"/>
                  </a:lnTo>
                </a:path>
              </a:pathLst>
            </a:custGeom>
            <a:noFill/>
            <a:ln w="27071" cap="sq">
              <a:solidFill>
                <a:srgbClr val="D7191C"/>
              </a:solidFill>
              <a:prstDash val="solid"/>
              <a:round/>
            </a:ln>
          </p:spPr>
          <p:txBody>
            <a:bodyPr rtlCol="0" anchor="ctr"/>
            <a:lstStyle/>
            <a:p>
              <a:endParaRPr lang="zh-CN" altLang="en-US"/>
            </a:p>
          </p:txBody>
        </p:sp>
        <p:sp>
          <p:nvSpPr>
            <p:cNvPr id="107" name="Freeform: Shape 106">
              <a:extLst>
                <a:ext uri="{FF2B5EF4-FFF2-40B4-BE49-F238E27FC236}">
                  <a16:creationId xmlns:a16="http://schemas.microsoft.com/office/drawing/2014/main" id="{2AF50F14-AD77-BFDD-D3F7-50A39B9F49CC}"/>
                </a:ext>
              </a:extLst>
            </p:cNvPr>
            <p:cNvSpPr/>
            <p:nvPr/>
          </p:nvSpPr>
          <p:spPr>
            <a:xfrm>
              <a:off x="3872064" y="2034240"/>
              <a:ext cx="135494" cy="136116"/>
            </a:xfrm>
            <a:custGeom>
              <a:avLst/>
              <a:gdLst>
                <a:gd name="connsiteX0" fmla="*/ 50 w 135494"/>
                <a:gd name="connsiteY0" fmla="*/ 136124 h 136116"/>
                <a:gd name="connsiteX1" fmla="*/ 135545 w 135494"/>
                <a:gd name="connsiteY1" fmla="*/ 8 h 136116"/>
                <a:gd name="connsiteX2" fmla="*/ 50 w 135494"/>
                <a:gd name="connsiteY2" fmla="*/ 8 h 136116"/>
                <a:gd name="connsiteX3" fmla="*/ 135545 w 135494"/>
                <a:gd name="connsiteY3" fmla="*/ 136124 h 136116"/>
              </a:gdLst>
              <a:ahLst/>
              <a:cxnLst>
                <a:cxn ang="0">
                  <a:pos x="connsiteX0" y="connsiteY0"/>
                </a:cxn>
                <a:cxn ang="0">
                  <a:pos x="connsiteX1" y="connsiteY1"/>
                </a:cxn>
                <a:cxn ang="0">
                  <a:pos x="connsiteX2" y="connsiteY2"/>
                </a:cxn>
                <a:cxn ang="0">
                  <a:pos x="connsiteX3" y="connsiteY3"/>
                </a:cxn>
              </a:cxnLst>
              <a:rect l="l" t="t" r="r" b="b"/>
              <a:pathLst>
                <a:path w="135494" h="136116">
                  <a:moveTo>
                    <a:pt x="50" y="136124"/>
                  </a:moveTo>
                  <a:lnTo>
                    <a:pt x="135545" y="8"/>
                  </a:lnTo>
                  <a:moveTo>
                    <a:pt x="50" y="8"/>
                  </a:moveTo>
                  <a:lnTo>
                    <a:pt x="135545" y="136124"/>
                  </a:lnTo>
                </a:path>
              </a:pathLst>
            </a:custGeom>
            <a:solidFill>
              <a:srgbClr val="D7191C"/>
            </a:solidFill>
            <a:ln w="33839" cap="flat">
              <a:solidFill>
                <a:srgbClr val="D7191C"/>
              </a:solidFill>
              <a:prstDash val="solid"/>
              <a:round/>
            </a:ln>
          </p:spPr>
          <p:txBody>
            <a:bodyPr rtlCol="0" anchor="ctr"/>
            <a:lstStyle/>
            <a:p>
              <a:endParaRPr lang="zh-CN" altLang="en-US"/>
            </a:p>
          </p:txBody>
        </p:sp>
        <p:sp>
          <p:nvSpPr>
            <p:cNvPr id="113" name="Freeform: Shape 112">
              <a:extLst>
                <a:ext uri="{FF2B5EF4-FFF2-40B4-BE49-F238E27FC236}">
                  <a16:creationId xmlns:a16="http://schemas.microsoft.com/office/drawing/2014/main" id="{33A64C3C-055F-6D19-BC04-1C9825F9B7C3}"/>
                </a:ext>
              </a:extLst>
            </p:cNvPr>
            <p:cNvSpPr/>
            <p:nvPr/>
          </p:nvSpPr>
          <p:spPr>
            <a:xfrm>
              <a:off x="5218881" y="2101164"/>
              <a:ext cx="270989" cy="34029"/>
            </a:xfrm>
            <a:custGeom>
              <a:avLst/>
              <a:gdLst>
                <a:gd name="connsiteX0" fmla="*/ 0 w 270989"/>
                <a:gd name="connsiteY0" fmla="*/ 0 h 34029"/>
                <a:gd name="connsiteX1" fmla="*/ 135495 w 270989"/>
                <a:gd name="connsiteY1" fmla="*/ 0 h 34029"/>
                <a:gd name="connsiteX2" fmla="*/ 270989 w 270989"/>
                <a:gd name="connsiteY2" fmla="*/ 0 h 34029"/>
              </a:gdLst>
              <a:ahLst/>
              <a:cxnLst>
                <a:cxn ang="0">
                  <a:pos x="connsiteX0" y="connsiteY0"/>
                </a:cxn>
                <a:cxn ang="0">
                  <a:pos x="connsiteX1" y="connsiteY1"/>
                </a:cxn>
                <a:cxn ang="0">
                  <a:pos x="connsiteX2" y="connsiteY2"/>
                </a:cxn>
              </a:cxnLst>
              <a:rect l="l" t="t" r="r" b="b"/>
              <a:pathLst>
                <a:path w="270989" h="34029">
                  <a:moveTo>
                    <a:pt x="0" y="0"/>
                  </a:moveTo>
                  <a:lnTo>
                    <a:pt x="135495" y="0"/>
                  </a:lnTo>
                  <a:lnTo>
                    <a:pt x="270989" y="0"/>
                  </a:lnTo>
                </a:path>
              </a:pathLst>
            </a:custGeom>
            <a:noFill/>
            <a:ln w="27071" cap="sq">
              <a:solidFill>
                <a:srgbClr val="ABDDA4"/>
              </a:solidFill>
              <a:prstDash val="solid"/>
              <a:round/>
            </a:ln>
          </p:spPr>
          <p:txBody>
            <a:bodyPr rtlCol="0" anchor="ctr"/>
            <a:lstStyle/>
            <a:p>
              <a:endParaRPr lang="zh-CN" altLang="en-US"/>
            </a:p>
          </p:txBody>
        </p:sp>
        <p:sp>
          <p:nvSpPr>
            <p:cNvPr id="114" name="Freeform: Shape 113">
              <a:extLst>
                <a:ext uri="{FF2B5EF4-FFF2-40B4-BE49-F238E27FC236}">
                  <a16:creationId xmlns:a16="http://schemas.microsoft.com/office/drawing/2014/main" id="{ED7D0125-FEA9-1898-0862-71CE3D41AC08}"/>
                </a:ext>
              </a:extLst>
            </p:cNvPr>
            <p:cNvSpPr/>
            <p:nvPr/>
          </p:nvSpPr>
          <p:spPr>
            <a:xfrm>
              <a:off x="5278160" y="2025733"/>
              <a:ext cx="152431" cy="153130"/>
            </a:xfrm>
            <a:custGeom>
              <a:avLst/>
              <a:gdLst>
                <a:gd name="connsiteX0" fmla="*/ 92 w 152431"/>
                <a:gd name="connsiteY0" fmla="*/ 76573 h 153130"/>
                <a:gd name="connsiteX1" fmla="*/ 152524 w 152431"/>
                <a:gd name="connsiteY1" fmla="*/ 76573 h 153130"/>
                <a:gd name="connsiteX2" fmla="*/ 76308 w 152431"/>
                <a:gd name="connsiteY2" fmla="*/ 153139 h 153130"/>
                <a:gd name="connsiteX3" fmla="*/ 76308 w 152431"/>
                <a:gd name="connsiteY3" fmla="*/ 8 h 153130"/>
              </a:gdLst>
              <a:ahLst/>
              <a:cxnLst>
                <a:cxn ang="0">
                  <a:pos x="connsiteX0" y="connsiteY0"/>
                </a:cxn>
                <a:cxn ang="0">
                  <a:pos x="connsiteX1" y="connsiteY1"/>
                </a:cxn>
                <a:cxn ang="0">
                  <a:pos x="connsiteX2" y="connsiteY2"/>
                </a:cxn>
                <a:cxn ang="0">
                  <a:pos x="connsiteX3" y="connsiteY3"/>
                </a:cxn>
              </a:cxnLst>
              <a:rect l="l" t="t" r="r" b="b"/>
              <a:pathLst>
                <a:path w="152431" h="153130">
                  <a:moveTo>
                    <a:pt x="92" y="76573"/>
                  </a:moveTo>
                  <a:lnTo>
                    <a:pt x="152524" y="76573"/>
                  </a:lnTo>
                  <a:moveTo>
                    <a:pt x="76308" y="153139"/>
                  </a:moveTo>
                  <a:lnTo>
                    <a:pt x="76308" y="8"/>
                  </a:lnTo>
                </a:path>
              </a:pathLst>
            </a:custGeom>
            <a:solidFill>
              <a:srgbClr val="ABDDA4"/>
            </a:solidFill>
            <a:ln w="33839" cap="flat">
              <a:solidFill>
                <a:srgbClr val="ABDDA4"/>
              </a:solidFill>
              <a:prstDash val="solid"/>
              <a:round/>
            </a:ln>
          </p:spPr>
          <p:txBody>
            <a:bodyPr rtlCol="0" anchor="ctr"/>
            <a:lstStyle/>
            <a:p>
              <a:endParaRPr lang="zh-CN" altLang="en-US"/>
            </a:p>
          </p:txBody>
        </p:sp>
        <p:sp>
          <p:nvSpPr>
            <p:cNvPr id="118" name="Freeform: Shape 117">
              <a:extLst>
                <a:ext uri="{FF2B5EF4-FFF2-40B4-BE49-F238E27FC236}">
                  <a16:creationId xmlns:a16="http://schemas.microsoft.com/office/drawing/2014/main" id="{6FF3D038-7922-0089-7731-3285D09E8580}"/>
                </a:ext>
              </a:extLst>
            </p:cNvPr>
            <p:cNvSpPr/>
            <p:nvPr/>
          </p:nvSpPr>
          <p:spPr>
            <a:xfrm>
              <a:off x="6375999" y="2101164"/>
              <a:ext cx="270989" cy="34029"/>
            </a:xfrm>
            <a:custGeom>
              <a:avLst/>
              <a:gdLst>
                <a:gd name="connsiteX0" fmla="*/ 0 w 270989"/>
                <a:gd name="connsiteY0" fmla="*/ 0 h 34029"/>
                <a:gd name="connsiteX1" fmla="*/ 135495 w 270989"/>
                <a:gd name="connsiteY1" fmla="*/ 0 h 34029"/>
                <a:gd name="connsiteX2" fmla="*/ 270990 w 270989"/>
                <a:gd name="connsiteY2" fmla="*/ 0 h 34029"/>
              </a:gdLst>
              <a:ahLst/>
              <a:cxnLst>
                <a:cxn ang="0">
                  <a:pos x="connsiteX0" y="connsiteY0"/>
                </a:cxn>
                <a:cxn ang="0">
                  <a:pos x="connsiteX1" y="connsiteY1"/>
                </a:cxn>
                <a:cxn ang="0">
                  <a:pos x="connsiteX2" y="connsiteY2"/>
                </a:cxn>
              </a:cxnLst>
              <a:rect l="l" t="t" r="r" b="b"/>
              <a:pathLst>
                <a:path w="270989" h="34029">
                  <a:moveTo>
                    <a:pt x="0" y="0"/>
                  </a:moveTo>
                  <a:lnTo>
                    <a:pt x="135495" y="0"/>
                  </a:lnTo>
                  <a:lnTo>
                    <a:pt x="270990" y="0"/>
                  </a:lnTo>
                </a:path>
              </a:pathLst>
            </a:custGeom>
            <a:noFill/>
            <a:ln w="27071" cap="flat">
              <a:solidFill>
                <a:srgbClr val="2B83BA"/>
              </a:solidFill>
              <a:custDash>
                <a:ds d="384000" sp="96000"/>
                <a:ds d="60000" sp="96000"/>
              </a:custDash>
              <a:round/>
            </a:ln>
          </p:spPr>
          <p:txBody>
            <a:bodyPr rtlCol="0" anchor="ctr"/>
            <a:lstStyle/>
            <a:p>
              <a:endParaRPr lang="zh-CN" altLang="en-US"/>
            </a:p>
          </p:txBody>
        </p:sp>
        <p:sp>
          <p:nvSpPr>
            <p:cNvPr id="119" name="Freeform: Shape 118">
              <a:extLst>
                <a:ext uri="{FF2B5EF4-FFF2-40B4-BE49-F238E27FC236}">
                  <a16:creationId xmlns:a16="http://schemas.microsoft.com/office/drawing/2014/main" id="{C05ACACD-CA79-BAF3-6BB1-1EE1ECB3F295}"/>
                </a:ext>
              </a:extLst>
            </p:cNvPr>
            <p:cNvSpPr/>
            <p:nvPr/>
          </p:nvSpPr>
          <p:spPr>
            <a:xfrm>
              <a:off x="6443746" y="2054374"/>
              <a:ext cx="135494" cy="127608"/>
            </a:xfrm>
            <a:custGeom>
              <a:avLst/>
              <a:gdLst>
                <a:gd name="connsiteX0" fmla="*/ 67874 w 135494"/>
                <a:gd name="connsiteY0" fmla="*/ 42544 h 127608"/>
                <a:gd name="connsiteX1" fmla="*/ 67874 w 135494"/>
                <a:gd name="connsiteY1" fmla="*/ 127617 h 127608"/>
                <a:gd name="connsiteX2" fmla="*/ 67874 w 135494"/>
                <a:gd name="connsiteY2" fmla="*/ 42544 h 127608"/>
                <a:gd name="connsiteX3" fmla="*/ 135621 w 135494"/>
                <a:gd name="connsiteY3" fmla="*/ 8 h 127608"/>
                <a:gd name="connsiteX4" fmla="*/ 67874 w 135494"/>
                <a:gd name="connsiteY4" fmla="*/ 42544 h 127608"/>
                <a:gd name="connsiteX5" fmla="*/ 126 w 135494"/>
                <a:gd name="connsiteY5" fmla="*/ 8 h 127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494" h="127608">
                  <a:moveTo>
                    <a:pt x="67874" y="42544"/>
                  </a:moveTo>
                  <a:lnTo>
                    <a:pt x="67874" y="127617"/>
                  </a:lnTo>
                  <a:moveTo>
                    <a:pt x="67874" y="42544"/>
                  </a:moveTo>
                  <a:lnTo>
                    <a:pt x="135621" y="8"/>
                  </a:lnTo>
                  <a:moveTo>
                    <a:pt x="67874" y="42544"/>
                  </a:moveTo>
                  <a:lnTo>
                    <a:pt x="126" y="8"/>
                  </a:lnTo>
                </a:path>
              </a:pathLst>
            </a:custGeom>
            <a:solidFill>
              <a:srgbClr val="2B83BA"/>
            </a:solidFill>
            <a:ln w="33839" cap="flat">
              <a:solidFill>
                <a:srgbClr val="2B83BA"/>
              </a:solidFill>
              <a:prstDash val="solid"/>
              <a:round/>
            </a:ln>
          </p:spPr>
          <p:txBody>
            <a:bodyPr rtlCol="0" anchor="ctr"/>
            <a:lstStyle/>
            <a:p>
              <a:endParaRPr lang="zh-CN" altLang="en-US"/>
            </a:p>
          </p:txBody>
        </p:sp>
        <p:sp>
          <p:nvSpPr>
            <p:cNvPr id="123" name="Freeform: Shape 122">
              <a:extLst>
                <a:ext uri="{FF2B5EF4-FFF2-40B4-BE49-F238E27FC236}">
                  <a16:creationId xmlns:a16="http://schemas.microsoft.com/office/drawing/2014/main" id="{8FBD1C71-25FC-5439-1699-08897F1D2379}"/>
                </a:ext>
              </a:extLst>
            </p:cNvPr>
            <p:cNvSpPr/>
            <p:nvPr/>
          </p:nvSpPr>
          <p:spPr>
            <a:xfrm>
              <a:off x="7533123" y="2101164"/>
              <a:ext cx="270989" cy="34029"/>
            </a:xfrm>
            <a:custGeom>
              <a:avLst/>
              <a:gdLst>
                <a:gd name="connsiteX0" fmla="*/ 0 w 270989"/>
                <a:gd name="connsiteY0" fmla="*/ 0 h 34029"/>
                <a:gd name="connsiteX1" fmla="*/ 135495 w 270989"/>
                <a:gd name="connsiteY1" fmla="*/ 0 h 34029"/>
                <a:gd name="connsiteX2" fmla="*/ 270989 w 270989"/>
                <a:gd name="connsiteY2" fmla="*/ 0 h 34029"/>
              </a:gdLst>
              <a:ahLst/>
              <a:cxnLst>
                <a:cxn ang="0">
                  <a:pos x="connsiteX0" y="connsiteY0"/>
                </a:cxn>
                <a:cxn ang="0">
                  <a:pos x="connsiteX1" y="connsiteY1"/>
                </a:cxn>
                <a:cxn ang="0">
                  <a:pos x="connsiteX2" y="connsiteY2"/>
                </a:cxn>
              </a:cxnLst>
              <a:rect l="l" t="t" r="r" b="b"/>
              <a:pathLst>
                <a:path w="270989" h="34029">
                  <a:moveTo>
                    <a:pt x="0" y="0"/>
                  </a:moveTo>
                  <a:lnTo>
                    <a:pt x="135495" y="0"/>
                  </a:lnTo>
                  <a:lnTo>
                    <a:pt x="270989" y="0"/>
                  </a:lnTo>
                </a:path>
              </a:pathLst>
            </a:custGeom>
            <a:noFill/>
            <a:ln w="27071" cap="flat">
              <a:solidFill>
                <a:srgbClr val="FDAE61"/>
              </a:solidFill>
              <a:custDash>
                <a:ds d="222000" sp="96000"/>
              </a:custDash>
              <a:round/>
            </a:ln>
          </p:spPr>
          <p:txBody>
            <a:bodyPr rtlCol="0" anchor="ctr"/>
            <a:lstStyle/>
            <a:p>
              <a:endParaRPr lang="zh-CN" altLang="en-US"/>
            </a:p>
          </p:txBody>
        </p:sp>
        <p:sp>
          <p:nvSpPr>
            <p:cNvPr id="124" name="Freeform: Shape 123">
              <a:extLst>
                <a:ext uri="{FF2B5EF4-FFF2-40B4-BE49-F238E27FC236}">
                  <a16:creationId xmlns:a16="http://schemas.microsoft.com/office/drawing/2014/main" id="{0979F319-04AD-4E62-A255-58CE7B2A1219}"/>
                </a:ext>
              </a:extLst>
            </p:cNvPr>
            <p:cNvSpPr/>
            <p:nvPr/>
          </p:nvSpPr>
          <p:spPr>
            <a:xfrm>
              <a:off x="7617807" y="2052843"/>
              <a:ext cx="101620" cy="102087"/>
            </a:xfrm>
            <a:custGeom>
              <a:avLst/>
              <a:gdLst>
                <a:gd name="connsiteX0" fmla="*/ 50971 w 101620"/>
                <a:gd name="connsiteY0" fmla="*/ 102095 h 102087"/>
                <a:gd name="connsiteX1" fmla="*/ 86899 w 101620"/>
                <a:gd name="connsiteY1" fmla="*/ 87145 h 102087"/>
                <a:gd name="connsiteX2" fmla="*/ 101781 w 101620"/>
                <a:gd name="connsiteY2" fmla="*/ 51052 h 102087"/>
                <a:gd name="connsiteX3" fmla="*/ 86899 w 101620"/>
                <a:gd name="connsiteY3" fmla="*/ 14958 h 102087"/>
                <a:gd name="connsiteX4" fmla="*/ 50971 w 101620"/>
                <a:gd name="connsiteY4" fmla="*/ 8 h 102087"/>
                <a:gd name="connsiteX5" fmla="*/ 15042 w 101620"/>
                <a:gd name="connsiteY5" fmla="*/ 14958 h 102087"/>
                <a:gd name="connsiteX6" fmla="*/ 160 w 101620"/>
                <a:gd name="connsiteY6" fmla="*/ 51052 h 102087"/>
                <a:gd name="connsiteX7" fmla="*/ 15042 w 101620"/>
                <a:gd name="connsiteY7" fmla="*/ 87145 h 102087"/>
                <a:gd name="connsiteX8" fmla="*/ 50971 w 101620"/>
                <a:gd name="connsiteY8" fmla="*/ 102095 h 102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620" h="102087">
                  <a:moveTo>
                    <a:pt x="50971" y="102095"/>
                  </a:moveTo>
                  <a:cubicBezTo>
                    <a:pt x="64446" y="102095"/>
                    <a:pt x="77371" y="96717"/>
                    <a:pt x="86899" y="87145"/>
                  </a:cubicBezTo>
                  <a:cubicBezTo>
                    <a:pt x="96428" y="77573"/>
                    <a:pt x="101781" y="64588"/>
                    <a:pt x="101781" y="51052"/>
                  </a:cubicBezTo>
                  <a:cubicBezTo>
                    <a:pt x="101781" y="37515"/>
                    <a:pt x="96428" y="24530"/>
                    <a:pt x="86899" y="14958"/>
                  </a:cubicBezTo>
                  <a:cubicBezTo>
                    <a:pt x="77371" y="5386"/>
                    <a:pt x="64446" y="8"/>
                    <a:pt x="50971" y="8"/>
                  </a:cubicBezTo>
                  <a:cubicBezTo>
                    <a:pt x="37496" y="8"/>
                    <a:pt x="24571" y="5386"/>
                    <a:pt x="15042" y="14958"/>
                  </a:cubicBezTo>
                  <a:cubicBezTo>
                    <a:pt x="5514" y="24530"/>
                    <a:pt x="160" y="37515"/>
                    <a:pt x="160" y="51052"/>
                  </a:cubicBezTo>
                  <a:cubicBezTo>
                    <a:pt x="160" y="64588"/>
                    <a:pt x="5514" y="77573"/>
                    <a:pt x="15042" y="87145"/>
                  </a:cubicBezTo>
                  <a:cubicBezTo>
                    <a:pt x="24571" y="96717"/>
                    <a:pt x="37496" y="102095"/>
                    <a:pt x="50971" y="102095"/>
                  </a:cubicBezTo>
                  <a:close/>
                </a:path>
              </a:pathLst>
            </a:custGeom>
            <a:solidFill>
              <a:srgbClr val="FDAE61"/>
            </a:solidFill>
            <a:ln w="33839" cap="flat">
              <a:solidFill>
                <a:srgbClr val="FDAE61"/>
              </a:solidFill>
              <a:prstDash val="solid"/>
              <a:round/>
            </a:ln>
          </p:spPr>
          <p:txBody>
            <a:bodyPr rtlCol="0" anchor="ctr"/>
            <a:lstStyle/>
            <a:p>
              <a:endParaRPr lang="zh-CN" altLang="en-US"/>
            </a:p>
          </p:txBody>
        </p:sp>
        <p:sp>
          <p:nvSpPr>
            <p:cNvPr id="128" name="Freeform: Shape 127">
              <a:extLst>
                <a:ext uri="{FF2B5EF4-FFF2-40B4-BE49-F238E27FC236}">
                  <a16:creationId xmlns:a16="http://schemas.microsoft.com/office/drawing/2014/main" id="{4F1793A1-063C-743F-C00D-1D0660B4D52D}"/>
                </a:ext>
              </a:extLst>
            </p:cNvPr>
            <p:cNvSpPr/>
            <p:nvPr/>
          </p:nvSpPr>
          <p:spPr>
            <a:xfrm>
              <a:off x="8690247" y="2101164"/>
              <a:ext cx="270989" cy="34029"/>
            </a:xfrm>
            <a:custGeom>
              <a:avLst/>
              <a:gdLst>
                <a:gd name="connsiteX0" fmla="*/ 0 w 270989"/>
                <a:gd name="connsiteY0" fmla="*/ 0 h 34029"/>
                <a:gd name="connsiteX1" fmla="*/ 135495 w 270989"/>
                <a:gd name="connsiteY1" fmla="*/ 0 h 34029"/>
                <a:gd name="connsiteX2" fmla="*/ 270989 w 270989"/>
                <a:gd name="connsiteY2" fmla="*/ 0 h 34029"/>
              </a:gdLst>
              <a:ahLst/>
              <a:cxnLst>
                <a:cxn ang="0">
                  <a:pos x="connsiteX0" y="connsiteY0"/>
                </a:cxn>
                <a:cxn ang="0">
                  <a:pos x="connsiteX1" y="connsiteY1"/>
                </a:cxn>
                <a:cxn ang="0">
                  <a:pos x="connsiteX2" y="connsiteY2"/>
                </a:cxn>
              </a:cxnLst>
              <a:rect l="l" t="t" r="r" b="b"/>
              <a:pathLst>
                <a:path w="270989" h="34029">
                  <a:moveTo>
                    <a:pt x="0" y="0"/>
                  </a:moveTo>
                  <a:lnTo>
                    <a:pt x="135495" y="0"/>
                  </a:lnTo>
                  <a:lnTo>
                    <a:pt x="270989" y="0"/>
                  </a:lnTo>
                </a:path>
              </a:pathLst>
            </a:custGeom>
            <a:noFill/>
            <a:ln w="27071" cap="flat">
              <a:solidFill>
                <a:srgbClr val="000000"/>
              </a:solidFill>
              <a:custDash>
                <a:ds d="60000" sp="99000"/>
              </a:custDash>
              <a:round/>
            </a:ln>
          </p:spPr>
          <p:txBody>
            <a:bodyPr rtlCol="0" anchor="ctr"/>
            <a:lstStyle/>
            <a:p>
              <a:endParaRPr lang="zh-CN" altLang="en-US"/>
            </a:p>
          </p:txBody>
        </p:sp>
        <p:sp>
          <p:nvSpPr>
            <p:cNvPr id="129" name="Freeform: Shape 128">
              <a:extLst>
                <a:ext uri="{FF2B5EF4-FFF2-40B4-BE49-F238E27FC236}">
                  <a16:creationId xmlns:a16="http://schemas.microsoft.com/office/drawing/2014/main" id="{3F4F1EF9-D87E-4E4F-070E-D6A20F1D8EDB}"/>
                </a:ext>
              </a:extLst>
            </p:cNvPr>
            <p:cNvSpPr/>
            <p:nvPr/>
          </p:nvSpPr>
          <p:spPr>
            <a:xfrm>
              <a:off x="8774931" y="2051255"/>
              <a:ext cx="101620" cy="102087"/>
            </a:xfrm>
            <a:custGeom>
              <a:avLst/>
              <a:gdLst>
                <a:gd name="connsiteX0" fmla="*/ 51005 w 101620"/>
                <a:gd name="connsiteY0" fmla="*/ 8 h 102087"/>
                <a:gd name="connsiteX1" fmla="*/ 195 w 101620"/>
                <a:gd name="connsiteY1" fmla="*/ 102095 h 102087"/>
                <a:gd name="connsiteX2" fmla="*/ 101816 w 101620"/>
                <a:gd name="connsiteY2" fmla="*/ 102095 h 102087"/>
              </a:gdLst>
              <a:ahLst/>
              <a:cxnLst>
                <a:cxn ang="0">
                  <a:pos x="connsiteX0" y="connsiteY0"/>
                </a:cxn>
                <a:cxn ang="0">
                  <a:pos x="connsiteX1" y="connsiteY1"/>
                </a:cxn>
                <a:cxn ang="0">
                  <a:pos x="connsiteX2" y="connsiteY2"/>
                </a:cxn>
              </a:cxnLst>
              <a:rect l="l" t="t" r="r" b="b"/>
              <a:pathLst>
                <a:path w="101620" h="102087">
                  <a:moveTo>
                    <a:pt x="51005" y="8"/>
                  </a:moveTo>
                  <a:lnTo>
                    <a:pt x="195" y="102095"/>
                  </a:lnTo>
                  <a:lnTo>
                    <a:pt x="101816" y="102095"/>
                  </a:lnTo>
                  <a:close/>
                </a:path>
              </a:pathLst>
            </a:custGeom>
            <a:solidFill>
              <a:srgbClr val="000000"/>
            </a:solidFill>
            <a:ln w="33839" cap="flat">
              <a:solidFill>
                <a:srgbClr val="000000"/>
              </a:solidFill>
              <a:prstDash val="solid"/>
              <a:miter/>
            </a:ln>
          </p:spPr>
          <p:txBody>
            <a:bodyPr rtlCol="0" anchor="ctr"/>
            <a:lstStyle/>
            <a:p>
              <a:endParaRPr lang="zh-CN" altLang="en-US"/>
            </a:p>
          </p:txBody>
        </p: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FCC21163-5CFE-1C58-C029-E46CA88C13D3}"/>
                    </a:ext>
                  </a:extLst>
                </p:cNvPr>
                <p:cNvSpPr txBox="1"/>
                <p:nvPr/>
              </p:nvSpPr>
              <p:spPr>
                <a:xfrm>
                  <a:off x="4018371" y="1887346"/>
                  <a:ext cx="96000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rPr>
                          <m:t>1.5</m:t>
                        </m:r>
                        <m:r>
                          <a:rPr lang="en-US" altLang="zh-CN" sz="2400" b="0" i="1" dirty="0" smtClean="0">
                            <a:latin typeface="Cambria Math" panose="02040503050406030204" pitchFamily="18" charset="0"/>
                            <a:ea typeface="Cambria Math" panose="02040503050406030204" pitchFamily="18" charset="0"/>
                          </a:rPr>
                          <m:t>×</m:t>
                        </m:r>
                      </m:oMath>
                    </m:oMathPara>
                  </a14:m>
                  <a:endParaRPr lang="zh-CN" altLang="en-US" sz="2400" dirty="0"/>
                </a:p>
              </p:txBody>
            </p:sp>
          </mc:Choice>
          <mc:Fallback xmlns="">
            <p:sp>
              <p:nvSpPr>
                <p:cNvPr id="137" name="TextBox 136">
                  <a:extLst>
                    <a:ext uri="{FF2B5EF4-FFF2-40B4-BE49-F238E27FC236}">
                      <a16:creationId xmlns:a16="http://schemas.microsoft.com/office/drawing/2014/main" id="{FCC21163-5CFE-1C58-C029-E46CA88C13D3}"/>
                    </a:ext>
                  </a:extLst>
                </p:cNvPr>
                <p:cNvSpPr txBox="1">
                  <a:spLocks noRot="1" noChangeAspect="1" noMove="1" noResize="1" noEditPoints="1" noAdjustHandles="1" noChangeArrowheads="1" noChangeShapeType="1" noTextEdit="1"/>
                </p:cNvSpPr>
                <p:nvPr/>
              </p:nvSpPr>
              <p:spPr>
                <a:xfrm>
                  <a:off x="4018371" y="1887346"/>
                  <a:ext cx="960006" cy="46166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DCFA4B8F-D6AC-9015-F1FB-A1AE47807254}"/>
                    </a:ext>
                  </a:extLst>
                </p:cNvPr>
                <p:cNvSpPr txBox="1"/>
                <p:nvPr/>
              </p:nvSpPr>
              <p:spPr>
                <a:xfrm>
                  <a:off x="5460756" y="1887346"/>
                  <a:ext cx="72757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rPr>
                          <m:t>2</m:t>
                        </m:r>
                        <m:r>
                          <a:rPr lang="en-US" altLang="zh-CN" sz="2400" b="0" i="1" dirty="0" smtClean="0">
                            <a:latin typeface="Cambria Math" panose="02040503050406030204" pitchFamily="18" charset="0"/>
                            <a:ea typeface="Cambria Math" panose="02040503050406030204" pitchFamily="18" charset="0"/>
                          </a:rPr>
                          <m:t>×</m:t>
                        </m:r>
                      </m:oMath>
                    </m:oMathPara>
                  </a14:m>
                  <a:endParaRPr lang="zh-CN" altLang="en-US" sz="2400" dirty="0"/>
                </a:p>
              </p:txBody>
            </p:sp>
          </mc:Choice>
          <mc:Fallback xmlns="">
            <p:sp>
              <p:nvSpPr>
                <p:cNvPr id="140" name="TextBox 139">
                  <a:extLst>
                    <a:ext uri="{FF2B5EF4-FFF2-40B4-BE49-F238E27FC236}">
                      <a16:creationId xmlns:a16="http://schemas.microsoft.com/office/drawing/2014/main" id="{DCFA4B8F-D6AC-9015-F1FB-A1AE47807254}"/>
                    </a:ext>
                  </a:extLst>
                </p:cNvPr>
                <p:cNvSpPr txBox="1">
                  <a:spLocks noRot="1" noChangeAspect="1" noMove="1" noResize="1" noEditPoints="1" noAdjustHandles="1" noChangeArrowheads="1" noChangeShapeType="1" noTextEdit="1"/>
                </p:cNvSpPr>
                <p:nvPr/>
              </p:nvSpPr>
              <p:spPr>
                <a:xfrm>
                  <a:off x="5460756" y="1887346"/>
                  <a:ext cx="727571" cy="46166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7E5632C-FBED-E35D-89CF-55402AADDAAF}"/>
                    </a:ext>
                  </a:extLst>
                </p:cNvPr>
                <p:cNvSpPr txBox="1"/>
                <p:nvPr/>
              </p:nvSpPr>
              <p:spPr>
                <a:xfrm>
                  <a:off x="6629481" y="1887346"/>
                  <a:ext cx="72757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rPr>
                          <m:t>3</m:t>
                        </m:r>
                        <m:r>
                          <a:rPr lang="en-US" altLang="zh-CN" sz="2400" b="0" i="1" dirty="0" smtClean="0">
                            <a:latin typeface="Cambria Math" panose="02040503050406030204" pitchFamily="18" charset="0"/>
                            <a:ea typeface="Cambria Math" panose="02040503050406030204" pitchFamily="18" charset="0"/>
                          </a:rPr>
                          <m:t>×</m:t>
                        </m:r>
                      </m:oMath>
                    </m:oMathPara>
                  </a14:m>
                  <a:endParaRPr lang="zh-CN" altLang="en-US" sz="2400" dirty="0"/>
                </a:p>
              </p:txBody>
            </p:sp>
          </mc:Choice>
          <mc:Fallback xmlns="">
            <p:sp>
              <p:nvSpPr>
                <p:cNvPr id="142" name="TextBox 141">
                  <a:extLst>
                    <a:ext uri="{FF2B5EF4-FFF2-40B4-BE49-F238E27FC236}">
                      <a16:creationId xmlns:a16="http://schemas.microsoft.com/office/drawing/2014/main" id="{27E5632C-FBED-E35D-89CF-55402AADDAAF}"/>
                    </a:ext>
                  </a:extLst>
                </p:cNvPr>
                <p:cNvSpPr txBox="1">
                  <a:spLocks noRot="1" noChangeAspect="1" noMove="1" noResize="1" noEditPoints="1" noAdjustHandles="1" noChangeArrowheads="1" noChangeShapeType="1" noTextEdit="1"/>
                </p:cNvSpPr>
                <p:nvPr/>
              </p:nvSpPr>
              <p:spPr>
                <a:xfrm>
                  <a:off x="6629481" y="1887346"/>
                  <a:ext cx="727571" cy="46166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9E8BFD52-808E-A44E-0A5C-AB9ACA80F452}"/>
                    </a:ext>
                  </a:extLst>
                </p:cNvPr>
                <p:cNvSpPr txBox="1"/>
                <p:nvPr/>
              </p:nvSpPr>
              <p:spPr>
                <a:xfrm>
                  <a:off x="7815015" y="1887346"/>
                  <a:ext cx="72757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rPr>
                          <m:t>4</m:t>
                        </m:r>
                        <m:r>
                          <a:rPr lang="en-US" altLang="zh-CN" sz="2400" b="0" i="1" dirty="0" smtClean="0">
                            <a:latin typeface="Cambria Math" panose="02040503050406030204" pitchFamily="18" charset="0"/>
                            <a:ea typeface="Cambria Math" panose="02040503050406030204" pitchFamily="18" charset="0"/>
                          </a:rPr>
                          <m:t>×</m:t>
                        </m:r>
                      </m:oMath>
                    </m:oMathPara>
                  </a14:m>
                  <a:endParaRPr lang="zh-CN" altLang="en-US" sz="2400" dirty="0"/>
                </a:p>
              </p:txBody>
            </p:sp>
          </mc:Choice>
          <mc:Fallback xmlns="">
            <p:sp>
              <p:nvSpPr>
                <p:cNvPr id="143" name="TextBox 142">
                  <a:extLst>
                    <a:ext uri="{FF2B5EF4-FFF2-40B4-BE49-F238E27FC236}">
                      <a16:creationId xmlns:a16="http://schemas.microsoft.com/office/drawing/2014/main" id="{9E8BFD52-808E-A44E-0A5C-AB9ACA80F452}"/>
                    </a:ext>
                  </a:extLst>
                </p:cNvPr>
                <p:cNvSpPr txBox="1">
                  <a:spLocks noRot="1" noChangeAspect="1" noMove="1" noResize="1" noEditPoints="1" noAdjustHandles="1" noChangeArrowheads="1" noChangeShapeType="1" noTextEdit="1"/>
                </p:cNvSpPr>
                <p:nvPr/>
              </p:nvSpPr>
              <p:spPr>
                <a:xfrm>
                  <a:off x="7815015" y="1887346"/>
                  <a:ext cx="727571" cy="461665"/>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861851DF-3C93-A7FC-EC46-72BEBDF2F9FA}"/>
                    </a:ext>
                  </a:extLst>
                </p:cNvPr>
                <p:cNvSpPr txBox="1"/>
                <p:nvPr/>
              </p:nvSpPr>
              <p:spPr>
                <a:xfrm>
                  <a:off x="8918090" y="1887346"/>
                  <a:ext cx="72757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rPr>
                          <m:t>5</m:t>
                        </m:r>
                        <m:r>
                          <a:rPr lang="en-US" altLang="zh-CN" sz="2400" b="0" i="1" dirty="0" smtClean="0">
                            <a:latin typeface="Cambria Math" panose="02040503050406030204" pitchFamily="18" charset="0"/>
                            <a:ea typeface="Cambria Math" panose="02040503050406030204" pitchFamily="18" charset="0"/>
                          </a:rPr>
                          <m:t>×</m:t>
                        </m:r>
                      </m:oMath>
                    </m:oMathPara>
                  </a14:m>
                  <a:endParaRPr lang="zh-CN" altLang="en-US" sz="2400" dirty="0"/>
                </a:p>
              </p:txBody>
            </p:sp>
          </mc:Choice>
          <mc:Fallback xmlns="">
            <p:sp>
              <p:nvSpPr>
                <p:cNvPr id="144" name="TextBox 143">
                  <a:extLst>
                    <a:ext uri="{FF2B5EF4-FFF2-40B4-BE49-F238E27FC236}">
                      <a16:creationId xmlns:a16="http://schemas.microsoft.com/office/drawing/2014/main" id="{861851DF-3C93-A7FC-EC46-72BEBDF2F9FA}"/>
                    </a:ext>
                  </a:extLst>
                </p:cNvPr>
                <p:cNvSpPr txBox="1">
                  <a:spLocks noRot="1" noChangeAspect="1" noMove="1" noResize="1" noEditPoints="1" noAdjustHandles="1" noChangeArrowheads="1" noChangeShapeType="1" noTextEdit="1"/>
                </p:cNvSpPr>
                <p:nvPr/>
              </p:nvSpPr>
              <p:spPr>
                <a:xfrm>
                  <a:off x="8918090" y="1887346"/>
                  <a:ext cx="727571" cy="461665"/>
                </a:xfrm>
                <a:prstGeom prst="rect">
                  <a:avLst/>
                </a:prstGeom>
                <a:blipFill>
                  <a:blip r:embed="rId10"/>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52" name="TextBox 151">
                <a:extLst>
                  <a:ext uri="{FF2B5EF4-FFF2-40B4-BE49-F238E27FC236}">
                    <a16:creationId xmlns:a16="http://schemas.microsoft.com/office/drawing/2014/main" id="{F134F5CF-58EA-E290-C924-1DDFFEA3E9EE}"/>
                  </a:ext>
                </a:extLst>
              </p:cNvPr>
              <p:cNvSpPr txBox="1"/>
              <p:nvPr/>
            </p:nvSpPr>
            <p:spPr>
              <a:xfrm>
                <a:off x="2584616" y="3273062"/>
                <a:ext cx="84189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0</m:t>
                      </m:r>
                      <m:r>
                        <a:rPr lang="en-US" altLang="zh-CN" sz="2400" b="0" i="1" dirty="0" smtClean="0">
                          <a:latin typeface="Cambria Math" panose="02040503050406030204" pitchFamily="18" charset="0"/>
                        </a:rPr>
                        <m:t>.75</m:t>
                      </m:r>
                    </m:oMath>
                  </m:oMathPara>
                </a14:m>
                <a:endParaRPr lang="zh-CN" altLang="en-US" sz="2400" dirty="0"/>
              </a:p>
            </p:txBody>
          </p:sp>
        </mc:Choice>
        <mc:Fallback xmlns="">
          <p:sp>
            <p:nvSpPr>
              <p:cNvPr id="152" name="TextBox 151">
                <a:extLst>
                  <a:ext uri="{FF2B5EF4-FFF2-40B4-BE49-F238E27FC236}">
                    <a16:creationId xmlns:a16="http://schemas.microsoft.com/office/drawing/2014/main" id="{F134F5CF-58EA-E290-C924-1DDFFEA3E9EE}"/>
                  </a:ext>
                </a:extLst>
              </p:cNvPr>
              <p:cNvSpPr txBox="1">
                <a:spLocks noRot="1" noChangeAspect="1" noMove="1" noResize="1" noEditPoints="1" noAdjustHandles="1" noChangeArrowheads="1" noChangeShapeType="1" noTextEdit="1"/>
              </p:cNvSpPr>
              <p:nvPr/>
            </p:nvSpPr>
            <p:spPr>
              <a:xfrm>
                <a:off x="2584616" y="3273062"/>
                <a:ext cx="841897" cy="461665"/>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3" name="TextBox 152">
                <a:extLst>
                  <a:ext uri="{FF2B5EF4-FFF2-40B4-BE49-F238E27FC236}">
                    <a16:creationId xmlns:a16="http://schemas.microsoft.com/office/drawing/2014/main" id="{EAFA1E40-BF5D-56BA-D759-26EB0BF6CA34}"/>
                  </a:ext>
                </a:extLst>
              </p:cNvPr>
              <p:cNvSpPr txBox="1"/>
              <p:nvPr/>
            </p:nvSpPr>
            <p:spPr>
              <a:xfrm>
                <a:off x="2584615" y="3983467"/>
                <a:ext cx="84189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0</m:t>
                      </m:r>
                      <m:r>
                        <a:rPr lang="en-US" altLang="zh-CN" sz="2400" b="0" i="1" dirty="0" smtClean="0">
                          <a:latin typeface="Cambria Math" panose="02040503050406030204" pitchFamily="18" charset="0"/>
                        </a:rPr>
                        <m:t>.50</m:t>
                      </m:r>
                    </m:oMath>
                  </m:oMathPara>
                </a14:m>
                <a:endParaRPr lang="zh-CN" altLang="en-US" sz="2400" dirty="0"/>
              </a:p>
            </p:txBody>
          </p:sp>
        </mc:Choice>
        <mc:Fallback xmlns="">
          <p:sp>
            <p:nvSpPr>
              <p:cNvPr id="153" name="TextBox 152">
                <a:extLst>
                  <a:ext uri="{FF2B5EF4-FFF2-40B4-BE49-F238E27FC236}">
                    <a16:creationId xmlns:a16="http://schemas.microsoft.com/office/drawing/2014/main" id="{EAFA1E40-BF5D-56BA-D759-26EB0BF6CA34}"/>
                  </a:ext>
                </a:extLst>
              </p:cNvPr>
              <p:cNvSpPr txBox="1">
                <a:spLocks noRot="1" noChangeAspect="1" noMove="1" noResize="1" noEditPoints="1" noAdjustHandles="1" noChangeArrowheads="1" noChangeShapeType="1" noTextEdit="1"/>
              </p:cNvSpPr>
              <p:nvPr/>
            </p:nvSpPr>
            <p:spPr>
              <a:xfrm>
                <a:off x="2584615" y="3983467"/>
                <a:ext cx="841897" cy="461665"/>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1A9DA14D-4D82-F671-8986-F2824D172950}"/>
                  </a:ext>
                </a:extLst>
              </p:cNvPr>
              <p:cNvSpPr txBox="1"/>
              <p:nvPr/>
            </p:nvSpPr>
            <p:spPr>
              <a:xfrm>
                <a:off x="7541490" y="4842630"/>
                <a:ext cx="6094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rPr>
                        <m:t>60</m:t>
                      </m:r>
                    </m:oMath>
                  </m:oMathPara>
                </a14:m>
                <a:endParaRPr lang="zh-CN" altLang="en-US" sz="2400" dirty="0"/>
              </a:p>
            </p:txBody>
          </p:sp>
        </mc:Choice>
        <mc:Fallback xmlns="">
          <p:sp>
            <p:nvSpPr>
              <p:cNvPr id="154" name="TextBox 153">
                <a:extLst>
                  <a:ext uri="{FF2B5EF4-FFF2-40B4-BE49-F238E27FC236}">
                    <a16:creationId xmlns:a16="http://schemas.microsoft.com/office/drawing/2014/main" id="{1A9DA14D-4D82-F671-8986-F2824D172950}"/>
                  </a:ext>
                </a:extLst>
              </p:cNvPr>
              <p:cNvSpPr txBox="1">
                <a:spLocks noRot="1" noChangeAspect="1" noMove="1" noResize="1" noEditPoints="1" noAdjustHandles="1" noChangeArrowheads="1" noChangeShapeType="1" noTextEdit="1"/>
              </p:cNvSpPr>
              <p:nvPr/>
            </p:nvSpPr>
            <p:spPr>
              <a:xfrm>
                <a:off x="7541490" y="4842630"/>
                <a:ext cx="609461" cy="461665"/>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1D63087A-6137-9C8D-4CCD-220FCBB94C0B}"/>
                  </a:ext>
                </a:extLst>
              </p:cNvPr>
              <p:cNvSpPr txBox="1"/>
              <p:nvPr/>
            </p:nvSpPr>
            <p:spPr>
              <a:xfrm>
                <a:off x="9087077" y="4842629"/>
                <a:ext cx="6094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rPr>
                        <m:t>80</m:t>
                      </m:r>
                    </m:oMath>
                  </m:oMathPara>
                </a14:m>
                <a:endParaRPr lang="zh-CN" altLang="en-US" sz="2400" dirty="0"/>
              </a:p>
            </p:txBody>
          </p:sp>
        </mc:Choice>
        <mc:Fallback xmlns="">
          <p:sp>
            <p:nvSpPr>
              <p:cNvPr id="155" name="TextBox 154">
                <a:extLst>
                  <a:ext uri="{FF2B5EF4-FFF2-40B4-BE49-F238E27FC236}">
                    <a16:creationId xmlns:a16="http://schemas.microsoft.com/office/drawing/2014/main" id="{1D63087A-6137-9C8D-4CCD-220FCBB94C0B}"/>
                  </a:ext>
                </a:extLst>
              </p:cNvPr>
              <p:cNvSpPr txBox="1">
                <a:spLocks noRot="1" noChangeAspect="1" noMove="1" noResize="1" noEditPoints="1" noAdjustHandles="1" noChangeArrowheads="1" noChangeShapeType="1" noTextEdit="1"/>
              </p:cNvSpPr>
              <p:nvPr/>
            </p:nvSpPr>
            <p:spPr>
              <a:xfrm>
                <a:off x="9087077" y="4842629"/>
                <a:ext cx="609461" cy="461665"/>
              </a:xfrm>
              <a:prstGeom prst="rect">
                <a:avLst/>
              </a:prstGeom>
              <a:blipFill>
                <a:blip r:embed="rId14"/>
                <a:stretch>
                  <a:fillRect/>
                </a:stretch>
              </a:blipFill>
            </p:spPr>
            <p:txBody>
              <a:bodyPr/>
              <a:lstStyle/>
              <a:p>
                <a:r>
                  <a:rPr lang="zh-CN" altLang="en-US">
                    <a:noFill/>
                  </a:rPr>
                  <a:t> </a:t>
                </a:r>
              </a:p>
            </p:txBody>
          </p:sp>
        </mc:Fallback>
      </mc:AlternateContent>
      <p:graphicFrame>
        <p:nvGraphicFramePr>
          <p:cNvPr id="163" name="Table 162">
            <a:extLst>
              <a:ext uri="{FF2B5EF4-FFF2-40B4-BE49-F238E27FC236}">
                <a16:creationId xmlns:a16="http://schemas.microsoft.com/office/drawing/2014/main" id="{8E0432B3-BB04-AD61-355D-A5ADBE4F1B9B}"/>
              </a:ext>
            </a:extLst>
          </p:cNvPr>
          <p:cNvGraphicFramePr>
            <a:graphicFrameLocks noGrp="1"/>
          </p:cNvGraphicFramePr>
          <p:nvPr>
            <p:extLst>
              <p:ext uri="{D42A27DB-BD31-4B8C-83A1-F6EECF244321}">
                <p14:modId xmlns:p14="http://schemas.microsoft.com/office/powerpoint/2010/main" val="3592052132"/>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
        <p:nvSpPr>
          <p:cNvPr id="164" name="Slide Number Placeholder 4">
            <a:extLst>
              <a:ext uri="{FF2B5EF4-FFF2-40B4-BE49-F238E27FC236}">
                <a16:creationId xmlns:a16="http://schemas.microsoft.com/office/drawing/2014/main" id="{03F75CF4-70CB-0AA0-3BB0-D490CD36ACFF}"/>
              </a:ext>
            </a:extLst>
          </p:cNvPr>
          <p:cNvSpPr>
            <a:spLocks noGrp="1"/>
          </p:cNvSpPr>
          <p:nvPr>
            <p:ph type="sldNum" sz="quarter" idx="12"/>
          </p:nvPr>
        </p:nvSpPr>
        <p:spPr>
          <a:xfrm>
            <a:off x="10558200" y="6426000"/>
            <a:ext cx="937800" cy="432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4BC627-AC99-AB40-AA77-AD4C10984B8E}" type="slidenum">
              <a:rPr kumimoji="0" lang="en-US" sz="1200" b="0" i="0" u="none" strike="noStrike" kern="1200" cap="none" spc="0" normalizeH="0" baseline="0" noProof="0" smtClean="0">
                <a:ln>
                  <a:noFill/>
                </a:ln>
                <a:solidFill>
                  <a:srgbClr val="EEECE1">
                    <a:lumMod val="50000"/>
                  </a:srgbClr>
                </a:solidFill>
                <a:effectLst/>
                <a:uLnTx/>
                <a:uFillTx/>
                <a:latin typeface="Abril Fatface" panose="02000503000000020003"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srgbClr val="EEECE1">
                  <a:lumMod val="50000"/>
                </a:srgbClr>
              </a:solidFill>
              <a:effectLst/>
              <a:uLnTx/>
              <a:uFillTx/>
              <a:latin typeface="Abril Fatface" panose="02000503000000020003" pitchFamily="2" charset="0"/>
              <a:ea typeface="+mn-ea"/>
              <a:cs typeface="+mn-cs"/>
            </a:endParaRPr>
          </a:p>
        </p:txBody>
      </p:sp>
      <p:sp>
        <p:nvSpPr>
          <p:cNvPr id="103" name="TextBox 102">
            <a:extLst>
              <a:ext uri="{FF2B5EF4-FFF2-40B4-BE49-F238E27FC236}">
                <a16:creationId xmlns:a16="http://schemas.microsoft.com/office/drawing/2014/main" id="{98D4B25F-014C-D1F4-2F5A-0B60F39500CD}"/>
              </a:ext>
            </a:extLst>
          </p:cNvPr>
          <p:cNvSpPr txBox="1"/>
          <p:nvPr/>
        </p:nvSpPr>
        <p:spPr>
          <a:xfrm>
            <a:off x="6503175" y="1564111"/>
            <a:ext cx="726481" cy="461665"/>
          </a:xfrm>
          <a:prstGeom prst="rect">
            <a:avLst/>
          </a:prstGeom>
          <a:noFill/>
        </p:spPr>
        <p:txBody>
          <a:bodyPr wrap="none" rtlCol="0">
            <a:spAutoFit/>
          </a:bodyPr>
          <a:lstStyle/>
          <a:p>
            <a:r>
              <a:rPr lang="en-US" altLang="zh-CN" sz="2400" dirty="0"/>
              <a:t>SLO</a:t>
            </a:r>
            <a:endParaRPr lang="zh-CN" altLang="en-US" sz="2400" dirty="0"/>
          </a:p>
        </p:txBody>
      </p:sp>
    </p:spTree>
    <p:extLst>
      <p:ext uri="{BB962C8B-B14F-4D97-AF65-F5344CB8AC3E}">
        <p14:creationId xmlns:p14="http://schemas.microsoft.com/office/powerpoint/2010/main" val="2532836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56"/>
                                        </p:tgtEl>
                                        <p:attrNameLst>
                                          <p:attrName>style.visibility</p:attrName>
                                        </p:attrNameLst>
                                      </p:cBhvr>
                                      <p:to>
                                        <p:strVal val="visible"/>
                                      </p:to>
                                    </p:set>
                                    <p:animEffect transition="in" filter="wipe(right)">
                                      <p:cBhvr>
                                        <p:cTn id="7" dur="500"/>
                                        <p:tgtEl>
                                          <p:spTgt spid="15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57"/>
                                        </p:tgtEl>
                                        <p:attrNameLst>
                                          <p:attrName>style.visibility</p:attrName>
                                        </p:attrNameLst>
                                      </p:cBhvr>
                                      <p:to>
                                        <p:strVal val="visible"/>
                                      </p:to>
                                    </p:set>
                                    <p:animEffect transition="in" filter="wipe(right)">
                                      <p:cBhvr>
                                        <p:cTn id="11" dur="500"/>
                                        <p:tgtEl>
                                          <p:spTgt spid="157"/>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158"/>
                                        </p:tgtEl>
                                        <p:attrNameLst>
                                          <p:attrName>style.visibility</p:attrName>
                                        </p:attrNameLst>
                                      </p:cBhvr>
                                      <p:to>
                                        <p:strVal val="visible"/>
                                      </p:to>
                                    </p:set>
                                    <p:animEffect transition="in" filter="wipe(right)">
                                      <p:cBhvr>
                                        <p:cTn id="15" dur="500"/>
                                        <p:tgtEl>
                                          <p:spTgt spid="158"/>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159"/>
                                        </p:tgtEl>
                                        <p:attrNameLst>
                                          <p:attrName>style.visibility</p:attrName>
                                        </p:attrNameLst>
                                      </p:cBhvr>
                                      <p:to>
                                        <p:strVal val="visible"/>
                                      </p:to>
                                    </p:set>
                                    <p:animEffect transition="in" filter="wipe(right)">
                                      <p:cBhvr>
                                        <p:cTn id="19" dur="500"/>
                                        <p:tgtEl>
                                          <p:spTgt spid="159"/>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161"/>
                                        </p:tgtEl>
                                        <p:attrNameLst>
                                          <p:attrName>style.visibility</p:attrName>
                                        </p:attrNameLst>
                                      </p:cBhvr>
                                      <p:to>
                                        <p:strVal val="visible"/>
                                      </p:to>
                                    </p:set>
                                    <p:animEffect transition="in" filter="wipe(right)">
                                      <p:cBhvr>
                                        <p:cTn id="23" dur="5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C770E-3674-2786-44A8-54F57F8C396E}"/>
              </a:ext>
            </a:extLst>
          </p:cNvPr>
          <p:cNvSpPr>
            <a:spLocks noGrp="1"/>
          </p:cNvSpPr>
          <p:nvPr>
            <p:ph type="title"/>
          </p:nvPr>
        </p:nvSpPr>
        <p:spPr/>
        <p:txBody>
          <a:bodyPr/>
          <a:lstStyle/>
          <a:p>
            <a:r>
              <a:rPr lang="en-US" altLang="zh-CN" dirty="0"/>
              <a:t>Orloj</a:t>
            </a:r>
            <a:endParaRPr lang="zh-CN" altLang="en-US" dirty="0"/>
          </a:p>
        </p:txBody>
      </p:sp>
      <p:sp>
        <p:nvSpPr>
          <p:cNvPr id="3" name="Text Placeholder 2">
            <a:extLst>
              <a:ext uri="{FF2B5EF4-FFF2-40B4-BE49-F238E27FC236}">
                <a16:creationId xmlns:a16="http://schemas.microsoft.com/office/drawing/2014/main" id="{6A3C9AC9-FD34-0F59-AE47-30F07BC1A97E}"/>
              </a:ext>
            </a:extLst>
          </p:cNvPr>
          <p:cNvSpPr>
            <a:spLocks noGrp="1"/>
          </p:cNvSpPr>
          <p:nvPr>
            <p:ph type="body" idx="1"/>
          </p:nvPr>
        </p:nvSpPr>
        <p:spPr/>
        <p:txBody>
          <a:bodyPr/>
          <a:lstStyle/>
          <a:p>
            <a:r>
              <a:rPr lang="en-US" altLang="zh-CN" dirty="0"/>
              <a:t>Predictably Serving Unpredictable DNNs</a:t>
            </a:r>
            <a:endParaRPr lang="zh-CN" altLang="en-US" dirty="0"/>
          </a:p>
        </p:txBody>
      </p:sp>
      <p:sp>
        <p:nvSpPr>
          <p:cNvPr id="4" name="Content Placeholder 3">
            <a:extLst>
              <a:ext uri="{FF2B5EF4-FFF2-40B4-BE49-F238E27FC236}">
                <a16:creationId xmlns:a16="http://schemas.microsoft.com/office/drawing/2014/main" id="{E8565B98-B860-6ED0-1DE6-FD162BC58E3B}"/>
              </a:ext>
            </a:extLst>
          </p:cNvPr>
          <p:cNvSpPr>
            <a:spLocks noGrp="1"/>
          </p:cNvSpPr>
          <p:nvPr>
            <p:ph sz="quarter" idx="10"/>
          </p:nvPr>
        </p:nvSpPr>
        <p:spPr/>
        <p:txBody>
          <a:bodyPr/>
          <a:lstStyle/>
          <a:p>
            <a:r>
              <a:rPr lang="en-US" altLang="zh-CN" dirty="0"/>
              <a:t>Break the assumption of constant, data-independent execution time</a:t>
            </a:r>
          </a:p>
          <a:p>
            <a:r>
              <a:rPr lang="en-US" altLang="zh-CN" dirty="0"/>
              <a:t>Probability theory derived batch latency estimation</a:t>
            </a:r>
          </a:p>
          <a:p>
            <a:r>
              <a:rPr lang="en-US" altLang="zh-CN" dirty="0"/>
              <a:t>Batch-aware distribution-aware cost-based scheduling</a:t>
            </a:r>
          </a:p>
          <a:p>
            <a:r>
              <a:rPr lang="en-US" altLang="zh-CN" dirty="0"/>
              <a:t>Outperform SOTA on dynamic workloads</a:t>
            </a:r>
          </a:p>
          <a:p>
            <a:endParaRPr lang="zh-CN" altLang="en-US" dirty="0"/>
          </a:p>
        </p:txBody>
      </p:sp>
    </p:spTree>
    <p:extLst>
      <p:ext uri="{BB962C8B-B14F-4D97-AF65-F5344CB8AC3E}">
        <p14:creationId xmlns:p14="http://schemas.microsoft.com/office/powerpoint/2010/main" val="1725298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5B5FDE-2A0D-4C85-81F9-BF3B57081E4A}"/>
              </a:ext>
            </a:extLst>
          </p:cNvPr>
          <p:cNvSpPr>
            <a:spLocks noGrp="1"/>
          </p:cNvSpPr>
          <p:nvPr>
            <p:ph type="ctrTitle"/>
          </p:nvPr>
        </p:nvSpPr>
        <p:spPr/>
        <p:txBody>
          <a:bodyPr/>
          <a:lstStyle/>
          <a:p>
            <a:r>
              <a:rPr lang="en-US" altLang="zh-CN" dirty="0"/>
              <a:t>Salus</a:t>
            </a:r>
            <a:endParaRPr lang="zh-CN" altLang="en-US" dirty="0"/>
          </a:p>
        </p:txBody>
      </p:sp>
      <p:sp>
        <p:nvSpPr>
          <p:cNvPr id="3" name="副标题 2">
            <a:extLst>
              <a:ext uri="{FF2B5EF4-FFF2-40B4-BE49-F238E27FC236}">
                <a16:creationId xmlns:a16="http://schemas.microsoft.com/office/drawing/2014/main" id="{052ED6FF-D5AF-4A49-8F9B-72541E20E62D}"/>
              </a:ext>
            </a:extLst>
          </p:cNvPr>
          <p:cNvSpPr>
            <a:spLocks noGrp="1"/>
          </p:cNvSpPr>
          <p:nvPr>
            <p:ph type="subTitle" idx="1"/>
          </p:nvPr>
        </p:nvSpPr>
        <p:spPr>
          <a:xfrm>
            <a:off x="696000" y="3066489"/>
            <a:ext cx="10058400" cy="1328569"/>
          </a:xfrm>
        </p:spPr>
        <p:txBody>
          <a:bodyPr/>
          <a:lstStyle/>
          <a:p>
            <a:r>
              <a:rPr lang="en-US" altLang="zh-CN" dirty="0"/>
              <a:t>Fine-grained GPU Sharing Primitives</a:t>
            </a:r>
          </a:p>
          <a:p>
            <a:r>
              <a:rPr lang="en-US" altLang="zh-CN" dirty="0"/>
              <a:t>for Deep Learning Applications</a:t>
            </a:r>
            <a:endParaRPr lang="zh-CN" altLang="en-US" dirty="0"/>
          </a:p>
        </p:txBody>
      </p:sp>
      <p:sp>
        <p:nvSpPr>
          <p:cNvPr id="4" name="文本占位符 3">
            <a:extLst>
              <a:ext uri="{FF2B5EF4-FFF2-40B4-BE49-F238E27FC236}">
                <a16:creationId xmlns:a16="http://schemas.microsoft.com/office/drawing/2014/main" id="{9DE968AB-DEAC-4DDA-BF8A-D1623BF43C24}"/>
              </a:ext>
            </a:extLst>
          </p:cNvPr>
          <p:cNvSpPr>
            <a:spLocks noGrp="1"/>
          </p:cNvSpPr>
          <p:nvPr>
            <p:ph type="body" sz="quarter" idx="13"/>
          </p:nvPr>
        </p:nvSpPr>
        <p:spPr>
          <a:xfrm>
            <a:off x="696000" y="4684814"/>
            <a:ext cx="10440675" cy="829971"/>
          </a:xfrm>
        </p:spPr>
        <p:txBody>
          <a:bodyPr/>
          <a:lstStyle/>
          <a:p>
            <a:r>
              <a:rPr lang="en-US" altLang="zh-CN" dirty="0"/>
              <a:t>Peifeng Yu, Mosharaf Chowdhury</a:t>
            </a:r>
          </a:p>
          <a:p>
            <a:r>
              <a:rPr lang="en-US" altLang="zh-CN" dirty="0"/>
              <a:t>(MLSys’20)</a:t>
            </a:r>
            <a:endParaRPr lang="zh-CN" altLang="en-US" dirty="0"/>
          </a:p>
        </p:txBody>
      </p:sp>
      <p:pic>
        <p:nvPicPr>
          <p:cNvPr id="7" name="Picture 10">
            <a:extLst>
              <a:ext uri="{FF2B5EF4-FFF2-40B4-BE49-F238E27FC236}">
                <a16:creationId xmlns:a16="http://schemas.microsoft.com/office/drawing/2014/main" id="{77A94F1A-01D3-4020-925C-3F6C62458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2458" y="4497354"/>
            <a:ext cx="1828800" cy="2034862"/>
          </a:xfrm>
          <a:prstGeom prst="rect">
            <a:avLst/>
          </a:prstGeom>
        </p:spPr>
      </p:pic>
      <p:pic>
        <p:nvPicPr>
          <p:cNvPr id="8" name="Picture 7">
            <a:extLst>
              <a:ext uri="{FF2B5EF4-FFF2-40B4-BE49-F238E27FC236}">
                <a16:creationId xmlns:a16="http://schemas.microsoft.com/office/drawing/2014/main" id="{DF0AA2C1-981D-4A31-8E7E-530A4EFB362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80581" y="5152290"/>
            <a:ext cx="2728600" cy="724990"/>
          </a:xfrm>
          <a:prstGeom prst="rect">
            <a:avLst/>
          </a:prstGeom>
        </p:spPr>
      </p:pic>
    </p:spTree>
    <p:extLst>
      <p:ext uri="{BB962C8B-B14F-4D97-AF65-F5344CB8AC3E}">
        <p14:creationId xmlns:p14="http://schemas.microsoft.com/office/powerpoint/2010/main" val="37847706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8CB94D-0266-4288-8BAC-855345A60FB3}"/>
              </a:ext>
            </a:extLst>
          </p:cNvPr>
          <p:cNvSpPr>
            <a:spLocks noGrp="1"/>
          </p:cNvSpPr>
          <p:nvPr>
            <p:ph type="title"/>
          </p:nvPr>
        </p:nvSpPr>
        <p:spPr/>
        <p:txBody>
          <a:bodyPr/>
          <a:lstStyle/>
          <a:p>
            <a:r>
              <a:rPr lang="en-US" altLang="zh-CN" dirty="0"/>
              <a:t>Conclusion</a:t>
            </a:r>
            <a:endParaRPr lang="zh-CN" altLang="en-US" dirty="0"/>
          </a:p>
        </p:txBody>
      </p:sp>
      <p:sp>
        <p:nvSpPr>
          <p:cNvPr id="3" name="内容占位符 2">
            <a:extLst>
              <a:ext uri="{FF2B5EF4-FFF2-40B4-BE49-F238E27FC236}">
                <a16:creationId xmlns:a16="http://schemas.microsoft.com/office/drawing/2014/main" id="{E34F67B2-3F78-4439-A26C-0F4D872ACE52}"/>
              </a:ext>
            </a:extLst>
          </p:cNvPr>
          <p:cNvSpPr>
            <a:spLocks noGrp="1"/>
          </p:cNvSpPr>
          <p:nvPr>
            <p:ph sz="half" idx="1"/>
          </p:nvPr>
        </p:nvSpPr>
        <p:spPr>
          <a:xfrm>
            <a:off x="696000" y="1629001"/>
            <a:ext cx="10800000" cy="2298962"/>
          </a:xfrm>
        </p:spPr>
        <p:txBody>
          <a:bodyPr numCol="3"/>
          <a:lstStyle/>
          <a:p>
            <a:r>
              <a:rPr lang="en-US" altLang="zh-CN" b="1" dirty="0"/>
              <a:t>Salus</a:t>
            </a:r>
          </a:p>
          <a:p>
            <a:pPr marL="177800" lvl="1" indent="0">
              <a:buNone/>
            </a:pPr>
            <a:r>
              <a:rPr lang="en-US" altLang="zh-CN" dirty="0"/>
              <a:t>Fine-grained GPU Sharing Primitives</a:t>
            </a:r>
          </a:p>
          <a:p>
            <a:pPr lvl="1"/>
            <a:endParaRPr lang="en-US" altLang="zh-CN" dirty="0"/>
          </a:p>
          <a:p>
            <a:pPr lvl="1"/>
            <a:endParaRPr lang="en-US" altLang="zh-CN" dirty="0"/>
          </a:p>
          <a:p>
            <a:r>
              <a:rPr lang="en-US" altLang="zh-CN" b="1" dirty="0"/>
              <a:t>Fluid</a:t>
            </a:r>
          </a:p>
          <a:p>
            <a:pPr marL="177800" lvl="1" indent="0">
              <a:buNone/>
            </a:pPr>
            <a:r>
              <a:rPr lang="en-US" altLang="zh-CN" dirty="0"/>
              <a:t>Resource-aware Hyperparameter Tuning</a:t>
            </a:r>
          </a:p>
          <a:p>
            <a:pPr marL="457200" lvl="1" indent="0">
              <a:buNone/>
            </a:pPr>
            <a:endParaRPr lang="en-US" altLang="zh-CN" dirty="0"/>
          </a:p>
          <a:p>
            <a:pPr lvl="1"/>
            <a:endParaRPr lang="en-US" altLang="zh-CN" dirty="0"/>
          </a:p>
          <a:p>
            <a:r>
              <a:rPr lang="en-US" altLang="zh-CN" b="1" dirty="0"/>
              <a:t>Orloj</a:t>
            </a:r>
          </a:p>
          <a:p>
            <a:pPr marL="177800" lvl="1" indent="0">
              <a:buNone/>
            </a:pPr>
            <a:r>
              <a:rPr lang="en-US" altLang="zh-CN" dirty="0"/>
              <a:t>Predictably Serving Unpredictable DNNs</a:t>
            </a:r>
            <a:endParaRPr lang="zh-CN" altLang="en-US" dirty="0"/>
          </a:p>
        </p:txBody>
      </p:sp>
      <p:sp>
        <p:nvSpPr>
          <p:cNvPr id="8" name="内容占位符 7" hidden="1">
            <a:extLst>
              <a:ext uri="{FF2B5EF4-FFF2-40B4-BE49-F238E27FC236}">
                <a16:creationId xmlns:a16="http://schemas.microsoft.com/office/drawing/2014/main" id="{D2125ACC-BAE2-426E-8A68-E4D9101716E6}"/>
              </a:ext>
            </a:extLst>
          </p:cNvPr>
          <p:cNvSpPr>
            <a:spLocks noGrp="1"/>
          </p:cNvSpPr>
          <p:nvPr>
            <p:ph sz="half" idx="2"/>
          </p:nvPr>
        </p:nvSpPr>
        <p:spPr/>
        <p:txBody>
          <a:bodyPr/>
          <a:lstStyle/>
          <a:p>
            <a:endParaRPr lang="zh-CN" altLang="en-US"/>
          </a:p>
        </p:txBody>
      </p:sp>
      <p:sp>
        <p:nvSpPr>
          <p:cNvPr id="4" name="Slide Number Placeholder 4">
            <a:extLst>
              <a:ext uri="{FF2B5EF4-FFF2-40B4-BE49-F238E27FC236}">
                <a16:creationId xmlns:a16="http://schemas.microsoft.com/office/drawing/2014/main" id="{4C0F74DC-0415-4880-B6B2-9B7E702F3C6F}"/>
              </a:ext>
            </a:extLst>
          </p:cNvPr>
          <p:cNvSpPr>
            <a:spLocks noGrp="1"/>
          </p:cNvSpPr>
          <p:nvPr>
            <p:ph type="sldNum" sz="quarter" idx="12"/>
          </p:nvPr>
        </p:nvSpPr>
        <p:spPr/>
        <p:txBody>
          <a:bodyPr/>
          <a:lstStyle/>
          <a:p>
            <a:fld id="{2E4BC627-AC99-AB40-AA77-AD4C10984B8E}" type="slidenum">
              <a:rPr lang="en-US" smtClean="0"/>
              <a:pPr/>
              <a:t>90</a:t>
            </a:fld>
            <a:endParaRPr lang="en-US" dirty="0"/>
          </a:p>
        </p:txBody>
      </p:sp>
      <p:grpSp>
        <p:nvGrpSpPr>
          <p:cNvPr id="5" name="组合 4">
            <a:extLst>
              <a:ext uri="{FF2B5EF4-FFF2-40B4-BE49-F238E27FC236}">
                <a16:creationId xmlns:a16="http://schemas.microsoft.com/office/drawing/2014/main" id="{51B5DFDC-09A6-4511-B2D5-E5AD59F66AF8}"/>
              </a:ext>
            </a:extLst>
          </p:cNvPr>
          <p:cNvGrpSpPr/>
          <p:nvPr/>
        </p:nvGrpSpPr>
        <p:grpSpPr>
          <a:xfrm>
            <a:off x="2128241" y="3491790"/>
            <a:ext cx="7935517" cy="2616478"/>
            <a:chOff x="2821818" y="3570618"/>
            <a:chExt cx="6466356" cy="2132070"/>
          </a:xfrm>
        </p:grpSpPr>
        <p:grpSp>
          <p:nvGrpSpPr>
            <p:cNvPr id="32" name="组合 31">
              <a:extLst>
                <a:ext uri="{FF2B5EF4-FFF2-40B4-BE49-F238E27FC236}">
                  <a16:creationId xmlns:a16="http://schemas.microsoft.com/office/drawing/2014/main" id="{9E5B6314-A2AD-4896-A996-DDE67A383BD3}"/>
                </a:ext>
              </a:extLst>
            </p:cNvPr>
            <p:cNvGrpSpPr/>
            <p:nvPr/>
          </p:nvGrpSpPr>
          <p:grpSpPr>
            <a:xfrm>
              <a:off x="2821818" y="5403178"/>
              <a:ext cx="6466353" cy="299510"/>
              <a:chOff x="1415999" y="4773850"/>
              <a:chExt cx="9826561" cy="455150"/>
            </a:xfrm>
          </p:grpSpPr>
          <p:sp>
            <p:nvSpPr>
              <p:cNvPr id="33" name="Rounded Rectangle 15">
                <a:extLst>
                  <a:ext uri="{FF2B5EF4-FFF2-40B4-BE49-F238E27FC236}">
                    <a16:creationId xmlns:a16="http://schemas.microsoft.com/office/drawing/2014/main" id="{F73A0781-4E68-4110-828A-51958EC1BBF4}"/>
                  </a:ext>
                </a:extLst>
              </p:cNvPr>
              <p:cNvSpPr/>
              <p:nvPr/>
            </p:nvSpPr>
            <p:spPr>
              <a:xfrm>
                <a:off x="5117961" y="4773850"/>
                <a:ext cx="1304976" cy="45515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r>
                  <a:rPr lang="en-US" dirty="0">
                    <a:solidFill>
                      <a:schemeClr val="tx1"/>
                    </a:solidFill>
                    <a:latin typeface="Gill Sans Light" panose="020B0302020104020203" pitchFamily="34" charset="-79"/>
                    <a:cs typeface="Gill Sans Light" panose="020B0302020104020203" pitchFamily="34" charset="-79"/>
                  </a:rPr>
                  <a:t>GPU</a:t>
                </a:r>
              </a:p>
            </p:txBody>
          </p:sp>
          <p:sp>
            <p:nvSpPr>
              <p:cNvPr id="34" name="Rounded Rectangle 15">
                <a:extLst>
                  <a:ext uri="{FF2B5EF4-FFF2-40B4-BE49-F238E27FC236}">
                    <a16:creationId xmlns:a16="http://schemas.microsoft.com/office/drawing/2014/main" id="{4308D06D-B262-4497-876F-2F3946612469}"/>
                  </a:ext>
                </a:extLst>
              </p:cNvPr>
              <p:cNvSpPr/>
              <p:nvPr/>
            </p:nvSpPr>
            <p:spPr>
              <a:xfrm>
                <a:off x="6724502" y="4773850"/>
                <a:ext cx="1304976" cy="45515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r>
                  <a:rPr lang="en-US" dirty="0">
                    <a:solidFill>
                      <a:schemeClr val="tx1"/>
                    </a:solidFill>
                    <a:latin typeface="Gill Sans Light" panose="020B0302020104020203" pitchFamily="34" charset="-79"/>
                    <a:cs typeface="Gill Sans Light" panose="020B0302020104020203" pitchFamily="34" charset="-79"/>
                  </a:rPr>
                  <a:t>TPU</a:t>
                </a:r>
              </a:p>
            </p:txBody>
          </p:sp>
          <p:sp>
            <p:nvSpPr>
              <p:cNvPr id="35" name="Rounded Rectangle 15">
                <a:extLst>
                  <a:ext uri="{FF2B5EF4-FFF2-40B4-BE49-F238E27FC236}">
                    <a16:creationId xmlns:a16="http://schemas.microsoft.com/office/drawing/2014/main" id="{17050125-BFFD-4980-9F98-1A4E6D108825}"/>
                  </a:ext>
                </a:extLst>
              </p:cNvPr>
              <p:cNvSpPr/>
              <p:nvPr/>
            </p:nvSpPr>
            <p:spPr>
              <a:xfrm>
                <a:off x="8331043" y="4773850"/>
                <a:ext cx="1304976" cy="45515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r>
                  <a:rPr lang="en-US" dirty="0">
                    <a:solidFill>
                      <a:schemeClr val="tx1"/>
                    </a:solidFill>
                    <a:latin typeface="Gill Sans Light" panose="020B0302020104020203" pitchFamily="34" charset="-79"/>
                    <a:cs typeface="Gill Sans Light" panose="020B0302020104020203" pitchFamily="34" charset="-79"/>
                  </a:rPr>
                  <a:t>ASIC</a:t>
                </a:r>
              </a:p>
            </p:txBody>
          </p:sp>
          <p:sp>
            <p:nvSpPr>
              <p:cNvPr id="36" name="Rounded Rectangle 15">
                <a:extLst>
                  <a:ext uri="{FF2B5EF4-FFF2-40B4-BE49-F238E27FC236}">
                    <a16:creationId xmlns:a16="http://schemas.microsoft.com/office/drawing/2014/main" id="{9B024769-BC85-40AC-82F2-23BC964D295C}"/>
                  </a:ext>
                </a:extLst>
              </p:cNvPr>
              <p:cNvSpPr/>
              <p:nvPr/>
            </p:nvSpPr>
            <p:spPr>
              <a:xfrm>
                <a:off x="9937584" y="4773850"/>
                <a:ext cx="1304976" cy="45515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r>
                  <a:rPr lang="en-US" dirty="0">
                    <a:solidFill>
                      <a:schemeClr val="tx1"/>
                    </a:solidFill>
                    <a:latin typeface="Gill Sans Light" panose="020B0302020104020203" pitchFamily="34" charset="-79"/>
                    <a:cs typeface="Gill Sans Light" panose="020B0302020104020203" pitchFamily="34" charset="-79"/>
                  </a:rPr>
                  <a:t>…</a:t>
                </a:r>
              </a:p>
            </p:txBody>
          </p:sp>
          <p:sp>
            <p:nvSpPr>
              <p:cNvPr id="37" name="Rounded Rectangle 15">
                <a:extLst>
                  <a:ext uri="{FF2B5EF4-FFF2-40B4-BE49-F238E27FC236}">
                    <a16:creationId xmlns:a16="http://schemas.microsoft.com/office/drawing/2014/main" id="{BE15D142-99D9-4AFD-902A-C48C549F63C3}"/>
                  </a:ext>
                </a:extLst>
              </p:cNvPr>
              <p:cNvSpPr/>
              <p:nvPr/>
            </p:nvSpPr>
            <p:spPr>
              <a:xfrm>
                <a:off x="3511420" y="4773850"/>
                <a:ext cx="1304976" cy="45515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r>
                  <a:rPr lang="en-US" dirty="0">
                    <a:solidFill>
                      <a:schemeClr val="tx1"/>
                    </a:solidFill>
                    <a:latin typeface="Gill Sans Light" panose="020B0302020104020203" pitchFamily="34" charset="-79"/>
                    <a:cs typeface="Gill Sans Light" panose="020B0302020104020203" pitchFamily="34" charset="-79"/>
                  </a:rPr>
                  <a:t>CPU</a:t>
                </a:r>
              </a:p>
            </p:txBody>
          </p:sp>
          <p:sp>
            <p:nvSpPr>
              <p:cNvPr id="38" name="Rectangle 110">
                <a:extLst>
                  <a:ext uri="{FF2B5EF4-FFF2-40B4-BE49-F238E27FC236}">
                    <a16:creationId xmlns:a16="http://schemas.microsoft.com/office/drawing/2014/main" id="{5F16C70B-7D12-42C3-9326-F9C1623E2A22}"/>
                  </a:ext>
                </a:extLst>
              </p:cNvPr>
              <p:cNvSpPr/>
              <p:nvPr/>
            </p:nvSpPr>
            <p:spPr>
              <a:xfrm>
                <a:off x="1825891" y="4777737"/>
                <a:ext cx="1174631" cy="343009"/>
              </a:xfrm>
              <a:prstGeom prst="rect">
                <a:avLst/>
              </a:prstGeom>
            </p:spPr>
            <p:txBody>
              <a:bodyPr wrap="square" lIns="0" tIns="0" rIns="0" bIns="0" anchor="ctr">
                <a:spAutoFit/>
              </a:bodyPr>
              <a:lstStyle/>
              <a:p>
                <a:pPr algn="ctr"/>
                <a:r>
                  <a:rPr lang="en-US" dirty="0">
                    <a:solidFill>
                      <a:sysClr val="windowText" lastClr="000000"/>
                    </a:solidFill>
                    <a:latin typeface="Gill Sans Light" panose="020B0302020104020203" pitchFamily="34" charset="-79"/>
                    <a:cs typeface="Gill Sans Light" panose="020B0302020104020203" pitchFamily="34" charset="-79"/>
                  </a:rPr>
                  <a:t>Hardware</a:t>
                </a:r>
              </a:p>
            </p:txBody>
          </p:sp>
          <p:cxnSp>
            <p:nvCxnSpPr>
              <p:cNvPr id="39" name="直接连接符 38">
                <a:extLst>
                  <a:ext uri="{FF2B5EF4-FFF2-40B4-BE49-F238E27FC236}">
                    <a16:creationId xmlns:a16="http://schemas.microsoft.com/office/drawing/2014/main" id="{9502149E-608C-491B-84A6-F425BAB9D2DE}"/>
                  </a:ext>
                </a:extLst>
              </p:cNvPr>
              <p:cNvCxnSpPr>
                <a:cxnSpLocks/>
              </p:cNvCxnSpPr>
              <p:nvPr/>
            </p:nvCxnSpPr>
            <p:spPr>
              <a:xfrm flipH="1">
                <a:off x="1415999" y="5229000"/>
                <a:ext cx="2043385"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40" name="组合 39">
              <a:extLst>
                <a:ext uri="{FF2B5EF4-FFF2-40B4-BE49-F238E27FC236}">
                  <a16:creationId xmlns:a16="http://schemas.microsoft.com/office/drawing/2014/main" id="{5CB4AF50-9B05-4E6F-878D-F31B4B262492}"/>
                </a:ext>
              </a:extLst>
            </p:cNvPr>
            <p:cNvGrpSpPr/>
            <p:nvPr/>
          </p:nvGrpSpPr>
          <p:grpSpPr>
            <a:xfrm>
              <a:off x="2821818" y="4561466"/>
              <a:ext cx="6466356" cy="791575"/>
              <a:chOff x="1415999" y="3494738"/>
              <a:chExt cx="9826565" cy="1202914"/>
            </a:xfrm>
          </p:grpSpPr>
          <p:cxnSp>
            <p:nvCxnSpPr>
              <p:cNvPr id="41" name="直接连接符 40">
                <a:extLst>
                  <a:ext uri="{FF2B5EF4-FFF2-40B4-BE49-F238E27FC236}">
                    <a16:creationId xmlns:a16="http://schemas.microsoft.com/office/drawing/2014/main" id="{59EFA20D-EA49-4D43-AF52-CCA1B38EEBE8}"/>
                  </a:ext>
                </a:extLst>
              </p:cNvPr>
              <p:cNvCxnSpPr>
                <a:cxnSpLocks/>
              </p:cNvCxnSpPr>
              <p:nvPr/>
            </p:nvCxnSpPr>
            <p:spPr>
              <a:xfrm flipH="1">
                <a:off x="1415999" y="4697652"/>
                <a:ext cx="2043385"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2" name="Rectangle 110">
                <a:extLst>
                  <a:ext uri="{FF2B5EF4-FFF2-40B4-BE49-F238E27FC236}">
                    <a16:creationId xmlns:a16="http://schemas.microsoft.com/office/drawing/2014/main" id="{A9CC1E1B-6523-47AA-B0EA-19AE4BD4BE1D}"/>
                  </a:ext>
                </a:extLst>
              </p:cNvPr>
              <p:cNvSpPr/>
              <p:nvPr/>
            </p:nvSpPr>
            <p:spPr>
              <a:xfrm>
                <a:off x="1825891" y="3815263"/>
                <a:ext cx="1124655" cy="343009"/>
              </a:xfrm>
              <a:prstGeom prst="rect">
                <a:avLst/>
              </a:prstGeom>
            </p:spPr>
            <p:txBody>
              <a:bodyPr wrap="square" lIns="0" tIns="0" rIns="0" bIns="0" anchor="ctr">
                <a:spAutoFit/>
              </a:bodyPr>
              <a:lstStyle/>
              <a:p>
                <a:pPr algn="ctr"/>
                <a:r>
                  <a:rPr lang="en-US" dirty="0">
                    <a:solidFill>
                      <a:sysClr val="windowText" lastClr="000000"/>
                    </a:solidFill>
                    <a:latin typeface="Gill Sans Light" panose="020B0302020104020203" pitchFamily="34" charset="-79"/>
                    <a:cs typeface="Gill Sans Light" panose="020B0302020104020203" pitchFamily="34" charset="-79"/>
                  </a:rPr>
                  <a:t>Low-level</a:t>
                </a:r>
              </a:p>
            </p:txBody>
          </p:sp>
          <p:sp>
            <p:nvSpPr>
              <p:cNvPr id="43" name="Rounded Rectangle 15">
                <a:extLst>
                  <a:ext uri="{FF2B5EF4-FFF2-40B4-BE49-F238E27FC236}">
                    <a16:creationId xmlns:a16="http://schemas.microsoft.com/office/drawing/2014/main" id="{59C0B95F-E8BD-433E-9624-2D1CACACE371}"/>
                  </a:ext>
                </a:extLst>
              </p:cNvPr>
              <p:cNvSpPr/>
              <p:nvPr/>
            </p:nvSpPr>
            <p:spPr>
              <a:xfrm>
                <a:off x="3511420" y="3494738"/>
                <a:ext cx="7731144" cy="1202907"/>
              </a:xfrm>
              <a:prstGeom prst="roundRect">
                <a:avLst>
                  <a:gd name="adj" fmla="val 7484"/>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r>
                  <a:rPr lang="en-US" dirty="0">
                    <a:solidFill>
                      <a:schemeClr val="tx1"/>
                    </a:solidFill>
                    <a:latin typeface="Gill Sans Light" panose="020B0302020104020203" pitchFamily="34" charset="-79"/>
                    <a:cs typeface="Gill Sans Light" panose="020B0302020104020203" pitchFamily="34" charset="-79"/>
                  </a:rPr>
                  <a:t>DL </a:t>
                </a:r>
                <a:r>
                  <a:rPr lang="en-US" altLang="zh-CN" dirty="0">
                    <a:solidFill>
                      <a:schemeClr val="tx1"/>
                    </a:solidFill>
                    <a:latin typeface="Gill Sans Light" panose="020B0302020104020203" pitchFamily="34" charset="-79"/>
                    <a:cs typeface="Gill Sans Light" panose="020B0302020104020203" pitchFamily="34" charset="-79"/>
                  </a:rPr>
                  <a:t>Framework/</a:t>
                </a:r>
                <a:r>
                  <a:rPr lang="en-US" dirty="0">
                    <a:solidFill>
                      <a:schemeClr val="tx1"/>
                    </a:solidFill>
                    <a:latin typeface="Gill Sans Light" panose="020B0302020104020203" pitchFamily="34" charset="-79"/>
                    <a:cs typeface="Gill Sans Light" panose="020B0302020104020203" pitchFamily="34" charset="-79"/>
                  </a:rPr>
                  <a:t>Compiler/Runtime</a:t>
                </a:r>
              </a:p>
            </p:txBody>
          </p:sp>
        </p:grpSp>
        <p:grpSp>
          <p:nvGrpSpPr>
            <p:cNvPr id="44" name="组合 43">
              <a:extLst>
                <a:ext uri="{FF2B5EF4-FFF2-40B4-BE49-F238E27FC236}">
                  <a16:creationId xmlns:a16="http://schemas.microsoft.com/office/drawing/2014/main" id="{B9220646-D459-4959-9383-B9CEEFE40B4C}"/>
                </a:ext>
              </a:extLst>
            </p:cNvPr>
            <p:cNvGrpSpPr/>
            <p:nvPr/>
          </p:nvGrpSpPr>
          <p:grpSpPr>
            <a:xfrm>
              <a:off x="2821818" y="3570618"/>
              <a:ext cx="6466356" cy="940707"/>
              <a:chOff x="1415999" y="1989000"/>
              <a:chExt cx="9826565" cy="1429541"/>
            </a:xfrm>
          </p:grpSpPr>
          <p:sp>
            <p:nvSpPr>
              <p:cNvPr id="45" name="Rectangle 110">
                <a:extLst>
                  <a:ext uri="{FF2B5EF4-FFF2-40B4-BE49-F238E27FC236}">
                    <a16:creationId xmlns:a16="http://schemas.microsoft.com/office/drawing/2014/main" id="{E5716E0E-967A-4E32-9A69-5F21F457F9EE}"/>
                  </a:ext>
                </a:extLst>
              </p:cNvPr>
              <p:cNvSpPr/>
              <p:nvPr/>
            </p:nvSpPr>
            <p:spPr>
              <a:xfrm>
                <a:off x="1800482" y="2488163"/>
                <a:ext cx="1225449" cy="343009"/>
              </a:xfrm>
              <a:prstGeom prst="rect">
                <a:avLst/>
              </a:prstGeom>
            </p:spPr>
            <p:txBody>
              <a:bodyPr wrap="square" lIns="0" tIns="0" rIns="0" bIns="0" anchor="ctr">
                <a:spAutoFit/>
              </a:bodyPr>
              <a:lstStyle/>
              <a:p>
                <a:pPr algn="ctr"/>
                <a:r>
                  <a:rPr lang="en-US" dirty="0">
                    <a:solidFill>
                      <a:sysClr val="windowText" lastClr="000000"/>
                    </a:solidFill>
                    <a:latin typeface="Gill Sans Light" panose="020B0302020104020203" pitchFamily="34" charset="-79"/>
                    <a:cs typeface="Gill Sans Light" panose="020B0302020104020203" pitchFamily="34" charset="-79"/>
                  </a:rPr>
                  <a:t>High-level</a:t>
                </a:r>
              </a:p>
            </p:txBody>
          </p:sp>
          <p:sp>
            <p:nvSpPr>
              <p:cNvPr id="46" name="Rounded Rectangle 15">
                <a:extLst>
                  <a:ext uri="{FF2B5EF4-FFF2-40B4-BE49-F238E27FC236}">
                    <a16:creationId xmlns:a16="http://schemas.microsoft.com/office/drawing/2014/main" id="{0E0A8A16-93E8-427A-9D51-FB36E8ACB45D}"/>
                  </a:ext>
                </a:extLst>
              </p:cNvPr>
              <p:cNvSpPr/>
              <p:nvPr/>
            </p:nvSpPr>
            <p:spPr>
              <a:xfrm>
                <a:off x="7468893" y="1989000"/>
                <a:ext cx="3773671" cy="1420023"/>
              </a:xfrm>
              <a:prstGeom prst="roundRect">
                <a:avLst>
                  <a:gd name="adj" fmla="val 7391"/>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r>
                  <a:rPr lang="en-US" dirty="0">
                    <a:solidFill>
                      <a:schemeClr val="tx1"/>
                    </a:solidFill>
                    <a:latin typeface="Gill Sans Light" panose="020B0302020104020203" pitchFamily="34" charset="-79"/>
                    <a:cs typeface="Gill Sans Light" panose="020B0302020104020203" pitchFamily="34" charset="-79"/>
                  </a:rPr>
                  <a:t>Model Serving</a:t>
                </a:r>
              </a:p>
            </p:txBody>
          </p:sp>
          <p:sp>
            <p:nvSpPr>
              <p:cNvPr id="47" name="Rounded Rectangle 15">
                <a:extLst>
                  <a:ext uri="{FF2B5EF4-FFF2-40B4-BE49-F238E27FC236}">
                    <a16:creationId xmlns:a16="http://schemas.microsoft.com/office/drawing/2014/main" id="{227864AF-2A04-463C-8832-2D82AE8ECF11}"/>
                  </a:ext>
                </a:extLst>
              </p:cNvPr>
              <p:cNvSpPr/>
              <p:nvPr/>
            </p:nvSpPr>
            <p:spPr>
              <a:xfrm>
                <a:off x="3516251" y="1989000"/>
                <a:ext cx="1991401" cy="796629"/>
              </a:xfrm>
              <a:prstGeom prst="roundRect">
                <a:avLst>
                  <a:gd name="adj" fmla="val 1253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r>
                  <a:rPr lang="en-US" dirty="0">
                    <a:solidFill>
                      <a:schemeClr val="tx1"/>
                    </a:solidFill>
                    <a:latin typeface="Gill Sans Light" panose="020B0302020104020203" pitchFamily="34" charset="-79"/>
                    <a:cs typeface="Gill Sans Light" panose="020B0302020104020203" pitchFamily="34" charset="-79"/>
                  </a:rPr>
                  <a:t>Hyperparameter Tuning</a:t>
                </a:r>
              </a:p>
            </p:txBody>
          </p:sp>
          <p:sp>
            <p:nvSpPr>
              <p:cNvPr id="48" name="Rounded Rectangle 15">
                <a:extLst>
                  <a:ext uri="{FF2B5EF4-FFF2-40B4-BE49-F238E27FC236}">
                    <a16:creationId xmlns:a16="http://schemas.microsoft.com/office/drawing/2014/main" id="{C1920B83-7EC1-458C-9975-54A3C448FE30}"/>
                  </a:ext>
                </a:extLst>
              </p:cNvPr>
              <p:cNvSpPr/>
              <p:nvPr/>
            </p:nvSpPr>
            <p:spPr>
              <a:xfrm>
                <a:off x="3516251" y="2873663"/>
                <a:ext cx="3865314" cy="544878"/>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r>
                  <a:rPr lang="en-US" dirty="0">
                    <a:solidFill>
                      <a:schemeClr val="tx1"/>
                    </a:solidFill>
                    <a:latin typeface="Gill Sans Light" panose="020B0302020104020203" pitchFamily="34" charset="-79"/>
                    <a:cs typeface="Gill Sans Light" panose="020B0302020104020203" pitchFamily="34" charset="-79"/>
                  </a:rPr>
                  <a:t>Model Training</a:t>
                </a:r>
              </a:p>
            </p:txBody>
          </p:sp>
          <p:sp>
            <p:nvSpPr>
              <p:cNvPr id="49" name="Rounded Rectangle 15">
                <a:extLst>
                  <a:ext uri="{FF2B5EF4-FFF2-40B4-BE49-F238E27FC236}">
                    <a16:creationId xmlns:a16="http://schemas.microsoft.com/office/drawing/2014/main" id="{4ABF26DB-9FA7-41D7-B0AE-FAEE3BAC83AD}"/>
                  </a:ext>
                </a:extLst>
              </p:cNvPr>
              <p:cNvSpPr/>
              <p:nvPr/>
            </p:nvSpPr>
            <p:spPr>
              <a:xfrm>
                <a:off x="5595575" y="1989000"/>
                <a:ext cx="1785989" cy="796629"/>
              </a:xfrm>
              <a:prstGeom prst="roundRect">
                <a:avLst>
                  <a:gd name="adj" fmla="val 13047"/>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r>
                  <a:rPr lang="en-US" dirty="0">
                    <a:solidFill>
                      <a:schemeClr val="tx1"/>
                    </a:solidFill>
                    <a:latin typeface="Gill Sans Light" panose="020B0302020104020203" pitchFamily="34" charset="-79"/>
                    <a:cs typeface="Gill Sans Light" panose="020B0302020104020203" pitchFamily="34" charset="-79"/>
                  </a:rPr>
                  <a:t>Data Preprocessing</a:t>
                </a:r>
              </a:p>
            </p:txBody>
          </p:sp>
          <p:cxnSp>
            <p:nvCxnSpPr>
              <p:cNvPr id="50" name="直接连接符 49">
                <a:extLst>
                  <a:ext uri="{FF2B5EF4-FFF2-40B4-BE49-F238E27FC236}">
                    <a16:creationId xmlns:a16="http://schemas.microsoft.com/office/drawing/2014/main" id="{86DC2F80-360B-4FE8-A250-44B31DF09FCD}"/>
                  </a:ext>
                </a:extLst>
              </p:cNvPr>
              <p:cNvCxnSpPr>
                <a:cxnSpLocks/>
              </p:cNvCxnSpPr>
              <p:nvPr/>
            </p:nvCxnSpPr>
            <p:spPr>
              <a:xfrm flipH="1">
                <a:off x="1415999" y="1989000"/>
                <a:ext cx="2043385"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76F5FD8-3903-45E0-AEB4-F4B089E92C20}"/>
                  </a:ext>
                </a:extLst>
              </p:cNvPr>
              <p:cNvCxnSpPr>
                <a:cxnSpLocks/>
              </p:cNvCxnSpPr>
              <p:nvPr/>
            </p:nvCxnSpPr>
            <p:spPr>
              <a:xfrm flipH="1">
                <a:off x="1415999" y="3418541"/>
                <a:ext cx="2043385"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sp>
        <p:nvSpPr>
          <p:cNvPr id="29" name="Text: Salus">
            <a:extLst>
              <a:ext uri="{FF2B5EF4-FFF2-40B4-BE49-F238E27FC236}">
                <a16:creationId xmlns:a16="http://schemas.microsoft.com/office/drawing/2014/main" id="{16311582-1FB4-40C5-9F30-D0D0246F9152}"/>
              </a:ext>
            </a:extLst>
          </p:cNvPr>
          <p:cNvSpPr/>
          <p:nvPr/>
        </p:nvSpPr>
        <p:spPr>
          <a:xfrm>
            <a:off x="4988420" y="5335602"/>
            <a:ext cx="1304976" cy="455150"/>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lIns="0" tIns="0" rIns="0" bIns="0" rtlCol="0" anchor="ctr"/>
          <a:lstStyle/>
          <a:p>
            <a:pPr algn="ctr"/>
            <a:r>
              <a:rPr lang="en-US" sz="2200" dirty="0">
                <a:solidFill>
                  <a:schemeClr val="bg1"/>
                </a:solidFill>
                <a:latin typeface="Abril Fatface" panose="02000503000000020003" pitchFamily="2" charset="0"/>
                <a:cs typeface="Gill Sans Light" panose="020B0302020104020203" pitchFamily="34" charset="-79"/>
              </a:rPr>
              <a:t>Salus</a:t>
            </a:r>
          </a:p>
        </p:txBody>
      </p:sp>
      <p:sp>
        <p:nvSpPr>
          <p:cNvPr id="30" name="Text: Fluid">
            <a:extLst>
              <a:ext uri="{FF2B5EF4-FFF2-40B4-BE49-F238E27FC236}">
                <a16:creationId xmlns:a16="http://schemas.microsoft.com/office/drawing/2014/main" id="{F35173BF-7734-419F-A7E2-57FA7C25ACBB}"/>
              </a:ext>
            </a:extLst>
          </p:cNvPr>
          <p:cNvSpPr/>
          <p:nvPr/>
        </p:nvSpPr>
        <p:spPr>
          <a:xfrm>
            <a:off x="4032134" y="3131592"/>
            <a:ext cx="1304976" cy="455150"/>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lIns="0" tIns="0" rIns="0" bIns="0" rtlCol="0" anchor="ctr"/>
          <a:lstStyle/>
          <a:p>
            <a:pPr algn="ctr"/>
            <a:r>
              <a:rPr lang="en-US" sz="2200" dirty="0">
                <a:solidFill>
                  <a:schemeClr val="bg1"/>
                </a:solidFill>
                <a:latin typeface="Abril Fatface" panose="02000503000000020003" pitchFamily="2" charset="0"/>
                <a:cs typeface="Gill Sans Light" panose="020B0302020104020203" pitchFamily="34" charset="-79"/>
              </a:rPr>
              <a:t>Fluid</a:t>
            </a:r>
          </a:p>
        </p:txBody>
      </p:sp>
      <p:sp>
        <p:nvSpPr>
          <p:cNvPr id="31" name="Text: DynInfer">
            <a:extLst>
              <a:ext uri="{FF2B5EF4-FFF2-40B4-BE49-F238E27FC236}">
                <a16:creationId xmlns:a16="http://schemas.microsoft.com/office/drawing/2014/main" id="{A7C2492F-87B3-438C-A55B-F6B4D75F5F02}"/>
              </a:ext>
            </a:extLst>
          </p:cNvPr>
          <p:cNvSpPr/>
          <p:nvPr/>
        </p:nvSpPr>
        <p:spPr>
          <a:xfrm>
            <a:off x="7655551" y="3439743"/>
            <a:ext cx="1712760" cy="455150"/>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lIns="0" tIns="0" rIns="0" bIns="0" rtlCol="0" anchor="ctr"/>
          <a:lstStyle/>
          <a:p>
            <a:pPr algn="ctr"/>
            <a:r>
              <a:rPr lang="en-US" sz="2200" dirty="0">
                <a:solidFill>
                  <a:schemeClr val="bg1"/>
                </a:solidFill>
                <a:latin typeface="Abril Fatface" panose="02000503000000020003" pitchFamily="2" charset="0"/>
                <a:cs typeface="Gill Sans Light" panose="020B0302020104020203" pitchFamily="34" charset="-79"/>
              </a:rPr>
              <a:t>Orloj</a:t>
            </a:r>
          </a:p>
        </p:txBody>
      </p:sp>
      <p:graphicFrame>
        <p:nvGraphicFramePr>
          <p:cNvPr id="52" name="Table 51">
            <a:extLst>
              <a:ext uri="{FF2B5EF4-FFF2-40B4-BE49-F238E27FC236}">
                <a16:creationId xmlns:a16="http://schemas.microsoft.com/office/drawing/2014/main" id="{47D6FFB5-DD72-87AF-DD53-0DD11667C968}"/>
              </a:ext>
            </a:extLst>
          </p:cNvPr>
          <p:cNvGraphicFramePr>
            <a:graphicFrameLocks noGrp="1"/>
          </p:cNvGraphicFramePr>
          <p:nvPr>
            <p:extLst>
              <p:ext uri="{D42A27DB-BD31-4B8C-83A1-F6EECF244321}">
                <p14:modId xmlns:p14="http://schemas.microsoft.com/office/powerpoint/2010/main" val="2128297791"/>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extLst>
      <p:ext uri="{BB962C8B-B14F-4D97-AF65-F5344CB8AC3E}">
        <p14:creationId xmlns:p14="http://schemas.microsoft.com/office/powerpoint/2010/main" val="21776653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89137F-E335-4DB8-8643-7C70249F733F}"/>
              </a:ext>
            </a:extLst>
          </p:cNvPr>
          <p:cNvSpPr>
            <a:spLocks noGrp="1"/>
          </p:cNvSpPr>
          <p:nvPr>
            <p:ph type="title"/>
          </p:nvPr>
        </p:nvSpPr>
        <p:spPr/>
        <p:txBody>
          <a:bodyPr/>
          <a:lstStyle/>
          <a:p>
            <a:r>
              <a:rPr lang="en-US" altLang="zh-CN" dirty="0"/>
              <a:t>Acknowledgement</a:t>
            </a:r>
            <a:endParaRPr lang="zh-CN" altLang="en-US" dirty="0"/>
          </a:p>
        </p:txBody>
      </p:sp>
      <p:sp>
        <p:nvSpPr>
          <p:cNvPr id="3" name="内容占位符 2">
            <a:extLst>
              <a:ext uri="{FF2B5EF4-FFF2-40B4-BE49-F238E27FC236}">
                <a16:creationId xmlns:a16="http://schemas.microsoft.com/office/drawing/2014/main" id="{DA249301-EA05-476C-86B6-8442B337F812}"/>
              </a:ext>
            </a:extLst>
          </p:cNvPr>
          <p:cNvSpPr>
            <a:spLocks noGrp="1"/>
          </p:cNvSpPr>
          <p:nvPr>
            <p:ph idx="1"/>
          </p:nvPr>
        </p:nvSpPr>
        <p:spPr/>
        <p:txBody>
          <a:bodyPr/>
          <a:lstStyle/>
          <a:p>
            <a:r>
              <a:rPr lang="en-US" altLang="zh-CN" dirty="0"/>
              <a:t>All the people who helped me during my PhD</a:t>
            </a:r>
          </a:p>
          <a:p>
            <a:r>
              <a:rPr lang="en-US" altLang="zh-CN" dirty="0"/>
              <a:t>Prof. Mosharaf Chowdhury</a:t>
            </a:r>
          </a:p>
        </p:txBody>
      </p:sp>
      <p:sp>
        <p:nvSpPr>
          <p:cNvPr id="4" name="Slide Number Placeholder 4">
            <a:extLst>
              <a:ext uri="{FF2B5EF4-FFF2-40B4-BE49-F238E27FC236}">
                <a16:creationId xmlns:a16="http://schemas.microsoft.com/office/drawing/2014/main" id="{17DE1F63-5883-4519-83CA-ABF5467B4A4B}"/>
              </a:ext>
            </a:extLst>
          </p:cNvPr>
          <p:cNvSpPr>
            <a:spLocks noGrp="1"/>
          </p:cNvSpPr>
          <p:nvPr>
            <p:ph type="sldNum" sz="quarter" idx="12"/>
          </p:nvPr>
        </p:nvSpPr>
        <p:spPr>
          <a:xfrm>
            <a:off x="10558200" y="6426000"/>
            <a:ext cx="937800" cy="432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4BC627-AC99-AB40-AA77-AD4C10984B8E}" type="slidenum">
              <a:rPr kumimoji="0" lang="en-US" sz="1200" b="0" i="0" u="none" strike="noStrike" kern="1200" cap="none" spc="0" normalizeH="0" baseline="0" noProof="0" smtClean="0">
                <a:ln>
                  <a:noFill/>
                </a:ln>
                <a:solidFill>
                  <a:srgbClr val="EEECE1">
                    <a:lumMod val="50000"/>
                  </a:srgbClr>
                </a:solidFill>
                <a:effectLst/>
                <a:uLnTx/>
                <a:uFillTx/>
                <a:latin typeface="Abril Fatface" panose="02000503000000020003"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srgbClr val="EEECE1">
                  <a:lumMod val="50000"/>
                </a:srgbClr>
              </a:solidFill>
              <a:effectLst/>
              <a:uLnTx/>
              <a:uFillTx/>
              <a:latin typeface="Abril Fatface" panose="02000503000000020003" pitchFamily="2" charset="0"/>
              <a:ea typeface="+mn-ea"/>
              <a:cs typeface="+mn-cs"/>
            </a:endParaRPr>
          </a:p>
        </p:txBody>
      </p:sp>
      <p:graphicFrame>
        <p:nvGraphicFramePr>
          <p:cNvPr id="5" name="Table 4">
            <a:extLst>
              <a:ext uri="{FF2B5EF4-FFF2-40B4-BE49-F238E27FC236}">
                <a16:creationId xmlns:a16="http://schemas.microsoft.com/office/drawing/2014/main" id="{19D0A3C9-D2D9-5983-0B7A-9180F3C011A3}"/>
              </a:ext>
            </a:extLst>
          </p:cNvPr>
          <p:cNvGraphicFramePr>
            <a:graphicFrameLocks noGrp="1"/>
          </p:cNvGraphicFramePr>
          <p:nvPr>
            <p:extLst>
              <p:ext uri="{D42A27DB-BD31-4B8C-83A1-F6EECF244321}">
                <p14:modId xmlns:p14="http://schemas.microsoft.com/office/powerpoint/2010/main" val="831205070"/>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extLst>
      <p:ext uri="{BB962C8B-B14F-4D97-AF65-F5344CB8AC3E}">
        <p14:creationId xmlns:p14="http://schemas.microsoft.com/office/powerpoint/2010/main" val="8459437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89137F-E335-4DB8-8643-7C70249F733F}"/>
              </a:ext>
            </a:extLst>
          </p:cNvPr>
          <p:cNvSpPr>
            <a:spLocks noGrp="1"/>
          </p:cNvSpPr>
          <p:nvPr>
            <p:ph type="title"/>
          </p:nvPr>
        </p:nvSpPr>
        <p:spPr/>
        <p:txBody>
          <a:bodyPr/>
          <a:lstStyle/>
          <a:p>
            <a:r>
              <a:rPr lang="en-US" altLang="zh-CN" dirty="0"/>
              <a:t>Q&amp;A</a:t>
            </a:r>
            <a:endParaRPr lang="zh-CN" altLang="en-US" dirty="0"/>
          </a:p>
        </p:txBody>
      </p:sp>
      <p:sp>
        <p:nvSpPr>
          <p:cNvPr id="3" name="内容占位符 2">
            <a:extLst>
              <a:ext uri="{FF2B5EF4-FFF2-40B4-BE49-F238E27FC236}">
                <a16:creationId xmlns:a16="http://schemas.microsoft.com/office/drawing/2014/main" id="{DA249301-EA05-476C-86B6-8442B337F812}"/>
              </a:ext>
            </a:extLst>
          </p:cNvPr>
          <p:cNvSpPr>
            <a:spLocks noGrp="1"/>
          </p:cNvSpPr>
          <p:nvPr>
            <p:ph idx="1"/>
          </p:nvPr>
        </p:nvSpPr>
        <p:spPr/>
        <p:txBody>
          <a:bodyPr anchor="ctr">
            <a:normAutofit/>
          </a:bodyPr>
          <a:lstStyle/>
          <a:p>
            <a:pPr marL="0" indent="0" algn="ctr">
              <a:buNone/>
            </a:pPr>
            <a:r>
              <a:rPr lang="en-US" altLang="zh-CN" sz="9600" dirty="0">
                <a:solidFill>
                  <a:schemeClr val="accent6"/>
                </a:solidFill>
                <a:latin typeface="Abril Fatface" panose="02000503000000020003" pitchFamily="2" charset="0"/>
              </a:rPr>
              <a:t>Thank You</a:t>
            </a:r>
            <a:endParaRPr lang="zh-CN" altLang="en-US" sz="9600" dirty="0">
              <a:solidFill>
                <a:schemeClr val="accent6"/>
              </a:solidFill>
              <a:latin typeface="Abril Fatface" panose="02000503000000020003" pitchFamily="2" charset="0"/>
            </a:endParaRPr>
          </a:p>
        </p:txBody>
      </p:sp>
      <p:sp>
        <p:nvSpPr>
          <p:cNvPr id="4" name="Slide Number Placeholder 4">
            <a:extLst>
              <a:ext uri="{FF2B5EF4-FFF2-40B4-BE49-F238E27FC236}">
                <a16:creationId xmlns:a16="http://schemas.microsoft.com/office/drawing/2014/main" id="{17DE1F63-5883-4519-83CA-ABF5467B4A4B}"/>
              </a:ext>
            </a:extLst>
          </p:cNvPr>
          <p:cNvSpPr>
            <a:spLocks noGrp="1"/>
          </p:cNvSpPr>
          <p:nvPr>
            <p:ph type="sldNum" sz="quarter" idx="12"/>
          </p:nvPr>
        </p:nvSpPr>
        <p:spPr>
          <a:xfrm>
            <a:off x="10558200" y="6426000"/>
            <a:ext cx="937800" cy="432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4BC627-AC99-AB40-AA77-AD4C10984B8E}" type="slidenum">
              <a:rPr kumimoji="0" lang="en-US" sz="1200" b="0" i="0" u="none" strike="noStrike" kern="1200" cap="none" spc="0" normalizeH="0" baseline="0" noProof="0" smtClean="0">
                <a:ln>
                  <a:noFill/>
                </a:ln>
                <a:solidFill>
                  <a:srgbClr val="EEECE1">
                    <a:lumMod val="50000"/>
                  </a:srgbClr>
                </a:solidFill>
                <a:effectLst/>
                <a:uLnTx/>
                <a:uFillTx/>
                <a:latin typeface="Abril Fatface" panose="02000503000000020003"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srgbClr val="EEECE1">
                  <a:lumMod val="50000"/>
                </a:srgbClr>
              </a:solidFill>
              <a:effectLst/>
              <a:uLnTx/>
              <a:uFillTx/>
              <a:latin typeface="Abril Fatface" panose="02000503000000020003" pitchFamily="2" charset="0"/>
              <a:ea typeface="+mn-ea"/>
              <a:cs typeface="+mn-cs"/>
            </a:endParaRPr>
          </a:p>
        </p:txBody>
      </p:sp>
      <p:graphicFrame>
        <p:nvGraphicFramePr>
          <p:cNvPr id="5" name="Table 4">
            <a:extLst>
              <a:ext uri="{FF2B5EF4-FFF2-40B4-BE49-F238E27FC236}">
                <a16:creationId xmlns:a16="http://schemas.microsoft.com/office/drawing/2014/main" id="{19D0A3C9-D2D9-5983-0B7A-9180F3C011A3}"/>
              </a:ext>
            </a:extLst>
          </p:cNvPr>
          <p:cNvGraphicFramePr>
            <a:graphicFrameLocks noGrp="1"/>
          </p:cNvGraphicFramePr>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extLst>
      <p:ext uri="{BB962C8B-B14F-4D97-AF65-F5344CB8AC3E}">
        <p14:creationId xmlns:p14="http://schemas.microsoft.com/office/powerpoint/2010/main" val="2938271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57000-52C9-867A-38CA-895A88915816}"/>
              </a:ext>
            </a:extLst>
          </p:cNvPr>
          <p:cNvSpPr>
            <a:spLocks noGrp="1"/>
          </p:cNvSpPr>
          <p:nvPr>
            <p:ph type="title"/>
          </p:nvPr>
        </p:nvSpPr>
        <p:spPr/>
        <p:txBody>
          <a:bodyPr/>
          <a:lstStyle/>
          <a:p>
            <a:r>
              <a:rPr lang="en-US" altLang="zh-CN" dirty="0"/>
              <a:t>Limitations</a:t>
            </a:r>
            <a:endParaRPr lang="zh-CN" altLang="en-US" dirty="0"/>
          </a:p>
        </p:txBody>
      </p:sp>
      <p:sp>
        <p:nvSpPr>
          <p:cNvPr id="3" name="Content Placeholder 2">
            <a:extLst>
              <a:ext uri="{FF2B5EF4-FFF2-40B4-BE49-F238E27FC236}">
                <a16:creationId xmlns:a16="http://schemas.microsoft.com/office/drawing/2014/main" id="{48AD4483-A184-206C-19F2-03F718C82E24}"/>
              </a:ext>
            </a:extLst>
          </p:cNvPr>
          <p:cNvSpPr>
            <a:spLocks noGrp="1"/>
          </p:cNvSpPr>
          <p:nvPr>
            <p:ph idx="1"/>
          </p:nvPr>
        </p:nvSpPr>
        <p:spPr/>
        <p:txBody>
          <a:bodyPr/>
          <a:lstStyle/>
          <a:p>
            <a:r>
              <a:rPr lang="en-US" altLang="zh-CN" dirty="0"/>
              <a:t>Salus</a:t>
            </a:r>
          </a:p>
          <a:p>
            <a:pPr lvl="1"/>
            <a:r>
              <a:rPr lang="en-US" altLang="zh-CN" dirty="0"/>
              <a:t>No enforcement of computation scheduling decisions due to performance reasons</a:t>
            </a:r>
          </a:p>
          <a:p>
            <a:pPr lvl="1"/>
            <a:r>
              <a:rPr lang="en-US" altLang="zh-CN" dirty="0"/>
              <a:t>Assuming cooperative environment</a:t>
            </a:r>
          </a:p>
          <a:p>
            <a:r>
              <a:rPr lang="en-US" altLang="zh-CN" dirty="0"/>
              <a:t>Fluid</a:t>
            </a:r>
          </a:p>
          <a:p>
            <a:pPr lvl="1"/>
            <a:r>
              <a:rPr lang="en-US" altLang="zh-CN" dirty="0"/>
              <a:t>Requiring algorithm opt-in to </a:t>
            </a:r>
            <a:r>
              <a:rPr lang="en-US" altLang="zh-CN" dirty="0" err="1"/>
              <a:t>TrialGroup</a:t>
            </a:r>
            <a:endParaRPr lang="en-US" altLang="zh-CN" dirty="0"/>
          </a:p>
          <a:p>
            <a:pPr lvl="1"/>
            <a:r>
              <a:rPr lang="en-US" altLang="zh-CN" dirty="0"/>
              <a:t>No locality</a:t>
            </a:r>
          </a:p>
          <a:p>
            <a:r>
              <a:rPr lang="en-US" altLang="zh-CN" dirty="0"/>
              <a:t>Orloj</a:t>
            </a:r>
          </a:p>
          <a:p>
            <a:pPr lvl="1"/>
            <a:r>
              <a:rPr lang="en-US" altLang="zh-CN" dirty="0"/>
              <a:t>Limited use of per-application distribution</a:t>
            </a:r>
            <a:endParaRPr lang="zh-CN" altLang="en-US" dirty="0"/>
          </a:p>
        </p:txBody>
      </p:sp>
      <p:sp>
        <p:nvSpPr>
          <p:cNvPr id="4" name="Slide Number Placeholder 4">
            <a:extLst>
              <a:ext uri="{FF2B5EF4-FFF2-40B4-BE49-F238E27FC236}">
                <a16:creationId xmlns:a16="http://schemas.microsoft.com/office/drawing/2014/main" id="{92045175-B91C-BD11-0D5C-2D1BE8F81876}"/>
              </a:ext>
            </a:extLst>
          </p:cNvPr>
          <p:cNvSpPr>
            <a:spLocks noGrp="1"/>
          </p:cNvSpPr>
          <p:nvPr>
            <p:ph type="sldNum" sz="quarter" idx="12"/>
          </p:nvPr>
        </p:nvSpPr>
        <p:spPr>
          <a:xfrm>
            <a:off x="10558200" y="6426000"/>
            <a:ext cx="937800" cy="432000"/>
          </a:xfrm>
        </p:spPr>
        <p:txBody>
          <a:bodyPr/>
          <a:lstStyle/>
          <a:p>
            <a:fld id="{2E4BC627-AC99-AB40-AA77-AD4C10984B8E}" type="slidenum">
              <a:rPr lang="en-US" smtClean="0"/>
              <a:pPr/>
              <a:t>93</a:t>
            </a:fld>
            <a:endParaRPr lang="en-US" dirty="0"/>
          </a:p>
        </p:txBody>
      </p:sp>
      <p:graphicFrame>
        <p:nvGraphicFramePr>
          <p:cNvPr id="5" name="Table 4">
            <a:extLst>
              <a:ext uri="{FF2B5EF4-FFF2-40B4-BE49-F238E27FC236}">
                <a16:creationId xmlns:a16="http://schemas.microsoft.com/office/drawing/2014/main" id="{59B151D9-F0C3-F056-AEAE-DF2F6CE22FDA}"/>
              </a:ext>
            </a:extLst>
          </p:cNvPr>
          <p:cNvGraphicFramePr>
            <a:graphicFrameLocks noGrp="1"/>
          </p:cNvGraphicFramePr>
          <p:nvPr>
            <p:extLst>
              <p:ext uri="{D42A27DB-BD31-4B8C-83A1-F6EECF244321}">
                <p14:modId xmlns:p14="http://schemas.microsoft.com/office/powerpoint/2010/main" val="2536199251"/>
              </p:ext>
            </p:extLst>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extLst>
      <p:ext uri="{BB962C8B-B14F-4D97-AF65-F5344CB8AC3E}">
        <p14:creationId xmlns:p14="http://schemas.microsoft.com/office/powerpoint/2010/main" val="19681476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57000-52C9-867A-38CA-895A88915816}"/>
              </a:ext>
            </a:extLst>
          </p:cNvPr>
          <p:cNvSpPr>
            <a:spLocks noGrp="1"/>
          </p:cNvSpPr>
          <p:nvPr>
            <p:ph type="title"/>
          </p:nvPr>
        </p:nvSpPr>
        <p:spPr/>
        <p:txBody>
          <a:bodyPr/>
          <a:lstStyle/>
          <a:p>
            <a:r>
              <a:rPr lang="en-US" altLang="zh-CN" dirty="0"/>
              <a:t>Future Work</a:t>
            </a:r>
            <a:endParaRPr lang="zh-CN" altLang="en-US" dirty="0"/>
          </a:p>
        </p:txBody>
      </p:sp>
      <p:sp>
        <p:nvSpPr>
          <p:cNvPr id="3" name="Content Placeholder 2">
            <a:extLst>
              <a:ext uri="{FF2B5EF4-FFF2-40B4-BE49-F238E27FC236}">
                <a16:creationId xmlns:a16="http://schemas.microsoft.com/office/drawing/2014/main" id="{48AD4483-A184-206C-19F2-03F718C82E24}"/>
              </a:ext>
            </a:extLst>
          </p:cNvPr>
          <p:cNvSpPr>
            <a:spLocks noGrp="1"/>
          </p:cNvSpPr>
          <p:nvPr>
            <p:ph idx="1"/>
          </p:nvPr>
        </p:nvSpPr>
        <p:spPr/>
        <p:txBody>
          <a:bodyPr/>
          <a:lstStyle/>
          <a:p>
            <a:r>
              <a:rPr lang="en-US" altLang="zh-CN" dirty="0"/>
              <a:t>Best scheduling algorithm for DL jobs?</a:t>
            </a:r>
          </a:p>
          <a:p>
            <a:r>
              <a:rPr lang="en-US" altLang="zh-CN" dirty="0"/>
              <a:t>Automated execution strategy selection for general DL training jobs</a:t>
            </a:r>
          </a:p>
          <a:p>
            <a:r>
              <a:rPr lang="en-US" altLang="zh-CN" dirty="0"/>
              <a:t>Serving dynamic model in pipeline</a:t>
            </a:r>
          </a:p>
          <a:p>
            <a:r>
              <a:rPr lang="en-US" altLang="zh-CN" dirty="0"/>
              <a:t>Efficient dynamic model execution</a:t>
            </a:r>
            <a:endParaRPr lang="zh-CN" altLang="en-US" dirty="0"/>
          </a:p>
        </p:txBody>
      </p:sp>
      <p:sp>
        <p:nvSpPr>
          <p:cNvPr id="4" name="Slide Number Placeholder 4">
            <a:extLst>
              <a:ext uri="{FF2B5EF4-FFF2-40B4-BE49-F238E27FC236}">
                <a16:creationId xmlns:a16="http://schemas.microsoft.com/office/drawing/2014/main" id="{92045175-B91C-BD11-0D5C-2D1BE8F81876}"/>
              </a:ext>
            </a:extLst>
          </p:cNvPr>
          <p:cNvSpPr>
            <a:spLocks noGrp="1"/>
          </p:cNvSpPr>
          <p:nvPr>
            <p:ph type="sldNum" sz="quarter" idx="12"/>
          </p:nvPr>
        </p:nvSpPr>
        <p:spPr>
          <a:xfrm>
            <a:off x="10558200" y="6426000"/>
            <a:ext cx="937800" cy="432000"/>
          </a:xfrm>
        </p:spPr>
        <p:txBody>
          <a:bodyPr/>
          <a:lstStyle/>
          <a:p>
            <a:fld id="{2E4BC627-AC99-AB40-AA77-AD4C10984B8E}" type="slidenum">
              <a:rPr lang="en-US" smtClean="0"/>
              <a:pPr/>
              <a:t>94</a:t>
            </a:fld>
            <a:endParaRPr lang="en-US" dirty="0"/>
          </a:p>
        </p:txBody>
      </p:sp>
      <p:graphicFrame>
        <p:nvGraphicFramePr>
          <p:cNvPr id="5" name="Table 4">
            <a:extLst>
              <a:ext uri="{FF2B5EF4-FFF2-40B4-BE49-F238E27FC236}">
                <a16:creationId xmlns:a16="http://schemas.microsoft.com/office/drawing/2014/main" id="{59B151D9-F0C3-F056-AEAE-DF2F6CE22FDA}"/>
              </a:ext>
            </a:extLst>
          </p:cNvPr>
          <p:cNvGraphicFramePr>
            <a:graphicFrameLocks noGrp="1"/>
          </p:cNvGraphicFramePr>
          <p:nvPr/>
        </p:nvGraphicFramePr>
        <p:xfrm>
          <a:off x="3198178" y="6426000"/>
          <a:ext cx="5795645" cy="431999"/>
        </p:xfrm>
        <a:graphic>
          <a:graphicData uri="http://schemas.openxmlformats.org/drawingml/2006/table">
            <a:tbl>
              <a:tblPr firstRow="1" bandRow="1">
                <a:tableStyleId>{2D5ABB26-0587-4C30-8999-92F81FD0307C}</a:tableStyleId>
              </a:tblPr>
              <a:tblGrid>
                <a:gridCol w="1159129">
                  <a:extLst>
                    <a:ext uri="{9D8B030D-6E8A-4147-A177-3AD203B41FA5}">
                      <a16:colId xmlns:a16="http://schemas.microsoft.com/office/drawing/2014/main" val="2460583969"/>
                    </a:ext>
                  </a:extLst>
                </a:gridCol>
                <a:gridCol w="1159129">
                  <a:extLst>
                    <a:ext uri="{9D8B030D-6E8A-4147-A177-3AD203B41FA5}">
                      <a16:colId xmlns:a16="http://schemas.microsoft.com/office/drawing/2014/main" val="4269809490"/>
                    </a:ext>
                  </a:extLst>
                </a:gridCol>
                <a:gridCol w="1159129">
                  <a:extLst>
                    <a:ext uri="{9D8B030D-6E8A-4147-A177-3AD203B41FA5}">
                      <a16:colId xmlns:a16="http://schemas.microsoft.com/office/drawing/2014/main" val="2350930979"/>
                    </a:ext>
                  </a:extLst>
                </a:gridCol>
                <a:gridCol w="1159129">
                  <a:extLst>
                    <a:ext uri="{9D8B030D-6E8A-4147-A177-3AD203B41FA5}">
                      <a16:colId xmlns:a16="http://schemas.microsoft.com/office/drawing/2014/main" val="3860490879"/>
                    </a:ext>
                  </a:extLst>
                </a:gridCol>
                <a:gridCol w="1159129">
                  <a:extLst>
                    <a:ext uri="{9D8B030D-6E8A-4147-A177-3AD203B41FA5}">
                      <a16:colId xmlns:a16="http://schemas.microsoft.com/office/drawing/2014/main" val="3046304069"/>
                    </a:ext>
                  </a:extLst>
                </a:gridCol>
              </a:tblGrid>
              <a:tr h="431999">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Motivations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Salus</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Fluid</a:t>
                      </a:r>
                    </a:p>
                  </a:txBody>
                  <a:tcPr anchor="ctr"/>
                </a:tc>
                <a:tc>
                  <a:txBody>
                    <a:bodyPr/>
                    <a:lstStyle/>
                    <a:p>
                      <a:pPr algn="ctr"/>
                      <a:r>
                        <a:rPr lang="en-US" sz="1600" b="0" i="0" kern="1200" dirty="0">
                          <a:solidFill>
                            <a:schemeClr val="bg1"/>
                          </a:solidFill>
                          <a:latin typeface="Gill Sans" panose="020B0502020104020203" pitchFamily="34" charset="-79"/>
                          <a:ea typeface="+mn-ea"/>
                          <a:cs typeface="Gill Sans" panose="020B0502020104020203" pitchFamily="34" charset="-79"/>
                        </a:rPr>
                        <a:t>Orloj</a:t>
                      </a:r>
                    </a:p>
                  </a:txBody>
                  <a:tcPr anchor="ctr"/>
                </a:tc>
                <a:tc>
                  <a:txBody>
                    <a:bodyPr/>
                    <a:lstStyle/>
                    <a:p>
                      <a:pPr algn="ctr"/>
                      <a:r>
                        <a:rPr lang="en-US" sz="1600" b="0" i="0" kern="1200" dirty="0">
                          <a:solidFill>
                            <a:schemeClr val="accent6"/>
                          </a:solidFill>
                          <a:latin typeface="Gill Sans" panose="020B0502020104020203" pitchFamily="34" charset="-79"/>
                          <a:ea typeface="+mn-ea"/>
                          <a:cs typeface="Gill Sans" panose="020B0502020104020203" pitchFamily="34" charset="-79"/>
                        </a:rPr>
                        <a:t>Conclusion</a:t>
                      </a:r>
                    </a:p>
                  </a:txBody>
                  <a:tcPr anchor="ctr"/>
                </a:tc>
                <a:extLst>
                  <a:ext uri="{0D108BD9-81ED-4DB2-BD59-A6C34878D82A}">
                    <a16:rowId xmlns:a16="http://schemas.microsoft.com/office/drawing/2014/main" val="3498442067"/>
                  </a:ext>
                </a:extLst>
              </a:tr>
            </a:tbl>
          </a:graphicData>
        </a:graphic>
      </p:graphicFrame>
    </p:spTree>
    <p:extLst>
      <p:ext uri="{BB962C8B-B14F-4D97-AF65-F5344CB8AC3E}">
        <p14:creationId xmlns:p14="http://schemas.microsoft.com/office/powerpoint/2010/main" val="10617882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9BF942-845F-4C9D-9023-FCC51A3A05DD}"/>
              </a:ext>
            </a:extLst>
          </p:cNvPr>
          <p:cNvSpPr>
            <a:spLocks noGrp="1"/>
          </p:cNvSpPr>
          <p:nvPr>
            <p:ph type="title"/>
          </p:nvPr>
        </p:nvSpPr>
        <p:spPr/>
        <p:txBody>
          <a:bodyPr/>
          <a:lstStyle/>
          <a:p>
            <a:r>
              <a:rPr lang="en-US" altLang="zh-CN" dirty="0"/>
              <a:t>Request Execution Time Varies Widely</a:t>
            </a:r>
            <a:endParaRPr lang="zh-CN" altLang="en-US" dirty="0"/>
          </a:p>
        </p:txBody>
      </p:sp>
      <p:sp>
        <p:nvSpPr>
          <p:cNvPr id="4" name="Slide Number Placeholder 4">
            <a:extLst>
              <a:ext uri="{FF2B5EF4-FFF2-40B4-BE49-F238E27FC236}">
                <a16:creationId xmlns:a16="http://schemas.microsoft.com/office/drawing/2014/main" id="{78A979BC-9E26-4E95-9558-5B05E7A86089}"/>
              </a:ext>
            </a:extLst>
          </p:cNvPr>
          <p:cNvSpPr>
            <a:spLocks noGrp="1"/>
          </p:cNvSpPr>
          <p:nvPr>
            <p:ph type="sldNum" sz="quarter" idx="12"/>
          </p:nvPr>
        </p:nvSpPr>
        <p:spPr>
          <a:xfrm>
            <a:off x="10558200" y="6426000"/>
            <a:ext cx="937800" cy="432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4BC627-AC99-AB40-AA77-AD4C10984B8E}" type="slidenum">
              <a:rPr kumimoji="0" lang="en-US" sz="1200" b="0" i="0" u="none" strike="noStrike" kern="1200" cap="none" spc="0" normalizeH="0" baseline="0" noProof="0" smtClean="0">
                <a:ln>
                  <a:noFill/>
                </a:ln>
                <a:solidFill>
                  <a:srgbClr val="EEECE1">
                    <a:lumMod val="50000"/>
                  </a:srgbClr>
                </a:solidFill>
                <a:effectLst/>
                <a:uLnTx/>
                <a:uFillTx/>
                <a:latin typeface="Abril Fatface" panose="02000503000000020003"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srgbClr val="EEECE1">
                  <a:lumMod val="50000"/>
                </a:srgbClr>
              </a:solidFill>
              <a:effectLst/>
              <a:uLnTx/>
              <a:uFillTx/>
              <a:latin typeface="Abril Fatface" panose="02000503000000020003" pitchFamily="2" charset="0"/>
              <a:ea typeface="+mn-ea"/>
              <a:cs typeface="+mn-cs"/>
            </a:endParaRPr>
          </a:p>
        </p:txBody>
      </p:sp>
      <p:sp>
        <p:nvSpPr>
          <p:cNvPr id="19" name="文本框 18">
            <a:extLst>
              <a:ext uri="{FF2B5EF4-FFF2-40B4-BE49-F238E27FC236}">
                <a16:creationId xmlns:a16="http://schemas.microsoft.com/office/drawing/2014/main" id="{004A1F60-9A8E-40B5-B87B-BC611BED0349}"/>
              </a:ext>
            </a:extLst>
          </p:cNvPr>
          <p:cNvSpPr txBox="1"/>
          <p:nvPr/>
        </p:nvSpPr>
        <p:spPr>
          <a:xfrm>
            <a:off x="5521450" y="3518799"/>
            <a:ext cx="1145261" cy="307777"/>
          </a:xfrm>
          <a:prstGeom prst="rect">
            <a:avLst/>
          </a:prstGeom>
          <a:noFill/>
        </p:spPr>
        <p:txBody>
          <a:bodyPr wrap="square" lIns="0" tIns="0" rIns="0" bIns="0"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RDI-Nets</a:t>
            </a:r>
            <a:endParaRPr lang="zh-CN" altLang="en-US" sz="2000" dirty="0">
              <a:latin typeface="Times New Roman" panose="02020603050405020304" pitchFamily="18" charset="0"/>
              <a:cs typeface="Times New Roman" panose="02020603050405020304" pitchFamily="18" charset="0"/>
            </a:endParaRPr>
          </a:p>
        </p:txBody>
      </p:sp>
      <p:sp>
        <p:nvSpPr>
          <p:cNvPr id="21" name="文本框 20">
            <a:extLst>
              <a:ext uri="{FF2B5EF4-FFF2-40B4-BE49-F238E27FC236}">
                <a16:creationId xmlns:a16="http://schemas.microsoft.com/office/drawing/2014/main" id="{B913281C-D541-45EF-BDDA-0024B7450D5D}"/>
              </a:ext>
            </a:extLst>
          </p:cNvPr>
          <p:cNvSpPr txBox="1"/>
          <p:nvPr/>
        </p:nvSpPr>
        <p:spPr>
          <a:xfrm>
            <a:off x="5521450" y="6000515"/>
            <a:ext cx="1145261" cy="307777"/>
          </a:xfrm>
          <a:prstGeom prst="rect">
            <a:avLst/>
          </a:prstGeom>
          <a:noFill/>
        </p:spPr>
        <p:txBody>
          <a:bodyPr wrap="square" lIns="0" tIns="0" rIns="0" bIns="0"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SkipNet</a:t>
            </a:r>
            <a:endParaRPr lang="zh-CN" altLang="en-US" sz="2000" dirty="0">
              <a:latin typeface="Times New Roman" panose="02020603050405020304" pitchFamily="18" charset="0"/>
              <a:cs typeface="Times New Roman" panose="02020603050405020304" pitchFamily="18" charset="0"/>
            </a:endParaRPr>
          </a:p>
        </p:txBody>
      </p:sp>
      <p:pic>
        <p:nvPicPr>
          <p:cNvPr id="5" name="Picture 4" descr="Chart&#10;&#10;Description automatically generated">
            <a:extLst>
              <a:ext uri="{FF2B5EF4-FFF2-40B4-BE49-F238E27FC236}">
                <a16:creationId xmlns:a16="http://schemas.microsoft.com/office/drawing/2014/main" id="{B296AB87-D28F-BA3C-D0FF-5FB2339CFA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96169" y="1474682"/>
            <a:ext cx="1824962" cy="2060570"/>
          </a:xfrm>
          <a:prstGeom prst="rect">
            <a:avLst/>
          </a:prstGeom>
        </p:spPr>
      </p:pic>
      <p:pic>
        <p:nvPicPr>
          <p:cNvPr id="7" name="Picture 6" descr="Chart, histogram&#10;&#10;Description automatically generated">
            <a:extLst>
              <a:ext uri="{FF2B5EF4-FFF2-40B4-BE49-F238E27FC236}">
                <a16:creationId xmlns:a16="http://schemas.microsoft.com/office/drawing/2014/main" id="{AB7C8C77-E893-8A45-5F87-218D9AF938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96169" y="3945973"/>
            <a:ext cx="1824962" cy="2054542"/>
          </a:xfrm>
          <a:prstGeom prst="rect">
            <a:avLst/>
          </a:prstGeom>
        </p:spPr>
      </p:pic>
    </p:spTree>
    <p:extLst>
      <p:ext uri="{BB962C8B-B14F-4D97-AF65-F5344CB8AC3E}">
        <p14:creationId xmlns:p14="http://schemas.microsoft.com/office/powerpoint/2010/main" val="42455133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9BF942-845F-4C9D-9023-FCC51A3A05DD}"/>
              </a:ext>
            </a:extLst>
          </p:cNvPr>
          <p:cNvSpPr>
            <a:spLocks noGrp="1"/>
          </p:cNvSpPr>
          <p:nvPr>
            <p:ph type="title"/>
          </p:nvPr>
        </p:nvSpPr>
        <p:spPr/>
        <p:txBody>
          <a:bodyPr/>
          <a:lstStyle/>
          <a:p>
            <a:r>
              <a:rPr lang="en-US" altLang="zh-CN" dirty="0"/>
              <a:t>Request Execution Time Varies Widely</a:t>
            </a:r>
            <a:endParaRPr lang="zh-CN" altLang="en-US" dirty="0"/>
          </a:p>
        </p:txBody>
      </p:sp>
      <p:sp>
        <p:nvSpPr>
          <p:cNvPr id="4" name="Slide Number Placeholder 4">
            <a:extLst>
              <a:ext uri="{FF2B5EF4-FFF2-40B4-BE49-F238E27FC236}">
                <a16:creationId xmlns:a16="http://schemas.microsoft.com/office/drawing/2014/main" id="{78A979BC-9E26-4E95-9558-5B05E7A86089}"/>
              </a:ext>
            </a:extLst>
          </p:cNvPr>
          <p:cNvSpPr>
            <a:spLocks noGrp="1"/>
          </p:cNvSpPr>
          <p:nvPr>
            <p:ph type="sldNum" sz="quarter" idx="12"/>
          </p:nvPr>
        </p:nvSpPr>
        <p:spPr>
          <a:xfrm>
            <a:off x="10558200" y="6426000"/>
            <a:ext cx="937800" cy="432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4BC627-AC99-AB40-AA77-AD4C10984B8E}" type="slidenum">
              <a:rPr kumimoji="0" lang="en-US" sz="1200" b="0" i="0" u="none" strike="noStrike" kern="1200" cap="none" spc="0" normalizeH="0" baseline="0" noProof="0" smtClean="0">
                <a:ln>
                  <a:noFill/>
                </a:ln>
                <a:solidFill>
                  <a:srgbClr val="EEECE1">
                    <a:lumMod val="50000"/>
                  </a:srgbClr>
                </a:solidFill>
                <a:effectLst/>
                <a:uLnTx/>
                <a:uFillTx/>
                <a:latin typeface="Abril Fatface" panose="02000503000000020003"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srgbClr val="EEECE1">
                  <a:lumMod val="50000"/>
                </a:srgbClr>
              </a:solidFill>
              <a:effectLst/>
              <a:uLnTx/>
              <a:uFillTx/>
              <a:latin typeface="Abril Fatface" panose="02000503000000020003" pitchFamily="2" charset="0"/>
              <a:ea typeface="+mn-ea"/>
              <a:cs typeface="+mn-cs"/>
            </a:endParaRPr>
          </a:p>
        </p:txBody>
      </p:sp>
      <p:sp>
        <p:nvSpPr>
          <p:cNvPr id="22" name="文本框 21">
            <a:extLst>
              <a:ext uri="{FF2B5EF4-FFF2-40B4-BE49-F238E27FC236}">
                <a16:creationId xmlns:a16="http://schemas.microsoft.com/office/drawing/2014/main" id="{4D4DFEB1-CD48-4DBB-8861-EC48FEB69DB3}"/>
              </a:ext>
            </a:extLst>
          </p:cNvPr>
          <p:cNvSpPr txBox="1"/>
          <p:nvPr/>
        </p:nvSpPr>
        <p:spPr>
          <a:xfrm>
            <a:off x="7245640" y="6000514"/>
            <a:ext cx="1145261" cy="307777"/>
          </a:xfrm>
          <a:prstGeom prst="rect">
            <a:avLst/>
          </a:prstGeom>
          <a:noFill/>
        </p:spPr>
        <p:txBody>
          <a:bodyPr wrap="square" lIns="0" tIns="0" rIns="0" bIns="0"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BART</a:t>
            </a:r>
            <a:endParaRPr lang="zh-CN" altLang="en-US" sz="2000" dirty="0">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57DB9E0A-7173-4CFE-9A48-6009B593F423}"/>
              </a:ext>
            </a:extLst>
          </p:cNvPr>
          <p:cNvSpPr txBox="1"/>
          <p:nvPr/>
        </p:nvSpPr>
        <p:spPr>
          <a:xfrm>
            <a:off x="7245640" y="3536950"/>
            <a:ext cx="1145261" cy="307777"/>
          </a:xfrm>
          <a:prstGeom prst="rect">
            <a:avLst/>
          </a:prstGeom>
          <a:noFill/>
        </p:spPr>
        <p:txBody>
          <a:bodyPr wrap="square" lIns="0" tIns="0" rIns="0" bIns="0"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GPT</a:t>
            </a:r>
            <a:endParaRPr lang="zh-CN" altLang="en-US" sz="2000" dirty="0">
              <a:latin typeface="Times New Roman" panose="02020603050405020304" pitchFamily="18" charset="0"/>
              <a:cs typeface="Times New Roman" panose="02020603050405020304" pitchFamily="18" charset="0"/>
            </a:endParaRPr>
          </a:p>
        </p:txBody>
      </p:sp>
      <p:pic>
        <p:nvPicPr>
          <p:cNvPr id="9" name="Picture 8" descr="Chart, histogram&#10;&#10;Description automatically generated">
            <a:extLst>
              <a:ext uri="{FF2B5EF4-FFF2-40B4-BE49-F238E27FC236}">
                <a16:creationId xmlns:a16="http://schemas.microsoft.com/office/drawing/2014/main" id="{A8D77244-126B-0B8E-DEC0-843AB20217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0811" y="1526210"/>
            <a:ext cx="1574918" cy="2006239"/>
          </a:xfrm>
          <a:prstGeom prst="rect">
            <a:avLst/>
          </a:prstGeom>
        </p:spPr>
      </p:pic>
      <p:pic>
        <p:nvPicPr>
          <p:cNvPr id="11" name="Picture 10" descr="Chart, histogram&#10;&#10;Description automatically generated">
            <a:extLst>
              <a:ext uri="{FF2B5EF4-FFF2-40B4-BE49-F238E27FC236}">
                <a16:creationId xmlns:a16="http://schemas.microsoft.com/office/drawing/2014/main" id="{898DF76D-8D7D-AE4C-F894-451A54C186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3972" y="3959718"/>
            <a:ext cx="1608596" cy="2054542"/>
          </a:xfrm>
          <a:prstGeom prst="rect">
            <a:avLst/>
          </a:prstGeom>
        </p:spPr>
      </p:pic>
      <p:sp>
        <p:nvSpPr>
          <p:cNvPr id="12" name="文本框 18">
            <a:extLst>
              <a:ext uri="{FF2B5EF4-FFF2-40B4-BE49-F238E27FC236}">
                <a16:creationId xmlns:a16="http://schemas.microsoft.com/office/drawing/2014/main" id="{7FCF08AD-2B54-7CC0-3A7A-D4068C0321AF}"/>
              </a:ext>
            </a:extLst>
          </p:cNvPr>
          <p:cNvSpPr txBox="1"/>
          <p:nvPr/>
        </p:nvSpPr>
        <p:spPr>
          <a:xfrm>
            <a:off x="3541603" y="3518799"/>
            <a:ext cx="1145261" cy="307777"/>
          </a:xfrm>
          <a:prstGeom prst="rect">
            <a:avLst/>
          </a:prstGeom>
          <a:noFill/>
        </p:spPr>
        <p:txBody>
          <a:bodyPr wrap="square" lIns="0" tIns="0" rIns="0" bIns="0"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RDI-Nets</a:t>
            </a:r>
            <a:endParaRPr lang="zh-CN" altLang="en-US" sz="2000" dirty="0">
              <a:latin typeface="Times New Roman" panose="02020603050405020304" pitchFamily="18" charset="0"/>
              <a:cs typeface="Times New Roman" panose="02020603050405020304" pitchFamily="18" charset="0"/>
            </a:endParaRPr>
          </a:p>
        </p:txBody>
      </p:sp>
      <p:sp>
        <p:nvSpPr>
          <p:cNvPr id="13" name="文本框 20">
            <a:extLst>
              <a:ext uri="{FF2B5EF4-FFF2-40B4-BE49-F238E27FC236}">
                <a16:creationId xmlns:a16="http://schemas.microsoft.com/office/drawing/2014/main" id="{A88FE666-0E5F-FEAE-DD9E-F383020FB469}"/>
              </a:ext>
            </a:extLst>
          </p:cNvPr>
          <p:cNvSpPr txBox="1"/>
          <p:nvPr/>
        </p:nvSpPr>
        <p:spPr>
          <a:xfrm>
            <a:off x="3541603" y="6000515"/>
            <a:ext cx="1145261" cy="307777"/>
          </a:xfrm>
          <a:prstGeom prst="rect">
            <a:avLst/>
          </a:prstGeom>
          <a:noFill/>
        </p:spPr>
        <p:txBody>
          <a:bodyPr wrap="square" lIns="0" tIns="0" rIns="0" bIns="0"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SkipNet</a:t>
            </a:r>
            <a:endParaRPr lang="zh-CN" altLang="en-US" sz="2000" dirty="0">
              <a:latin typeface="Times New Roman" panose="02020603050405020304" pitchFamily="18" charset="0"/>
              <a:cs typeface="Times New Roman" panose="02020603050405020304" pitchFamily="18" charset="0"/>
            </a:endParaRPr>
          </a:p>
        </p:txBody>
      </p:sp>
      <p:pic>
        <p:nvPicPr>
          <p:cNvPr id="14" name="Picture 13" descr="Chart&#10;&#10;Description automatically generated">
            <a:extLst>
              <a:ext uri="{FF2B5EF4-FFF2-40B4-BE49-F238E27FC236}">
                <a16:creationId xmlns:a16="http://schemas.microsoft.com/office/drawing/2014/main" id="{9127BDB8-830B-F868-C38E-ABA6223CF1A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29022" y="1474682"/>
            <a:ext cx="1824962" cy="2060570"/>
          </a:xfrm>
          <a:prstGeom prst="rect">
            <a:avLst/>
          </a:prstGeom>
        </p:spPr>
      </p:pic>
      <p:pic>
        <p:nvPicPr>
          <p:cNvPr id="15" name="Picture 14" descr="Chart, histogram&#10;&#10;Description automatically generated">
            <a:extLst>
              <a:ext uri="{FF2B5EF4-FFF2-40B4-BE49-F238E27FC236}">
                <a16:creationId xmlns:a16="http://schemas.microsoft.com/office/drawing/2014/main" id="{27B76EED-6312-A477-9144-71D416D815D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29022" y="3945973"/>
            <a:ext cx="1824962" cy="2054542"/>
          </a:xfrm>
          <a:prstGeom prst="rect">
            <a:avLst/>
          </a:prstGeom>
        </p:spPr>
      </p:pic>
    </p:spTree>
    <p:extLst>
      <p:ext uri="{BB962C8B-B14F-4D97-AF65-F5344CB8AC3E}">
        <p14:creationId xmlns:p14="http://schemas.microsoft.com/office/powerpoint/2010/main" val="310213320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9BF942-845F-4C9D-9023-FCC51A3A05DD}"/>
              </a:ext>
            </a:extLst>
          </p:cNvPr>
          <p:cNvSpPr>
            <a:spLocks noGrp="1"/>
          </p:cNvSpPr>
          <p:nvPr>
            <p:ph type="title"/>
          </p:nvPr>
        </p:nvSpPr>
        <p:spPr/>
        <p:txBody>
          <a:bodyPr/>
          <a:lstStyle/>
          <a:p>
            <a:r>
              <a:rPr lang="en-US" altLang="zh-CN" dirty="0"/>
              <a:t>Request Execution Time Varies Widely</a:t>
            </a:r>
            <a:endParaRPr lang="zh-CN" altLang="en-US" dirty="0"/>
          </a:p>
        </p:txBody>
      </p:sp>
      <p:sp>
        <p:nvSpPr>
          <p:cNvPr id="4" name="Slide Number Placeholder 4">
            <a:extLst>
              <a:ext uri="{FF2B5EF4-FFF2-40B4-BE49-F238E27FC236}">
                <a16:creationId xmlns:a16="http://schemas.microsoft.com/office/drawing/2014/main" id="{78A979BC-9E26-4E95-9558-5B05E7A86089}"/>
              </a:ext>
            </a:extLst>
          </p:cNvPr>
          <p:cNvSpPr>
            <a:spLocks noGrp="1"/>
          </p:cNvSpPr>
          <p:nvPr>
            <p:ph type="sldNum" sz="quarter" idx="12"/>
          </p:nvPr>
        </p:nvSpPr>
        <p:spPr>
          <a:xfrm>
            <a:off x="10558200" y="6426000"/>
            <a:ext cx="937800" cy="432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4BC627-AC99-AB40-AA77-AD4C10984B8E}" type="slidenum">
              <a:rPr kumimoji="0" lang="en-US" sz="1200" b="0" i="0" u="none" strike="noStrike" kern="1200" cap="none" spc="0" normalizeH="0" baseline="0" noProof="0" smtClean="0">
                <a:ln>
                  <a:noFill/>
                </a:ln>
                <a:solidFill>
                  <a:srgbClr val="EEECE1">
                    <a:lumMod val="50000"/>
                  </a:srgbClr>
                </a:solidFill>
                <a:effectLst/>
                <a:uLnTx/>
                <a:uFillTx/>
                <a:latin typeface="Abril Fatface" panose="02000503000000020003"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srgbClr val="EEECE1">
                  <a:lumMod val="50000"/>
                </a:srgbClr>
              </a:solidFill>
              <a:effectLst/>
              <a:uLnTx/>
              <a:uFillTx/>
              <a:latin typeface="Abril Fatface" panose="02000503000000020003" pitchFamily="2" charset="0"/>
              <a:ea typeface="+mn-ea"/>
              <a:cs typeface="+mn-cs"/>
            </a:endParaRPr>
          </a:p>
        </p:txBody>
      </p:sp>
      <p:sp>
        <p:nvSpPr>
          <p:cNvPr id="25" name="文本框 24">
            <a:extLst>
              <a:ext uri="{FF2B5EF4-FFF2-40B4-BE49-F238E27FC236}">
                <a16:creationId xmlns:a16="http://schemas.microsoft.com/office/drawing/2014/main" id="{215A8C01-DE7A-47E0-96A0-90773A606F2E}"/>
              </a:ext>
            </a:extLst>
          </p:cNvPr>
          <p:cNvSpPr txBox="1"/>
          <p:nvPr/>
        </p:nvSpPr>
        <p:spPr>
          <a:xfrm>
            <a:off x="9248209" y="6000513"/>
            <a:ext cx="1145261" cy="307777"/>
          </a:xfrm>
          <a:prstGeom prst="rect">
            <a:avLst/>
          </a:prstGeom>
          <a:noFill/>
        </p:spPr>
        <p:txBody>
          <a:bodyPr wrap="square" lIns="0" tIns="0" rIns="0" bIns="0" rtlCol="0" anchor="ctr" anchorCtr="0">
            <a:spAutoFit/>
          </a:bodyPr>
          <a:lstStyle/>
          <a:p>
            <a:pPr algn="ctr"/>
            <a:r>
              <a:rPr lang="en-US" altLang="zh-CN" sz="2000" dirty="0" err="1">
                <a:latin typeface="Times New Roman" panose="02020603050405020304" pitchFamily="18" charset="0"/>
                <a:cs typeface="Times New Roman" panose="02020603050405020304" pitchFamily="18" charset="0"/>
              </a:rPr>
              <a:t>ResNet</a:t>
            </a:r>
            <a:endParaRPr lang="zh-CN" altLang="en-US" sz="2000" dirty="0">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278D2D2D-5AA1-4EE8-B63E-D7F98DF16714}"/>
              </a:ext>
            </a:extLst>
          </p:cNvPr>
          <p:cNvSpPr txBox="1"/>
          <p:nvPr/>
        </p:nvSpPr>
        <p:spPr>
          <a:xfrm>
            <a:off x="9157684" y="3536950"/>
            <a:ext cx="1458390" cy="307777"/>
          </a:xfrm>
          <a:prstGeom prst="rect">
            <a:avLst/>
          </a:prstGeom>
          <a:noFill/>
        </p:spPr>
        <p:txBody>
          <a:bodyPr wrap="square" lIns="0" tIns="0" rIns="0" bIns="0"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Inception V3</a:t>
            </a:r>
            <a:endParaRPr lang="zh-CN" altLang="en-US" sz="2000" dirty="0">
              <a:latin typeface="Times New Roman" panose="02020603050405020304" pitchFamily="18" charset="0"/>
              <a:cs typeface="Times New Roman" panose="02020603050405020304" pitchFamily="18" charset="0"/>
            </a:endParaRPr>
          </a:p>
        </p:txBody>
      </p:sp>
      <p:pic>
        <p:nvPicPr>
          <p:cNvPr id="13" name="Picture 12" descr="Chart&#10;&#10;Description automatically generated">
            <a:extLst>
              <a:ext uri="{FF2B5EF4-FFF2-40B4-BE49-F238E27FC236}">
                <a16:creationId xmlns:a16="http://schemas.microsoft.com/office/drawing/2014/main" id="{51128C91-0102-1B26-75EC-A8B82F099F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68123" y="1592462"/>
            <a:ext cx="1509193" cy="1873733"/>
          </a:xfrm>
          <a:prstGeom prst="rect">
            <a:avLst/>
          </a:prstGeom>
        </p:spPr>
      </p:pic>
      <p:pic>
        <p:nvPicPr>
          <p:cNvPr id="15" name="Picture 14" descr="Chart&#10;&#10;Description automatically generated">
            <a:extLst>
              <a:ext uri="{FF2B5EF4-FFF2-40B4-BE49-F238E27FC236}">
                <a16:creationId xmlns:a16="http://schemas.microsoft.com/office/drawing/2014/main" id="{706FBAB9-C546-4EB4-352E-2CA626BEE3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90349" y="4009397"/>
            <a:ext cx="1464741" cy="1922472"/>
          </a:xfrm>
          <a:prstGeom prst="rect">
            <a:avLst/>
          </a:prstGeom>
        </p:spPr>
      </p:pic>
      <p:sp>
        <p:nvSpPr>
          <p:cNvPr id="16" name="文本框 21">
            <a:extLst>
              <a:ext uri="{FF2B5EF4-FFF2-40B4-BE49-F238E27FC236}">
                <a16:creationId xmlns:a16="http://schemas.microsoft.com/office/drawing/2014/main" id="{21FC9D2A-01DD-A596-2872-1E2F8F6CBCA0}"/>
              </a:ext>
            </a:extLst>
          </p:cNvPr>
          <p:cNvSpPr txBox="1"/>
          <p:nvPr/>
        </p:nvSpPr>
        <p:spPr>
          <a:xfrm>
            <a:off x="5499782" y="6000514"/>
            <a:ext cx="1145261" cy="307777"/>
          </a:xfrm>
          <a:prstGeom prst="rect">
            <a:avLst/>
          </a:prstGeom>
          <a:noFill/>
        </p:spPr>
        <p:txBody>
          <a:bodyPr wrap="square" lIns="0" tIns="0" rIns="0" bIns="0"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BART</a:t>
            </a:r>
            <a:endParaRPr lang="zh-CN" altLang="en-US" sz="2000" dirty="0">
              <a:latin typeface="Times New Roman" panose="02020603050405020304" pitchFamily="18" charset="0"/>
              <a:cs typeface="Times New Roman" panose="02020603050405020304" pitchFamily="18" charset="0"/>
            </a:endParaRPr>
          </a:p>
        </p:txBody>
      </p:sp>
      <p:sp>
        <p:nvSpPr>
          <p:cNvPr id="17" name="文本框 26">
            <a:extLst>
              <a:ext uri="{FF2B5EF4-FFF2-40B4-BE49-F238E27FC236}">
                <a16:creationId xmlns:a16="http://schemas.microsoft.com/office/drawing/2014/main" id="{F44C53BC-8E0F-F9A2-A966-C3DDD1063CAA}"/>
              </a:ext>
            </a:extLst>
          </p:cNvPr>
          <p:cNvSpPr txBox="1"/>
          <p:nvPr/>
        </p:nvSpPr>
        <p:spPr>
          <a:xfrm>
            <a:off x="5499782" y="3536950"/>
            <a:ext cx="1145261" cy="307777"/>
          </a:xfrm>
          <a:prstGeom prst="rect">
            <a:avLst/>
          </a:prstGeom>
          <a:noFill/>
        </p:spPr>
        <p:txBody>
          <a:bodyPr wrap="square" lIns="0" tIns="0" rIns="0" bIns="0"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GPT</a:t>
            </a:r>
            <a:endParaRPr lang="zh-CN" altLang="en-US" sz="2000" dirty="0">
              <a:latin typeface="Times New Roman" panose="02020603050405020304" pitchFamily="18" charset="0"/>
              <a:cs typeface="Times New Roman" panose="02020603050405020304" pitchFamily="18" charset="0"/>
            </a:endParaRPr>
          </a:p>
        </p:txBody>
      </p:sp>
      <p:pic>
        <p:nvPicPr>
          <p:cNvPr id="18" name="Picture 17" descr="Chart, histogram&#10;&#10;Description automatically generated">
            <a:extLst>
              <a:ext uri="{FF2B5EF4-FFF2-40B4-BE49-F238E27FC236}">
                <a16:creationId xmlns:a16="http://schemas.microsoft.com/office/drawing/2014/main" id="{48595963-FC08-F10D-C5C5-0225EAE3A3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84953" y="1526210"/>
            <a:ext cx="1574918" cy="2006239"/>
          </a:xfrm>
          <a:prstGeom prst="rect">
            <a:avLst/>
          </a:prstGeom>
        </p:spPr>
      </p:pic>
      <p:pic>
        <p:nvPicPr>
          <p:cNvPr id="20" name="Picture 19" descr="Chart, histogram&#10;&#10;Description automatically generated">
            <a:extLst>
              <a:ext uri="{FF2B5EF4-FFF2-40B4-BE49-F238E27FC236}">
                <a16:creationId xmlns:a16="http://schemas.microsoft.com/office/drawing/2014/main" id="{41E4D21D-0F1E-B77F-2EA0-DCBCAFC835A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68114" y="3959718"/>
            <a:ext cx="1608596" cy="2054542"/>
          </a:xfrm>
          <a:prstGeom prst="rect">
            <a:avLst/>
          </a:prstGeom>
        </p:spPr>
      </p:pic>
      <p:sp>
        <p:nvSpPr>
          <p:cNvPr id="23" name="文本框 18">
            <a:extLst>
              <a:ext uri="{FF2B5EF4-FFF2-40B4-BE49-F238E27FC236}">
                <a16:creationId xmlns:a16="http://schemas.microsoft.com/office/drawing/2014/main" id="{5B956A29-5208-8DA3-1A80-BF03F9A49D84}"/>
              </a:ext>
            </a:extLst>
          </p:cNvPr>
          <p:cNvSpPr txBox="1"/>
          <p:nvPr/>
        </p:nvSpPr>
        <p:spPr>
          <a:xfrm>
            <a:off x="1795745" y="3518799"/>
            <a:ext cx="1145261" cy="307777"/>
          </a:xfrm>
          <a:prstGeom prst="rect">
            <a:avLst/>
          </a:prstGeom>
          <a:noFill/>
        </p:spPr>
        <p:txBody>
          <a:bodyPr wrap="square" lIns="0" tIns="0" rIns="0" bIns="0"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RDI-Nets</a:t>
            </a:r>
            <a:endParaRPr lang="zh-CN" altLang="en-US" sz="2000" dirty="0">
              <a:latin typeface="Times New Roman" panose="02020603050405020304" pitchFamily="18" charset="0"/>
              <a:cs typeface="Times New Roman" panose="02020603050405020304" pitchFamily="18" charset="0"/>
            </a:endParaRPr>
          </a:p>
        </p:txBody>
      </p:sp>
      <p:sp>
        <p:nvSpPr>
          <p:cNvPr id="24" name="文本框 20">
            <a:extLst>
              <a:ext uri="{FF2B5EF4-FFF2-40B4-BE49-F238E27FC236}">
                <a16:creationId xmlns:a16="http://schemas.microsoft.com/office/drawing/2014/main" id="{22B9691C-20E4-66A2-2DFE-2E5A1D43593B}"/>
              </a:ext>
            </a:extLst>
          </p:cNvPr>
          <p:cNvSpPr txBox="1"/>
          <p:nvPr/>
        </p:nvSpPr>
        <p:spPr>
          <a:xfrm>
            <a:off x="1795745" y="6000515"/>
            <a:ext cx="1145261" cy="307777"/>
          </a:xfrm>
          <a:prstGeom prst="rect">
            <a:avLst/>
          </a:prstGeom>
          <a:noFill/>
        </p:spPr>
        <p:txBody>
          <a:bodyPr wrap="square" lIns="0" tIns="0" rIns="0" bIns="0"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SkipNet</a:t>
            </a:r>
            <a:endParaRPr lang="zh-CN" altLang="en-US" sz="2000" dirty="0">
              <a:latin typeface="Times New Roman" panose="02020603050405020304" pitchFamily="18" charset="0"/>
              <a:cs typeface="Times New Roman" panose="02020603050405020304" pitchFamily="18" charset="0"/>
            </a:endParaRPr>
          </a:p>
        </p:txBody>
      </p:sp>
      <p:pic>
        <p:nvPicPr>
          <p:cNvPr id="28" name="Picture 27" descr="Chart&#10;&#10;Description automatically generated">
            <a:extLst>
              <a:ext uri="{FF2B5EF4-FFF2-40B4-BE49-F238E27FC236}">
                <a16:creationId xmlns:a16="http://schemas.microsoft.com/office/drawing/2014/main" id="{4D071111-FB9F-B102-A022-A9545B4B158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3164" y="1474682"/>
            <a:ext cx="1824962" cy="2060570"/>
          </a:xfrm>
          <a:prstGeom prst="rect">
            <a:avLst/>
          </a:prstGeom>
        </p:spPr>
      </p:pic>
      <p:pic>
        <p:nvPicPr>
          <p:cNvPr id="29" name="Picture 28" descr="Chart, histogram&#10;&#10;Description automatically generated">
            <a:extLst>
              <a:ext uri="{FF2B5EF4-FFF2-40B4-BE49-F238E27FC236}">
                <a16:creationId xmlns:a16="http://schemas.microsoft.com/office/drawing/2014/main" id="{B4EECCC0-CD45-0325-557E-4852E87480A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3164" y="3945973"/>
            <a:ext cx="1824962" cy="2054542"/>
          </a:xfrm>
          <a:prstGeom prst="rect">
            <a:avLst/>
          </a:prstGeom>
        </p:spPr>
      </p:pic>
    </p:spTree>
    <p:extLst>
      <p:ext uri="{BB962C8B-B14F-4D97-AF65-F5344CB8AC3E}">
        <p14:creationId xmlns:p14="http://schemas.microsoft.com/office/powerpoint/2010/main" val="273074811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19E68-2174-4298-A34A-26D7A5DE66CE}"/>
              </a:ext>
            </a:extLst>
          </p:cNvPr>
          <p:cNvSpPr>
            <a:spLocks noGrp="1"/>
          </p:cNvSpPr>
          <p:nvPr>
            <p:ph type="title"/>
          </p:nvPr>
        </p:nvSpPr>
        <p:spPr/>
        <p:txBody>
          <a:bodyPr/>
          <a:lstStyle/>
          <a:p>
            <a:r>
              <a:rPr lang="en-US" altLang="zh-CN" dirty="0"/>
              <a:t>Relation to Unknown Size Job Scheduling</a:t>
            </a:r>
            <a:endParaRPr lang="zh-CN" altLang="en-US" dirty="0"/>
          </a:p>
        </p:txBody>
      </p:sp>
      <p:sp>
        <p:nvSpPr>
          <p:cNvPr id="3" name="内容占位符 2">
            <a:extLst>
              <a:ext uri="{FF2B5EF4-FFF2-40B4-BE49-F238E27FC236}">
                <a16:creationId xmlns:a16="http://schemas.microsoft.com/office/drawing/2014/main" id="{27746B1A-AA1E-45D5-A4D4-C73FC95E4953}"/>
              </a:ext>
            </a:extLst>
          </p:cNvPr>
          <p:cNvSpPr>
            <a:spLocks noGrp="1"/>
          </p:cNvSpPr>
          <p:nvPr>
            <p:ph idx="1"/>
          </p:nvPr>
        </p:nvSpPr>
        <p:spPr/>
        <p:txBody>
          <a:bodyPr/>
          <a:lstStyle/>
          <a:p>
            <a:r>
              <a:rPr lang="en-US" altLang="zh-CN" dirty="0"/>
              <a:t>Unknown size job scheduling in cluster</a:t>
            </a:r>
          </a:p>
          <a:p>
            <a:pPr lvl="1"/>
            <a:r>
              <a:rPr lang="en-US" altLang="zh-CN" dirty="0"/>
              <a:t>Age-based: MLFQ, (M/G/1 queue, SOAP)</a:t>
            </a:r>
          </a:p>
          <a:p>
            <a:r>
              <a:rPr lang="en-US" altLang="zh-CN" dirty="0"/>
              <a:t>Difference: job vs request</a:t>
            </a:r>
          </a:p>
          <a:p>
            <a:pPr lvl="1"/>
            <a:r>
              <a:rPr lang="en-US" altLang="zh-CN" dirty="0"/>
              <a:t>Time scale: a few minutes vs. a few milliseconds</a:t>
            </a:r>
          </a:p>
          <a:p>
            <a:pPr lvl="1"/>
            <a:r>
              <a:rPr lang="en-US" altLang="zh-CN" dirty="0"/>
              <a:t>Sustained – Short time</a:t>
            </a:r>
          </a:p>
          <a:p>
            <a:pPr lvl="1"/>
            <a:r>
              <a:rPr lang="en-US" altLang="zh-CN" dirty="0"/>
              <a:t>Preemptable – Non-preemptable</a:t>
            </a:r>
            <a:endParaRPr lang="zh-CN" altLang="en-US" dirty="0"/>
          </a:p>
        </p:txBody>
      </p:sp>
      <p:sp>
        <p:nvSpPr>
          <p:cNvPr id="4" name="Slide Number Placeholder 4">
            <a:extLst>
              <a:ext uri="{FF2B5EF4-FFF2-40B4-BE49-F238E27FC236}">
                <a16:creationId xmlns:a16="http://schemas.microsoft.com/office/drawing/2014/main" id="{3DA30AB5-F699-4A93-ACA1-C589AB19195E}"/>
              </a:ext>
            </a:extLst>
          </p:cNvPr>
          <p:cNvSpPr>
            <a:spLocks noGrp="1"/>
          </p:cNvSpPr>
          <p:nvPr>
            <p:ph type="sldNum" sz="quarter" idx="12"/>
          </p:nvPr>
        </p:nvSpPr>
        <p:spPr>
          <a:xfrm>
            <a:off x="10558200" y="6426000"/>
            <a:ext cx="937800" cy="432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4BC627-AC99-AB40-AA77-AD4C10984B8E}" type="slidenum">
              <a:rPr kumimoji="0" lang="en-US" sz="1200" b="0" i="0" u="none" strike="noStrike" kern="1200" cap="none" spc="0" normalizeH="0" baseline="0" noProof="0" smtClean="0">
                <a:ln>
                  <a:noFill/>
                </a:ln>
                <a:solidFill>
                  <a:srgbClr val="EEECE1">
                    <a:lumMod val="50000"/>
                  </a:srgbClr>
                </a:solidFill>
                <a:effectLst/>
                <a:uLnTx/>
                <a:uFillTx/>
                <a:latin typeface="Abril Fatface" panose="02000503000000020003"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srgbClr val="EEECE1">
                  <a:lumMod val="50000"/>
                </a:srgbClr>
              </a:solidFill>
              <a:effectLst/>
              <a:uLnTx/>
              <a:uFillTx/>
              <a:latin typeface="Abril Fatface" panose="02000503000000020003" pitchFamily="2" charset="0"/>
              <a:ea typeface="+mn-ea"/>
              <a:cs typeface="+mn-cs"/>
            </a:endParaRPr>
          </a:p>
        </p:txBody>
      </p:sp>
    </p:spTree>
    <p:extLst>
      <p:ext uri="{BB962C8B-B14F-4D97-AF65-F5344CB8AC3E}">
        <p14:creationId xmlns:p14="http://schemas.microsoft.com/office/powerpoint/2010/main" val="28984096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250"/>
                                        <p:tgtEl>
                                          <p:spTgt spid="3">
                                            <p:txEl>
                                              <p:pRg st="2" end="2"/>
                                            </p:txEl>
                                          </p:spTgt>
                                        </p:tgtEl>
                                      </p:cBhvr>
                                    </p:animEffect>
                                    <p:anim calcmode="lin" valueType="num">
                                      <p:cBhvr>
                                        <p:cTn id="8"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250" fill="hold"/>
                                        <p:tgtEl>
                                          <p:spTgt spid="3">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250"/>
                                        <p:tgtEl>
                                          <p:spTgt spid="3">
                                            <p:txEl>
                                              <p:pRg st="3" end="3"/>
                                            </p:txEl>
                                          </p:spTgt>
                                        </p:tgtEl>
                                      </p:cBhvr>
                                    </p:animEffect>
                                    <p:anim calcmode="lin" valueType="num">
                                      <p:cBhvr>
                                        <p:cTn id="13"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250" fill="hold"/>
                                        <p:tgtEl>
                                          <p:spTgt spid="3">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0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250"/>
                                        <p:tgtEl>
                                          <p:spTgt spid="3">
                                            <p:txEl>
                                              <p:pRg st="4" end="4"/>
                                            </p:txEl>
                                          </p:spTgt>
                                        </p:tgtEl>
                                      </p:cBhvr>
                                    </p:animEffect>
                                    <p:anim calcmode="lin" valueType="num">
                                      <p:cBhvr>
                                        <p:cTn id="18" dur="25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9" dur="250" fill="hold"/>
                                        <p:tgtEl>
                                          <p:spTgt spid="3">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30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250"/>
                                        <p:tgtEl>
                                          <p:spTgt spid="3">
                                            <p:txEl>
                                              <p:pRg st="5" end="5"/>
                                            </p:txEl>
                                          </p:spTgt>
                                        </p:tgtEl>
                                      </p:cBhvr>
                                    </p:animEffect>
                                    <p:anim calcmode="lin" valueType="num">
                                      <p:cBhvr>
                                        <p:cTn id="23" dur="25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4" dur="25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BC25E-66F5-126E-84A2-00B56EAA4CDA}"/>
              </a:ext>
            </a:extLst>
          </p:cNvPr>
          <p:cNvSpPr>
            <a:spLocks noGrp="1"/>
          </p:cNvSpPr>
          <p:nvPr>
            <p:ph type="title"/>
          </p:nvPr>
        </p:nvSpPr>
        <p:spPr/>
        <p:txBody>
          <a:bodyPr/>
          <a:lstStyle/>
          <a:p>
            <a:r>
              <a:rPr lang="en-US" altLang="zh-CN" dirty="0"/>
              <a:t>Parameter Sensitivity</a:t>
            </a:r>
            <a:endParaRPr lang="zh-CN" altLang="en-US" dirty="0"/>
          </a:p>
        </p:txBody>
      </p:sp>
      <p:pic>
        <p:nvPicPr>
          <p:cNvPr id="4" name="Picture 3" descr="Chart, line chart&#10;&#10;Description automatically generated">
            <a:extLst>
              <a:ext uri="{FF2B5EF4-FFF2-40B4-BE49-F238E27FC236}">
                <a16:creationId xmlns:a16="http://schemas.microsoft.com/office/drawing/2014/main" id="{BA5FA421-0F9F-86D5-879C-FC5B53DE7C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20800" y="1820050"/>
            <a:ext cx="9550400" cy="4574675"/>
          </a:xfrm>
          <a:prstGeom prst="rect">
            <a:avLst/>
          </a:prstGeom>
        </p:spPr>
      </p:pic>
    </p:spTree>
    <p:extLst>
      <p:ext uri="{BB962C8B-B14F-4D97-AF65-F5344CB8AC3E}">
        <p14:creationId xmlns:p14="http://schemas.microsoft.com/office/powerpoint/2010/main" val="7808590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1.2"/>
</p:tagLst>
</file>

<file path=ppt/tags/tag10.xml><?xml version="1.0" encoding="utf-8"?>
<p:tagLst xmlns:a="http://schemas.openxmlformats.org/drawingml/2006/main" xmlns:r="http://schemas.openxmlformats.org/officeDocument/2006/relationships" xmlns:p="http://schemas.openxmlformats.org/presentationml/2006/main">
  <p:tag name="TIMING" val="|24.5|3.4|2.4|4.4|9.6|6.9|4.2|1.5"/>
</p:tagLst>
</file>

<file path=ppt/tags/tag11.xml><?xml version="1.0" encoding="utf-8"?>
<p:tagLst xmlns:a="http://schemas.openxmlformats.org/drawingml/2006/main" xmlns:r="http://schemas.openxmlformats.org/officeDocument/2006/relationships" xmlns:p="http://schemas.openxmlformats.org/presentationml/2006/main">
  <p:tag name="TIMING" val="|9.1"/>
</p:tagLst>
</file>

<file path=ppt/tags/tag12.xml><?xml version="1.0" encoding="utf-8"?>
<p:tagLst xmlns:a="http://schemas.openxmlformats.org/drawingml/2006/main" xmlns:r="http://schemas.openxmlformats.org/officeDocument/2006/relationships" xmlns:p="http://schemas.openxmlformats.org/presentationml/2006/main">
  <p:tag name="TIMING" val="|2.8|6.1|2.4|20.8|2.7|19.5|26.2"/>
</p:tagLst>
</file>

<file path=ppt/tags/tag13.xml><?xml version="1.0" encoding="utf-8"?>
<p:tagLst xmlns:a="http://schemas.openxmlformats.org/drawingml/2006/main" xmlns:r="http://schemas.openxmlformats.org/officeDocument/2006/relationships" xmlns:p="http://schemas.openxmlformats.org/presentationml/2006/main">
  <p:tag name="TIMING" val="|20.9|2.3|9.7|18.4|1.1|14.3"/>
</p:tagLst>
</file>

<file path=ppt/tags/tag14.xml><?xml version="1.0" encoding="utf-8"?>
<p:tagLst xmlns:a="http://schemas.openxmlformats.org/drawingml/2006/main" xmlns:r="http://schemas.openxmlformats.org/officeDocument/2006/relationships" xmlns:p="http://schemas.openxmlformats.org/presentationml/2006/main">
  <p:tag name="TIMING" val="|8"/>
</p:tagLst>
</file>

<file path=ppt/tags/tag15.xml><?xml version="1.0" encoding="utf-8"?>
<p:tagLst xmlns:a="http://schemas.openxmlformats.org/drawingml/2006/main" xmlns:r="http://schemas.openxmlformats.org/officeDocument/2006/relationships" xmlns:p="http://schemas.openxmlformats.org/presentationml/2006/main">
  <p:tag name="TIMING" val="|11.5|15.3|31.8|30.8"/>
</p:tagLst>
</file>

<file path=ppt/tags/tag2.xml><?xml version="1.0" encoding="utf-8"?>
<p:tagLst xmlns:a="http://schemas.openxmlformats.org/drawingml/2006/main" xmlns:r="http://schemas.openxmlformats.org/officeDocument/2006/relationships" xmlns:p="http://schemas.openxmlformats.org/presentationml/2006/main">
  <p:tag name="TIMING" val="|4.8|7.4"/>
</p:tagLst>
</file>

<file path=ppt/tags/tag3.xml><?xml version="1.0" encoding="utf-8"?>
<p:tagLst xmlns:a="http://schemas.openxmlformats.org/drawingml/2006/main" xmlns:r="http://schemas.openxmlformats.org/officeDocument/2006/relationships" xmlns:p="http://schemas.openxmlformats.org/presentationml/2006/main">
  <p:tag name="TIMING" val="|13.5|4.6|5.6|6"/>
</p:tagLst>
</file>

<file path=ppt/tags/tag4.xml><?xml version="1.0" encoding="utf-8"?>
<p:tagLst xmlns:a="http://schemas.openxmlformats.org/drawingml/2006/main" xmlns:r="http://schemas.openxmlformats.org/officeDocument/2006/relationships" xmlns:p="http://schemas.openxmlformats.org/presentationml/2006/main">
  <p:tag name="TIMING" val="|11|3.4"/>
</p:tagLst>
</file>

<file path=ppt/tags/tag5.xml><?xml version="1.0" encoding="utf-8"?>
<p:tagLst xmlns:a="http://schemas.openxmlformats.org/drawingml/2006/main" xmlns:r="http://schemas.openxmlformats.org/officeDocument/2006/relationships" xmlns:p="http://schemas.openxmlformats.org/presentationml/2006/main">
  <p:tag name="TIMING" val="|5.3"/>
</p:tagLst>
</file>

<file path=ppt/tags/tag6.xml><?xml version="1.0" encoding="utf-8"?>
<p:tagLst xmlns:a="http://schemas.openxmlformats.org/drawingml/2006/main" xmlns:r="http://schemas.openxmlformats.org/officeDocument/2006/relationships" xmlns:p="http://schemas.openxmlformats.org/presentationml/2006/main">
  <p:tag name="TIMING" val="|18.6|48.2"/>
</p:tagLst>
</file>

<file path=ppt/tags/tag7.xml><?xml version="1.0" encoding="utf-8"?>
<p:tagLst xmlns:a="http://schemas.openxmlformats.org/drawingml/2006/main" xmlns:r="http://schemas.openxmlformats.org/officeDocument/2006/relationships" xmlns:p="http://schemas.openxmlformats.org/presentationml/2006/main">
  <p:tag name="TIMING" val="|13.9"/>
</p:tagLst>
</file>

<file path=ppt/tags/tag8.xml><?xml version="1.0" encoding="utf-8"?>
<p:tagLst xmlns:a="http://schemas.openxmlformats.org/drawingml/2006/main" xmlns:r="http://schemas.openxmlformats.org/officeDocument/2006/relationships" xmlns:p="http://schemas.openxmlformats.org/presentationml/2006/main">
  <p:tag name="TIMING" val="|2.4"/>
</p:tagLst>
</file>

<file path=ppt/tags/tag9.xml><?xml version="1.0" encoding="utf-8"?>
<p:tagLst xmlns:a="http://schemas.openxmlformats.org/drawingml/2006/main" xmlns:r="http://schemas.openxmlformats.org/officeDocument/2006/relationships" xmlns:p="http://schemas.openxmlformats.org/presentationml/2006/main">
  <p:tag name="TIMING" val="|6.3|20.5|9.5|20.6|14"/>
</p:tagLst>
</file>

<file path=ppt/theme/theme1.xml><?xml version="1.0" encoding="utf-8"?>
<a:theme xmlns:a="http://schemas.openxmlformats.org/drawingml/2006/main" name="WelcomeDoc">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rgbClr val="000000"/>
          </a:solidFill>
        </a:ln>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7BC4796A-9872-4AA6-868A-E1A52DAE5C9B}" vid="{226865FD-68E7-4897-9C2B-9A00B6BC8CA0}"/>
    </a:ext>
  </a:extLst>
</a:theme>
</file>

<file path=ppt/theme/theme2.xml><?xml version="1.0" encoding="utf-8"?>
<a:theme xmlns:a="http://schemas.openxmlformats.org/drawingml/2006/main" name="With Progress">
  <a:themeElements>
    <a:clrScheme name="SymbioticLab">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E6600"/>
      </a:accent6>
      <a:hlink>
        <a:srgbClr val="0000FF"/>
      </a:hlink>
      <a:folHlink>
        <a:srgbClr val="800080"/>
      </a:folHlink>
    </a:clrScheme>
    <a:fontScheme name="Gill Sans">
      <a:majorFont>
        <a:latin typeface="Gill Sans Light"/>
        <a:ea typeface="等线 Light"/>
        <a:cs typeface=""/>
      </a:majorFont>
      <a:minorFont>
        <a:latin typeface="Gill Sans Light"/>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No Progress">
  <a:themeElements>
    <a:clrScheme name="SymbioticLab">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E6600"/>
      </a:accent6>
      <a:hlink>
        <a:srgbClr val="0000FF"/>
      </a:hlink>
      <a:folHlink>
        <a:srgbClr val="800080"/>
      </a:folHlink>
    </a:clrScheme>
    <a:fontScheme name="Gill Sans">
      <a:majorFont>
        <a:latin typeface="Gill Sans Light"/>
        <a:ea typeface="等线 Light"/>
        <a:cs typeface=""/>
      </a:majorFont>
      <a:minorFont>
        <a:latin typeface="Gill Sans Light"/>
        <a:ea typeface="等线"/>
        <a:cs typeface=""/>
      </a:minorFont>
    </a:fontScheme>
    <a:fmtScheme name="细微固体">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9A4849AD-65CA-4CDD-87B0-7F56EA6DF72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13426</TotalTime>
  <Words>12548</Words>
  <Application>Microsoft Office PowerPoint</Application>
  <PresentationFormat>Widescreen</PresentationFormat>
  <Paragraphs>2647</Paragraphs>
  <Slides>131</Slides>
  <Notes>111</Notes>
  <HiddenSlides>27</HiddenSlides>
  <MMClips>1</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131</vt:i4>
      </vt:variant>
    </vt:vector>
  </HeadingPairs>
  <TitlesOfParts>
    <vt:vector size="147" baseType="lpstr">
      <vt:lpstr>-apple-system</vt:lpstr>
      <vt:lpstr>Font Awesome 5 Pro Light</vt:lpstr>
      <vt:lpstr>Abril Fatface</vt:lpstr>
      <vt:lpstr>Arial</vt:lpstr>
      <vt:lpstr>Calibri</vt:lpstr>
      <vt:lpstr>Cambria Math</vt:lpstr>
      <vt:lpstr>Consolas</vt:lpstr>
      <vt:lpstr>Gill Sans</vt:lpstr>
      <vt:lpstr>Gill Sans Light</vt:lpstr>
      <vt:lpstr>Roboto</vt:lpstr>
      <vt:lpstr>Segoe UI</vt:lpstr>
      <vt:lpstr>Times New Roman</vt:lpstr>
      <vt:lpstr>Wingdings</vt:lpstr>
      <vt:lpstr>WelcomeDoc</vt:lpstr>
      <vt:lpstr>With Progress</vt:lpstr>
      <vt:lpstr>No Progress</vt:lpstr>
      <vt:lpstr>PowerPoint Presentation</vt:lpstr>
      <vt:lpstr>Deep Learning Becomes Ubiquitous</vt:lpstr>
      <vt:lpstr>Deep Learning Infrastructure as a Stack</vt:lpstr>
      <vt:lpstr>Emerging Trends in DL Stack</vt:lpstr>
      <vt:lpstr>Emerging Trends in DL Stack</vt:lpstr>
      <vt:lpstr>Thesis Statement</vt:lpstr>
      <vt:lpstr>Outline</vt:lpstr>
      <vt:lpstr>Outline</vt:lpstr>
      <vt:lpstr>Salus</vt:lpstr>
      <vt:lpstr>A Brief Introduction to Deep Learning</vt:lpstr>
      <vt:lpstr>A Brief Introduction to Deep Learning</vt:lpstr>
      <vt:lpstr>Accelerate Deep Learning with GPUs</vt:lpstr>
      <vt:lpstr>Accelerate Deep Learning with GPUs</vt:lpstr>
      <vt:lpstr>Exclusive Access to GPU</vt:lpstr>
      <vt:lpstr>Exclusive Access: Lack of Flexibility</vt:lpstr>
      <vt:lpstr>Exclusive Access: Lack of Flexibility</vt:lpstr>
      <vt:lpstr>Exclusive Access: Lack of Flexibility</vt:lpstr>
      <vt:lpstr>PowerPoint Presentation</vt:lpstr>
      <vt:lpstr>GPU Sharing</vt:lpstr>
      <vt:lpstr>Design Goals</vt:lpstr>
      <vt:lpstr>Salus</vt:lpstr>
      <vt:lpstr>Salus in DL Stack</vt:lpstr>
      <vt:lpstr>Sharing Primitives</vt:lpstr>
      <vt:lpstr>Sharing Primitives</vt:lpstr>
      <vt:lpstr>Sharing Primitives: Efficient Job Switching</vt:lpstr>
      <vt:lpstr>Understand DL Job Memory</vt:lpstr>
      <vt:lpstr>Understand DL Job Memory</vt:lpstr>
      <vt:lpstr>Sharing Primitives</vt:lpstr>
      <vt:lpstr>Sharing Primitives</vt:lpstr>
      <vt:lpstr>Evaluation</vt:lpstr>
      <vt:lpstr>A Production Trace</vt:lpstr>
      <vt:lpstr>Hyperparameter Tuning</vt:lpstr>
      <vt:lpstr>Pack Inference Applications</vt:lpstr>
      <vt:lpstr>Salus</vt:lpstr>
      <vt:lpstr>Outline</vt:lpstr>
      <vt:lpstr>Fluid</vt:lpstr>
      <vt:lpstr>Hyperparameter Tuning Today</vt:lpstr>
      <vt:lpstr>Hyperparameter Tuning Today</vt:lpstr>
      <vt:lpstr>Hyperparameter Tuning Today</vt:lpstr>
      <vt:lpstr>Hyperparameter Tuning Today</vt:lpstr>
      <vt:lpstr>Trials Execution</vt:lpstr>
      <vt:lpstr>Trials Execution</vt:lpstr>
      <vt:lpstr>Trials Execution</vt:lpstr>
      <vt:lpstr>PowerPoint Presentation</vt:lpstr>
      <vt:lpstr>Hyperparameter Execution Engine: Fluid</vt:lpstr>
      <vt:lpstr>Hyperparameter Execution Engine: Fluid</vt:lpstr>
      <vt:lpstr>Hyperparameter Execution Engine: Fluid</vt:lpstr>
      <vt:lpstr>The Interface: TrialGroup</vt:lpstr>
      <vt:lpstr>The Interface: TrialGroup</vt:lpstr>
      <vt:lpstr>Problem Definition: Strip Packing</vt:lpstr>
      <vt:lpstr>Problem Definition: Strip Packing</vt:lpstr>
      <vt:lpstr>Toy Example</vt:lpstr>
      <vt:lpstr>Algorithm: StaticFluid</vt:lpstr>
      <vt:lpstr>Evaluation Setup</vt:lpstr>
      <vt:lpstr>Evaluation Results</vt:lpstr>
      <vt:lpstr>Evaluation Results: Visualization</vt:lpstr>
      <vt:lpstr>Evaluation Results: Visualization</vt:lpstr>
      <vt:lpstr>Conclusion</vt:lpstr>
      <vt:lpstr>Outline</vt:lpstr>
      <vt:lpstr>Orloj</vt:lpstr>
      <vt:lpstr>DL Model Serving</vt:lpstr>
      <vt:lpstr>DL Model Serving</vt:lpstr>
      <vt:lpstr>DL Model Serving</vt:lpstr>
      <vt:lpstr>Constant Execution Time?</vt:lpstr>
      <vt:lpstr>Dynamic Neural Networks</vt:lpstr>
      <vt:lpstr>Transformer Illustrated</vt:lpstr>
      <vt:lpstr>Existing Solutions</vt:lpstr>
      <vt:lpstr>Existing Solutions</vt:lpstr>
      <vt:lpstr>Existing Solutions</vt:lpstr>
      <vt:lpstr>Existing Solutions</vt:lpstr>
      <vt:lpstr>PowerPoint Presentation</vt:lpstr>
      <vt:lpstr>Problem Definition</vt:lpstr>
      <vt:lpstr>Intuition</vt:lpstr>
      <vt:lpstr>Challenges</vt:lpstr>
      <vt:lpstr>Orloj Architecture</vt:lpstr>
      <vt:lpstr>Orloj Architecture</vt:lpstr>
      <vt:lpstr>Orloj Architecture</vt:lpstr>
      <vt:lpstr>Batch-Aware Distribution-Aware Cost-based Scheduling</vt:lpstr>
      <vt:lpstr>Batch Latency Estimation</vt:lpstr>
      <vt:lpstr>Toy Example</vt:lpstr>
      <vt:lpstr>Toy Example</vt:lpstr>
      <vt:lpstr>Toy Example</vt:lpstr>
      <vt:lpstr>Toy Example</vt:lpstr>
      <vt:lpstr>Evaluation</vt:lpstr>
      <vt:lpstr>Improvements over SOTA</vt:lpstr>
      <vt:lpstr>Improvements over SOTA</vt:lpstr>
      <vt:lpstr>Traditional Static Workloads</vt:lpstr>
      <vt:lpstr>Overheads</vt:lpstr>
      <vt:lpstr>Orloj</vt:lpstr>
      <vt:lpstr>Conclusion</vt:lpstr>
      <vt:lpstr>Acknowledgement</vt:lpstr>
      <vt:lpstr>Q&amp;A</vt:lpstr>
      <vt:lpstr>Limitations</vt:lpstr>
      <vt:lpstr>Future Work</vt:lpstr>
      <vt:lpstr>Request Execution Time Varies Widely</vt:lpstr>
      <vt:lpstr>Request Execution Time Varies Widely</vt:lpstr>
      <vt:lpstr>Request Execution Time Varies Widely</vt:lpstr>
      <vt:lpstr>Relation to Unknown Size Job Scheduling</vt:lpstr>
      <vt:lpstr>Parameter Sensitivity</vt:lpstr>
      <vt:lpstr>Batch-aware Distribution-aware Cost-based Scheduling</vt:lpstr>
      <vt:lpstr>From Request to Batch</vt:lpstr>
      <vt:lpstr>DNN Performance Modeling</vt:lpstr>
      <vt:lpstr>DNN Performance Modeling</vt:lpstr>
      <vt:lpstr>DNN Performance Modeling</vt:lpstr>
      <vt:lpstr>Why knowing distribution is useful?</vt:lpstr>
      <vt:lpstr>Distribution-based SLA Scheduling</vt:lpstr>
      <vt:lpstr>Distribution-based SLA Scheduling</vt:lpstr>
      <vt:lpstr>Distribution-based SLA Scheduling</vt:lpstr>
      <vt:lpstr>Batch-aware Distribution-aware Cost-based Scheduling</vt:lpstr>
      <vt:lpstr>Summary</vt:lpstr>
      <vt:lpstr>PowerPoint Presentation</vt:lpstr>
      <vt:lpstr>PowerPoint Presentation</vt:lpstr>
      <vt:lpstr>PowerPoint Presentation</vt:lpstr>
      <vt:lpstr>PowerPoint Presentation</vt:lpstr>
      <vt:lpstr>PowerPoint Presentation</vt:lpstr>
      <vt:lpstr>PowerPoint Presentation</vt:lpstr>
      <vt:lpstr>Sharing Primitives: Memory Sharing</vt:lpstr>
      <vt:lpstr>GPU Lane: Best Fit &amp; Safety Condition</vt:lpstr>
      <vt:lpstr>GPU Lane: Best Fit &amp; Safety Condition</vt:lpstr>
      <vt:lpstr>Salus Scheduling Polices</vt:lpstr>
      <vt:lpstr>Overhead</vt:lpstr>
      <vt:lpstr>Sub-second Level Switching</vt:lpstr>
      <vt:lpstr>Salus Enable Fast Switching in SRTF</vt:lpstr>
      <vt:lpstr>Overhead</vt:lpstr>
      <vt:lpstr>PowerPoint Presentation</vt:lpstr>
      <vt:lpstr>Schedule at GPU Kernel Level?</vt:lpstr>
      <vt:lpstr>Schedule at GPU Kernel Level?</vt:lpstr>
      <vt:lpstr>In-Lane Memory Fragmentation</vt:lpstr>
      <vt:lpstr>GPU Lane: Allocation</vt:lpstr>
      <vt:lpstr>Multi-GPU: the Rescue or Nightmare?</vt:lpstr>
      <vt:lpstr>They Don’t Even Care!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Aetf</dc:creator>
  <cp:keywords/>
  <dc:description/>
  <cp:lastModifiedBy>Aetf Y</cp:lastModifiedBy>
  <cp:revision>670</cp:revision>
  <dcterms:created xsi:type="dcterms:W3CDTF">2013-02-20T19:56:40Z</dcterms:created>
  <dcterms:modified xsi:type="dcterms:W3CDTF">2022-05-05T15:06:03Z</dcterms:modified>
  <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TC029239449991</vt:lpwstr>
  </property>
</Properties>
</file>